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5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6.xml" ContentType="application/vnd.openxmlformats-officedocument.theme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theme/theme7.xml" ContentType="application/vnd.openxmlformats-officedocument.theme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8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9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0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theme/theme11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theme/theme12.xml" ContentType="application/vnd.openxmlformats-officedocument.them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theme/theme13.xml" ContentType="application/vnd.openxmlformats-officedocument.theme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theme/theme14.xml" ContentType="application/vnd.openxmlformats-officedocument.them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theme/theme15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theme/theme16.xml" ContentType="application/vnd.openxmlformats-officedocument.theme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  <p:sldMasterId id="2147483707" r:id="rId2"/>
    <p:sldMasterId id="2147483823" r:id="rId3"/>
    <p:sldMasterId id="2147483837" r:id="rId4"/>
    <p:sldMasterId id="2147483851" r:id="rId5"/>
    <p:sldMasterId id="2147483867" r:id="rId6"/>
    <p:sldMasterId id="2147483908" r:id="rId7"/>
    <p:sldMasterId id="2147484364" r:id="rId8"/>
    <p:sldMasterId id="2147485191" r:id="rId9"/>
    <p:sldMasterId id="2147485205" r:id="rId10"/>
    <p:sldMasterId id="2147486839" r:id="rId11"/>
    <p:sldMasterId id="2147486867" r:id="rId12"/>
    <p:sldMasterId id="2147486881" r:id="rId13"/>
    <p:sldMasterId id="2147486896" r:id="rId14"/>
    <p:sldMasterId id="2147489283" r:id="rId15"/>
    <p:sldMasterId id="2147489297" r:id="rId16"/>
    <p:sldMasterId id="2147491543" r:id="rId17"/>
  </p:sldMasterIdLst>
  <p:notesMasterIdLst>
    <p:notesMasterId r:id="rId31"/>
  </p:notesMasterIdLst>
  <p:handoutMasterIdLst>
    <p:handoutMasterId r:id="rId32"/>
  </p:handoutMasterIdLst>
  <p:sldIdLst>
    <p:sldId id="6370" r:id="rId18"/>
    <p:sldId id="1544" r:id="rId19"/>
    <p:sldId id="1545" r:id="rId20"/>
    <p:sldId id="2095" r:id="rId21"/>
    <p:sldId id="2096" r:id="rId22"/>
    <p:sldId id="2097" r:id="rId23"/>
    <p:sldId id="2098" r:id="rId24"/>
    <p:sldId id="2100" r:id="rId25"/>
    <p:sldId id="2101" r:id="rId26"/>
    <p:sldId id="2102" r:id="rId27"/>
    <p:sldId id="2103" r:id="rId28"/>
    <p:sldId id="2104" r:id="rId29"/>
    <p:sldId id="6372" r:id="rId30"/>
  </p:sldIdLst>
  <p:sldSz cx="9144000" cy="6858000" type="letter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25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>
      <p:cViewPr varScale="1">
        <p:scale>
          <a:sx n="102" d="100"/>
          <a:sy n="102" d="100"/>
        </p:scale>
        <p:origin x="2368" y="472"/>
      </p:cViewPr>
      <p:guideLst>
        <p:guide orient="horz" pos="2400"/>
        <p:guide pos="2544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1296" y="-72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9B8B27F-92C7-34DD-89E6-73299535A84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3032126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578" tIns="48288" rIns="96578" bIns="48288" numCol="1" anchor="t" anchorCtr="0" compatLnSpc="1">
            <a:prstTxWarp prst="textNoShape">
              <a:avLst/>
            </a:prstTxWarp>
          </a:bodyPr>
          <a:lstStyle>
            <a:lvl1pPr defTabSz="958850" eaLnBrk="0" hangingPunct="0">
              <a:defRPr sz="1300" b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768FFCA-9A4B-782B-5E75-C34148653F8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7163" y="0"/>
            <a:ext cx="3030537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578" tIns="48288" rIns="96578" bIns="48288" numCol="1" anchor="t" anchorCtr="0" compatLnSpc="1">
            <a:prstTxWarp prst="textNoShape">
              <a:avLst/>
            </a:prstTxWarp>
          </a:bodyPr>
          <a:lstStyle>
            <a:lvl1pPr algn="r" defTabSz="958850" eaLnBrk="0" hangingPunct="0">
              <a:defRPr sz="1300" b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6B33B8F-0AB7-0BC4-0773-655D911A5E8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8820150"/>
            <a:ext cx="3032126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578" tIns="48288" rIns="96578" bIns="48288" numCol="1" anchor="b" anchorCtr="0" compatLnSpc="1">
            <a:prstTxWarp prst="textNoShape">
              <a:avLst/>
            </a:prstTxWarp>
          </a:bodyPr>
          <a:lstStyle>
            <a:lvl1pPr defTabSz="958850" eaLnBrk="0" hangingPunct="0">
              <a:defRPr sz="1300" b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8A34DE1-136D-96D5-0068-5853DCCF520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7163" y="8820150"/>
            <a:ext cx="3030537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578" tIns="48288" rIns="96578" bIns="48288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 b="0"/>
            </a:lvl1pPr>
          </a:lstStyle>
          <a:p>
            <a:pPr>
              <a:defRPr/>
            </a:pPr>
            <a:fld id="{8EA62F70-D7D9-DA4A-8C42-5F23B4A732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3A9A2BC-1B0E-5732-2214-B98C5AEBC39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3032126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578" tIns="48288" rIns="96578" bIns="48288" numCol="1" anchor="t" anchorCtr="0" compatLnSpc="1">
            <a:prstTxWarp prst="textNoShape">
              <a:avLst/>
            </a:prstTxWarp>
          </a:bodyPr>
          <a:lstStyle>
            <a:lvl1pPr defTabSz="958850" eaLnBrk="0" hangingPunct="0">
              <a:defRPr sz="1300" b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6B19CC4-8D46-0582-A67B-EF83E8E081A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7163" y="0"/>
            <a:ext cx="3030537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578" tIns="48288" rIns="96578" bIns="48288" numCol="1" anchor="t" anchorCtr="0" compatLnSpc="1">
            <a:prstTxWarp prst="textNoShape">
              <a:avLst/>
            </a:prstTxWarp>
          </a:bodyPr>
          <a:lstStyle>
            <a:lvl1pPr algn="r" defTabSz="958850" eaLnBrk="0" hangingPunct="0">
              <a:defRPr sz="1300" b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7C90F5E4-1BB7-8CD1-B99C-000248E7687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9C76D53F-CA92-48F2-C4EB-191DC28B1A9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3250"/>
            <a:ext cx="5129213" cy="4173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578" tIns="48288" rIns="96578" bIns="482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FA88E6D0-3B31-02EA-1963-095D970B674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8820150"/>
            <a:ext cx="3032126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578" tIns="48288" rIns="96578" bIns="48288" numCol="1" anchor="b" anchorCtr="0" compatLnSpc="1">
            <a:prstTxWarp prst="textNoShape">
              <a:avLst/>
            </a:prstTxWarp>
          </a:bodyPr>
          <a:lstStyle>
            <a:lvl1pPr defTabSz="958850" eaLnBrk="0" hangingPunct="0">
              <a:defRPr sz="1300" b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12B22409-9977-406F-94FF-FC4D216144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7163" y="8820150"/>
            <a:ext cx="3030537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578" tIns="48288" rIns="96578" bIns="48288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 b="0"/>
            </a:lvl1pPr>
          </a:lstStyle>
          <a:p>
            <a:pPr>
              <a:defRPr/>
            </a:pPr>
            <a:fld id="{71D00EC0-0513-B84D-B841-6D8F04BE85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9588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49CA78-16C5-7B49-B2D2-051E2A089D15}" type="slidenum">
              <a:rPr kumimoji="0" lang="en-US" altLang="x-none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9588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x-none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03928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>
            <a:extLst>
              <a:ext uri="{FF2B5EF4-FFF2-40B4-BE49-F238E27FC236}">
                <a16:creationId xmlns:a16="http://schemas.microsoft.com/office/drawing/2014/main" id="{A4D965EE-234A-EA78-8A33-E15413989F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9141677-996D-5140-BE2D-7F221117BC05}" type="slidenum">
              <a:rPr lang="en-US" altLang="zh-CN" sz="1300" smtClean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>
                <a:spcBef>
                  <a:spcPct val="0"/>
                </a:spcBef>
              </a:pPr>
              <a:t>11</a:t>
            </a:fld>
            <a:endParaRPr lang="en-US" altLang="zh-CN" sz="13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24E3722A-B14F-BBE5-9E81-BEA676AA75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13EC2180-AFFB-E1F3-1567-CD063A647C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>
            <a:extLst>
              <a:ext uri="{FF2B5EF4-FFF2-40B4-BE49-F238E27FC236}">
                <a16:creationId xmlns:a16="http://schemas.microsoft.com/office/drawing/2014/main" id="{AB89D557-270C-FDBD-A6DF-DF8A1AA21B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9E70805-D1BE-7B4B-BB53-1C97015F1E63}" type="slidenum">
              <a:rPr lang="en-US" altLang="zh-CN" sz="1300" smtClean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>
                <a:spcBef>
                  <a:spcPct val="0"/>
                </a:spcBef>
              </a:pPr>
              <a:t>12</a:t>
            </a:fld>
            <a:endParaRPr lang="en-US" altLang="zh-CN" sz="13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3200598A-E1AE-495E-01FC-175E1278F6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357E6B00-3285-3801-D8E8-4BF55819EC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>
            <a:extLst>
              <a:ext uri="{FF2B5EF4-FFF2-40B4-BE49-F238E27FC236}">
                <a16:creationId xmlns:a16="http://schemas.microsoft.com/office/drawing/2014/main" id="{638131FD-61D9-5147-EB8A-07E5808C62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DB1DF4C-66D6-D04A-BD2F-B4A4F71469EC}" type="slidenum">
              <a:rPr lang="en-US" altLang="en-US" sz="1300" smtClean="0"/>
              <a:pPr>
                <a:spcBef>
                  <a:spcPct val="0"/>
                </a:spcBef>
              </a:pPr>
              <a:t>2</a:t>
            </a:fld>
            <a:endParaRPr lang="en-US" altLang="en-US" sz="1300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4A115BD5-2D36-9DD4-F2CD-DB5153F5C8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0995" name="Rectangle 3">
            <a:extLst>
              <a:ext uri="{FF2B5EF4-FFF2-40B4-BE49-F238E27FC236}">
                <a16:creationId xmlns:a16="http://schemas.microsoft.com/office/drawing/2014/main" id="{D6BDFFC3-8C9F-D3C3-5864-9E74194D6D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>
            <a:extLst>
              <a:ext uri="{FF2B5EF4-FFF2-40B4-BE49-F238E27FC236}">
                <a16:creationId xmlns:a16="http://schemas.microsoft.com/office/drawing/2014/main" id="{F44C1B22-9268-5755-C062-C783DDC0F5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DF8FFC1-13C4-0E41-AC8F-EED855A4167E}" type="slidenum">
              <a:rPr lang="en-US" altLang="en-US" sz="1300" smtClean="0"/>
              <a:pPr>
                <a:spcBef>
                  <a:spcPct val="0"/>
                </a:spcBef>
              </a:pPr>
              <a:t>3</a:t>
            </a:fld>
            <a:endParaRPr lang="en-US" altLang="en-US" sz="1300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83A010A0-C641-E934-C773-8D50D6A2E6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3438" cy="3482975"/>
          </a:xfrm>
          <a:ln/>
        </p:spPr>
      </p:sp>
      <p:sp>
        <p:nvSpPr>
          <p:cNvPr id="2263043" name="Rectangle 3">
            <a:extLst>
              <a:ext uri="{FF2B5EF4-FFF2-40B4-BE49-F238E27FC236}">
                <a16:creationId xmlns:a16="http://schemas.microsoft.com/office/drawing/2014/main" id="{9535C090-24B3-2C44-3E95-95D248251B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8300"/>
          </a:xfrm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>
            <a:extLst>
              <a:ext uri="{FF2B5EF4-FFF2-40B4-BE49-F238E27FC236}">
                <a16:creationId xmlns:a16="http://schemas.microsoft.com/office/drawing/2014/main" id="{69CCAE05-7615-F312-4641-968EE8AE8D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A4C6031-A945-6B4F-AB78-D547EB67EDF4}" type="slidenum">
              <a:rPr lang="en-US" altLang="zh-CN" sz="1300" smtClean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>
                <a:spcBef>
                  <a:spcPct val="0"/>
                </a:spcBef>
              </a:pPr>
              <a:t>4</a:t>
            </a:fld>
            <a:endParaRPr lang="en-US" altLang="zh-CN" sz="13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A50B18CC-6C64-0011-5614-0741FEC835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3438" cy="3482975"/>
          </a:xfrm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88C82286-222C-757E-A452-6DE459B9C2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7013" indent="-227013">
              <a:buFontTx/>
              <a:buAutoNum type="arabicPeriod"/>
            </a:pPr>
            <a:endParaRPr lang="zh-CN" altLang="zh-CN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>
            <a:extLst>
              <a:ext uri="{FF2B5EF4-FFF2-40B4-BE49-F238E27FC236}">
                <a16:creationId xmlns:a16="http://schemas.microsoft.com/office/drawing/2014/main" id="{E30E00E9-FF20-BE4C-E31C-D6BB984162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1B78B20-6DE9-F34F-9319-3F6D50C06AA1}" type="slidenum">
              <a:rPr lang="en-US" altLang="zh-CN" sz="1300" smtClean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>
                <a:spcBef>
                  <a:spcPct val="0"/>
                </a:spcBef>
              </a:pPr>
              <a:t>6</a:t>
            </a:fld>
            <a:endParaRPr lang="en-US" altLang="zh-CN" sz="13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81BBE3E3-B1BA-38B4-F637-F804A03E70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3438" cy="3482975"/>
          </a:xfrm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7BCA4F10-BE25-FC4C-7BD0-64C965278A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>
            <a:extLst>
              <a:ext uri="{FF2B5EF4-FFF2-40B4-BE49-F238E27FC236}">
                <a16:creationId xmlns:a16="http://schemas.microsoft.com/office/drawing/2014/main" id="{5908DA1E-17FB-2661-8AA0-30494E8BE8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A9B511F-4677-D444-BF80-2C3D233039AF}" type="slidenum">
              <a:rPr lang="en-US" altLang="zh-CN" sz="1300" smtClean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>
                <a:spcBef>
                  <a:spcPct val="0"/>
                </a:spcBef>
              </a:pPr>
              <a:t>7</a:t>
            </a:fld>
            <a:endParaRPr lang="en-US" altLang="zh-CN" sz="13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784B363B-CFA5-93FB-5F0C-52D346D7C5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4E58D638-AC1E-F03C-5E17-B4157EE901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>
            <a:extLst>
              <a:ext uri="{FF2B5EF4-FFF2-40B4-BE49-F238E27FC236}">
                <a16:creationId xmlns:a16="http://schemas.microsoft.com/office/drawing/2014/main" id="{F12EFBFC-C4FB-C3B3-28B4-FB4D049FC1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96F6539-FD74-E54B-9E40-0854D492A74F}" type="slidenum">
              <a:rPr lang="en-US" altLang="zh-CN" sz="1300" smtClean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>
                <a:spcBef>
                  <a:spcPct val="0"/>
                </a:spcBef>
              </a:pPr>
              <a:t>8</a:t>
            </a:fld>
            <a:endParaRPr lang="en-US" altLang="zh-CN" sz="13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D9E634B0-19B9-3022-8D3D-8F424BB44B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3438" cy="3482975"/>
          </a:xfrm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507D359D-4230-CAFD-2512-D0FB536293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>
            <a:extLst>
              <a:ext uri="{FF2B5EF4-FFF2-40B4-BE49-F238E27FC236}">
                <a16:creationId xmlns:a16="http://schemas.microsoft.com/office/drawing/2014/main" id="{A24633BB-CDCC-34B3-BA3B-4FCC2F2F3C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88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88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D3EFFD0-1465-BA40-AF7C-893A259FF279}" type="slidenum">
              <a:rPr lang="en-US" altLang="zh-CN" sz="1300" smtClean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>
                <a:spcBef>
                  <a:spcPct val="0"/>
                </a:spcBef>
              </a:pPr>
              <a:t>9</a:t>
            </a:fld>
            <a:endParaRPr lang="en-US" altLang="zh-CN" sz="13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6D8083E4-F350-F720-C4FC-7B5DE29156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3438" cy="3482975"/>
          </a:xfrm>
          <a:ln/>
        </p:spPr>
      </p:sp>
      <p:sp>
        <p:nvSpPr>
          <p:cNvPr id="2281475" name="Rectangle 3">
            <a:extLst>
              <a:ext uri="{FF2B5EF4-FFF2-40B4-BE49-F238E27FC236}">
                <a16:creationId xmlns:a16="http://schemas.microsoft.com/office/drawing/2014/main" id="{0E37F10F-8F13-53E4-72B5-B5A01EEACB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3450" y="4410075"/>
            <a:ext cx="5130800" cy="41783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First region shows feedback loop of SBF to itself and also Tos 4 to the original SBF and MBP factors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>
            <a:extLst>
              <a:ext uri="{FF2B5EF4-FFF2-40B4-BE49-F238E27FC236}">
                <a16:creationId xmlns:a16="http://schemas.microsoft.com/office/drawing/2014/main" id="{5E96388C-C6A0-BF20-0CB1-F5799F6B89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4" name="Notes Placeholder 2">
            <a:extLst>
              <a:ext uri="{FF2B5EF4-FFF2-40B4-BE49-F238E27FC236}">
                <a16:creationId xmlns:a16="http://schemas.microsoft.com/office/drawing/2014/main" id="{B63E79B1-A0EA-0114-F122-7DABB37F36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ea typeface="ＭＳ Ｐゴシック" panose="020B0600070205080204" pitchFamily="34" charset="-128"/>
              </a:rPr>
              <a:t>5 and 14 coherent FFL</a:t>
            </a:r>
          </a:p>
          <a:p>
            <a:r>
              <a:rPr lang="en-US" altLang="zh-CN">
                <a:latin typeface="Arial" panose="020B0604020202020204" pitchFamily="34" charset="0"/>
                <a:ea typeface="ＭＳ Ｐゴシック" panose="020B0600070205080204" pitchFamily="34" charset="-128"/>
              </a:rPr>
              <a:t>36.. Same but replace by MIR</a:t>
            </a:r>
          </a:p>
          <a:p>
            <a:r>
              <a:rPr lang="en-US" altLang="zh-CN">
                <a:latin typeface="Arial" panose="020B0604020202020204" pitchFamily="34" charset="0"/>
                <a:ea typeface="ＭＳ Ｐゴシック" panose="020B0600070205080204" pitchFamily="34" charset="-128"/>
              </a:rPr>
              <a:t>88 49, toggle switch</a:t>
            </a:r>
          </a:p>
          <a:p>
            <a:r>
              <a:rPr lang="en-US" altLang="zh-CN">
                <a:latin typeface="Arial" panose="020B0604020202020204" pitchFamily="34" charset="0"/>
                <a:ea typeface="ＭＳ Ｐゴシック" panose="020B0600070205080204" pitchFamily="34" charset="-128"/>
              </a:rPr>
              <a:t>57 and 99. MIR tends to shut down…</a:t>
            </a:r>
          </a:p>
          <a:p>
            <a:r>
              <a:rPr lang="en-US" altLang="zh-CN">
                <a:latin typeface="Arial" panose="020B0604020202020204" pitchFamily="34" charset="0"/>
                <a:ea typeface="ＭＳ Ｐゴシック" panose="020B0600070205080204" pitchFamily="34" charset="-128"/>
              </a:rPr>
              <a:t>why do we want to remove the TF? </a:t>
            </a:r>
          </a:p>
          <a:p>
            <a:r>
              <a:rPr lang="en-US" altLang="zh-CN">
                <a:latin typeface="Arial" panose="020B0604020202020204" pitchFamily="34" charset="0"/>
                <a:ea typeface="ＭＳ Ｐゴシック" panose="020B0600070205080204" pitchFamily="34" charset="-128"/>
              </a:rPr>
              <a:t>it stops generating the target, but the removal of TF is actually a waste. it's not logical to say that this is a cost-effective process. moreover, it delays the response time. however, in the usage of miRNA, it blocks the translation of TF protein without destroying the TF mRNA. i think this is an advantage compared to TF FFL loop.</a:t>
            </a:r>
          </a:p>
        </p:txBody>
      </p:sp>
      <p:sp>
        <p:nvSpPr>
          <p:cNvPr id="64515" name="Slide Number Placeholder 3">
            <a:extLst>
              <a:ext uri="{FF2B5EF4-FFF2-40B4-BE49-F238E27FC236}">
                <a16:creationId xmlns:a16="http://schemas.microsoft.com/office/drawing/2014/main" id="{4EB97070-7318-45F6-C48B-C67918B9A6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26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826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826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826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826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82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82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82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82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6B97547-E075-0B40-B82A-A76F0D3031D2}" type="slidenum">
              <a:rPr lang="en-US" altLang="zh-CN" sz="1300" smtClean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>
                <a:spcBef>
                  <a:spcPct val="0"/>
                </a:spcBef>
              </a:pPr>
              <a:t>10</a:t>
            </a:fld>
            <a:endParaRPr lang="en-US" altLang="zh-CN" sz="13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4.xml"/><Relationship Id="rId1" Type="http://schemas.openxmlformats.org/officeDocument/2006/relationships/tags" Target="../tags/tag16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20367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021362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8C31EBD-0526-7A0B-B2C4-999B1ADC4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50B5EF32-9059-5A46-B52A-2B0267C386F4}" type="datetime1">
              <a:rPr lang="zh-CN" altLang="en-US"/>
              <a:pPr>
                <a:defRPr/>
              </a:pPr>
              <a:t>2025/2/3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53D17D9-CA00-0627-D410-E51F00B0E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CD502EF-44FF-A930-C49A-F6FF1F847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50A7BDA0-2DE5-5A46-BF38-D562D3C055D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645619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6B5E478-22B1-BF39-AD58-FA3EA0AA6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586AC74D-8BFB-2B4A-B0E9-96E184FA4E6A}" type="datetime1">
              <a:rPr lang="zh-CN" altLang="en-US"/>
              <a:pPr>
                <a:defRPr/>
              </a:pPr>
              <a:t>2025/2/3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95C4296-BF4A-DFD1-73C6-68801E9CF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0BC376-DD60-11A8-7292-ACC66A8C5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F180451B-56C2-7440-967A-3B65BE9C566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585424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B4F0D73-2B61-22E6-04FF-2FCF8BE14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F52941B7-1E68-514F-BAB8-FED7E9F920B1}" type="datetime1">
              <a:rPr lang="zh-CN" altLang="en-US"/>
              <a:pPr>
                <a:defRPr/>
              </a:pPr>
              <a:t>2025/2/3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B68285-FE4E-962D-5E44-8A5091FEB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426E4B2-2188-B331-2F21-7F7854BB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C16A4243-4EC9-D845-810C-DC78872DCBB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061054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956A40D-D254-E414-503E-54F2F16B5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045F8AA8-F807-8640-B965-8D0498798ACD}" type="datetime1">
              <a:rPr lang="zh-CN" altLang="en-US"/>
              <a:pPr>
                <a:defRPr/>
              </a:pPr>
              <a:t>2025/2/3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81A486-495A-1DC9-8E71-EE159E321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756B0EB-E566-3C49-FCEB-1A583302B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5B4C495C-8892-C043-8CF1-57553955B2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3432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52600"/>
            <a:ext cx="3810000" cy="43434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30996093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1"/>
            <a:ext cx="6400800" cy="1752600"/>
          </a:xfrm>
        </p:spPr>
        <p:txBody>
          <a:bodyPr/>
          <a:lstStyle>
            <a:lvl1pPr marL="0" indent="0" algn="ctr">
              <a:buNone/>
              <a:defRPr sz="4400" b="1"/>
            </a:lvl1pPr>
            <a:lvl2pPr marL="457196" indent="0" algn="ctr">
              <a:buNone/>
              <a:defRPr/>
            </a:lvl2pPr>
            <a:lvl3pPr marL="914391" indent="0" algn="ctr">
              <a:buNone/>
              <a:defRPr/>
            </a:lvl3pPr>
            <a:lvl4pPr marL="1371587" indent="0" algn="ctr">
              <a:buNone/>
              <a:defRPr/>
            </a:lvl4pPr>
            <a:lvl5pPr marL="1828782" indent="0" algn="ctr">
              <a:buNone/>
              <a:defRPr/>
            </a:lvl5pPr>
            <a:lvl6pPr marL="2285978" indent="0" algn="ctr">
              <a:buNone/>
              <a:defRPr/>
            </a:lvl6pPr>
            <a:lvl7pPr marL="2743173" indent="0" algn="ctr">
              <a:buNone/>
              <a:defRPr/>
            </a:lvl7pPr>
            <a:lvl8pPr marL="3200368" indent="0" algn="ctr">
              <a:buNone/>
              <a:defRPr/>
            </a:lvl8pPr>
            <a:lvl9pPr marL="365756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35083976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3452934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6" indent="0">
              <a:buNone/>
              <a:defRPr sz="1800"/>
            </a:lvl2pPr>
            <a:lvl3pPr marL="914391" indent="0">
              <a:buNone/>
              <a:defRPr sz="1600"/>
            </a:lvl3pPr>
            <a:lvl4pPr marL="1371587" indent="0">
              <a:buNone/>
              <a:defRPr sz="1400"/>
            </a:lvl4pPr>
            <a:lvl5pPr marL="1828782" indent="0">
              <a:buNone/>
              <a:defRPr sz="1400"/>
            </a:lvl5pPr>
            <a:lvl6pPr marL="2285978" indent="0">
              <a:buNone/>
              <a:defRPr sz="1400"/>
            </a:lvl6pPr>
            <a:lvl7pPr marL="2743173" indent="0">
              <a:buNone/>
              <a:defRPr sz="1400"/>
            </a:lvl7pPr>
            <a:lvl8pPr marL="3200368" indent="0">
              <a:buNone/>
              <a:defRPr sz="1400"/>
            </a:lvl8pPr>
            <a:lvl9pPr marL="365756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6048877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1"/>
            <a:ext cx="381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981201"/>
            <a:ext cx="381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003857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770228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080364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70485844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9481731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1" indent="0">
              <a:buNone/>
              <a:defRPr sz="1000"/>
            </a:lvl3pPr>
            <a:lvl4pPr marL="1371587" indent="0">
              <a:buNone/>
              <a:defRPr sz="900"/>
            </a:lvl4pPr>
            <a:lvl5pPr marL="1828782" indent="0">
              <a:buNone/>
              <a:defRPr sz="900"/>
            </a:lvl5pPr>
            <a:lvl6pPr marL="2285978" indent="0">
              <a:buNone/>
              <a:defRPr sz="900"/>
            </a:lvl6pPr>
            <a:lvl7pPr marL="2743173" indent="0">
              <a:buNone/>
              <a:defRPr sz="900"/>
            </a:lvl7pPr>
            <a:lvl8pPr marL="3200368" indent="0">
              <a:buNone/>
              <a:defRPr sz="900"/>
            </a:lvl8pPr>
            <a:lvl9pPr marL="365756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064643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2" indent="0">
              <a:buNone/>
              <a:defRPr sz="2000"/>
            </a:lvl5pPr>
            <a:lvl6pPr marL="2285978" indent="0">
              <a:buNone/>
              <a:defRPr sz="2000"/>
            </a:lvl6pPr>
            <a:lvl7pPr marL="2743173" indent="0">
              <a:buNone/>
              <a:defRPr sz="2000"/>
            </a:lvl7pPr>
            <a:lvl8pPr marL="3200368" indent="0">
              <a:buNone/>
              <a:defRPr sz="2000"/>
            </a:lvl8pPr>
            <a:lvl9pPr marL="3657563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1" indent="0">
              <a:buNone/>
              <a:defRPr sz="1000"/>
            </a:lvl3pPr>
            <a:lvl4pPr marL="1371587" indent="0">
              <a:buNone/>
              <a:defRPr sz="900"/>
            </a:lvl4pPr>
            <a:lvl5pPr marL="1828782" indent="0">
              <a:buNone/>
              <a:defRPr sz="900"/>
            </a:lvl5pPr>
            <a:lvl6pPr marL="2285978" indent="0">
              <a:buNone/>
              <a:defRPr sz="900"/>
            </a:lvl6pPr>
            <a:lvl7pPr marL="2743173" indent="0">
              <a:buNone/>
              <a:defRPr sz="900"/>
            </a:lvl7pPr>
            <a:lvl8pPr marL="3200368" indent="0">
              <a:buNone/>
              <a:defRPr sz="900"/>
            </a:lvl8pPr>
            <a:lvl9pPr marL="365756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9717495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9728348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1"/>
            <a:ext cx="1943100" cy="6010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09601"/>
            <a:ext cx="5676900" cy="6010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698896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1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981201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90706184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1" y="1752600"/>
            <a:ext cx="3810000" cy="4343400"/>
          </a:xfrm>
        </p:spPr>
        <p:txBody>
          <a:bodyPr/>
          <a:lstStyle/>
          <a:p>
            <a:pPr lvl="0"/>
            <a:r>
              <a:rPr lang="en-US" noProof="0"/>
              <a:t>Click icon to add clip art</a:t>
            </a:r>
          </a:p>
        </p:txBody>
      </p:sp>
    </p:spTree>
    <p:extLst>
      <p:ext uri="{BB962C8B-B14F-4D97-AF65-F5344CB8AC3E}">
        <p14:creationId xmlns:p14="http://schemas.microsoft.com/office/powerpoint/2010/main" val="294826777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1"/>
            <a:ext cx="6400800" cy="1752600"/>
          </a:xfrm>
        </p:spPr>
        <p:txBody>
          <a:bodyPr/>
          <a:lstStyle>
            <a:lvl1pPr marL="0" indent="0" algn="ctr">
              <a:buNone/>
              <a:defRPr sz="4400" b="1"/>
            </a:lvl1pPr>
            <a:lvl2pPr marL="456910" indent="0" algn="ctr">
              <a:buNone/>
              <a:defRPr/>
            </a:lvl2pPr>
            <a:lvl3pPr marL="913822" indent="0" algn="ctr">
              <a:buNone/>
              <a:defRPr/>
            </a:lvl3pPr>
            <a:lvl4pPr marL="1370734" indent="0" algn="ctr">
              <a:buNone/>
              <a:defRPr/>
            </a:lvl4pPr>
            <a:lvl5pPr marL="1827644" indent="0" algn="ctr">
              <a:buNone/>
              <a:defRPr/>
            </a:lvl5pPr>
            <a:lvl6pPr marL="2284557" indent="0" algn="ctr">
              <a:buNone/>
              <a:defRPr/>
            </a:lvl6pPr>
            <a:lvl7pPr marL="2741467" indent="0" algn="ctr">
              <a:buNone/>
              <a:defRPr/>
            </a:lvl7pPr>
            <a:lvl8pPr marL="3198377" indent="0" algn="ctr">
              <a:buNone/>
              <a:defRPr/>
            </a:lvl8pPr>
            <a:lvl9pPr marL="365528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56809038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539840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935961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10" indent="0">
              <a:buNone/>
              <a:defRPr sz="1800"/>
            </a:lvl2pPr>
            <a:lvl3pPr marL="913822" indent="0">
              <a:buNone/>
              <a:defRPr sz="1600"/>
            </a:lvl3pPr>
            <a:lvl4pPr marL="1370734" indent="0">
              <a:buNone/>
              <a:defRPr sz="1400"/>
            </a:lvl4pPr>
            <a:lvl5pPr marL="1827644" indent="0">
              <a:buNone/>
              <a:defRPr sz="1400"/>
            </a:lvl5pPr>
            <a:lvl6pPr marL="2284557" indent="0">
              <a:buNone/>
              <a:defRPr sz="1400"/>
            </a:lvl6pPr>
            <a:lvl7pPr marL="2741467" indent="0">
              <a:buNone/>
              <a:defRPr sz="1400"/>
            </a:lvl7pPr>
            <a:lvl8pPr marL="3198377" indent="0">
              <a:buNone/>
              <a:defRPr sz="1400"/>
            </a:lvl8pPr>
            <a:lvl9pPr marL="365528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1696116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3"/>
            <a:ext cx="381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981203"/>
            <a:ext cx="381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8199985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0" indent="0">
              <a:buNone/>
              <a:defRPr sz="2000" b="1"/>
            </a:lvl2pPr>
            <a:lvl3pPr marL="913822" indent="0">
              <a:buNone/>
              <a:defRPr sz="1800" b="1"/>
            </a:lvl3pPr>
            <a:lvl4pPr marL="1370734" indent="0">
              <a:buNone/>
              <a:defRPr sz="1600" b="1"/>
            </a:lvl4pPr>
            <a:lvl5pPr marL="1827644" indent="0">
              <a:buNone/>
              <a:defRPr sz="1600" b="1"/>
            </a:lvl5pPr>
            <a:lvl6pPr marL="2284557" indent="0">
              <a:buNone/>
              <a:defRPr sz="1600" b="1"/>
            </a:lvl6pPr>
            <a:lvl7pPr marL="2741467" indent="0">
              <a:buNone/>
              <a:defRPr sz="1600" b="1"/>
            </a:lvl7pPr>
            <a:lvl8pPr marL="3198377" indent="0">
              <a:buNone/>
              <a:defRPr sz="1600" b="1"/>
            </a:lvl8pPr>
            <a:lvl9pPr marL="365528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10" indent="0">
              <a:buNone/>
              <a:defRPr sz="2000" b="1"/>
            </a:lvl2pPr>
            <a:lvl3pPr marL="913822" indent="0">
              <a:buNone/>
              <a:defRPr sz="1800" b="1"/>
            </a:lvl3pPr>
            <a:lvl4pPr marL="1370734" indent="0">
              <a:buNone/>
              <a:defRPr sz="1600" b="1"/>
            </a:lvl4pPr>
            <a:lvl5pPr marL="1827644" indent="0">
              <a:buNone/>
              <a:defRPr sz="1600" b="1"/>
            </a:lvl5pPr>
            <a:lvl6pPr marL="2284557" indent="0">
              <a:buNone/>
              <a:defRPr sz="1600" b="1"/>
            </a:lvl6pPr>
            <a:lvl7pPr marL="2741467" indent="0">
              <a:buNone/>
              <a:defRPr sz="1600" b="1"/>
            </a:lvl7pPr>
            <a:lvl8pPr marL="3198377" indent="0">
              <a:buNone/>
              <a:defRPr sz="1600" b="1"/>
            </a:lvl8pPr>
            <a:lvl9pPr marL="365528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6807451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51473065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6193037"/>
      </p:ext>
    </p:extLst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4" y="27305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10" indent="0">
              <a:buNone/>
              <a:defRPr sz="1200"/>
            </a:lvl2pPr>
            <a:lvl3pPr marL="913822" indent="0">
              <a:buNone/>
              <a:defRPr sz="1000"/>
            </a:lvl3pPr>
            <a:lvl4pPr marL="1370734" indent="0">
              <a:buNone/>
              <a:defRPr sz="900"/>
            </a:lvl4pPr>
            <a:lvl5pPr marL="1827644" indent="0">
              <a:buNone/>
              <a:defRPr sz="900"/>
            </a:lvl5pPr>
            <a:lvl6pPr marL="2284557" indent="0">
              <a:buNone/>
              <a:defRPr sz="900"/>
            </a:lvl6pPr>
            <a:lvl7pPr marL="2741467" indent="0">
              <a:buNone/>
              <a:defRPr sz="900"/>
            </a:lvl7pPr>
            <a:lvl8pPr marL="3198377" indent="0">
              <a:buNone/>
              <a:defRPr sz="900"/>
            </a:lvl8pPr>
            <a:lvl9pPr marL="365528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9775306"/>
      </p:ext>
    </p:extLst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10" indent="0">
              <a:buNone/>
              <a:defRPr sz="2800"/>
            </a:lvl2pPr>
            <a:lvl3pPr marL="913822" indent="0">
              <a:buNone/>
              <a:defRPr sz="2400"/>
            </a:lvl3pPr>
            <a:lvl4pPr marL="1370734" indent="0">
              <a:buNone/>
              <a:defRPr sz="2000"/>
            </a:lvl4pPr>
            <a:lvl5pPr marL="1827644" indent="0">
              <a:buNone/>
              <a:defRPr sz="2000"/>
            </a:lvl5pPr>
            <a:lvl6pPr marL="2284557" indent="0">
              <a:buNone/>
              <a:defRPr sz="2000"/>
            </a:lvl6pPr>
            <a:lvl7pPr marL="2741467" indent="0">
              <a:buNone/>
              <a:defRPr sz="2000"/>
            </a:lvl7pPr>
            <a:lvl8pPr marL="3198377" indent="0">
              <a:buNone/>
              <a:defRPr sz="2000"/>
            </a:lvl8pPr>
            <a:lvl9pPr marL="3655289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10" indent="0">
              <a:buNone/>
              <a:defRPr sz="1200"/>
            </a:lvl2pPr>
            <a:lvl3pPr marL="913822" indent="0">
              <a:buNone/>
              <a:defRPr sz="1000"/>
            </a:lvl3pPr>
            <a:lvl4pPr marL="1370734" indent="0">
              <a:buNone/>
              <a:defRPr sz="900"/>
            </a:lvl4pPr>
            <a:lvl5pPr marL="1827644" indent="0">
              <a:buNone/>
              <a:defRPr sz="900"/>
            </a:lvl5pPr>
            <a:lvl6pPr marL="2284557" indent="0">
              <a:buNone/>
              <a:defRPr sz="900"/>
            </a:lvl6pPr>
            <a:lvl7pPr marL="2741467" indent="0">
              <a:buNone/>
              <a:defRPr sz="900"/>
            </a:lvl7pPr>
            <a:lvl8pPr marL="3198377" indent="0">
              <a:buNone/>
              <a:defRPr sz="900"/>
            </a:lvl8pPr>
            <a:lvl9pPr marL="365528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686784"/>
      </p:ext>
    </p:extLst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6072746"/>
      </p:ext>
    </p:extLst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7"/>
            <a:ext cx="1943100" cy="6010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09607"/>
            <a:ext cx="5676900" cy="6010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4992676"/>
      </p:ext>
    </p:extLst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3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981203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433248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1971149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1" y="1752600"/>
            <a:ext cx="3810000" cy="4343400"/>
          </a:xfrm>
        </p:spPr>
        <p:txBody>
          <a:bodyPr/>
          <a:lstStyle/>
          <a:p>
            <a:pPr lvl="0"/>
            <a:r>
              <a:rPr lang="en-US" noProof="0"/>
              <a:t>Click icon to add clip art</a:t>
            </a:r>
          </a:p>
        </p:txBody>
      </p:sp>
    </p:spTree>
    <p:extLst>
      <p:ext uri="{BB962C8B-B14F-4D97-AF65-F5344CB8AC3E}">
        <p14:creationId xmlns:p14="http://schemas.microsoft.com/office/powerpoint/2010/main" val="209912971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57311800"/>
      </p:ext>
    </p:extLst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7282673"/>
      </p:ext>
    </p:extLst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7587247"/>
      </p:ext>
    </p:extLst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3602178"/>
      </p:ext>
    </p:extLst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8106853"/>
      </p:ext>
    </p:extLst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90102746"/>
      </p:ext>
    </p:extLst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347638"/>
      </p:ext>
    </p:extLst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9506421"/>
      </p:ext>
    </p:extLst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078347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392368325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7135370"/>
      </p:ext>
    </p:extLst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6010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6010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536500"/>
      </p:ext>
    </p:extLst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98610690"/>
      </p:ext>
    </p:extLst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r>
              <a:rPr lang="en-US" noProof="0"/>
              <a:t>Click icon to add clip art</a:t>
            </a:r>
          </a:p>
        </p:txBody>
      </p:sp>
    </p:spTree>
    <p:extLst>
      <p:ext uri="{BB962C8B-B14F-4D97-AF65-F5344CB8AC3E}">
        <p14:creationId xmlns:p14="http://schemas.microsoft.com/office/powerpoint/2010/main" val="1800325275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9412982"/>
      </p:ext>
    </p:extLst>
  </p:cSld>
  <p:clrMapOvr>
    <a:masterClrMapping/>
  </p:clrMapOvr>
  <p:hf hdr="0" ftr="0" dt="0"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3994524" cy="4967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692273" y="1600201"/>
            <a:ext cx="3994524" cy="4967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6055465"/>
      </p:ext>
    </p:extLst>
  </p:cSld>
  <p:clrMapOvr>
    <a:masterClrMapping/>
  </p:clrMapOvr>
  <p:hf hdr="0" ftr="0" dt="0"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3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2"/>
            <a:ext cx="6400800" cy="1752600"/>
          </a:xfrm>
        </p:spPr>
        <p:txBody>
          <a:bodyPr/>
          <a:lstStyle>
            <a:lvl1pPr marL="0" indent="0" algn="ctr">
              <a:buNone/>
              <a:defRPr sz="4400" b="1"/>
            </a:lvl1pPr>
            <a:lvl2pPr marL="456841" indent="0" algn="ctr">
              <a:buNone/>
              <a:defRPr/>
            </a:lvl2pPr>
            <a:lvl3pPr marL="913689" indent="0" algn="ctr">
              <a:buNone/>
              <a:defRPr/>
            </a:lvl3pPr>
            <a:lvl4pPr marL="1370536" indent="0" algn="ctr">
              <a:buNone/>
              <a:defRPr/>
            </a:lvl4pPr>
            <a:lvl5pPr marL="1827381" indent="0" algn="ctr">
              <a:buNone/>
              <a:defRPr/>
            </a:lvl5pPr>
            <a:lvl6pPr marL="2284223" indent="0" algn="ctr">
              <a:buNone/>
              <a:defRPr/>
            </a:lvl6pPr>
            <a:lvl7pPr marL="2741070" indent="0" algn="ctr">
              <a:buNone/>
              <a:defRPr/>
            </a:lvl7pPr>
            <a:lvl8pPr marL="3197908" indent="0" algn="ctr">
              <a:buNone/>
              <a:defRPr/>
            </a:lvl8pPr>
            <a:lvl9pPr marL="365475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82682885"/>
      </p:ext>
    </p:extLst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8605409"/>
      </p:ext>
    </p:extLst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2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41" indent="0">
              <a:buNone/>
              <a:defRPr sz="1800"/>
            </a:lvl2pPr>
            <a:lvl3pPr marL="913689" indent="0">
              <a:buNone/>
              <a:defRPr sz="1600"/>
            </a:lvl3pPr>
            <a:lvl4pPr marL="1370536" indent="0">
              <a:buNone/>
              <a:defRPr sz="1400"/>
            </a:lvl4pPr>
            <a:lvl5pPr marL="1827381" indent="0">
              <a:buNone/>
              <a:defRPr sz="1400"/>
            </a:lvl5pPr>
            <a:lvl6pPr marL="2284223" indent="0">
              <a:buNone/>
              <a:defRPr sz="1400"/>
            </a:lvl6pPr>
            <a:lvl7pPr marL="2741070" indent="0">
              <a:buNone/>
              <a:defRPr sz="1400"/>
            </a:lvl7pPr>
            <a:lvl8pPr marL="3197908" indent="0">
              <a:buNone/>
              <a:defRPr sz="1400"/>
            </a:lvl8pPr>
            <a:lvl9pPr marL="365475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3508063"/>
      </p:ext>
    </p:extLst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16"/>
            <a:ext cx="381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1981216"/>
            <a:ext cx="381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24147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51406325"/>
      </p:ext>
    </p:extLst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41" indent="0">
              <a:buNone/>
              <a:defRPr sz="2000" b="1"/>
            </a:lvl2pPr>
            <a:lvl3pPr marL="913689" indent="0">
              <a:buNone/>
              <a:defRPr sz="1800" b="1"/>
            </a:lvl3pPr>
            <a:lvl4pPr marL="1370536" indent="0">
              <a:buNone/>
              <a:defRPr sz="1600" b="1"/>
            </a:lvl4pPr>
            <a:lvl5pPr marL="1827381" indent="0">
              <a:buNone/>
              <a:defRPr sz="1600" b="1"/>
            </a:lvl5pPr>
            <a:lvl6pPr marL="2284223" indent="0">
              <a:buNone/>
              <a:defRPr sz="1600" b="1"/>
            </a:lvl6pPr>
            <a:lvl7pPr marL="2741070" indent="0">
              <a:buNone/>
              <a:defRPr sz="1600" b="1"/>
            </a:lvl7pPr>
            <a:lvl8pPr marL="3197908" indent="0">
              <a:buNone/>
              <a:defRPr sz="1600" b="1"/>
            </a:lvl8pPr>
            <a:lvl9pPr marL="365475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41" indent="0">
              <a:buNone/>
              <a:defRPr sz="2000" b="1"/>
            </a:lvl2pPr>
            <a:lvl3pPr marL="913689" indent="0">
              <a:buNone/>
              <a:defRPr sz="1800" b="1"/>
            </a:lvl3pPr>
            <a:lvl4pPr marL="1370536" indent="0">
              <a:buNone/>
              <a:defRPr sz="1600" b="1"/>
            </a:lvl4pPr>
            <a:lvl5pPr marL="1827381" indent="0">
              <a:buNone/>
              <a:defRPr sz="1600" b="1"/>
            </a:lvl5pPr>
            <a:lvl6pPr marL="2284223" indent="0">
              <a:buNone/>
              <a:defRPr sz="1600" b="1"/>
            </a:lvl6pPr>
            <a:lvl7pPr marL="2741070" indent="0">
              <a:buNone/>
              <a:defRPr sz="1600" b="1"/>
            </a:lvl7pPr>
            <a:lvl8pPr marL="3197908" indent="0">
              <a:buNone/>
              <a:defRPr sz="1600" b="1"/>
            </a:lvl8pPr>
            <a:lvl9pPr marL="365475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8239699"/>
      </p:ext>
    </p:extLst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914756"/>
      </p:ext>
    </p:extLst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8035388"/>
      </p:ext>
    </p:extLst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41" indent="0">
              <a:buNone/>
              <a:defRPr sz="1200"/>
            </a:lvl2pPr>
            <a:lvl3pPr marL="913689" indent="0">
              <a:buNone/>
              <a:defRPr sz="1000"/>
            </a:lvl3pPr>
            <a:lvl4pPr marL="1370536" indent="0">
              <a:buNone/>
              <a:defRPr sz="900"/>
            </a:lvl4pPr>
            <a:lvl5pPr marL="1827381" indent="0">
              <a:buNone/>
              <a:defRPr sz="900"/>
            </a:lvl5pPr>
            <a:lvl6pPr marL="2284223" indent="0">
              <a:buNone/>
              <a:defRPr sz="900"/>
            </a:lvl6pPr>
            <a:lvl7pPr marL="2741070" indent="0">
              <a:buNone/>
              <a:defRPr sz="900"/>
            </a:lvl7pPr>
            <a:lvl8pPr marL="3197908" indent="0">
              <a:buNone/>
              <a:defRPr sz="900"/>
            </a:lvl8pPr>
            <a:lvl9pPr marL="365475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6982715"/>
      </p:ext>
    </p:extLst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41" indent="0">
              <a:buNone/>
              <a:defRPr sz="2800"/>
            </a:lvl2pPr>
            <a:lvl3pPr marL="913689" indent="0">
              <a:buNone/>
              <a:defRPr sz="2400"/>
            </a:lvl3pPr>
            <a:lvl4pPr marL="1370536" indent="0">
              <a:buNone/>
              <a:defRPr sz="2000"/>
            </a:lvl4pPr>
            <a:lvl5pPr marL="1827381" indent="0">
              <a:buNone/>
              <a:defRPr sz="2000"/>
            </a:lvl5pPr>
            <a:lvl6pPr marL="2284223" indent="0">
              <a:buNone/>
              <a:defRPr sz="2000"/>
            </a:lvl6pPr>
            <a:lvl7pPr marL="2741070" indent="0">
              <a:buNone/>
              <a:defRPr sz="2000"/>
            </a:lvl7pPr>
            <a:lvl8pPr marL="3197908" indent="0">
              <a:buNone/>
              <a:defRPr sz="2000"/>
            </a:lvl8pPr>
            <a:lvl9pPr marL="3654758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41" indent="0">
              <a:buNone/>
              <a:defRPr sz="1200"/>
            </a:lvl2pPr>
            <a:lvl3pPr marL="913689" indent="0">
              <a:buNone/>
              <a:defRPr sz="1000"/>
            </a:lvl3pPr>
            <a:lvl4pPr marL="1370536" indent="0">
              <a:buNone/>
              <a:defRPr sz="900"/>
            </a:lvl4pPr>
            <a:lvl5pPr marL="1827381" indent="0">
              <a:buNone/>
              <a:defRPr sz="900"/>
            </a:lvl5pPr>
            <a:lvl6pPr marL="2284223" indent="0">
              <a:buNone/>
              <a:defRPr sz="900"/>
            </a:lvl6pPr>
            <a:lvl7pPr marL="2741070" indent="0">
              <a:buNone/>
              <a:defRPr sz="900"/>
            </a:lvl7pPr>
            <a:lvl8pPr marL="3197908" indent="0">
              <a:buNone/>
              <a:defRPr sz="900"/>
            </a:lvl8pPr>
            <a:lvl9pPr marL="365475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340658"/>
      </p:ext>
    </p:extLst>
  </p:cSld>
  <p:clrMapOvr>
    <a:masterClrMapping/>
  </p:clrMapOvr>
  <p:transition/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763628"/>
      </p:ext>
    </p:extLst>
  </p:cSld>
  <p:clrMapOvr>
    <a:masterClrMapping/>
  </p:clrMapOvr>
  <p:transition/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16"/>
            <a:ext cx="1943100" cy="6010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2" y="609616"/>
            <a:ext cx="5676900" cy="6010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4304704"/>
      </p:ext>
    </p:extLst>
  </p:cSld>
  <p:clrMapOvr>
    <a:masterClrMapping/>
  </p:clrMapOvr>
  <p:transition/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16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1981216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4174742"/>
      </p:ext>
    </p:extLst>
  </p:cSld>
  <p:clrMapOvr>
    <a:masterClrMapping/>
  </p:clrMapOvr>
  <p:transition/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2" y="1752600"/>
            <a:ext cx="3810000" cy="4343400"/>
          </a:xfrm>
        </p:spPr>
        <p:txBody>
          <a:bodyPr/>
          <a:lstStyle/>
          <a:p>
            <a:pPr lvl="0"/>
            <a:r>
              <a:rPr lang="en-US" noProof="0"/>
              <a:t>Click icon to add clip art</a:t>
            </a:r>
          </a:p>
        </p:txBody>
      </p:sp>
    </p:spTree>
    <p:extLst>
      <p:ext uri="{BB962C8B-B14F-4D97-AF65-F5344CB8AC3E}">
        <p14:creationId xmlns:p14="http://schemas.microsoft.com/office/powerpoint/2010/main" val="3728328818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/>
            </a:lvl1pPr>
            <a:lvl2pPr marL="456846" indent="0" algn="ctr">
              <a:buNone/>
              <a:defRPr/>
            </a:lvl2pPr>
            <a:lvl3pPr marL="913696" indent="0" algn="ctr">
              <a:buNone/>
              <a:defRPr/>
            </a:lvl3pPr>
            <a:lvl4pPr marL="1370550" indent="0" algn="ctr">
              <a:buNone/>
              <a:defRPr/>
            </a:lvl4pPr>
            <a:lvl5pPr marL="1827398" indent="0" algn="ctr">
              <a:buNone/>
              <a:defRPr/>
            </a:lvl5pPr>
            <a:lvl6pPr marL="2284245" indent="0" algn="ctr">
              <a:buNone/>
              <a:defRPr/>
            </a:lvl6pPr>
            <a:lvl7pPr marL="2741098" indent="0" algn="ctr">
              <a:buNone/>
              <a:defRPr/>
            </a:lvl7pPr>
            <a:lvl8pPr marL="3197941" indent="0" algn="ctr">
              <a:buNone/>
              <a:defRPr/>
            </a:lvl8pPr>
            <a:lvl9pPr marL="365479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9026826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3401016"/>
      </p:ext>
    </p:extLst>
  </p:cSld>
  <p:clrMapOvr>
    <a:masterClrMapping/>
  </p:clrMapOvr>
  <p:transition/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8067097"/>
      </p:ext>
    </p:extLst>
  </p:cSld>
  <p:clrMapOvr>
    <a:masterClrMapping/>
  </p:clrMapOvr>
  <p:transition/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2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46" indent="0">
              <a:buNone/>
              <a:defRPr sz="1800"/>
            </a:lvl2pPr>
            <a:lvl3pPr marL="913696" indent="0">
              <a:buNone/>
              <a:defRPr sz="1600"/>
            </a:lvl3pPr>
            <a:lvl4pPr marL="1370550" indent="0">
              <a:buNone/>
              <a:defRPr sz="1400"/>
            </a:lvl4pPr>
            <a:lvl5pPr marL="1827398" indent="0">
              <a:buNone/>
              <a:defRPr sz="1400"/>
            </a:lvl5pPr>
            <a:lvl6pPr marL="2284245" indent="0">
              <a:buNone/>
              <a:defRPr sz="1400"/>
            </a:lvl6pPr>
            <a:lvl7pPr marL="2741098" indent="0">
              <a:buNone/>
              <a:defRPr sz="1400"/>
            </a:lvl7pPr>
            <a:lvl8pPr marL="3197941" indent="0">
              <a:buNone/>
              <a:defRPr sz="1400"/>
            </a:lvl8pPr>
            <a:lvl9pPr marL="365479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0478588"/>
      </p:ext>
    </p:extLst>
  </p:cSld>
  <p:clrMapOvr>
    <a:masterClrMapping/>
  </p:clrMapOvr>
  <p:transition/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15"/>
            <a:ext cx="3810000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15"/>
            <a:ext cx="3810000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4372381"/>
      </p:ext>
    </p:extLst>
  </p:cSld>
  <p:clrMapOvr>
    <a:masterClrMapping/>
  </p:clrMapOvr>
  <p:transition/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46" indent="0">
              <a:buNone/>
              <a:defRPr sz="2000" b="1"/>
            </a:lvl2pPr>
            <a:lvl3pPr marL="913696" indent="0">
              <a:buNone/>
              <a:defRPr sz="1800" b="1"/>
            </a:lvl3pPr>
            <a:lvl4pPr marL="1370550" indent="0">
              <a:buNone/>
              <a:defRPr sz="1600" b="1"/>
            </a:lvl4pPr>
            <a:lvl5pPr marL="1827398" indent="0">
              <a:buNone/>
              <a:defRPr sz="1600" b="1"/>
            </a:lvl5pPr>
            <a:lvl6pPr marL="2284245" indent="0">
              <a:buNone/>
              <a:defRPr sz="1600" b="1"/>
            </a:lvl6pPr>
            <a:lvl7pPr marL="2741098" indent="0">
              <a:buNone/>
              <a:defRPr sz="1600" b="1"/>
            </a:lvl7pPr>
            <a:lvl8pPr marL="3197941" indent="0">
              <a:buNone/>
              <a:defRPr sz="1600" b="1"/>
            </a:lvl8pPr>
            <a:lvl9pPr marL="365479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46" indent="0">
              <a:buNone/>
              <a:defRPr sz="2000" b="1"/>
            </a:lvl2pPr>
            <a:lvl3pPr marL="913696" indent="0">
              <a:buNone/>
              <a:defRPr sz="1800" b="1"/>
            </a:lvl3pPr>
            <a:lvl4pPr marL="1370550" indent="0">
              <a:buNone/>
              <a:defRPr sz="1600" b="1"/>
            </a:lvl4pPr>
            <a:lvl5pPr marL="1827398" indent="0">
              <a:buNone/>
              <a:defRPr sz="1600" b="1"/>
            </a:lvl5pPr>
            <a:lvl6pPr marL="2284245" indent="0">
              <a:buNone/>
              <a:defRPr sz="1600" b="1"/>
            </a:lvl6pPr>
            <a:lvl7pPr marL="2741098" indent="0">
              <a:buNone/>
              <a:defRPr sz="1600" b="1"/>
            </a:lvl7pPr>
            <a:lvl8pPr marL="3197941" indent="0">
              <a:buNone/>
              <a:defRPr sz="1600" b="1"/>
            </a:lvl8pPr>
            <a:lvl9pPr marL="365479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0882633"/>
      </p:ext>
    </p:extLst>
  </p:cSld>
  <p:clrMapOvr>
    <a:masterClrMapping/>
  </p:clrMapOvr>
  <p:transition/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8247713"/>
      </p:ext>
    </p:extLst>
  </p:cSld>
  <p:clrMapOvr>
    <a:masterClrMapping/>
  </p:clrMapOvr>
  <p:transition/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3678174"/>
      </p:ext>
    </p:extLst>
  </p:cSld>
  <p:clrMapOvr>
    <a:masterClrMapping/>
  </p:clrMapOvr>
  <p:transition/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46" indent="0">
              <a:buNone/>
              <a:defRPr sz="1200"/>
            </a:lvl2pPr>
            <a:lvl3pPr marL="913696" indent="0">
              <a:buNone/>
              <a:defRPr sz="1000"/>
            </a:lvl3pPr>
            <a:lvl4pPr marL="1370550" indent="0">
              <a:buNone/>
              <a:defRPr sz="900"/>
            </a:lvl4pPr>
            <a:lvl5pPr marL="1827398" indent="0">
              <a:buNone/>
              <a:defRPr sz="900"/>
            </a:lvl5pPr>
            <a:lvl6pPr marL="2284245" indent="0">
              <a:buNone/>
              <a:defRPr sz="900"/>
            </a:lvl6pPr>
            <a:lvl7pPr marL="2741098" indent="0">
              <a:buNone/>
              <a:defRPr sz="900"/>
            </a:lvl7pPr>
            <a:lvl8pPr marL="3197941" indent="0">
              <a:buNone/>
              <a:defRPr sz="900"/>
            </a:lvl8pPr>
            <a:lvl9pPr marL="365479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6080302"/>
      </p:ext>
    </p:extLst>
  </p:cSld>
  <p:clrMapOvr>
    <a:masterClrMapping/>
  </p:clrMapOvr>
  <p:transition/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46" indent="0">
              <a:buNone/>
              <a:defRPr sz="2800"/>
            </a:lvl2pPr>
            <a:lvl3pPr marL="913696" indent="0">
              <a:buNone/>
              <a:defRPr sz="2400"/>
            </a:lvl3pPr>
            <a:lvl4pPr marL="1370550" indent="0">
              <a:buNone/>
              <a:defRPr sz="2000"/>
            </a:lvl4pPr>
            <a:lvl5pPr marL="1827398" indent="0">
              <a:buNone/>
              <a:defRPr sz="2000"/>
            </a:lvl5pPr>
            <a:lvl6pPr marL="2284245" indent="0">
              <a:buNone/>
              <a:defRPr sz="2000"/>
            </a:lvl6pPr>
            <a:lvl7pPr marL="2741098" indent="0">
              <a:buNone/>
              <a:defRPr sz="2000"/>
            </a:lvl7pPr>
            <a:lvl8pPr marL="3197941" indent="0">
              <a:buNone/>
              <a:defRPr sz="2000"/>
            </a:lvl8pPr>
            <a:lvl9pPr marL="3654795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46" indent="0">
              <a:buNone/>
              <a:defRPr sz="1200"/>
            </a:lvl2pPr>
            <a:lvl3pPr marL="913696" indent="0">
              <a:buNone/>
              <a:defRPr sz="1000"/>
            </a:lvl3pPr>
            <a:lvl4pPr marL="1370550" indent="0">
              <a:buNone/>
              <a:defRPr sz="900"/>
            </a:lvl4pPr>
            <a:lvl5pPr marL="1827398" indent="0">
              <a:buNone/>
              <a:defRPr sz="900"/>
            </a:lvl5pPr>
            <a:lvl6pPr marL="2284245" indent="0">
              <a:buNone/>
              <a:defRPr sz="900"/>
            </a:lvl6pPr>
            <a:lvl7pPr marL="2741098" indent="0">
              <a:buNone/>
              <a:defRPr sz="900"/>
            </a:lvl7pPr>
            <a:lvl8pPr marL="3197941" indent="0">
              <a:buNone/>
              <a:defRPr sz="900"/>
            </a:lvl8pPr>
            <a:lvl9pPr marL="365479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822531"/>
      </p:ext>
    </p:extLst>
  </p:cSld>
  <p:clrMapOvr>
    <a:masterClrMapping/>
  </p:clrMapOvr>
  <p:transition/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3663611"/>
      </p:ext>
    </p:extLst>
  </p:cSld>
  <p:clrMapOvr>
    <a:masterClrMapping/>
  </p:clrMapOvr>
  <p:transition/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15"/>
            <a:ext cx="1943100" cy="6010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15"/>
            <a:ext cx="5676900" cy="6010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179089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4617818"/>
      </p:ext>
    </p:extLst>
  </p:cSld>
  <p:clrMapOvr>
    <a:masterClrMapping/>
  </p:clrMapOvr>
  <p:transition/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15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15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682495"/>
      </p:ext>
    </p:extLst>
  </p:cSld>
  <p:clrMapOvr>
    <a:masterClrMapping/>
  </p:clrMapOvr>
  <p:transition/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r>
              <a:rPr lang="en-US" noProof="0"/>
              <a:t>Click icon to add clip art</a:t>
            </a:r>
          </a:p>
        </p:txBody>
      </p:sp>
    </p:spTree>
    <p:extLst>
      <p:ext uri="{BB962C8B-B14F-4D97-AF65-F5344CB8AC3E}">
        <p14:creationId xmlns:p14="http://schemas.microsoft.com/office/powerpoint/2010/main" val="782351451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15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9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5B067B-41DA-37A2-B2DB-DFCC1E94CF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lIns="91369" tIns="45685" rIns="91369" bIns="45685"/>
          <a:lstStyle>
            <a:lvl1pPr defTabSz="913696" eaLnBrk="1" hangingPunct="1">
              <a:defRPr sz="1200" b="1">
                <a:solidFill>
                  <a:srgbClr val="000000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C22AA47-0BB8-0217-02D3-C6D7FCFF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lIns="91369" tIns="45685" rIns="91369" bIns="45685"/>
          <a:lstStyle>
            <a:lvl1pPr defTabSz="913696" eaLnBrk="1" hangingPunct="1">
              <a:defRPr sz="1200" b="1">
                <a:solidFill>
                  <a:srgbClr val="000000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945DDBF-8DE7-1E6C-8EBA-5674C38A6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369" tIns="45685" rIns="91369" bIns="45685" numCol="1" anchor="t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B5B2324-7275-DC4B-B38A-F1428436A3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7998891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3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2"/>
            <a:ext cx="6400800" cy="1752600"/>
          </a:xfrm>
        </p:spPr>
        <p:txBody>
          <a:bodyPr/>
          <a:lstStyle>
            <a:lvl1pPr marL="0" indent="0" algn="ctr">
              <a:buNone/>
              <a:defRPr sz="4400" b="1"/>
            </a:lvl1pPr>
            <a:lvl2pPr marL="456554" indent="0" algn="ctr">
              <a:buNone/>
              <a:defRPr/>
            </a:lvl2pPr>
            <a:lvl3pPr marL="913120" indent="0" algn="ctr">
              <a:buNone/>
              <a:defRPr/>
            </a:lvl3pPr>
            <a:lvl4pPr marL="1369684" indent="0" algn="ctr">
              <a:buNone/>
              <a:defRPr/>
            </a:lvl4pPr>
            <a:lvl5pPr marL="1826242" indent="0" algn="ctr">
              <a:buNone/>
              <a:defRPr/>
            </a:lvl5pPr>
            <a:lvl6pPr marL="2282802" indent="0" algn="ctr">
              <a:buNone/>
              <a:defRPr/>
            </a:lvl6pPr>
            <a:lvl7pPr marL="2739364" indent="0" algn="ctr">
              <a:buNone/>
              <a:defRPr/>
            </a:lvl7pPr>
            <a:lvl8pPr marL="3195926" indent="0" algn="ctr">
              <a:buNone/>
              <a:defRPr/>
            </a:lvl8pPr>
            <a:lvl9pPr marL="365248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66816674"/>
      </p:ext>
    </p:extLst>
  </p:cSld>
  <p:clrMapOvr>
    <a:masterClrMapping/>
  </p:clrMapOvr>
  <p:transition/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0232992"/>
      </p:ext>
    </p:extLst>
  </p:cSld>
  <p:clrMapOvr>
    <a:masterClrMapping/>
  </p:clrMapOvr>
  <p:transition/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3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554" indent="0">
              <a:buNone/>
              <a:defRPr sz="1800"/>
            </a:lvl2pPr>
            <a:lvl3pPr marL="913120" indent="0">
              <a:buNone/>
              <a:defRPr sz="1600"/>
            </a:lvl3pPr>
            <a:lvl4pPr marL="1369684" indent="0">
              <a:buNone/>
              <a:defRPr sz="1400"/>
            </a:lvl4pPr>
            <a:lvl5pPr marL="1826242" indent="0">
              <a:buNone/>
              <a:defRPr sz="1400"/>
            </a:lvl5pPr>
            <a:lvl6pPr marL="2282802" indent="0">
              <a:buNone/>
              <a:defRPr sz="1400"/>
            </a:lvl6pPr>
            <a:lvl7pPr marL="2739364" indent="0">
              <a:buNone/>
              <a:defRPr sz="1400"/>
            </a:lvl7pPr>
            <a:lvl8pPr marL="3195926" indent="0">
              <a:buNone/>
              <a:defRPr sz="1400"/>
            </a:lvl8pPr>
            <a:lvl9pPr marL="3652484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1637281"/>
      </p:ext>
    </p:extLst>
  </p:cSld>
  <p:clrMapOvr>
    <a:masterClrMapping/>
  </p:clrMapOvr>
  <p:transition/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18"/>
            <a:ext cx="381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1981218"/>
            <a:ext cx="381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1974951"/>
      </p:ext>
    </p:extLst>
  </p:cSld>
  <p:clrMapOvr>
    <a:masterClrMapping/>
  </p:clrMapOvr>
  <p:transition/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54" indent="0">
              <a:buNone/>
              <a:defRPr sz="2000" b="1"/>
            </a:lvl2pPr>
            <a:lvl3pPr marL="913120" indent="0">
              <a:buNone/>
              <a:defRPr sz="1800" b="1"/>
            </a:lvl3pPr>
            <a:lvl4pPr marL="1369684" indent="0">
              <a:buNone/>
              <a:defRPr sz="1600" b="1"/>
            </a:lvl4pPr>
            <a:lvl5pPr marL="1826242" indent="0">
              <a:buNone/>
              <a:defRPr sz="1600" b="1"/>
            </a:lvl5pPr>
            <a:lvl6pPr marL="2282802" indent="0">
              <a:buNone/>
              <a:defRPr sz="1600" b="1"/>
            </a:lvl6pPr>
            <a:lvl7pPr marL="2739364" indent="0">
              <a:buNone/>
              <a:defRPr sz="1600" b="1"/>
            </a:lvl7pPr>
            <a:lvl8pPr marL="3195926" indent="0">
              <a:buNone/>
              <a:defRPr sz="1600" b="1"/>
            </a:lvl8pPr>
            <a:lvl9pPr marL="365248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54" indent="0">
              <a:buNone/>
              <a:defRPr sz="2000" b="1"/>
            </a:lvl2pPr>
            <a:lvl3pPr marL="913120" indent="0">
              <a:buNone/>
              <a:defRPr sz="1800" b="1"/>
            </a:lvl3pPr>
            <a:lvl4pPr marL="1369684" indent="0">
              <a:buNone/>
              <a:defRPr sz="1600" b="1"/>
            </a:lvl4pPr>
            <a:lvl5pPr marL="1826242" indent="0">
              <a:buNone/>
              <a:defRPr sz="1600" b="1"/>
            </a:lvl5pPr>
            <a:lvl6pPr marL="2282802" indent="0">
              <a:buNone/>
              <a:defRPr sz="1600" b="1"/>
            </a:lvl6pPr>
            <a:lvl7pPr marL="2739364" indent="0">
              <a:buNone/>
              <a:defRPr sz="1600" b="1"/>
            </a:lvl7pPr>
            <a:lvl8pPr marL="3195926" indent="0">
              <a:buNone/>
              <a:defRPr sz="1600" b="1"/>
            </a:lvl8pPr>
            <a:lvl9pPr marL="365248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90817875"/>
      </p:ext>
    </p:extLst>
  </p:cSld>
  <p:clrMapOvr>
    <a:masterClrMapping/>
  </p:clrMapOvr>
  <p:transition/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4034083"/>
      </p:ext>
    </p:extLst>
  </p:cSld>
  <p:clrMapOvr>
    <a:masterClrMapping/>
  </p:clrMapOvr>
  <p:transition/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975318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832641"/>
      </p:ext>
    </p:extLst>
  </p:cSld>
  <p:clrMapOvr>
    <a:masterClrMapping/>
  </p:clrMapOvr>
  <p:transition/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4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554" indent="0">
              <a:buNone/>
              <a:defRPr sz="1200"/>
            </a:lvl2pPr>
            <a:lvl3pPr marL="913120" indent="0">
              <a:buNone/>
              <a:defRPr sz="1000"/>
            </a:lvl3pPr>
            <a:lvl4pPr marL="1369684" indent="0">
              <a:buNone/>
              <a:defRPr sz="900"/>
            </a:lvl4pPr>
            <a:lvl5pPr marL="1826242" indent="0">
              <a:buNone/>
              <a:defRPr sz="900"/>
            </a:lvl5pPr>
            <a:lvl6pPr marL="2282802" indent="0">
              <a:buNone/>
              <a:defRPr sz="900"/>
            </a:lvl6pPr>
            <a:lvl7pPr marL="2739364" indent="0">
              <a:buNone/>
              <a:defRPr sz="900"/>
            </a:lvl7pPr>
            <a:lvl8pPr marL="3195926" indent="0">
              <a:buNone/>
              <a:defRPr sz="900"/>
            </a:lvl8pPr>
            <a:lvl9pPr marL="365248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0853559"/>
      </p:ext>
    </p:extLst>
  </p:cSld>
  <p:clrMapOvr>
    <a:masterClrMapping/>
  </p:clrMapOvr>
  <p:transition/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554" indent="0">
              <a:buNone/>
              <a:defRPr sz="2800"/>
            </a:lvl2pPr>
            <a:lvl3pPr marL="913120" indent="0">
              <a:buNone/>
              <a:defRPr sz="2400"/>
            </a:lvl3pPr>
            <a:lvl4pPr marL="1369684" indent="0">
              <a:buNone/>
              <a:defRPr sz="2000"/>
            </a:lvl4pPr>
            <a:lvl5pPr marL="1826242" indent="0">
              <a:buNone/>
              <a:defRPr sz="2000"/>
            </a:lvl5pPr>
            <a:lvl6pPr marL="2282802" indent="0">
              <a:buNone/>
              <a:defRPr sz="2000"/>
            </a:lvl6pPr>
            <a:lvl7pPr marL="2739364" indent="0">
              <a:buNone/>
              <a:defRPr sz="2000"/>
            </a:lvl7pPr>
            <a:lvl8pPr marL="3195926" indent="0">
              <a:buNone/>
              <a:defRPr sz="2000"/>
            </a:lvl8pPr>
            <a:lvl9pPr marL="3652484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54" indent="0">
              <a:buNone/>
              <a:defRPr sz="1200"/>
            </a:lvl2pPr>
            <a:lvl3pPr marL="913120" indent="0">
              <a:buNone/>
              <a:defRPr sz="1000"/>
            </a:lvl3pPr>
            <a:lvl4pPr marL="1369684" indent="0">
              <a:buNone/>
              <a:defRPr sz="900"/>
            </a:lvl4pPr>
            <a:lvl5pPr marL="1826242" indent="0">
              <a:buNone/>
              <a:defRPr sz="900"/>
            </a:lvl5pPr>
            <a:lvl6pPr marL="2282802" indent="0">
              <a:buNone/>
              <a:defRPr sz="900"/>
            </a:lvl6pPr>
            <a:lvl7pPr marL="2739364" indent="0">
              <a:buNone/>
              <a:defRPr sz="900"/>
            </a:lvl7pPr>
            <a:lvl8pPr marL="3195926" indent="0">
              <a:buNone/>
              <a:defRPr sz="900"/>
            </a:lvl8pPr>
            <a:lvl9pPr marL="365248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4240187"/>
      </p:ext>
    </p:extLst>
  </p:cSld>
  <p:clrMapOvr>
    <a:masterClrMapping/>
  </p:clrMapOvr>
  <p:transition/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3403050"/>
      </p:ext>
    </p:extLst>
  </p:cSld>
  <p:clrMapOvr>
    <a:masterClrMapping/>
  </p:clrMapOvr>
  <p:transition/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22"/>
            <a:ext cx="1943100" cy="6010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2" y="609622"/>
            <a:ext cx="5676900" cy="6010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9554454"/>
      </p:ext>
    </p:extLst>
  </p:cSld>
  <p:clrMapOvr>
    <a:masterClrMapping/>
  </p:clrMapOvr>
  <p:transition/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18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1981218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2845054"/>
      </p:ext>
    </p:extLst>
  </p:cSld>
  <p:clrMapOvr>
    <a:masterClrMapping/>
  </p:clrMapOvr>
  <p:transition/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2" y="1752600"/>
            <a:ext cx="3810000" cy="4343400"/>
          </a:xfrm>
        </p:spPr>
        <p:txBody>
          <a:bodyPr/>
          <a:lstStyle/>
          <a:p>
            <a:pPr lvl="0"/>
            <a:r>
              <a:rPr lang="en-US" noProof="0"/>
              <a:t>Click icon to add clip art</a:t>
            </a:r>
          </a:p>
        </p:txBody>
      </p:sp>
    </p:spTree>
    <p:extLst>
      <p:ext uri="{BB962C8B-B14F-4D97-AF65-F5344CB8AC3E}">
        <p14:creationId xmlns:p14="http://schemas.microsoft.com/office/powerpoint/2010/main" val="247981454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1"/>
            <a:ext cx="3810000" cy="2243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1"/>
            <a:ext cx="3810000" cy="2243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376753"/>
            <a:ext cx="3810000" cy="22431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376753"/>
            <a:ext cx="3810000" cy="22431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35F557-D66F-878B-FF00-8AA23FE2BC6B}"/>
              </a:ext>
            </a:extLst>
          </p:cNvPr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xfrm rot="16200000">
            <a:off x="6838950" y="4543426"/>
            <a:ext cx="4237037" cy="258762"/>
          </a:xfrm>
          <a:prstGeom prst="rect">
            <a:avLst/>
          </a:prstGeom>
        </p:spPr>
        <p:txBody>
          <a:bodyPr vert="horz" wrap="square" lIns="91369" tIns="45685" rIns="91369" bIns="45685" numCol="1" anchor="t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882B927-75D4-244A-878C-2043686D978E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   (c) Mark Gerstein, 2002, Yale, bioinfo.mbb.yale.edu</a:t>
            </a:r>
          </a:p>
        </p:txBody>
      </p:sp>
    </p:spTree>
    <p:extLst>
      <p:ext uri="{BB962C8B-B14F-4D97-AF65-F5344CB8AC3E}">
        <p14:creationId xmlns:p14="http://schemas.microsoft.com/office/powerpoint/2010/main" val="1453362733"/>
      </p:ext>
    </p:extLst>
  </p:cSld>
  <p:clrMapOvr>
    <a:masterClrMapping/>
  </p:clrMapOvr>
  <p:transition/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3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2"/>
            <a:ext cx="6400800" cy="1752600"/>
          </a:xfrm>
        </p:spPr>
        <p:txBody>
          <a:bodyPr/>
          <a:lstStyle>
            <a:lvl1pPr marL="0" indent="0" algn="ctr">
              <a:buNone/>
              <a:defRPr sz="4400" b="1"/>
            </a:lvl1pPr>
            <a:lvl2pPr marL="456841" indent="0" algn="ctr">
              <a:buNone/>
              <a:defRPr/>
            </a:lvl2pPr>
            <a:lvl3pPr marL="913689" indent="0" algn="ctr">
              <a:buNone/>
              <a:defRPr/>
            </a:lvl3pPr>
            <a:lvl4pPr marL="1370536" indent="0" algn="ctr">
              <a:buNone/>
              <a:defRPr/>
            </a:lvl4pPr>
            <a:lvl5pPr marL="1827381" indent="0" algn="ctr">
              <a:buNone/>
              <a:defRPr/>
            </a:lvl5pPr>
            <a:lvl6pPr marL="2284223" indent="0" algn="ctr">
              <a:buNone/>
              <a:defRPr/>
            </a:lvl6pPr>
            <a:lvl7pPr marL="2741070" indent="0" algn="ctr">
              <a:buNone/>
              <a:defRPr/>
            </a:lvl7pPr>
            <a:lvl8pPr marL="3197908" indent="0" algn="ctr">
              <a:buNone/>
              <a:defRPr/>
            </a:lvl8pPr>
            <a:lvl9pPr marL="365475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6305139"/>
      </p:ext>
    </p:extLst>
  </p:cSld>
  <p:clrMapOvr>
    <a:masterClrMapping/>
  </p:clrMapOvr>
  <p:transition/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0441680"/>
      </p:ext>
    </p:extLst>
  </p:cSld>
  <p:clrMapOvr>
    <a:masterClrMapping/>
  </p:clrMapOvr>
  <p:transition/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2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41" indent="0">
              <a:buNone/>
              <a:defRPr sz="1800"/>
            </a:lvl2pPr>
            <a:lvl3pPr marL="913689" indent="0">
              <a:buNone/>
              <a:defRPr sz="1600"/>
            </a:lvl3pPr>
            <a:lvl4pPr marL="1370536" indent="0">
              <a:buNone/>
              <a:defRPr sz="1400"/>
            </a:lvl4pPr>
            <a:lvl5pPr marL="1827381" indent="0">
              <a:buNone/>
              <a:defRPr sz="1400"/>
            </a:lvl5pPr>
            <a:lvl6pPr marL="2284223" indent="0">
              <a:buNone/>
              <a:defRPr sz="1400"/>
            </a:lvl6pPr>
            <a:lvl7pPr marL="2741070" indent="0">
              <a:buNone/>
              <a:defRPr sz="1400"/>
            </a:lvl7pPr>
            <a:lvl8pPr marL="3197908" indent="0">
              <a:buNone/>
              <a:defRPr sz="1400"/>
            </a:lvl8pPr>
            <a:lvl9pPr marL="365475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920211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790989"/>
      </p:ext>
    </p:extLst>
  </p:cSld>
  <p:clrMapOvr>
    <a:masterClrMapping/>
  </p:clrMapOvr>
  <p:transition/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16"/>
            <a:ext cx="381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1981216"/>
            <a:ext cx="381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55986939"/>
      </p:ext>
    </p:extLst>
  </p:cSld>
  <p:clrMapOvr>
    <a:masterClrMapping/>
  </p:clrMapOvr>
  <p:transition/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41" indent="0">
              <a:buNone/>
              <a:defRPr sz="2000" b="1"/>
            </a:lvl2pPr>
            <a:lvl3pPr marL="913689" indent="0">
              <a:buNone/>
              <a:defRPr sz="1800" b="1"/>
            </a:lvl3pPr>
            <a:lvl4pPr marL="1370536" indent="0">
              <a:buNone/>
              <a:defRPr sz="1600" b="1"/>
            </a:lvl4pPr>
            <a:lvl5pPr marL="1827381" indent="0">
              <a:buNone/>
              <a:defRPr sz="1600" b="1"/>
            </a:lvl5pPr>
            <a:lvl6pPr marL="2284223" indent="0">
              <a:buNone/>
              <a:defRPr sz="1600" b="1"/>
            </a:lvl6pPr>
            <a:lvl7pPr marL="2741070" indent="0">
              <a:buNone/>
              <a:defRPr sz="1600" b="1"/>
            </a:lvl7pPr>
            <a:lvl8pPr marL="3197908" indent="0">
              <a:buNone/>
              <a:defRPr sz="1600" b="1"/>
            </a:lvl8pPr>
            <a:lvl9pPr marL="365475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41" indent="0">
              <a:buNone/>
              <a:defRPr sz="2000" b="1"/>
            </a:lvl2pPr>
            <a:lvl3pPr marL="913689" indent="0">
              <a:buNone/>
              <a:defRPr sz="1800" b="1"/>
            </a:lvl3pPr>
            <a:lvl4pPr marL="1370536" indent="0">
              <a:buNone/>
              <a:defRPr sz="1600" b="1"/>
            </a:lvl4pPr>
            <a:lvl5pPr marL="1827381" indent="0">
              <a:buNone/>
              <a:defRPr sz="1600" b="1"/>
            </a:lvl5pPr>
            <a:lvl6pPr marL="2284223" indent="0">
              <a:buNone/>
              <a:defRPr sz="1600" b="1"/>
            </a:lvl6pPr>
            <a:lvl7pPr marL="2741070" indent="0">
              <a:buNone/>
              <a:defRPr sz="1600" b="1"/>
            </a:lvl7pPr>
            <a:lvl8pPr marL="3197908" indent="0">
              <a:buNone/>
              <a:defRPr sz="1600" b="1"/>
            </a:lvl8pPr>
            <a:lvl9pPr marL="365475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60771175"/>
      </p:ext>
    </p:extLst>
  </p:cSld>
  <p:clrMapOvr>
    <a:masterClrMapping/>
  </p:clrMapOvr>
  <p:transition/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40586410"/>
      </p:ext>
    </p:extLst>
  </p:cSld>
  <p:clrMapOvr>
    <a:masterClrMapping/>
  </p:clrMapOvr>
  <p:transition/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1253246"/>
      </p:ext>
    </p:extLst>
  </p:cSld>
  <p:clrMapOvr>
    <a:masterClrMapping/>
  </p:clrMapOvr>
  <p:transition/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41" indent="0">
              <a:buNone/>
              <a:defRPr sz="1200"/>
            </a:lvl2pPr>
            <a:lvl3pPr marL="913689" indent="0">
              <a:buNone/>
              <a:defRPr sz="1000"/>
            </a:lvl3pPr>
            <a:lvl4pPr marL="1370536" indent="0">
              <a:buNone/>
              <a:defRPr sz="900"/>
            </a:lvl4pPr>
            <a:lvl5pPr marL="1827381" indent="0">
              <a:buNone/>
              <a:defRPr sz="900"/>
            </a:lvl5pPr>
            <a:lvl6pPr marL="2284223" indent="0">
              <a:buNone/>
              <a:defRPr sz="900"/>
            </a:lvl6pPr>
            <a:lvl7pPr marL="2741070" indent="0">
              <a:buNone/>
              <a:defRPr sz="900"/>
            </a:lvl7pPr>
            <a:lvl8pPr marL="3197908" indent="0">
              <a:buNone/>
              <a:defRPr sz="900"/>
            </a:lvl8pPr>
            <a:lvl9pPr marL="365475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8013817"/>
      </p:ext>
    </p:extLst>
  </p:cSld>
  <p:clrMapOvr>
    <a:masterClrMapping/>
  </p:clrMapOvr>
  <p:transition/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41" indent="0">
              <a:buNone/>
              <a:defRPr sz="2800"/>
            </a:lvl2pPr>
            <a:lvl3pPr marL="913689" indent="0">
              <a:buNone/>
              <a:defRPr sz="2400"/>
            </a:lvl3pPr>
            <a:lvl4pPr marL="1370536" indent="0">
              <a:buNone/>
              <a:defRPr sz="2000"/>
            </a:lvl4pPr>
            <a:lvl5pPr marL="1827381" indent="0">
              <a:buNone/>
              <a:defRPr sz="2000"/>
            </a:lvl5pPr>
            <a:lvl6pPr marL="2284223" indent="0">
              <a:buNone/>
              <a:defRPr sz="2000"/>
            </a:lvl6pPr>
            <a:lvl7pPr marL="2741070" indent="0">
              <a:buNone/>
              <a:defRPr sz="2000"/>
            </a:lvl7pPr>
            <a:lvl8pPr marL="3197908" indent="0">
              <a:buNone/>
              <a:defRPr sz="2000"/>
            </a:lvl8pPr>
            <a:lvl9pPr marL="3654758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41" indent="0">
              <a:buNone/>
              <a:defRPr sz="1200"/>
            </a:lvl2pPr>
            <a:lvl3pPr marL="913689" indent="0">
              <a:buNone/>
              <a:defRPr sz="1000"/>
            </a:lvl3pPr>
            <a:lvl4pPr marL="1370536" indent="0">
              <a:buNone/>
              <a:defRPr sz="900"/>
            </a:lvl4pPr>
            <a:lvl5pPr marL="1827381" indent="0">
              <a:buNone/>
              <a:defRPr sz="900"/>
            </a:lvl5pPr>
            <a:lvl6pPr marL="2284223" indent="0">
              <a:buNone/>
              <a:defRPr sz="900"/>
            </a:lvl6pPr>
            <a:lvl7pPr marL="2741070" indent="0">
              <a:buNone/>
              <a:defRPr sz="900"/>
            </a:lvl7pPr>
            <a:lvl8pPr marL="3197908" indent="0">
              <a:buNone/>
              <a:defRPr sz="900"/>
            </a:lvl8pPr>
            <a:lvl9pPr marL="365475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836796"/>
      </p:ext>
    </p:extLst>
  </p:cSld>
  <p:clrMapOvr>
    <a:masterClrMapping/>
  </p:clrMapOvr>
  <p:transition/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1664127"/>
      </p:ext>
    </p:extLst>
  </p:cSld>
  <p:clrMapOvr>
    <a:masterClrMapping/>
  </p:clrMapOvr>
  <p:transition/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16"/>
            <a:ext cx="1943100" cy="6010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2" y="609616"/>
            <a:ext cx="5676900" cy="6010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2496676"/>
      </p:ext>
    </p:extLst>
  </p:cSld>
  <p:clrMapOvr>
    <a:masterClrMapping/>
  </p:clrMapOvr>
  <p:transition/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16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1981216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4342670"/>
      </p:ext>
    </p:extLst>
  </p:cSld>
  <p:clrMapOvr>
    <a:masterClrMapping/>
  </p:clrMapOvr>
  <p:transition/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2" y="1752600"/>
            <a:ext cx="3810000" cy="4343400"/>
          </a:xfrm>
        </p:spPr>
        <p:txBody>
          <a:bodyPr/>
          <a:lstStyle/>
          <a:p>
            <a:pPr lvl="0"/>
            <a:r>
              <a:rPr lang="en-US" noProof="0"/>
              <a:t>Click icon to add clip art</a:t>
            </a:r>
          </a:p>
        </p:txBody>
      </p:sp>
    </p:spTree>
    <p:extLst>
      <p:ext uri="{BB962C8B-B14F-4D97-AF65-F5344CB8AC3E}">
        <p14:creationId xmlns:p14="http://schemas.microsoft.com/office/powerpoint/2010/main" val="1979311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4759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3241970"/>
      </p:ext>
    </p:extLst>
  </p:cSld>
  <p:clrMapOvr>
    <a:masterClrMapping/>
  </p:clrMapOvr>
  <p:transition/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/>
            </a:lvl1pPr>
            <a:lvl2pPr marL="456846" indent="0" algn="ctr">
              <a:buNone/>
              <a:defRPr/>
            </a:lvl2pPr>
            <a:lvl3pPr marL="913696" indent="0" algn="ctr">
              <a:buNone/>
              <a:defRPr/>
            </a:lvl3pPr>
            <a:lvl4pPr marL="1370550" indent="0" algn="ctr">
              <a:buNone/>
              <a:defRPr/>
            </a:lvl4pPr>
            <a:lvl5pPr marL="1827398" indent="0" algn="ctr">
              <a:buNone/>
              <a:defRPr/>
            </a:lvl5pPr>
            <a:lvl6pPr marL="2284245" indent="0" algn="ctr">
              <a:buNone/>
              <a:defRPr/>
            </a:lvl6pPr>
            <a:lvl7pPr marL="2741098" indent="0" algn="ctr">
              <a:buNone/>
              <a:defRPr/>
            </a:lvl7pPr>
            <a:lvl8pPr marL="3197941" indent="0" algn="ctr">
              <a:buNone/>
              <a:defRPr/>
            </a:lvl8pPr>
            <a:lvl9pPr marL="365479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01417270"/>
      </p:ext>
    </p:extLst>
  </p:cSld>
  <p:clrMapOvr>
    <a:masterClrMapping/>
  </p:clrMapOvr>
  <p:transition/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588780"/>
      </p:ext>
    </p:extLst>
  </p:cSld>
  <p:clrMapOvr>
    <a:masterClrMapping/>
  </p:clrMapOvr>
  <p:transition/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2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46" indent="0">
              <a:buNone/>
              <a:defRPr sz="1800"/>
            </a:lvl2pPr>
            <a:lvl3pPr marL="913696" indent="0">
              <a:buNone/>
              <a:defRPr sz="1600"/>
            </a:lvl3pPr>
            <a:lvl4pPr marL="1370550" indent="0">
              <a:buNone/>
              <a:defRPr sz="1400"/>
            </a:lvl4pPr>
            <a:lvl5pPr marL="1827398" indent="0">
              <a:buNone/>
              <a:defRPr sz="1400"/>
            </a:lvl5pPr>
            <a:lvl6pPr marL="2284245" indent="0">
              <a:buNone/>
              <a:defRPr sz="1400"/>
            </a:lvl6pPr>
            <a:lvl7pPr marL="2741098" indent="0">
              <a:buNone/>
              <a:defRPr sz="1400"/>
            </a:lvl7pPr>
            <a:lvl8pPr marL="3197941" indent="0">
              <a:buNone/>
              <a:defRPr sz="1400"/>
            </a:lvl8pPr>
            <a:lvl9pPr marL="365479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6831577"/>
      </p:ext>
    </p:extLst>
  </p:cSld>
  <p:clrMapOvr>
    <a:masterClrMapping/>
  </p:clrMapOvr>
  <p:transition/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15"/>
            <a:ext cx="3810000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15"/>
            <a:ext cx="3810000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0650576"/>
      </p:ext>
    </p:extLst>
  </p:cSld>
  <p:clrMapOvr>
    <a:masterClrMapping/>
  </p:clrMapOvr>
  <p:transition/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46" indent="0">
              <a:buNone/>
              <a:defRPr sz="2000" b="1"/>
            </a:lvl2pPr>
            <a:lvl3pPr marL="913696" indent="0">
              <a:buNone/>
              <a:defRPr sz="1800" b="1"/>
            </a:lvl3pPr>
            <a:lvl4pPr marL="1370550" indent="0">
              <a:buNone/>
              <a:defRPr sz="1600" b="1"/>
            </a:lvl4pPr>
            <a:lvl5pPr marL="1827398" indent="0">
              <a:buNone/>
              <a:defRPr sz="1600" b="1"/>
            </a:lvl5pPr>
            <a:lvl6pPr marL="2284245" indent="0">
              <a:buNone/>
              <a:defRPr sz="1600" b="1"/>
            </a:lvl6pPr>
            <a:lvl7pPr marL="2741098" indent="0">
              <a:buNone/>
              <a:defRPr sz="1600" b="1"/>
            </a:lvl7pPr>
            <a:lvl8pPr marL="3197941" indent="0">
              <a:buNone/>
              <a:defRPr sz="1600" b="1"/>
            </a:lvl8pPr>
            <a:lvl9pPr marL="365479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46" indent="0">
              <a:buNone/>
              <a:defRPr sz="2000" b="1"/>
            </a:lvl2pPr>
            <a:lvl3pPr marL="913696" indent="0">
              <a:buNone/>
              <a:defRPr sz="1800" b="1"/>
            </a:lvl3pPr>
            <a:lvl4pPr marL="1370550" indent="0">
              <a:buNone/>
              <a:defRPr sz="1600" b="1"/>
            </a:lvl4pPr>
            <a:lvl5pPr marL="1827398" indent="0">
              <a:buNone/>
              <a:defRPr sz="1600" b="1"/>
            </a:lvl5pPr>
            <a:lvl6pPr marL="2284245" indent="0">
              <a:buNone/>
              <a:defRPr sz="1600" b="1"/>
            </a:lvl6pPr>
            <a:lvl7pPr marL="2741098" indent="0">
              <a:buNone/>
              <a:defRPr sz="1600" b="1"/>
            </a:lvl7pPr>
            <a:lvl8pPr marL="3197941" indent="0">
              <a:buNone/>
              <a:defRPr sz="1600" b="1"/>
            </a:lvl8pPr>
            <a:lvl9pPr marL="365479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705090"/>
      </p:ext>
    </p:extLst>
  </p:cSld>
  <p:clrMapOvr>
    <a:masterClrMapping/>
  </p:clrMapOvr>
  <p:transition/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0133448"/>
      </p:ext>
    </p:extLst>
  </p:cSld>
  <p:clrMapOvr>
    <a:masterClrMapping/>
  </p:clrMapOvr>
  <p:transition/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8072043"/>
      </p:ext>
    </p:extLst>
  </p:cSld>
  <p:clrMapOvr>
    <a:masterClrMapping/>
  </p:clrMapOvr>
  <p:transition/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46" indent="0">
              <a:buNone/>
              <a:defRPr sz="1200"/>
            </a:lvl2pPr>
            <a:lvl3pPr marL="913696" indent="0">
              <a:buNone/>
              <a:defRPr sz="1000"/>
            </a:lvl3pPr>
            <a:lvl4pPr marL="1370550" indent="0">
              <a:buNone/>
              <a:defRPr sz="900"/>
            </a:lvl4pPr>
            <a:lvl5pPr marL="1827398" indent="0">
              <a:buNone/>
              <a:defRPr sz="900"/>
            </a:lvl5pPr>
            <a:lvl6pPr marL="2284245" indent="0">
              <a:buNone/>
              <a:defRPr sz="900"/>
            </a:lvl6pPr>
            <a:lvl7pPr marL="2741098" indent="0">
              <a:buNone/>
              <a:defRPr sz="900"/>
            </a:lvl7pPr>
            <a:lvl8pPr marL="3197941" indent="0">
              <a:buNone/>
              <a:defRPr sz="900"/>
            </a:lvl8pPr>
            <a:lvl9pPr marL="365479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0673927"/>
      </p:ext>
    </p:extLst>
  </p:cSld>
  <p:clrMapOvr>
    <a:masterClrMapping/>
  </p:clrMapOvr>
  <p:transition/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46" indent="0">
              <a:buNone/>
              <a:defRPr sz="2800"/>
            </a:lvl2pPr>
            <a:lvl3pPr marL="913696" indent="0">
              <a:buNone/>
              <a:defRPr sz="2400"/>
            </a:lvl3pPr>
            <a:lvl4pPr marL="1370550" indent="0">
              <a:buNone/>
              <a:defRPr sz="2000"/>
            </a:lvl4pPr>
            <a:lvl5pPr marL="1827398" indent="0">
              <a:buNone/>
              <a:defRPr sz="2000"/>
            </a:lvl5pPr>
            <a:lvl6pPr marL="2284245" indent="0">
              <a:buNone/>
              <a:defRPr sz="2000"/>
            </a:lvl6pPr>
            <a:lvl7pPr marL="2741098" indent="0">
              <a:buNone/>
              <a:defRPr sz="2000"/>
            </a:lvl7pPr>
            <a:lvl8pPr marL="3197941" indent="0">
              <a:buNone/>
              <a:defRPr sz="2000"/>
            </a:lvl8pPr>
            <a:lvl9pPr marL="3654795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46" indent="0">
              <a:buNone/>
              <a:defRPr sz="1200"/>
            </a:lvl2pPr>
            <a:lvl3pPr marL="913696" indent="0">
              <a:buNone/>
              <a:defRPr sz="1000"/>
            </a:lvl3pPr>
            <a:lvl4pPr marL="1370550" indent="0">
              <a:buNone/>
              <a:defRPr sz="900"/>
            </a:lvl4pPr>
            <a:lvl5pPr marL="1827398" indent="0">
              <a:buNone/>
              <a:defRPr sz="900"/>
            </a:lvl5pPr>
            <a:lvl6pPr marL="2284245" indent="0">
              <a:buNone/>
              <a:defRPr sz="900"/>
            </a:lvl6pPr>
            <a:lvl7pPr marL="2741098" indent="0">
              <a:buNone/>
              <a:defRPr sz="900"/>
            </a:lvl7pPr>
            <a:lvl8pPr marL="3197941" indent="0">
              <a:buNone/>
              <a:defRPr sz="900"/>
            </a:lvl8pPr>
            <a:lvl9pPr marL="365479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2320909"/>
      </p:ext>
    </p:extLst>
  </p:cSld>
  <p:clrMapOvr>
    <a:masterClrMapping/>
  </p:clrMapOvr>
  <p:transition/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57435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5373066"/>
      </p:ext>
    </p:extLst>
  </p:cSld>
  <p:clrMapOvr>
    <a:masterClrMapping/>
  </p:clrMapOvr>
  <p:transition/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15"/>
            <a:ext cx="1943100" cy="6010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15"/>
            <a:ext cx="5676900" cy="6010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8968844"/>
      </p:ext>
    </p:extLst>
  </p:cSld>
  <p:clrMapOvr>
    <a:masterClrMapping/>
  </p:clrMapOvr>
  <p:transition/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15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15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2074302"/>
      </p:ext>
    </p:extLst>
  </p:cSld>
  <p:clrMapOvr>
    <a:masterClrMapping/>
  </p:clrMapOvr>
  <p:transition/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r>
              <a:rPr lang="en-US" noProof="0"/>
              <a:t>Click icon to add clip art</a:t>
            </a:r>
          </a:p>
        </p:txBody>
      </p:sp>
    </p:spTree>
    <p:extLst>
      <p:ext uri="{BB962C8B-B14F-4D97-AF65-F5344CB8AC3E}">
        <p14:creationId xmlns:p14="http://schemas.microsoft.com/office/powerpoint/2010/main" val="1245880449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FC707-75AC-90B5-1810-028939511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7FFCE-C5EF-EB41-961F-98726FE285DB}" type="datetimeFigureOut">
              <a:rPr lang="en-US" altLang="en-US"/>
              <a:pPr>
                <a:defRPr/>
              </a:pPr>
              <a:t>2/3/25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3B94F-0D6D-5A74-A1AA-B67FC2B42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D61D6-6479-79B9-904E-D5EEC833E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BF5DF-56E0-6C44-932A-5D67F5EDAB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3596345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90072-98A9-E4EA-6236-E97D5B2C0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48C57-7665-1045-AD7B-1D5961212172}" type="datetimeFigureOut">
              <a:rPr lang="en-US" altLang="en-US"/>
              <a:pPr>
                <a:defRPr/>
              </a:pPr>
              <a:t>2/3/25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A1327-660F-7C64-2F34-C2BB0623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6DC4A-C6A5-96B7-F8CD-50033E96C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CE51E-F55F-1749-B4BE-7AD94AFD68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066662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BD4BA-DC1F-D36C-278F-1AD52B2ED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A3DF5-9F71-D74C-BA94-29D0D7E069F8}" type="datetimeFigureOut">
              <a:rPr lang="en-US" altLang="en-US"/>
              <a:pPr>
                <a:defRPr/>
              </a:pPr>
              <a:t>2/3/25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1AB03-F5E9-104A-467B-D6CBE9E3A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A746C-8548-101D-520D-9E55ECB7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36428-C3C7-B742-86BF-1B0BFE3B6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1791879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6A3FAF3-33E6-5E0E-573D-A7E24A8AC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C8744-2EC2-604C-8B21-832F0E716FC7}" type="datetimeFigureOut">
              <a:rPr lang="en-US" altLang="en-US"/>
              <a:pPr>
                <a:defRPr/>
              </a:pPr>
              <a:t>2/3/25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0E62F8B-4C14-783E-48FC-D8FA58C4E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1841D4F-C265-1367-4C82-DB57D4169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C1E3B-8589-AA41-A309-CFB760E5FF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1358675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CAAAC23-DE99-1405-33EB-FB64E21EE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3CF9C-4855-6F40-92DA-DC8B9E46C49D}" type="datetimeFigureOut">
              <a:rPr lang="en-US" altLang="en-US"/>
              <a:pPr>
                <a:defRPr/>
              </a:pPr>
              <a:t>2/3/25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87F2974-BBA7-FD34-49B0-1EB44867B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600CF23-4C94-2BAB-E0C7-5C4B6D3A6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83DC2-1FFE-3B49-8006-369EB7964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9279143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63C7451-597F-020B-237A-B332429D1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995E3-2BEE-BD4D-96DA-97247E1019C6}" type="datetimeFigureOut">
              <a:rPr lang="en-US" altLang="en-US"/>
              <a:pPr>
                <a:defRPr/>
              </a:pPr>
              <a:t>2/3/25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3DAAEA5-5C62-60B3-1DF1-3D7719DBE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66FA25A-34A2-FF67-918F-B4FD9EA6E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CC8D3-F51D-C34E-8A3F-8E4A6C903D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983517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FD46FFC-DD4A-3BB6-ABF7-DA733E288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C810C-723E-154F-A100-A16536BD6CFB}" type="datetimeFigureOut">
              <a:rPr lang="en-US" altLang="en-US"/>
              <a:pPr>
                <a:defRPr/>
              </a:pPr>
              <a:t>2/3/25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A0DC8E-6CAF-3343-E1F0-D4ADBFAD0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56B4BDA-F353-D8A8-FB56-FA1639550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9B2B9-8144-A746-B68C-0940DC0246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615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0002764"/>
      </p:ext>
    </p:extLst>
  </p:cSld>
  <p:clrMapOvr>
    <a:masterClrMapping/>
  </p:clrMapOvr>
  <p:transition/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AF0A21B-D180-DB8A-C714-F9E2AFDF5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679F8-12C3-7F4C-9B41-917D39A2BB84}" type="datetimeFigureOut">
              <a:rPr lang="en-US" altLang="en-US"/>
              <a:pPr>
                <a:defRPr/>
              </a:pPr>
              <a:t>2/3/25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4FFBCD7-5384-2B04-FAAE-33F205380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E15F440-5DEF-B5B9-4C80-3288C396B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87E62-72E5-7341-AEE8-BC8B1A972B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0482277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E0CB228-A666-6C10-C132-1D6B55AE4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C9AC6-7D2B-274E-B077-7FD43439AF27}" type="datetimeFigureOut">
              <a:rPr lang="en-US" altLang="en-US"/>
              <a:pPr>
                <a:defRPr/>
              </a:pPr>
              <a:t>2/3/25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5670DA0-E6FC-0A50-3157-5FAE4BFDD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990348-877B-240E-4D33-F24D8ABDC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F0DB0-BFEA-F04D-9EA6-380746FDF0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8406834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4EA8A-BE85-0CEC-E3FF-89ED441FD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3D917-6553-214B-85A7-C7EB736F1F9B}" type="datetimeFigureOut">
              <a:rPr lang="en-US" altLang="en-US"/>
              <a:pPr>
                <a:defRPr/>
              </a:pPr>
              <a:t>2/3/25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3E46D-7649-85A7-721F-AAF16BEC4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2CAE4-B035-92B1-AA94-4E8E149F3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68F1D-25C2-DF48-B6F9-3AC9930ED0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365708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2CE4C-807D-9F26-FAC8-282416338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A46BD-70DE-9F45-81FC-4535B4D533F9}" type="datetimeFigureOut">
              <a:rPr lang="en-US" altLang="en-US"/>
              <a:pPr>
                <a:defRPr/>
              </a:pPr>
              <a:t>2/3/25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0694E-5C6A-9988-FFCF-65AA8B4AB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B6001-46A0-55E9-841B-D698BF657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6687A-912C-AE49-9267-E3B7E67F03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72516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7353753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460901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6010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6010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3608303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8003643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r>
              <a:rPr lang="en-US" noProof="0"/>
              <a:t>Click icon to add clip art</a:t>
            </a:r>
          </a:p>
        </p:txBody>
      </p:sp>
    </p:spTree>
    <p:extLst>
      <p:ext uri="{BB962C8B-B14F-4D97-AF65-F5344CB8AC3E}">
        <p14:creationId xmlns:p14="http://schemas.microsoft.com/office/powerpoint/2010/main" val="17160513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2415315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503368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94327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6496934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8351976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5658562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94343944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080593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2469087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3192077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1902633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6010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6010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5422092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878604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07925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r>
              <a:rPr lang="en-US" noProof="0"/>
              <a:t>Click icon to add clip art</a:t>
            </a:r>
          </a:p>
        </p:txBody>
      </p:sp>
    </p:spTree>
    <p:extLst>
      <p:ext uri="{BB962C8B-B14F-4D97-AF65-F5344CB8AC3E}">
        <p14:creationId xmlns:p14="http://schemas.microsoft.com/office/powerpoint/2010/main" val="41235951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66310609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8790819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3641182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0587770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555267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59512980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099268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234206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085097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479006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96365835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6010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6010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1614981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4708987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r>
              <a:rPr lang="en-US" noProof="0"/>
              <a:t>Click icon to add clip art</a:t>
            </a:r>
          </a:p>
        </p:txBody>
      </p:sp>
    </p:spTree>
    <p:extLst>
      <p:ext uri="{BB962C8B-B14F-4D97-AF65-F5344CB8AC3E}">
        <p14:creationId xmlns:p14="http://schemas.microsoft.com/office/powerpoint/2010/main" val="23824091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79290115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1245404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3848952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638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9411103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0972570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847943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641681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5620057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0460680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6200785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9213625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6010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6010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4520812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6762651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/>
          <a:p>
            <a:pPr lvl="0"/>
            <a:r>
              <a:rPr lang="en-US" noProof="0"/>
              <a:t>Click icon to add clip art</a:t>
            </a:r>
          </a:p>
        </p:txBody>
      </p:sp>
    </p:spTree>
    <p:extLst>
      <p:ext uri="{BB962C8B-B14F-4D97-AF65-F5344CB8AC3E}">
        <p14:creationId xmlns:p14="http://schemas.microsoft.com/office/powerpoint/2010/main" val="19129940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1"/>
            <a:ext cx="6400800" cy="1752600"/>
          </a:xfrm>
        </p:spPr>
        <p:txBody>
          <a:bodyPr/>
          <a:lstStyle>
            <a:lvl1pPr marL="0" indent="0" algn="ctr">
              <a:buNone/>
              <a:defRPr sz="4400" b="1"/>
            </a:lvl1pPr>
            <a:lvl2pPr marL="457196" indent="0" algn="ctr">
              <a:buNone/>
              <a:defRPr/>
            </a:lvl2pPr>
            <a:lvl3pPr marL="914391" indent="0" algn="ctr">
              <a:buNone/>
              <a:defRPr/>
            </a:lvl3pPr>
            <a:lvl4pPr marL="1371587" indent="0" algn="ctr">
              <a:buNone/>
              <a:defRPr/>
            </a:lvl4pPr>
            <a:lvl5pPr marL="1828782" indent="0" algn="ctr">
              <a:buNone/>
              <a:defRPr/>
            </a:lvl5pPr>
            <a:lvl6pPr marL="2285978" indent="0" algn="ctr">
              <a:buNone/>
              <a:defRPr/>
            </a:lvl6pPr>
            <a:lvl7pPr marL="2743173" indent="0" algn="ctr">
              <a:buNone/>
              <a:defRPr/>
            </a:lvl7pPr>
            <a:lvl8pPr marL="3200368" indent="0" algn="ctr">
              <a:buNone/>
              <a:defRPr/>
            </a:lvl8pPr>
            <a:lvl9pPr marL="365756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9067718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0057899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6" indent="0">
              <a:buNone/>
              <a:defRPr sz="1800"/>
            </a:lvl2pPr>
            <a:lvl3pPr marL="914391" indent="0">
              <a:buNone/>
              <a:defRPr sz="1600"/>
            </a:lvl3pPr>
            <a:lvl4pPr marL="1371587" indent="0">
              <a:buNone/>
              <a:defRPr sz="1400"/>
            </a:lvl4pPr>
            <a:lvl5pPr marL="1828782" indent="0">
              <a:buNone/>
              <a:defRPr sz="1400"/>
            </a:lvl5pPr>
            <a:lvl6pPr marL="2285978" indent="0">
              <a:buNone/>
              <a:defRPr sz="1400"/>
            </a:lvl6pPr>
            <a:lvl7pPr marL="2743173" indent="0">
              <a:buNone/>
              <a:defRPr sz="1400"/>
            </a:lvl7pPr>
            <a:lvl8pPr marL="3200368" indent="0">
              <a:buNone/>
              <a:defRPr sz="1400"/>
            </a:lvl8pPr>
            <a:lvl9pPr marL="365756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573915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18151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1"/>
            <a:ext cx="381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981201"/>
            <a:ext cx="381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2646325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7867266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8626455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0378649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1" indent="0">
              <a:buNone/>
              <a:defRPr sz="1000"/>
            </a:lvl3pPr>
            <a:lvl4pPr marL="1371587" indent="0">
              <a:buNone/>
              <a:defRPr sz="900"/>
            </a:lvl4pPr>
            <a:lvl5pPr marL="1828782" indent="0">
              <a:buNone/>
              <a:defRPr sz="900"/>
            </a:lvl5pPr>
            <a:lvl6pPr marL="2285978" indent="0">
              <a:buNone/>
              <a:defRPr sz="900"/>
            </a:lvl6pPr>
            <a:lvl7pPr marL="2743173" indent="0">
              <a:buNone/>
              <a:defRPr sz="900"/>
            </a:lvl7pPr>
            <a:lvl8pPr marL="3200368" indent="0">
              <a:buNone/>
              <a:defRPr sz="900"/>
            </a:lvl8pPr>
            <a:lvl9pPr marL="365756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0542255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2" indent="0">
              <a:buNone/>
              <a:defRPr sz="2000"/>
            </a:lvl5pPr>
            <a:lvl6pPr marL="2285978" indent="0">
              <a:buNone/>
              <a:defRPr sz="2000"/>
            </a:lvl6pPr>
            <a:lvl7pPr marL="2743173" indent="0">
              <a:buNone/>
              <a:defRPr sz="2000"/>
            </a:lvl7pPr>
            <a:lvl8pPr marL="3200368" indent="0">
              <a:buNone/>
              <a:defRPr sz="2000"/>
            </a:lvl8pPr>
            <a:lvl9pPr marL="3657563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1" indent="0">
              <a:buNone/>
              <a:defRPr sz="1000"/>
            </a:lvl3pPr>
            <a:lvl4pPr marL="1371587" indent="0">
              <a:buNone/>
              <a:defRPr sz="900"/>
            </a:lvl4pPr>
            <a:lvl5pPr marL="1828782" indent="0">
              <a:buNone/>
              <a:defRPr sz="900"/>
            </a:lvl5pPr>
            <a:lvl6pPr marL="2285978" indent="0">
              <a:buNone/>
              <a:defRPr sz="900"/>
            </a:lvl6pPr>
            <a:lvl7pPr marL="2743173" indent="0">
              <a:buNone/>
              <a:defRPr sz="900"/>
            </a:lvl7pPr>
            <a:lvl8pPr marL="3200368" indent="0">
              <a:buNone/>
              <a:defRPr sz="900"/>
            </a:lvl8pPr>
            <a:lvl9pPr marL="365756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5796147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7470197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1"/>
            <a:ext cx="1943100" cy="6010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09601"/>
            <a:ext cx="5676900" cy="6010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3539638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1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981201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3196488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1" y="1752600"/>
            <a:ext cx="3810000" cy="4343400"/>
          </a:xfrm>
        </p:spPr>
        <p:txBody>
          <a:bodyPr/>
          <a:lstStyle/>
          <a:p>
            <a:pPr lvl="0"/>
            <a:r>
              <a:rPr lang="en-US" noProof="0"/>
              <a:t>Click icon to add clip art</a:t>
            </a:r>
          </a:p>
        </p:txBody>
      </p:sp>
    </p:spTree>
    <p:extLst>
      <p:ext uri="{BB962C8B-B14F-4D97-AF65-F5344CB8AC3E}">
        <p14:creationId xmlns:p14="http://schemas.microsoft.com/office/powerpoint/2010/main" val="298253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574888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1"/>
            <a:ext cx="6400800" cy="1752600"/>
          </a:xfrm>
        </p:spPr>
        <p:txBody>
          <a:bodyPr/>
          <a:lstStyle>
            <a:lvl1pPr marL="0" indent="0" algn="ctr">
              <a:buNone/>
              <a:defRPr sz="4400" b="1"/>
            </a:lvl1pPr>
            <a:lvl2pPr marL="457196" indent="0" algn="ctr">
              <a:buNone/>
              <a:defRPr/>
            </a:lvl2pPr>
            <a:lvl3pPr marL="914391" indent="0" algn="ctr">
              <a:buNone/>
              <a:defRPr/>
            </a:lvl3pPr>
            <a:lvl4pPr marL="1371587" indent="0" algn="ctr">
              <a:buNone/>
              <a:defRPr/>
            </a:lvl4pPr>
            <a:lvl5pPr marL="1828782" indent="0" algn="ctr">
              <a:buNone/>
              <a:defRPr/>
            </a:lvl5pPr>
            <a:lvl6pPr marL="2285978" indent="0" algn="ctr">
              <a:buNone/>
              <a:defRPr/>
            </a:lvl6pPr>
            <a:lvl7pPr marL="2743173" indent="0" algn="ctr">
              <a:buNone/>
              <a:defRPr/>
            </a:lvl7pPr>
            <a:lvl8pPr marL="3200368" indent="0" algn="ctr">
              <a:buNone/>
              <a:defRPr/>
            </a:lvl8pPr>
            <a:lvl9pPr marL="365756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14264114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0400110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6" indent="0">
              <a:buNone/>
              <a:defRPr sz="1800"/>
            </a:lvl2pPr>
            <a:lvl3pPr marL="914391" indent="0">
              <a:buNone/>
              <a:defRPr sz="1600"/>
            </a:lvl3pPr>
            <a:lvl4pPr marL="1371587" indent="0">
              <a:buNone/>
              <a:defRPr sz="1400"/>
            </a:lvl4pPr>
            <a:lvl5pPr marL="1828782" indent="0">
              <a:buNone/>
              <a:defRPr sz="1400"/>
            </a:lvl5pPr>
            <a:lvl6pPr marL="2285978" indent="0">
              <a:buNone/>
              <a:defRPr sz="1400"/>
            </a:lvl6pPr>
            <a:lvl7pPr marL="2743173" indent="0">
              <a:buNone/>
              <a:defRPr sz="1400"/>
            </a:lvl7pPr>
            <a:lvl8pPr marL="3200368" indent="0">
              <a:buNone/>
              <a:defRPr sz="1400"/>
            </a:lvl8pPr>
            <a:lvl9pPr marL="365756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7256214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1"/>
            <a:ext cx="381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981201"/>
            <a:ext cx="381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8220271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521293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9999812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76881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1" indent="0">
              <a:buNone/>
              <a:defRPr sz="1000"/>
            </a:lvl3pPr>
            <a:lvl4pPr marL="1371587" indent="0">
              <a:buNone/>
              <a:defRPr sz="900"/>
            </a:lvl4pPr>
            <a:lvl5pPr marL="1828782" indent="0">
              <a:buNone/>
              <a:defRPr sz="900"/>
            </a:lvl5pPr>
            <a:lvl6pPr marL="2285978" indent="0">
              <a:buNone/>
              <a:defRPr sz="900"/>
            </a:lvl6pPr>
            <a:lvl7pPr marL="2743173" indent="0">
              <a:buNone/>
              <a:defRPr sz="900"/>
            </a:lvl7pPr>
            <a:lvl8pPr marL="3200368" indent="0">
              <a:buNone/>
              <a:defRPr sz="900"/>
            </a:lvl8pPr>
            <a:lvl9pPr marL="365756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1298589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2" indent="0">
              <a:buNone/>
              <a:defRPr sz="2000"/>
            </a:lvl5pPr>
            <a:lvl6pPr marL="2285978" indent="0">
              <a:buNone/>
              <a:defRPr sz="2000"/>
            </a:lvl6pPr>
            <a:lvl7pPr marL="2743173" indent="0">
              <a:buNone/>
              <a:defRPr sz="2000"/>
            </a:lvl7pPr>
            <a:lvl8pPr marL="3200368" indent="0">
              <a:buNone/>
              <a:defRPr sz="2000"/>
            </a:lvl8pPr>
            <a:lvl9pPr marL="3657563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1" indent="0">
              <a:buNone/>
              <a:defRPr sz="1000"/>
            </a:lvl3pPr>
            <a:lvl4pPr marL="1371587" indent="0">
              <a:buNone/>
              <a:defRPr sz="900"/>
            </a:lvl4pPr>
            <a:lvl5pPr marL="1828782" indent="0">
              <a:buNone/>
              <a:defRPr sz="900"/>
            </a:lvl5pPr>
            <a:lvl6pPr marL="2285978" indent="0">
              <a:buNone/>
              <a:defRPr sz="900"/>
            </a:lvl6pPr>
            <a:lvl7pPr marL="2743173" indent="0">
              <a:buNone/>
              <a:defRPr sz="900"/>
            </a:lvl7pPr>
            <a:lvl8pPr marL="3200368" indent="0">
              <a:buNone/>
              <a:defRPr sz="900"/>
            </a:lvl8pPr>
            <a:lvl9pPr marL="365756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9403956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778861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951755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1"/>
            <a:ext cx="1943100" cy="6010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09601"/>
            <a:ext cx="5676900" cy="6010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5940540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1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981201"/>
            <a:ext cx="3810000" cy="4638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0368787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1" y="1752600"/>
            <a:ext cx="3810000" cy="4343400"/>
          </a:xfrm>
        </p:spPr>
        <p:txBody>
          <a:bodyPr/>
          <a:lstStyle/>
          <a:p>
            <a:pPr lvl="0"/>
            <a:r>
              <a:rPr lang="en-US" noProof="0"/>
              <a:t>Click icon to add clip art</a:t>
            </a:r>
          </a:p>
        </p:txBody>
      </p:sp>
    </p:spTree>
    <p:extLst>
      <p:ext uri="{BB962C8B-B14F-4D97-AF65-F5344CB8AC3E}">
        <p14:creationId xmlns:p14="http://schemas.microsoft.com/office/powerpoint/2010/main" val="292296378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2AB64A8-966F-90D1-CD51-6A60F764B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31B5CC51-8298-5C48-96B1-A9AE8CB2077C}" type="datetime1">
              <a:rPr lang="zh-CN" altLang="en-US"/>
              <a:pPr>
                <a:defRPr/>
              </a:pPr>
              <a:t>2025/2/3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D2EF5C-7B98-2D3B-4D67-2550B4C38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FF64421-A4C9-D91F-6652-F395F2463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55438FEE-7064-994C-B7B1-E2E514F550E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805980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07069D2-35CC-8495-344E-6804C0522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C548DC5D-E453-074C-8E63-3F718972A1BB}" type="datetime1">
              <a:rPr lang="zh-CN" altLang="en-US"/>
              <a:pPr>
                <a:defRPr/>
              </a:pPr>
              <a:t>2025/2/3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E091E4D-E8BE-A0F8-724D-8531A6440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2E2129A-95F8-A673-DC73-6E0D276B8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9B586A5A-6E82-4C45-8615-E1A379741F1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57549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9D8C810-CA43-A15A-4BEF-E448557F3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E35B0E56-FE88-9844-BFDC-49A13F0BF9D1}" type="datetime1">
              <a:rPr lang="zh-CN" altLang="en-US"/>
              <a:pPr>
                <a:defRPr/>
              </a:pPr>
              <a:t>2025/2/3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163DC6E-0624-3B3D-E080-C629FB9ED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715007-34C0-670A-B3DA-D058C47A2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A57AD6FE-2D97-714C-A1E1-861E2242BF6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512312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7F1FF3-7E46-9944-69A9-CB5A0411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75484652-814D-CC4B-AA61-2217F3AFB6F0}" type="datetime1">
              <a:rPr lang="zh-CN" altLang="en-US"/>
              <a:pPr>
                <a:defRPr/>
              </a:pPr>
              <a:t>2025/2/3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6F456D1-C6E1-B461-1768-526AE8512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CD7DCAE-DA4D-C2B5-4BAE-399063B97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6D0B63A5-EB90-B543-9887-195CE79C005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749431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73A2896-E14E-3ED3-58B5-90261C24C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A1D2DE04-E0FF-8D48-9129-007B8F8E5E70}" type="datetime1">
              <a:rPr lang="zh-CN" altLang="en-US"/>
              <a:pPr>
                <a:defRPr/>
              </a:pPr>
              <a:t>2025/2/3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4F4D518-A6F0-35CA-E50F-63F63ACFF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F095F94-022E-0C6B-F43F-340A1DFE1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FA39C234-CBAE-4C48-8D28-857C1F20B7A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252462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47117D2-74E5-9B96-6832-74A1A8D2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CF89C131-8C08-D747-8423-80CEF7BF29CD}" type="datetime1">
              <a:rPr lang="zh-CN" altLang="en-US"/>
              <a:pPr>
                <a:defRPr/>
              </a:pPr>
              <a:t>2025/2/3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1A0A02B-0C4B-43E1-B757-EEA4D4EEE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687658B-AD69-A68B-2388-879ED459A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381DA710-6A8B-AE47-A3D4-8C12AA624A8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924545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A769511-64A3-9C98-190F-E654C666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2C9ABAF0-3511-C742-8731-3C6F7EDB8F73}" type="datetime1">
              <a:rPr lang="zh-CN" altLang="en-US"/>
              <a:pPr>
                <a:defRPr/>
              </a:pPr>
              <a:t>2025/2/3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3E3A24E-B25D-6E12-0DC0-2A0B060B6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b="1">
                <a:cs typeface="ＭＳ Ｐゴシック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E2474E4-B6CB-F950-CAE4-C3A9D076C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05F6CD0C-A861-9548-BBE5-8950A65D18D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466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5.xml"/><Relationship Id="rId13" Type="http://schemas.openxmlformats.org/officeDocument/2006/relationships/slideLayout" Target="../slideLayouts/slideLayout130.xml"/><Relationship Id="rId3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124.xml"/><Relationship Id="rId12" Type="http://schemas.openxmlformats.org/officeDocument/2006/relationships/slideLayout" Target="../slideLayouts/slideLayout129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119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18.xml"/><Relationship Id="rId6" Type="http://schemas.openxmlformats.org/officeDocument/2006/relationships/slideLayout" Target="../slideLayouts/slideLayout123.xml"/><Relationship Id="rId11" Type="http://schemas.openxmlformats.org/officeDocument/2006/relationships/slideLayout" Target="../slideLayouts/slideLayout128.xml"/><Relationship Id="rId5" Type="http://schemas.openxmlformats.org/officeDocument/2006/relationships/slideLayout" Target="../slideLayouts/slideLayout122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121.xml"/><Relationship Id="rId9" Type="http://schemas.openxmlformats.org/officeDocument/2006/relationships/slideLayout" Target="../slideLayouts/slideLayout126.xml"/><Relationship Id="rId1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13" Type="http://schemas.openxmlformats.org/officeDocument/2006/relationships/slideLayout" Target="../slideLayouts/slideLayout143.xml"/><Relationship Id="rId18" Type="http://schemas.openxmlformats.org/officeDocument/2006/relationships/tags" Target="../tags/tag8.xml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slideLayout" Target="../slideLayouts/slideLayout142.xml"/><Relationship Id="rId17" Type="http://schemas.openxmlformats.org/officeDocument/2006/relationships/tags" Target="../tags/tag7.xml"/><Relationship Id="rId2" Type="http://schemas.openxmlformats.org/officeDocument/2006/relationships/slideLayout" Target="../slideLayouts/slideLayout132.xml"/><Relationship Id="rId16" Type="http://schemas.openxmlformats.org/officeDocument/2006/relationships/theme" Target="../theme/theme11.xml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35.xml"/><Relationship Id="rId15" Type="http://schemas.openxmlformats.org/officeDocument/2006/relationships/slideLayout" Target="../slideLayouts/slideLayout145.xml"/><Relationship Id="rId10" Type="http://schemas.openxmlformats.org/officeDocument/2006/relationships/slideLayout" Target="../slideLayouts/slideLayout140.xml"/><Relationship Id="rId19" Type="http://schemas.openxmlformats.org/officeDocument/2006/relationships/tags" Target="../tags/tag9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Relationship Id="rId14" Type="http://schemas.openxmlformats.org/officeDocument/2006/relationships/slideLayout" Target="../slideLayouts/slideLayout14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3.xml"/><Relationship Id="rId13" Type="http://schemas.openxmlformats.org/officeDocument/2006/relationships/slideLayout" Target="../slideLayouts/slideLayout158.xml"/><Relationship Id="rId3" Type="http://schemas.openxmlformats.org/officeDocument/2006/relationships/slideLayout" Target="../slideLayouts/slideLayout148.xml"/><Relationship Id="rId7" Type="http://schemas.openxmlformats.org/officeDocument/2006/relationships/slideLayout" Target="../slideLayouts/slideLayout152.xml"/><Relationship Id="rId12" Type="http://schemas.openxmlformats.org/officeDocument/2006/relationships/slideLayout" Target="../slideLayouts/slideLayout157.xml"/><Relationship Id="rId17" Type="http://schemas.openxmlformats.org/officeDocument/2006/relationships/tags" Target="../tags/tag12.xml"/><Relationship Id="rId2" Type="http://schemas.openxmlformats.org/officeDocument/2006/relationships/slideLayout" Target="../slideLayouts/slideLayout147.xml"/><Relationship Id="rId16" Type="http://schemas.openxmlformats.org/officeDocument/2006/relationships/tags" Target="../tags/tag11.xml"/><Relationship Id="rId1" Type="http://schemas.openxmlformats.org/officeDocument/2006/relationships/slideLayout" Target="../slideLayouts/slideLayout146.xml"/><Relationship Id="rId6" Type="http://schemas.openxmlformats.org/officeDocument/2006/relationships/slideLayout" Target="../slideLayouts/slideLayout151.xml"/><Relationship Id="rId11" Type="http://schemas.openxmlformats.org/officeDocument/2006/relationships/slideLayout" Target="../slideLayouts/slideLayout156.xml"/><Relationship Id="rId5" Type="http://schemas.openxmlformats.org/officeDocument/2006/relationships/slideLayout" Target="../slideLayouts/slideLayout150.xml"/><Relationship Id="rId15" Type="http://schemas.openxmlformats.org/officeDocument/2006/relationships/tags" Target="../tags/tag10.xml"/><Relationship Id="rId10" Type="http://schemas.openxmlformats.org/officeDocument/2006/relationships/slideLayout" Target="../slideLayouts/slideLayout155.xml"/><Relationship Id="rId4" Type="http://schemas.openxmlformats.org/officeDocument/2006/relationships/slideLayout" Target="../slideLayouts/slideLayout149.xml"/><Relationship Id="rId9" Type="http://schemas.openxmlformats.org/officeDocument/2006/relationships/slideLayout" Target="../slideLayouts/slideLayout154.xml"/><Relationship Id="rId1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6.xml"/><Relationship Id="rId13" Type="http://schemas.openxmlformats.org/officeDocument/2006/relationships/slideLayout" Target="../slideLayouts/slideLayout171.xml"/><Relationship Id="rId3" Type="http://schemas.openxmlformats.org/officeDocument/2006/relationships/slideLayout" Target="../slideLayouts/slideLayout161.xml"/><Relationship Id="rId7" Type="http://schemas.openxmlformats.org/officeDocument/2006/relationships/slideLayout" Target="../slideLayouts/slideLayout165.xml"/><Relationship Id="rId12" Type="http://schemas.openxmlformats.org/officeDocument/2006/relationships/slideLayout" Target="../slideLayouts/slideLayout170.xml"/><Relationship Id="rId2" Type="http://schemas.openxmlformats.org/officeDocument/2006/relationships/slideLayout" Target="../slideLayouts/slideLayout160.xml"/><Relationship Id="rId1" Type="http://schemas.openxmlformats.org/officeDocument/2006/relationships/slideLayout" Target="../slideLayouts/slideLayout159.xml"/><Relationship Id="rId6" Type="http://schemas.openxmlformats.org/officeDocument/2006/relationships/slideLayout" Target="../slideLayouts/slideLayout164.xml"/><Relationship Id="rId11" Type="http://schemas.openxmlformats.org/officeDocument/2006/relationships/slideLayout" Target="../slideLayouts/slideLayout169.xml"/><Relationship Id="rId5" Type="http://schemas.openxmlformats.org/officeDocument/2006/relationships/slideLayout" Target="../slideLayouts/slideLayout163.xml"/><Relationship Id="rId15" Type="http://schemas.openxmlformats.org/officeDocument/2006/relationships/theme" Target="../theme/theme13.xml"/><Relationship Id="rId10" Type="http://schemas.openxmlformats.org/officeDocument/2006/relationships/slideLayout" Target="../slideLayouts/slideLayout168.xml"/><Relationship Id="rId4" Type="http://schemas.openxmlformats.org/officeDocument/2006/relationships/slideLayout" Target="../slideLayouts/slideLayout162.xml"/><Relationship Id="rId9" Type="http://schemas.openxmlformats.org/officeDocument/2006/relationships/slideLayout" Target="../slideLayouts/slideLayout167.xml"/><Relationship Id="rId14" Type="http://schemas.openxmlformats.org/officeDocument/2006/relationships/slideLayout" Target="../slideLayouts/slideLayout17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0.xml"/><Relationship Id="rId13" Type="http://schemas.openxmlformats.org/officeDocument/2006/relationships/slideLayout" Target="../slideLayouts/slideLayout185.xml"/><Relationship Id="rId18" Type="http://schemas.openxmlformats.org/officeDocument/2006/relationships/tags" Target="../tags/tag15.xml"/><Relationship Id="rId3" Type="http://schemas.openxmlformats.org/officeDocument/2006/relationships/slideLayout" Target="../slideLayouts/slideLayout175.xml"/><Relationship Id="rId7" Type="http://schemas.openxmlformats.org/officeDocument/2006/relationships/slideLayout" Target="../slideLayouts/slideLayout179.xml"/><Relationship Id="rId12" Type="http://schemas.openxmlformats.org/officeDocument/2006/relationships/slideLayout" Target="../slideLayouts/slideLayout184.xml"/><Relationship Id="rId17" Type="http://schemas.openxmlformats.org/officeDocument/2006/relationships/tags" Target="../tags/tag14.xml"/><Relationship Id="rId2" Type="http://schemas.openxmlformats.org/officeDocument/2006/relationships/slideLayout" Target="../slideLayouts/slideLayout174.xml"/><Relationship Id="rId16" Type="http://schemas.openxmlformats.org/officeDocument/2006/relationships/tags" Target="../tags/tag13.xml"/><Relationship Id="rId1" Type="http://schemas.openxmlformats.org/officeDocument/2006/relationships/slideLayout" Target="../slideLayouts/slideLayout173.xml"/><Relationship Id="rId6" Type="http://schemas.openxmlformats.org/officeDocument/2006/relationships/slideLayout" Target="../slideLayouts/slideLayout178.xml"/><Relationship Id="rId11" Type="http://schemas.openxmlformats.org/officeDocument/2006/relationships/slideLayout" Target="../slideLayouts/slideLayout183.xml"/><Relationship Id="rId5" Type="http://schemas.openxmlformats.org/officeDocument/2006/relationships/slideLayout" Target="../slideLayouts/slideLayout177.xml"/><Relationship Id="rId15" Type="http://schemas.openxmlformats.org/officeDocument/2006/relationships/theme" Target="../theme/theme14.xml"/><Relationship Id="rId10" Type="http://schemas.openxmlformats.org/officeDocument/2006/relationships/slideLayout" Target="../slideLayouts/slideLayout182.xml"/><Relationship Id="rId4" Type="http://schemas.openxmlformats.org/officeDocument/2006/relationships/slideLayout" Target="../slideLayouts/slideLayout176.xml"/><Relationship Id="rId9" Type="http://schemas.openxmlformats.org/officeDocument/2006/relationships/slideLayout" Target="../slideLayouts/slideLayout181.xml"/><Relationship Id="rId14" Type="http://schemas.openxmlformats.org/officeDocument/2006/relationships/slideLayout" Target="../slideLayouts/slideLayout186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4.xml"/><Relationship Id="rId13" Type="http://schemas.openxmlformats.org/officeDocument/2006/relationships/slideLayout" Target="../slideLayouts/slideLayout199.xml"/><Relationship Id="rId3" Type="http://schemas.openxmlformats.org/officeDocument/2006/relationships/slideLayout" Target="../slideLayouts/slideLayout189.xml"/><Relationship Id="rId7" Type="http://schemas.openxmlformats.org/officeDocument/2006/relationships/slideLayout" Target="../slideLayouts/slideLayout193.xml"/><Relationship Id="rId12" Type="http://schemas.openxmlformats.org/officeDocument/2006/relationships/slideLayout" Target="../slideLayouts/slideLayout198.xml"/><Relationship Id="rId17" Type="http://schemas.openxmlformats.org/officeDocument/2006/relationships/tags" Target="../tags/tag19.xml"/><Relationship Id="rId2" Type="http://schemas.openxmlformats.org/officeDocument/2006/relationships/slideLayout" Target="../slideLayouts/slideLayout188.xml"/><Relationship Id="rId16" Type="http://schemas.openxmlformats.org/officeDocument/2006/relationships/tags" Target="../tags/tag18.xml"/><Relationship Id="rId1" Type="http://schemas.openxmlformats.org/officeDocument/2006/relationships/slideLayout" Target="../slideLayouts/slideLayout187.xml"/><Relationship Id="rId6" Type="http://schemas.openxmlformats.org/officeDocument/2006/relationships/slideLayout" Target="../slideLayouts/slideLayout192.xml"/><Relationship Id="rId11" Type="http://schemas.openxmlformats.org/officeDocument/2006/relationships/slideLayout" Target="../slideLayouts/slideLayout197.xml"/><Relationship Id="rId5" Type="http://schemas.openxmlformats.org/officeDocument/2006/relationships/slideLayout" Target="../slideLayouts/slideLayout191.xml"/><Relationship Id="rId15" Type="http://schemas.openxmlformats.org/officeDocument/2006/relationships/tags" Target="../tags/tag17.xml"/><Relationship Id="rId10" Type="http://schemas.openxmlformats.org/officeDocument/2006/relationships/slideLayout" Target="../slideLayouts/slideLayout196.xml"/><Relationship Id="rId4" Type="http://schemas.openxmlformats.org/officeDocument/2006/relationships/slideLayout" Target="../slideLayouts/slideLayout190.xml"/><Relationship Id="rId9" Type="http://schemas.openxmlformats.org/officeDocument/2006/relationships/slideLayout" Target="../slideLayouts/slideLayout195.xml"/><Relationship Id="rId14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7.xml"/><Relationship Id="rId13" Type="http://schemas.openxmlformats.org/officeDocument/2006/relationships/slideLayout" Target="../slideLayouts/slideLayout212.xml"/><Relationship Id="rId3" Type="http://schemas.openxmlformats.org/officeDocument/2006/relationships/slideLayout" Target="../slideLayouts/slideLayout202.xml"/><Relationship Id="rId7" Type="http://schemas.openxmlformats.org/officeDocument/2006/relationships/slideLayout" Target="../slideLayouts/slideLayout206.xml"/><Relationship Id="rId12" Type="http://schemas.openxmlformats.org/officeDocument/2006/relationships/slideLayout" Target="../slideLayouts/slideLayout211.xml"/><Relationship Id="rId2" Type="http://schemas.openxmlformats.org/officeDocument/2006/relationships/slideLayout" Target="../slideLayouts/slideLayout201.xml"/><Relationship Id="rId1" Type="http://schemas.openxmlformats.org/officeDocument/2006/relationships/slideLayout" Target="../slideLayouts/slideLayout200.xml"/><Relationship Id="rId6" Type="http://schemas.openxmlformats.org/officeDocument/2006/relationships/slideLayout" Target="../slideLayouts/slideLayout205.xml"/><Relationship Id="rId11" Type="http://schemas.openxmlformats.org/officeDocument/2006/relationships/slideLayout" Target="../slideLayouts/slideLayout210.xml"/><Relationship Id="rId5" Type="http://schemas.openxmlformats.org/officeDocument/2006/relationships/slideLayout" Target="../slideLayouts/slideLayout204.xml"/><Relationship Id="rId10" Type="http://schemas.openxmlformats.org/officeDocument/2006/relationships/slideLayout" Target="../slideLayouts/slideLayout209.xml"/><Relationship Id="rId4" Type="http://schemas.openxmlformats.org/officeDocument/2006/relationships/slideLayout" Target="../slideLayouts/slideLayout203.xml"/><Relationship Id="rId9" Type="http://schemas.openxmlformats.org/officeDocument/2006/relationships/slideLayout" Target="../slideLayouts/slideLayout208.xml"/><Relationship Id="rId14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0.xml"/><Relationship Id="rId3" Type="http://schemas.openxmlformats.org/officeDocument/2006/relationships/slideLayout" Target="../slideLayouts/slideLayout215.xml"/><Relationship Id="rId7" Type="http://schemas.openxmlformats.org/officeDocument/2006/relationships/slideLayout" Target="../slideLayouts/slideLayout219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214.xml"/><Relationship Id="rId1" Type="http://schemas.openxmlformats.org/officeDocument/2006/relationships/slideLayout" Target="../slideLayouts/slideLayout213.xml"/><Relationship Id="rId6" Type="http://schemas.openxmlformats.org/officeDocument/2006/relationships/slideLayout" Target="../slideLayouts/slideLayout218.xml"/><Relationship Id="rId11" Type="http://schemas.openxmlformats.org/officeDocument/2006/relationships/slideLayout" Target="../slideLayouts/slideLayout223.xml"/><Relationship Id="rId5" Type="http://schemas.openxmlformats.org/officeDocument/2006/relationships/slideLayout" Target="../slideLayouts/slideLayout217.xml"/><Relationship Id="rId10" Type="http://schemas.openxmlformats.org/officeDocument/2006/relationships/slideLayout" Target="../slideLayouts/slideLayout222.xml"/><Relationship Id="rId4" Type="http://schemas.openxmlformats.org/officeDocument/2006/relationships/slideLayout" Target="../slideLayouts/slideLayout216.xml"/><Relationship Id="rId9" Type="http://schemas.openxmlformats.org/officeDocument/2006/relationships/slideLayout" Target="../slideLayouts/slideLayout22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slideLayout" Target="../slideLayouts/slideLayout79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13" Type="http://schemas.openxmlformats.org/officeDocument/2006/relationships/slideLayout" Target="../slideLayouts/slideLayout92.xml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0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95.xml"/><Relationship Id="rId7" Type="http://schemas.openxmlformats.org/officeDocument/2006/relationships/slideLayout" Target="../slideLayouts/slideLayout99.xml"/><Relationship Id="rId12" Type="http://schemas.openxmlformats.org/officeDocument/2006/relationships/slideLayout" Target="../slideLayouts/slideLayout104.xml"/><Relationship Id="rId2" Type="http://schemas.openxmlformats.org/officeDocument/2006/relationships/slideLayout" Target="../slideLayouts/slideLayout94.xml"/><Relationship Id="rId1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8.xml"/><Relationship Id="rId11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96.xml"/><Relationship Id="rId9" Type="http://schemas.openxmlformats.org/officeDocument/2006/relationships/slideLayout" Target="../slideLayouts/slideLayout101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slideLayout" Target="../slideLayouts/slideLayout117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17" Type="http://schemas.openxmlformats.org/officeDocument/2006/relationships/tags" Target="../tags/tag3.xml"/><Relationship Id="rId2" Type="http://schemas.openxmlformats.org/officeDocument/2006/relationships/slideLayout" Target="../slideLayouts/slideLayout106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6593053-4B6D-4AE5-3ED7-C66C3A9F79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1A2F389-6A7C-CE7C-A057-6B96B4A900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9">
            <a:extLst>
              <a:ext uri="{FF2B5EF4-FFF2-40B4-BE49-F238E27FC236}">
                <a16:creationId xmlns:a16="http://schemas.microsoft.com/office/drawing/2014/main" id="{43C14AD8-F209-F055-163B-48F149017C49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583487" y="5302251"/>
            <a:ext cx="2867025" cy="2286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000">
                <a:solidFill>
                  <a:srgbClr val="B2B2B2"/>
                </a:solidFill>
              </a:rPr>
              <a:t>     (c) M Gerstein, gerstein.info/talks</a:t>
            </a:r>
          </a:p>
        </p:txBody>
      </p:sp>
      <p:sp>
        <p:nvSpPr>
          <p:cNvPr id="1034" name="Text Box 10">
            <a:extLst>
              <a:ext uri="{FF2B5EF4-FFF2-40B4-BE49-F238E27FC236}">
                <a16:creationId xmlns:a16="http://schemas.microsoft.com/office/drawing/2014/main" id="{902D669D-F26C-5697-D134-1AEAD93919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845550" y="6589713"/>
            <a:ext cx="374650" cy="2444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defRPr/>
            </a:pPr>
            <a:fld id="{F73A7B55-F585-3F4B-85C9-863E13B4240C}" type="slidenum">
              <a:rPr lang="en-US" altLang="en-US" sz="1000" smtClean="0">
                <a:solidFill>
                  <a:srgbClr val="000066"/>
                </a:solidFill>
              </a:rPr>
              <a:pPr algn="r" eaLnBrk="1" hangingPunct="1">
                <a:defRPr/>
              </a:pPr>
              <a:t>‹#›</a:t>
            </a:fld>
            <a:r>
              <a:rPr lang="en-US" altLang="en-US" sz="10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1030" name="Rectangle 11">
            <a:extLst>
              <a:ext uri="{FF2B5EF4-FFF2-40B4-BE49-F238E27FC236}">
                <a16:creationId xmlns:a16="http://schemas.microsoft.com/office/drawing/2014/main" id="{236D072D-A590-2873-FF78-02D7B93B7E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02700" y="4191000"/>
            <a:ext cx="609600" cy="2906713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320" r:id="rId1"/>
    <p:sldLayoutId id="2147491321" r:id="rId2"/>
    <p:sldLayoutId id="2147491322" r:id="rId3"/>
    <p:sldLayoutId id="2147491323" r:id="rId4"/>
    <p:sldLayoutId id="2147491324" r:id="rId5"/>
    <p:sldLayoutId id="2147491325" r:id="rId6"/>
    <p:sldLayoutId id="2147491326" r:id="rId7"/>
    <p:sldLayoutId id="2147491327" r:id="rId8"/>
    <p:sldLayoutId id="2147491328" r:id="rId9"/>
    <p:sldLayoutId id="2147491329" r:id="rId10"/>
    <p:sldLayoutId id="2147491330" r:id="rId11"/>
    <p:sldLayoutId id="2147491331" r:id="rId12"/>
    <p:sldLayoutId id="2147491332" r:id="rId13"/>
    <p:sldLayoutId id="2147491333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u="sng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u="sng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u="sng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u="sng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u="sng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u="sng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u="sng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u="sng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u="sng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Symbol" pitchFamily="2" charset="2"/>
        <a:buChar char="à"/>
        <a:defRPr>
          <a:solidFill>
            <a:schemeClr val="tx1"/>
          </a:solidFill>
          <a:latin typeface="+mn-lt"/>
          <a:ea typeface="+mn-ea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har char="o"/>
        <a:defRPr>
          <a:solidFill>
            <a:schemeClr val="tx1"/>
          </a:solidFill>
          <a:latin typeface="+mn-lt"/>
          <a:ea typeface="+mn-ea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BB4D9D0-CB58-F1B2-F79D-7A2E9D667752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5"/>
            </p:custDataLst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06" tIns="46004" rIns="92006" bIns="460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DAED486-3661-297F-3E29-267A03D127DF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16"/>
            </p:custDataLst>
          </p:nvPr>
        </p:nvSpPr>
        <p:spPr bwMode="auto">
          <a:xfrm>
            <a:off x="685800" y="1981200"/>
            <a:ext cx="7772400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06" tIns="46004" rIns="92006" bIns="46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02566" name="Rectangle 6">
            <a:extLst>
              <a:ext uri="{FF2B5EF4-FFF2-40B4-BE49-F238E27FC236}">
                <a16:creationId xmlns:a16="http://schemas.microsoft.com/office/drawing/2014/main" id="{53B91CC8-68AE-6F05-7DC7-A02BEB3A4DDC}"/>
              </a:ext>
            </a:extLst>
          </p:cNvPr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 rot="16200000">
            <a:off x="7411245" y="5253831"/>
            <a:ext cx="3078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06" tIns="46004" rIns="92006" bIns="46004"/>
          <a:lstStyle>
            <a:lvl1pPr defTabSz="909638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09638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09638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09638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09638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BF3C86A8-9425-E249-86DA-6DA9EA21CA8B}" type="slidenum">
              <a:rPr lang="en-US" alt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pPr>
                <a:defRPr/>
              </a:pPr>
              <a:t>‹#›</a:t>
            </a:fld>
            <a:r>
              <a:rPr lang="en-US" altLang="en-US" sz="1800">
                <a:solidFill>
                  <a:srgbClr val="808080"/>
                </a:solidFill>
              </a:rPr>
              <a:t> - </a:t>
            </a:r>
            <a:r>
              <a:rPr lang="en-US" altLang="en-US" sz="1000">
                <a:solidFill>
                  <a:srgbClr val="969696"/>
                </a:solidFill>
              </a:rPr>
              <a:t>Lectures.GersteinLab.org</a:t>
            </a:r>
            <a:endParaRPr lang="en-US" altLang="en-US" sz="300" b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425" r:id="rId1"/>
    <p:sldLayoutId id="2147491426" r:id="rId2"/>
    <p:sldLayoutId id="2147491427" r:id="rId3"/>
    <p:sldLayoutId id="2147491428" r:id="rId4"/>
    <p:sldLayoutId id="2147491429" r:id="rId5"/>
    <p:sldLayoutId id="2147491430" r:id="rId6"/>
    <p:sldLayoutId id="2147491431" r:id="rId7"/>
    <p:sldLayoutId id="2147491432" r:id="rId8"/>
    <p:sldLayoutId id="2147491433" r:id="rId9"/>
    <p:sldLayoutId id="2147491434" r:id="rId10"/>
    <p:sldLayoutId id="2147491435" r:id="rId11"/>
    <p:sldLayoutId id="2147491436" r:id="rId12"/>
    <p:sldLayoutId id="2147491437" r:id="rId13"/>
  </p:sldLayoutIdLst>
  <p:transition/>
  <p:hf hdr="0" ftr="0" dt="0"/>
  <p:txStyles>
    <p:titleStyle>
      <a:lvl1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6910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3822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0734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7644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3838" indent="-223838" algn="l" defTabSz="90805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38" indent="-223838" algn="l" defTabSz="908050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08050" indent="-222250" algn="l" defTabSz="90805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3838" algn="l" defTabSz="90805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2450" indent="-223838" algn="l" defTabSz="908050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3011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69923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6833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3744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0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22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34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44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57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67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77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89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E694B2F-D00A-A354-029D-CBD304AC21DB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7"/>
            </p:custDataLst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3" rIns="92066" bIns="4603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F74D3CE-7705-A7BC-EDD9-DA08DB0481FA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18"/>
            </p:custDataLst>
          </p:nvPr>
        </p:nvSpPr>
        <p:spPr bwMode="auto">
          <a:xfrm>
            <a:off x="685800" y="1981200"/>
            <a:ext cx="7772400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Se2_default_3_cbb752_11apr10con2_default_3_cbb752_11apr10d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02566" name="Rectangle 6">
            <a:extLst>
              <a:ext uri="{FF2B5EF4-FFF2-40B4-BE49-F238E27FC236}">
                <a16:creationId xmlns:a16="http://schemas.microsoft.com/office/drawing/2014/main" id="{41955D09-6A85-4CF0-86F2-A8E46B96BB1D}"/>
              </a:ext>
            </a:extLst>
          </p:cNvPr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 rot="16200000">
            <a:off x="7411245" y="5253831"/>
            <a:ext cx="3078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3" rIns="92066" bIns="46033"/>
          <a:lstStyle>
            <a:lvl1pPr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6E3B43CB-5C4B-2843-A560-70972383DE01}" type="slidenum">
              <a:rPr lang="en-US" altLang="en-US" sz="1600" b="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pPr>
                <a:defRPr/>
              </a:pPr>
              <a:t>‹#›</a:t>
            </a:fld>
            <a:r>
              <a:rPr lang="en-US" altLang="en-US" sz="1800" b="0">
                <a:solidFill>
                  <a:srgbClr val="808080"/>
                </a:solidFill>
                <a:latin typeface="Calibri" panose="020F0502020204030204" pitchFamily="34" charset="0"/>
              </a:rPr>
              <a:t> - </a:t>
            </a:r>
            <a:r>
              <a:rPr lang="en-US" altLang="en-US" sz="1000" b="0">
                <a:solidFill>
                  <a:srgbClr val="969696"/>
                </a:solidFill>
                <a:latin typeface="Calibri" panose="020F0502020204030204" pitchFamily="34" charset="0"/>
              </a:rPr>
              <a:t>Lectures.GersteinLab.org</a:t>
            </a:r>
            <a:endParaRPr lang="en-US" altLang="en-US" sz="300" b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438" r:id="rId1"/>
    <p:sldLayoutId id="2147491439" r:id="rId2"/>
    <p:sldLayoutId id="2147491440" r:id="rId3"/>
    <p:sldLayoutId id="2147491441" r:id="rId4"/>
    <p:sldLayoutId id="2147491442" r:id="rId5"/>
    <p:sldLayoutId id="2147491443" r:id="rId6"/>
    <p:sldLayoutId id="2147491444" r:id="rId7"/>
    <p:sldLayoutId id="2147491445" r:id="rId8"/>
    <p:sldLayoutId id="2147491446" r:id="rId9"/>
    <p:sldLayoutId id="2147491447" r:id="rId10"/>
    <p:sldLayoutId id="2147491448" r:id="rId11"/>
    <p:sldLayoutId id="2147491449" r:id="rId12"/>
    <p:sldLayoutId id="2147491450" r:id="rId13"/>
    <p:sldLayoutId id="2147491451" r:id="rId14"/>
    <p:sldLayoutId id="2147491452" r:id="rId15"/>
  </p:sldLayoutIdLst>
  <p:transition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8600" indent="-2286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71500" indent="-228600" algn="l" defTabSz="912813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12813" indent="-227013" algn="l" defTabSz="912813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6363" indent="-228600" algn="l" defTabSz="9128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7213" indent="-228600" algn="l" defTabSz="912813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85E3A7E4-CA15-EB4A-F584-3597A31C3751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5"/>
            </p:custDataLst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994" tIns="45998" rIns="91994" bIns="459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80FAD10-679E-F629-F91A-E816A39D893D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16"/>
            </p:custDataLst>
          </p:nvPr>
        </p:nvSpPr>
        <p:spPr bwMode="auto">
          <a:xfrm>
            <a:off x="685800" y="1981200"/>
            <a:ext cx="7772400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994" tIns="45998" rIns="91994" bIns="459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02566" name="Rectangle 6">
            <a:extLst>
              <a:ext uri="{FF2B5EF4-FFF2-40B4-BE49-F238E27FC236}">
                <a16:creationId xmlns:a16="http://schemas.microsoft.com/office/drawing/2014/main" id="{E57D9650-42C7-FDF1-6627-A3C21D26FE64}"/>
              </a:ext>
            </a:extLst>
          </p:cNvPr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 rot="16200000">
            <a:off x="7411245" y="5253831"/>
            <a:ext cx="3078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994" tIns="45998" rIns="91994" bIns="45998"/>
          <a:lstStyle>
            <a:lvl1pPr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2F7EB569-6781-1644-A918-A24D1C60DC85}" type="slidenum">
              <a:rPr lang="en-US" alt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pPr>
                <a:defRPr/>
              </a:pPr>
              <a:t>‹#›</a:t>
            </a:fld>
            <a:r>
              <a:rPr lang="en-US" altLang="en-US" sz="1800">
                <a:solidFill>
                  <a:srgbClr val="808080"/>
                </a:solidFill>
              </a:rPr>
              <a:t> - </a:t>
            </a:r>
            <a:r>
              <a:rPr lang="en-US" altLang="en-US" sz="1000">
                <a:solidFill>
                  <a:srgbClr val="969696"/>
                </a:solidFill>
              </a:rPr>
              <a:t>Lectures.GersteinLab.org</a:t>
            </a:r>
            <a:endParaRPr lang="en-US" altLang="en-US" sz="300" b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453" r:id="rId1"/>
    <p:sldLayoutId id="2147491454" r:id="rId2"/>
    <p:sldLayoutId id="2147491455" r:id="rId3"/>
    <p:sldLayoutId id="2147491456" r:id="rId4"/>
    <p:sldLayoutId id="2147491457" r:id="rId5"/>
    <p:sldLayoutId id="2147491458" r:id="rId6"/>
    <p:sldLayoutId id="2147491459" r:id="rId7"/>
    <p:sldLayoutId id="2147491460" r:id="rId8"/>
    <p:sldLayoutId id="2147491461" r:id="rId9"/>
    <p:sldLayoutId id="2147491462" r:id="rId10"/>
    <p:sldLayoutId id="2147491463" r:id="rId11"/>
    <p:sldLayoutId id="2147491464" r:id="rId12"/>
    <p:sldLayoutId id="2147491465" r:id="rId13"/>
  </p:sldLayoutIdLst>
  <p:transition/>
  <p:hf hdr="0" ftr="0" dt="0"/>
  <p:txStyles>
    <p:titleStyle>
      <a:lvl1pPr algn="ctr" defTabSz="90963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0963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0963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0963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0963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6841" algn="ctr" defTabSz="912102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3689" algn="ctr" defTabSz="912102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0536" algn="ctr" defTabSz="912102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7381" algn="ctr" defTabSz="912102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5425" indent="-225425" algn="l" defTabSz="909638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8325" indent="-225425" algn="l" defTabSz="909638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09638" indent="-223838" algn="l" defTabSz="90963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3188" indent="-225425" algn="l" defTabSz="909638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4038" indent="-225425" algn="l" defTabSz="909638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2647" indent="-228420" algn="l" defTabSz="912102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69490" indent="-228420" algn="l" defTabSz="912102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6336" indent="-228420" algn="l" defTabSz="912102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3176" indent="-228420" algn="l" defTabSz="912102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68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41" algn="l" defTabSz="4568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89" algn="l" defTabSz="4568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36" algn="l" defTabSz="4568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381" algn="l" defTabSz="4568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23" algn="l" defTabSz="4568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070" algn="l" defTabSz="4568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908" algn="l" defTabSz="4568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758" algn="l" defTabSz="4568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2933696-3C02-0806-18E6-09DE58D5A2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994" tIns="45998" rIns="91994" bIns="459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1022F3B-6F9B-51D4-13F1-EFEB142770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994" tIns="45998" rIns="91994" bIns="459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02566" name="Rectangle 6">
            <a:extLst>
              <a:ext uri="{FF2B5EF4-FFF2-40B4-BE49-F238E27FC236}">
                <a16:creationId xmlns:a16="http://schemas.microsoft.com/office/drawing/2014/main" id="{DC955E32-6197-AE99-5FC4-6BDB6377222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411245" y="5253831"/>
            <a:ext cx="3078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994" tIns="45998" rIns="91994" bIns="45998"/>
          <a:lstStyle>
            <a:lvl1pPr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FD43BEF2-5356-7341-95A6-24C3EB096086}" type="slidenum">
              <a:rPr lang="en-US" alt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pPr>
                <a:defRPr/>
              </a:pPr>
              <a:t>‹#›</a:t>
            </a:fld>
            <a:r>
              <a:rPr lang="en-US" altLang="en-US" sz="1800">
                <a:solidFill>
                  <a:srgbClr val="808080"/>
                </a:solidFill>
              </a:rPr>
              <a:t> - </a:t>
            </a:r>
            <a:r>
              <a:rPr lang="en-US" altLang="en-US" sz="1000">
                <a:solidFill>
                  <a:srgbClr val="969696"/>
                </a:solidFill>
              </a:rPr>
              <a:t>Lectures.GersteinLab.org</a:t>
            </a:r>
            <a:r>
              <a:rPr lang="en-US" altLang="en-US" sz="400" b="0">
                <a:solidFill>
                  <a:srgbClr val="808080"/>
                </a:solidFill>
              </a:rPr>
              <a:t> </a:t>
            </a:r>
            <a:r>
              <a:rPr lang="en-US" altLang="en-US" sz="300" b="0">
                <a:solidFill>
                  <a:srgbClr val="000000"/>
                </a:solidFill>
              </a:rPr>
              <a:t>(c) '09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466" r:id="rId1"/>
    <p:sldLayoutId id="2147491467" r:id="rId2"/>
    <p:sldLayoutId id="2147491468" r:id="rId3"/>
    <p:sldLayoutId id="2147491469" r:id="rId4"/>
    <p:sldLayoutId id="2147491470" r:id="rId5"/>
    <p:sldLayoutId id="2147491471" r:id="rId6"/>
    <p:sldLayoutId id="2147491472" r:id="rId7"/>
    <p:sldLayoutId id="2147491473" r:id="rId8"/>
    <p:sldLayoutId id="2147491474" r:id="rId9"/>
    <p:sldLayoutId id="2147491475" r:id="rId10"/>
    <p:sldLayoutId id="2147491476" r:id="rId11"/>
    <p:sldLayoutId id="2147491477" r:id="rId12"/>
    <p:sldLayoutId id="2147491478" r:id="rId13"/>
    <p:sldLayoutId id="2147491541" r:id="rId14"/>
  </p:sldLayoutIdLst>
  <p:transition/>
  <p:hf hdr="0" ftr="0" dt="0"/>
  <p:txStyles>
    <p:titleStyle>
      <a:lvl1pPr algn="ctr" defTabSz="911225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11225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11225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11225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11225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6846" algn="ctr" defTabSz="9121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3696" algn="ctr" defTabSz="9121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0550" algn="ctr" defTabSz="9121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7398" algn="ctr" defTabSz="9121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7013" indent="-227013" algn="l" defTabSz="911225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9913" indent="-227013" algn="l" defTabSz="911225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11225" indent="-225425" algn="l" defTabSz="91122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4775" indent="-227013" algn="l" defTabSz="911225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5625" indent="-227013" algn="l" defTabSz="911225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2673" indent="-228422" algn="l" defTabSz="9121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69520" indent="-228422" algn="l" defTabSz="9121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6372" indent="-228422" algn="l" defTabSz="9121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3216" indent="-228422" algn="l" defTabSz="9121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68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46" algn="l" defTabSz="4568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96" algn="l" defTabSz="4568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50" algn="l" defTabSz="4568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398" algn="l" defTabSz="4568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45" algn="l" defTabSz="4568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098" algn="l" defTabSz="4568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941" algn="l" defTabSz="4568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795" algn="l" defTabSz="4568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9F5747A-8800-E84E-9180-F4FD1CF48AE8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6"/>
            </p:custDataLst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935" tIns="45969" rIns="91935" bIns="4596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A74DF4E3-4EB3-8467-1426-49F991C4041F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17"/>
            </p:custDataLst>
          </p:nvPr>
        </p:nvSpPr>
        <p:spPr bwMode="auto">
          <a:xfrm>
            <a:off x="685800" y="1981200"/>
            <a:ext cx="7772400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935" tIns="45969" rIns="91935" bIns="459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02566" name="Rectangle 6">
            <a:extLst>
              <a:ext uri="{FF2B5EF4-FFF2-40B4-BE49-F238E27FC236}">
                <a16:creationId xmlns:a16="http://schemas.microsoft.com/office/drawing/2014/main" id="{3291D22D-5224-DE2A-E24E-D09C606BFFF6}"/>
              </a:ext>
            </a:extLst>
          </p:cNvPr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 rot="16200000">
            <a:off x="7411245" y="5253831"/>
            <a:ext cx="3078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935" tIns="45969" rIns="91935" bIns="45969"/>
          <a:lstStyle>
            <a:lvl1pPr defTabSz="909638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09638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09638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09638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09638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B017A941-ABE7-DB47-99CD-D07D25461720}" type="slidenum">
              <a:rPr lang="en-US" alt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pPr>
                <a:defRPr/>
              </a:pPr>
              <a:t>‹#›</a:t>
            </a:fld>
            <a:r>
              <a:rPr lang="en-US" altLang="en-US" sz="1800">
                <a:solidFill>
                  <a:srgbClr val="808080"/>
                </a:solidFill>
              </a:rPr>
              <a:t> - </a:t>
            </a:r>
            <a:r>
              <a:rPr lang="en-US" altLang="en-US" sz="1000">
                <a:solidFill>
                  <a:srgbClr val="969696"/>
                </a:solidFill>
              </a:rPr>
              <a:t>Lectures.GersteinLab.org</a:t>
            </a:r>
            <a:endParaRPr lang="en-US" altLang="en-US" sz="300" b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479" r:id="rId1"/>
    <p:sldLayoutId id="2147491480" r:id="rId2"/>
    <p:sldLayoutId id="2147491481" r:id="rId3"/>
    <p:sldLayoutId id="2147491482" r:id="rId4"/>
    <p:sldLayoutId id="2147491483" r:id="rId5"/>
    <p:sldLayoutId id="2147491484" r:id="rId6"/>
    <p:sldLayoutId id="2147491485" r:id="rId7"/>
    <p:sldLayoutId id="2147491486" r:id="rId8"/>
    <p:sldLayoutId id="2147491487" r:id="rId9"/>
    <p:sldLayoutId id="2147491488" r:id="rId10"/>
    <p:sldLayoutId id="2147491489" r:id="rId11"/>
    <p:sldLayoutId id="2147491490" r:id="rId12"/>
    <p:sldLayoutId id="2147491491" r:id="rId13"/>
    <p:sldLayoutId id="2147491542" r:id="rId14"/>
  </p:sldLayoutIdLst>
  <p:transition/>
  <p:hf hdr="0" ftr="0" dt="0"/>
  <p:txStyles>
    <p:titleStyle>
      <a:lvl1pPr algn="ctr" defTabSz="906463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06463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06463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06463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06463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6554" algn="ctr" defTabSz="91153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3120" algn="ctr" defTabSz="91153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69684" algn="ctr" defTabSz="91153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6242" algn="ctr" defTabSz="91153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2250" indent="-222250" algn="l" defTabSz="9064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5150" indent="-222250" algn="l" defTabSz="906463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06463" indent="-220663" algn="l" defTabSz="906463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0013" indent="-222250" algn="l" defTabSz="9064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0863" indent="-222250" algn="l" defTabSz="906463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1086" indent="-228278" algn="l" defTabSz="91153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67643" indent="-228278" algn="l" defTabSz="91153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4205" indent="-228278" algn="l" defTabSz="91153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0760" indent="-228278" algn="l" defTabSz="91153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65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54" algn="l" defTabSz="4565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20" algn="l" defTabSz="4565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684" algn="l" defTabSz="4565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242" algn="l" defTabSz="4565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02" algn="l" defTabSz="4565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364" algn="l" defTabSz="4565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926" algn="l" defTabSz="4565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484" algn="l" defTabSz="4565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FF866EBC-79DB-2AAE-8BC5-C7F19C38F2B9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5"/>
            </p:custDataLst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994" tIns="45998" rIns="91994" bIns="459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E86E0BD7-6C4F-F067-007F-78A21233A8AD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16"/>
            </p:custDataLst>
          </p:nvPr>
        </p:nvSpPr>
        <p:spPr bwMode="auto">
          <a:xfrm>
            <a:off x="685800" y="1981200"/>
            <a:ext cx="7772400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994" tIns="45998" rIns="91994" bIns="459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02566" name="Rectangle 6">
            <a:extLst>
              <a:ext uri="{FF2B5EF4-FFF2-40B4-BE49-F238E27FC236}">
                <a16:creationId xmlns:a16="http://schemas.microsoft.com/office/drawing/2014/main" id="{A7CC797D-E54C-94E1-A070-CFD0CE843E5A}"/>
              </a:ext>
            </a:extLst>
          </p:cNvPr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 rot="16200000">
            <a:off x="7411245" y="5253831"/>
            <a:ext cx="3078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994" tIns="45998" rIns="91994" bIns="45998"/>
          <a:lstStyle>
            <a:lvl1pPr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3B8CB5B2-E181-C04A-9D6E-2592503ABBC9}" type="slidenum">
              <a:rPr lang="en-US" alt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pPr>
                <a:defRPr/>
              </a:pPr>
              <a:t>‹#›</a:t>
            </a:fld>
            <a:r>
              <a:rPr lang="en-US" altLang="en-US" sz="1800">
                <a:solidFill>
                  <a:srgbClr val="808080"/>
                </a:solidFill>
              </a:rPr>
              <a:t> - </a:t>
            </a:r>
            <a:r>
              <a:rPr lang="en-US" altLang="en-US" sz="1000">
                <a:solidFill>
                  <a:srgbClr val="969696"/>
                </a:solidFill>
              </a:rPr>
              <a:t>Lectures.GersteinLab.org</a:t>
            </a:r>
            <a:endParaRPr lang="en-US" altLang="en-US" sz="30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503" r:id="rId1"/>
    <p:sldLayoutId id="2147491504" r:id="rId2"/>
    <p:sldLayoutId id="2147491505" r:id="rId3"/>
    <p:sldLayoutId id="2147491506" r:id="rId4"/>
    <p:sldLayoutId id="2147491507" r:id="rId5"/>
    <p:sldLayoutId id="2147491508" r:id="rId6"/>
    <p:sldLayoutId id="2147491509" r:id="rId7"/>
    <p:sldLayoutId id="2147491510" r:id="rId8"/>
    <p:sldLayoutId id="2147491511" r:id="rId9"/>
    <p:sldLayoutId id="2147491512" r:id="rId10"/>
    <p:sldLayoutId id="2147491513" r:id="rId11"/>
    <p:sldLayoutId id="2147491514" r:id="rId12"/>
    <p:sldLayoutId id="2147491515" r:id="rId13"/>
  </p:sldLayoutIdLst>
  <p:transition/>
  <p:hf hdr="0" ftr="0" dt="0"/>
  <p:txStyles>
    <p:titleStyle>
      <a:lvl1pPr algn="ctr" defTabSz="90963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0963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0963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0963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0963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6841" algn="ctr" defTabSz="912102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3689" algn="ctr" defTabSz="912102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0536" algn="ctr" defTabSz="912102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7381" algn="ctr" defTabSz="912102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5425" indent="-225425" algn="l" defTabSz="909638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8325" indent="-225425" algn="l" defTabSz="909638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09638" indent="-223838" algn="l" defTabSz="90963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3188" indent="-225425" algn="l" defTabSz="909638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4038" indent="-225425" algn="l" defTabSz="909638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2647" indent="-228420" algn="l" defTabSz="912102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69490" indent="-228420" algn="l" defTabSz="912102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6336" indent="-228420" algn="l" defTabSz="912102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3176" indent="-228420" algn="l" defTabSz="912102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68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41" algn="l" defTabSz="4568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89" algn="l" defTabSz="4568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36" algn="l" defTabSz="4568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381" algn="l" defTabSz="4568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23" algn="l" defTabSz="4568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070" algn="l" defTabSz="4568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908" algn="l" defTabSz="4568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758" algn="l" defTabSz="4568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B0B4755E-02F6-2BFD-EEEC-CE8DB4E768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994" tIns="45998" rIns="91994" bIns="459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B3A250D4-A9FF-0180-6B81-FD280108F8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994" tIns="45998" rIns="91994" bIns="459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02566" name="Rectangle 6">
            <a:extLst>
              <a:ext uri="{FF2B5EF4-FFF2-40B4-BE49-F238E27FC236}">
                <a16:creationId xmlns:a16="http://schemas.microsoft.com/office/drawing/2014/main" id="{80296842-A4BB-1233-CA8B-61CB01F8C24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411245" y="5253831"/>
            <a:ext cx="3078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994" tIns="45998" rIns="91994" bIns="45998"/>
          <a:lstStyle>
            <a:lvl1pPr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5C2D30BD-F057-B845-925C-3F4D310FB2CD}" type="slidenum">
              <a:rPr lang="en-US" alt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pPr>
                <a:defRPr/>
              </a:pPr>
              <a:t>‹#›</a:t>
            </a:fld>
            <a:r>
              <a:rPr lang="en-US" altLang="en-US" sz="1800">
                <a:solidFill>
                  <a:srgbClr val="808080"/>
                </a:solidFill>
              </a:rPr>
              <a:t> - </a:t>
            </a:r>
            <a:r>
              <a:rPr lang="en-US" altLang="en-US" sz="1000">
                <a:solidFill>
                  <a:srgbClr val="969696"/>
                </a:solidFill>
              </a:rPr>
              <a:t>Lectures.GersteinLab.org</a:t>
            </a:r>
            <a:r>
              <a:rPr lang="en-US" altLang="en-US" sz="400">
                <a:solidFill>
                  <a:srgbClr val="808080"/>
                </a:solidFill>
              </a:rPr>
              <a:t> </a:t>
            </a:r>
            <a:r>
              <a:rPr lang="en-US" altLang="en-US" sz="300">
                <a:solidFill>
                  <a:srgbClr val="000000"/>
                </a:solidFill>
              </a:rPr>
              <a:t>(c) '09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516" r:id="rId1"/>
    <p:sldLayoutId id="2147491517" r:id="rId2"/>
    <p:sldLayoutId id="2147491518" r:id="rId3"/>
    <p:sldLayoutId id="2147491519" r:id="rId4"/>
    <p:sldLayoutId id="2147491520" r:id="rId5"/>
    <p:sldLayoutId id="2147491521" r:id="rId6"/>
    <p:sldLayoutId id="2147491522" r:id="rId7"/>
    <p:sldLayoutId id="2147491523" r:id="rId8"/>
    <p:sldLayoutId id="2147491524" r:id="rId9"/>
    <p:sldLayoutId id="2147491525" r:id="rId10"/>
    <p:sldLayoutId id="2147491526" r:id="rId11"/>
    <p:sldLayoutId id="2147491527" r:id="rId12"/>
    <p:sldLayoutId id="2147491528" r:id="rId13"/>
  </p:sldLayoutIdLst>
  <p:transition/>
  <p:hf hdr="0" ftr="0" dt="0"/>
  <p:txStyles>
    <p:titleStyle>
      <a:lvl1pPr algn="ctr" defTabSz="911225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11225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11225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11225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11225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6846" algn="ctr" defTabSz="9121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3696" algn="ctr" defTabSz="9121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0550" algn="ctr" defTabSz="9121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7398" algn="ctr" defTabSz="9121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7013" indent="-227013" algn="l" defTabSz="911225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9913" indent="-227013" algn="l" defTabSz="911225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11225" indent="-225425" algn="l" defTabSz="91122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4775" indent="-227013" algn="l" defTabSz="911225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5625" indent="-227013" algn="l" defTabSz="911225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2673" indent="-228422" algn="l" defTabSz="9121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69520" indent="-228422" algn="l" defTabSz="9121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6372" indent="-228422" algn="l" defTabSz="9121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3216" indent="-228422" algn="l" defTabSz="9121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68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46" algn="l" defTabSz="4568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96" algn="l" defTabSz="4568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50" algn="l" defTabSz="4568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398" algn="l" defTabSz="4568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45" algn="l" defTabSz="4568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098" algn="l" defTabSz="4568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941" algn="l" defTabSz="4568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795" algn="l" defTabSz="4568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09675EB-8B0A-16F7-714D-7C8F8645912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CC6DEE7-8825-3858-C8B1-9F2E1C80EB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D5C7E-C52E-34F4-4632-F5DA533203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8C3F55-53F9-1143-AB3E-6F2553D8ACD4}" type="datetimeFigureOut">
              <a:rPr lang="en-US" altLang="en-US"/>
              <a:pPr>
                <a:defRPr/>
              </a:pPr>
              <a:t>2/3/25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8809A-52A8-40E3-556B-3DEAE72024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8B095-7644-E478-B637-6A8E629CC8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C6D131D-88B2-0C4B-B934-375C286BFC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1133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1544" r:id="rId1"/>
    <p:sldLayoutId id="2147491545" r:id="rId2"/>
    <p:sldLayoutId id="2147491546" r:id="rId3"/>
    <p:sldLayoutId id="2147491547" r:id="rId4"/>
    <p:sldLayoutId id="2147491548" r:id="rId5"/>
    <p:sldLayoutId id="2147491549" r:id="rId6"/>
    <p:sldLayoutId id="2147491550" r:id="rId7"/>
    <p:sldLayoutId id="2147491551" r:id="rId8"/>
    <p:sldLayoutId id="2147491552" r:id="rId9"/>
    <p:sldLayoutId id="2147491553" r:id="rId10"/>
    <p:sldLayoutId id="214749155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D9E7D2B-E501-496E-442B-BF4E5E192A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3" rIns="92066" bIns="4603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947A075-585A-FEC4-E97E-DC4149A16D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Se2_default_3_cbb752_11apr10con2_default_3_cbb752_11apr10d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02566" name="Rectangle 6">
            <a:extLst>
              <a:ext uri="{FF2B5EF4-FFF2-40B4-BE49-F238E27FC236}">
                <a16:creationId xmlns:a16="http://schemas.microsoft.com/office/drawing/2014/main" id="{97281030-0A52-CDCA-85EE-9D46790AD35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411245" y="5253831"/>
            <a:ext cx="3078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3" rIns="92066" bIns="46033"/>
          <a:lstStyle>
            <a:lvl1pPr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E48D9F33-0C9A-964B-B1F2-4F5B8458226C}" type="slidenum">
              <a:rPr lang="en-US" alt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pPr>
                <a:defRPr/>
              </a:pPr>
              <a:t>‹#›</a:t>
            </a:fld>
            <a:r>
              <a:rPr lang="en-US" altLang="en-US" sz="1800">
                <a:solidFill>
                  <a:srgbClr val="808080"/>
                </a:solidFill>
              </a:rPr>
              <a:t> - </a:t>
            </a:r>
            <a:r>
              <a:rPr lang="en-US" altLang="en-US" sz="1000">
                <a:solidFill>
                  <a:srgbClr val="969696"/>
                </a:solidFill>
              </a:rPr>
              <a:t>Lectures.GersteinLab.org</a:t>
            </a:r>
            <a:endParaRPr lang="en-US" altLang="en-US" sz="300" b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334" r:id="rId1"/>
    <p:sldLayoutId id="2147491335" r:id="rId2"/>
    <p:sldLayoutId id="2147491336" r:id="rId3"/>
    <p:sldLayoutId id="2147491337" r:id="rId4"/>
    <p:sldLayoutId id="2147491338" r:id="rId5"/>
    <p:sldLayoutId id="2147491339" r:id="rId6"/>
    <p:sldLayoutId id="2147491340" r:id="rId7"/>
    <p:sldLayoutId id="2147491341" r:id="rId8"/>
    <p:sldLayoutId id="2147491342" r:id="rId9"/>
    <p:sldLayoutId id="2147491343" r:id="rId10"/>
    <p:sldLayoutId id="2147491344" r:id="rId11"/>
    <p:sldLayoutId id="2147491345" r:id="rId12"/>
    <p:sldLayoutId id="2147491346" r:id="rId13"/>
  </p:sldLayoutIdLst>
  <p:transition/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8600" indent="-2286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71500" indent="-228600" algn="l" defTabSz="912813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12813" indent="-227013" algn="l" defTabSz="912813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6363" indent="-228600" algn="l" defTabSz="9128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7213" indent="-228600" algn="l" defTabSz="912813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627A030-9AF3-6ED7-3CD5-16697A55BA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3" rIns="92066" bIns="4603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DC00B7B-3180-6017-D4C3-69E3E122B5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02566" name="Rectangle 6">
            <a:extLst>
              <a:ext uri="{FF2B5EF4-FFF2-40B4-BE49-F238E27FC236}">
                <a16:creationId xmlns:a16="http://schemas.microsoft.com/office/drawing/2014/main" id="{BB60E903-F254-FE85-29D5-83F0794F7EC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411245" y="5253831"/>
            <a:ext cx="3078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3" rIns="92066" bIns="46033"/>
          <a:lstStyle>
            <a:lvl1pPr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25A6B7E2-53A7-4445-A479-865D0D16907E}" type="slidenum">
              <a:rPr lang="en-US" alt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pPr>
                <a:defRPr/>
              </a:pPr>
              <a:t>‹#›</a:t>
            </a:fld>
            <a:r>
              <a:rPr lang="en-US" altLang="en-US" sz="1800">
                <a:solidFill>
                  <a:srgbClr val="808080"/>
                </a:solidFill>
              </a:rPr>
              <a:t> - </a:t>
            </a:r>
            <a:r>
              <a:rPr lang="en-US" altLang="en-US" sz="1000">
                <a:solidFill>
                  <a:srgbClr val="969696"/>
                </a:solidFill>
              </a:rPr>
              <a:t>Lectures.GersteinLab.org</a:t>
            </a:r>
            <a:r>
              <a:rPr lang="en-US" altLang="en-US" sz="400" b="0">
                <a:solidFill>
                  <a:srgbClr val="808080"/>
                </a:solidFill>
              </a:rPr>
              <a:t> </a:t>
            </a:r>
            <a:endParaRPr lang="en-US" altLang="en-US" sz="300" b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347" r:id="rId1"/>
    <p:sldLayoutId id="2147491348" r:id="rId2"/>
    <p:sldLayoutId id="2147491349" r:id="rId3"/>
    <p:sldLayoutId id="2147491350" r:id="rId4"/>
    <p:sldLayoutId id="2147491351" r:id="rId5"/>
    <p:sldLayoutId id="2147491352" r:id="rId6"/>
    <p:sldLayoutId id="2147491353" r:id="rId7"/>
    <p:sldLayoutId id="2147491354" r:id="rId8"/>
    <p:sldLayoutId id="2147491355" r:id="rId9"/>
    <p:sldLayoutId id="2147491356" r:id="rId10"/>
    <p:sldLayoutId id="2147491357" r:id="rId11"/>
    <p:sldLayoutId id="2147491358" r:id="rId12"/>
    <p:sldLayoutId id="2147491359" r:id="rId13"/>
  </p:sldLayoutIdLst>
  <p:transition/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8600" indent="-2286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71500" indent="-228600" algn="l" defTabSz="912813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12813" indent="-227013" algn="l" defTabSz="912813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6363" indent="-228600" algn="l" defTabSz="9128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7213" indent="-228600" algn="l" defTabSz="912813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B050F1F-52B1-8703-0C88-A5898C307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3" rIns="92066" bIns="4603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0CC08F-65BC-4198-BC47-B5CD72EA46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Se2_default_3_cbb752_11apr10con2_default_3_cbb752_11apr10d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02566" name="Rectangle 6">
            <a:extLst>
              <a:ext uri="{FF2B5EF4-FFF2-40B4-BE49-F238E27FC236}">
                <a16:creationId xmlns:a16="http://schemas.microsoft.com/office/drawing/2014/main" id="{D72F1FE2-16F7-5CCC-1395-C18C2AB551B5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7411245" y="5253831"/>
            <a:ext cx="3078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3" rIns="92066" bIns="46033"/>
          <a:lstStyle>
            <a:lvl1pPr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831D07CA-4A4C-9B49-A9F3-B5406E21E5AA}" type="slidenum">
              <a:rPr lang="en-US" alt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pPr>
                <a:defRPr/>
              </a:pPr>
              <a:t>‹#›</a:t>
            </a:fld>
            <a:r>
              <a:rPr lang="en-US" altLang="en-US" sz="1800">
                <a:solidFill>
                  <a:srgbClr val="808080"/>
                </a:solidFill>
              </a:rPr>
              <a:t> - </a:t>
            </a:r>
            <a:r>
              <a:rPr lang="en-US" altLang="en-US" sz="1000">
                <a:solidFill>
                  <a:srgbClr val="969696"/>
                </a:solidFill>
              </a:rPr>
              <a:t>Lectures.GersteinLab.org</a:t>
            </a:r>
            <a:endParaRPr lang="en-US" altLang="en-US" sz="300" b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360" r:id="rId1"/>
    <p:sldLayoutId id="2147491361" r:id="rId2"/>
    <p:sldLayoutId id="2147491362" r:id="rId3"/>
    <p:sldLayoutId id="2147491363" r:id="rId4"/>
    <p:sldLayoutId id="2147491364" r:id="rId5"/>
    <p:sldLayoutId id="2147491365" r:id="rId6"/>
    <p:sldLayoutId id="2147491366" r:id="rId7"/>
    <p:sldLayoutId id="2147491367" r:id="rId8"/>
    <p:sldLayoutId id="2147491368" r:id="rId9"/>
    <p:sldLayoutId id="2147491369" r:id="rId10"/>
    <p:sldLayoutId id="2147491370" r:id="rId11"/>
    <p:sldLayoutId id="2147491371" r:id="rId12"/>
    <p:sldLayoutId id="2147491372" r:id="rId13"/>
  </p:sldLayoutIdLst>
  <p:transition/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8600" indent="-2286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71500" indent="-228600" algn="l" defTabSz="912813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12813" indent="-227013" algn="l" defTabSz="912813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6363" indent="-228600" algn="l" defTabSz="9128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7213" indent="-228600" algn="l" defTabSz="912813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994F5A5-2332-0BFB-6D41-F403D16671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3" rIns="92066" bIns="4603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AD9FB65-BBD2-F59C-9DA2-BCC70BB0EB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02566" name="Rectangle 6">
            <a:extLst>
              <a:ext uri="{FF2B5EF4-FFF2-40B4-BE49-F238E27FC236}">
                <a16:creationId xmlns:a16="http://schemas.microsoft.com/office/drawing/2014/main" id="{C873F0A9-A096-FF59-5A05-2C3331E53BD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411245" y="5253831"/>
            <a:ext cx="3078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3" rIns="92066" bIns="46033"/>
          <a:lstStyle>
            <a:lvl1pPr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12813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B39302D6-C9F2-AB4D-86B8-7DABD597B266}" type="slidenum">
              <a:rPr lang="en-US" alt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pPr>
                <a:defRPr/>
              </a:pPr>
              <a:t>‹#›</a:t>
            </a:fld>
            <a:r>
              <a:rPr lang="en-US" altLang="en-US" sz="1800">
                <a:solidFill>
                  <a:srgbClr val="808080"/>
                </a:solidFill>
              </a:rPr>
              <a:t> - </a:t>
            </a:r>
            <a:r>
              <a:rPr lang="en-US" altLang="en-US" sz="1000">
                <a:solidFill>
                  <a:srgbClr val="969696"/>
                </a:solidFill>
              </a:rPr>
              <a:t>Lectures.GersteinLab.org</a:t>
            </a:r>
            <a:r>
              <a:rPr lang="en-US" altLang="en-US" sz="400" b="0">
                <a:solidFill>
                  <a:srgbClr val="808080"/>
                </a:solidFill>
              </a:rPr>
              <a:t> </a:t>
            </a:r>
            <a:r>
              <a:rPr lang="en-US" altLang="en-US" sz="300" b="0">
                <a:solidFill>
                  <a:srgbClr val="000000"/>
                </a:solidFill>
              </a:rPr>
              <a:t>(c) '09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373" r:id="rId1"/>
    <p:sldLayoutId id="2147491374" r:id="rId2"/>
    <p:sldLayoutId id="2147491375" r:id="rId3"/>
    <p:sldLayoutId id="2147491376" r:id="rId4"/>
    <p:sldLayoutId id="2147491377" r:id="rId5"/>
    <p:sldLayoutId id="2147491378" r:id="rId6"/>
    <p:sldLayoutId id="2147491379" r:id="rId7"/>
    <p:sldLayoutId id="2147491380" r:id="rId8"/>
    <p:sldLayoutId id="2147491381" r:id="rId9"/>
    <p:sldLayoutId id="2147491382" r:id="rId10"/>
    <p:sldLayoutId id="2147491383" r:id="rId11"/>
    <p:sldLayoutId id="2147491384" r:id="rId12"/>
    <p:sldLayoutId id="2147491385" r:id="rId13"/>
  </p:sldLayoutIdLst>
  <p:transition/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8600" indent="-2286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71500" indent="-228600" algn="l" defTabSz="912813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12813" indent="-227013" algn="l" defTabSz="912813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6363" indent="-228600" algn="l" defTabSz="9128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7213" indent="-228600" algn="l" defTabSz="912813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F95B9A8-7FEE-6434-E8AF-D3666BB7C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2" rIns="92066" bIns="4603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0265F7D-2C87-9FF3-1C40-F4CC1284EF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2" rIns="92066" bIns="460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02566" name="Rectangle 6">
            <a:extLst>
              <a:ext uri="{FF2B5EF4-FFF2-40B4-BE49-F238E27FC236}">
                <a16:creationId xmlns:a16="http://schemas.microsoft.com/office/drawing/2014/main" id="{C8C0413D-686B-CEAA-C506-3F179A11ABB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411245" y="5253831"/>
            <a:ext cx="3078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2" rIns="92066" bIns="46032"/>
          <a:lstStyle>
            <a:lvl1pPr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142D1EC0-4F3D-2641-9D68-E1E4F5DAA271}" type="slidenum">
              <a:rPr lang="en-US" alt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pPr>
                <a:defRPr/>
              </a:pPr>
              <a:t>‹#›</a:t>
            </a:fld>
            <a:r>
              <a:rPr lang="en-US" altLang="en-US" sz="1800">
                <a:solidFill>
                  <a:srgbClr val="808080"/>
                </a:solidFill>
              </a:rPr>
              <a:t> - </a:t>
            </a:r>
            <a:r>
              <a:rPr lang="en-US" altLang="en-US" sz="1000">
                <a:solidFill>
                  <a:srgbClr val="969696"/>
                </a:solidFill>
              </a:rPr>
              <a:t>Lectures.GersteinLab.org</a:t>
            </a:r>
            <a:endParaRPr lang="en-US" altLang="en-US" sz="300" b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386" r:id="rId1"/>
    <p:sldLayoutId id="2147491387" r:id="rId2"/>
    <p:sldLayoutId id="2147491388" r:id="rId3"/>
    <p:sldLayoutId id="2147491389" r:id="rId4"/>
    <p:sldLayoutId id="2147491390" r:id="rId5"/>
    <p:sldLayoutId id="2147491391" r:id="rId6"/>
    <p:sldLayoutId id="2147491392" r:id="rId7"/>
    <p:sldLayoutId id="2147491393" r:id="rId8"/>
    <p:sldLayoutId id="2147491394" r:id="rId9"/>
    <p:sldLayoutId id="2147491395" r:id="rId10"/>
    <p:sldLayoutId id="2147491396" r:id="rId11"/>
    <p:sldLayoutId id="2147491397" r:id="rId12"/>
    <p:sldLayoutId id="2147491398" r:id="rId13"/>
  </p:sldLayoutIdLst>
  <p:transition/>
  <p:hf hdr="0" ftr="0" dt="0"/>
  <p:txStyles>
    <p:titleStyle>
      <a:lvl1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196" algn="ctr" defTabSz="91280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4391" algn="ctr" defTabSz="91280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1587" algn="ctr" defTabSz="91280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8782" algn="ctr" defTabSz="91280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7013" indent="-227013" algn="l" defTabSz="911225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9913" indent="-227013" algn="l" defTabSz="911225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11225" indent="-225425" algn="l" defTabSz="91122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4775" indent="-227013" algn="l" defTabSz="911225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5625" indent="-227013" algn="l" defTabSz="911225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575" indent="-228597" algn="l" defTabSz="91280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770" indent="-228597" algn="l" defTabSz="91280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8966" indent="-228597" algn="l" defTabSz="91280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161" indent="-228597" algn="l" defTabSz="91280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2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3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8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3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6A2B914-3948-B2C8-09E6-F4E661CB03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2" rIns="92066" bIns="4603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CF7DAEB-2855-301F-271D-55CEF64CFE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2" rIns="92066" bIns="460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02566" name="Rectangle 6">
            <a:extLst>
              <a:ext uri="{FF2B5EF4-FFF2-40B4-BE49-F238E27FC236}">
                <a16:creationId xmlns:a16="http://schemas.microsoft.com/office/drawing/2014/main" id="{948C2894-6EC2-074B-A64C-C72B73ED93F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411245" y="5253831"/>
            <a:ext cx="3078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2" rIns="92066" bIns="46032"/>
          <a:lstStyle>
            <a:lvl1pPr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239A3A44-721E-AE43-A24C-3668C34F0DBA}" type="slidenum">
              <a:rPr lang="en-US" alt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pPr>
                <a:defRPr/>
              </a:pPr>
              <a:t>‹#›</a:t>
            </a:fld>
            <a:r>
              <a:rPr lang="en-US" altLang="en-US" sz="1800">
                <a:solidFill>
                  <a:srgbClr val="808080"/>
                </a:solidFill>
              </a:rPr>
              <a:t> - </a:t>
            </a:r>
            <a:r>
              <a:rPr lang="en-US" altLang="en-US" sz="1000">
                <a:solidFill>
                  <a:srgbClr val="969696"/>
                </a:solidFill>
              </a:rPr>
              <a:t>Lectures.GersteinLab.org</a:t>
            </a:r>
            <a:endParaRPr lang="en-US" altLang="en-US" sz="300" b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399" r:id="rId1"/>
    <p:sldLayoutId id="2147491400" r:id="rId2"/>
    <p:sldLayoutId id="2147491401" r:id="rId3"/>
    <p:sldLayoutId id="2147491402" r:id="rId4"/>
    <p:sldLayoutId id="2147491403" r:id="rId5"/>
    <p:sldLayoutId id="2147491404" r:id="rId6"/>
    <p:sldLayoutId id="2147491405" r:id="rId7"/>
    <p:sldLayoutId id="2147491406" r:id="rId8"/>
    <p:sldLayoutId id="2147491407" r:id="rId9"/>
    <p:sldLayoutId id="2147491408" r:id="rId10"/>
    <p:sldLayoutId id="2147491409" r:id="rId11"/>
    <p:sldLayoutId id="2147491410" r:id="rId12"/>
    <p:sldLayoutId id="2147491411" r:id="rId13"/>
  </p:sldLayoutIdLst>
  <p:transition/>
  <p:hf hdr="0" ftr="0" dt="0"/>
  <p:txStyles>
    <p:titleStyle>
      <a:lvl1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196" algn="ctr" defTabSz="91280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4391" algn="ctr" defTabSz="91280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1587" algn="ctr" defTabSz="91280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8782" algn="ctr" defTabSz="91280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7013" indent="-227013" algn="l" defTabSz="911225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9913" indent="-227013" algn="l" defTabSz="911225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11225" indent="-225425" algn="l" defTabSz="91122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4775" indent="-227013" algn="l" defTabSz="911225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5625" indent="-227013" algn="l" defTabSz="911225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575" indent="-228597" algn="l" defTabSz="91280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770" indent="-228597" algn="l" defTabSz="91280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8966" indent="-228597" algn="l" defTabSz="91280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161" indent="-228597" algn="l" defTabSz="91280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2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3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8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3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占位符 1">
            <a:extLst>
              <a:ext uri="{FF2B5EF4-FFF2-40B4-BE49-F238E27FC236}">
                <a16:creationId xmlns:a16="http://schemas.microsoft.com/office/drawing/2014/main" id="{523D6E03-B9D8-144F-A660-5A94D15E783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8195" name="文本占位符 2">
            <a:extLst>
              <a:ext uri="{FF2B5EF4-FFF2-40B4-BE49-F238E27FC236}">
                <a16:creationId xmlns:a16="http://schemas.microsoft.com/office/drawing/2014/main" id="{58787C49-4BC6-D9D7-2040-CCA4EB8B7F9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618315-C53C-E00F-1026-C2A3F4ADC5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54F66F20-6EF6-3648-9C1F-C82DF41F7536}" type="datetime1">
              <a:rPr lang="zh-CN" altLang="en-US"/>
              <a:pPr>
                <a:defRPr/>
              </a:pPr>
              <a:t>2025/2/3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590E94-561D-115E-374C-1ABA78381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C5DAF64-B7E0-5CC7-D817-F1566A10AF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236BF671-ECD3-724C-9BE6-7673DA7ED49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529" r:id="rId1"/>
    <p:sldLayoutId id="2147491530" r:id="rId2"/>
    <p:sldLayoutId id="2147491531" r:id="rId3"/>
    <p:sldLayoutId id="2147491532" r:id="rId4"/>
    <p:sldLayoutId id="2147491533" r:id="rId5"/>
    <p:sldLayoutId id="2147491534" r:id="rId6"/>
    <p:sldLayoutId id="2147491535" r:id="rId7"/>
    <p:sldLayoutId id="2147491536" r:id="rId8"/>
    <p:sldLayoutId id="2147491537" r:id="rId9"/>
    <p:sldLayoutId id="2147491538" r:id="rId10"/>
    <p:sldLayoutId id="2147491539" r:id="rId11"/>
    <p:sldLayoutId id="214749154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9C123C7-C504-38DA-5EA3-1682483270CE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15"/>
            </p:custDataLst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2" rIns="92066" bIns="4603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6455F15-2C6C-F57B-9EDB-928655A434BB}"/>
              </a:ext>
            </a:extLst>
          </p:cNvPr>
          <p:cNvSpPr>
            <a:spLocks noGrp="1" noChangeArrowheads="1"/>
          </p:cNvSpPr>
          <p:nvPr>
            <p:ph type="body" idx="1"/>
            <p:custDataLst>
              <p:tags r:id="rId16"/>
            </p:custDataLst>
          </p:nvPr>
        </p:nvSpPr>
        <p:spPr bwMode="auto">
          <a:xfrm>
            <a:off x="685800" y="1981200"/>
            <a:ext cx="7772400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2" rIns="92066" bIns="460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02566" name="Rectangle 6">
            <a:extLst>
              <a:ext uri="{FF2B5EF4-FFF2-40B4-BE49-F238E27FC236}">
                <a16:creationId xmlns:a16="http://schemas.microsoft.com/office/drawing/2014/main" id="{07057D89-ED3B-1C24-E7E8-BBAE16604B7C}"/>
              </a:ext>
            </a:extLst>
          </p:cNvPr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 rot="16200000">
            <a:off x="7411245" y="5253831"/>
            <a:ext cx="3078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2" rIns="92066" bIns="46032"/>
          <a:lstStyle>
            <a:lvl1pPr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11225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5D6FB051-F660-E441-922E-6399D09061FF}" type="slidenum">
              <a:rPr lang="en-US" alt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pPr>
                <a:defRPr/>
              </a:pPr>
              <a:t>‹#›</a:t>
            </a:fld>
            <a:r>
              <a:rPr lang="en-US" altLang="en-US" sz="1800">
                <a:solidFill>
                  <a:srgbClr val="808080"/>
                </a:solidFill>
              </a:rPr>
              <a:t> - </a:t>
            </a:r>
            <a:r>
              <a:rPr lang="en-US" altLang="en-US" sz="1000">
                <a:solidFill>
                  <a:srgbClr val="969696"/>
                </a:solidFill>
              </a:rPr>
              <a:t>Lectures.GersteinLab.org</a:t>
            </a:r>
            <a:endParaRPr lang="en-US" altLang="en-US" sz="300" b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412" r:id="rId1"/>
    <p:sldLayoutId id="2147491413" r:id="rId2"/>
    <p:sldLayoutId id="2147491414" r:id="rId3"/>
    <p:sldLayoutId id="2147491415" r:id="rId4"/>
    <p:sldLayoutId id="2147491416" r:id="rId5"/>
    <p:sldLayoutId id="2147491417" r:id="rId6"/>
    <p:sldLayoutId id="2147491418" r:id="rId7"/>
    <p:sldLayoutId id="2147491419" r:id="rId8"/>
    <p:sldLayoutId id="2147491420" r:id="rId9"/>
    <p:sldLayoutId id="2147491421" r:id="rId10"/>
    <p:sldLayoutId id="2147491422" r:id="rId11"/>
    <p:sldLayoutId id="2147491423" r:id="rId12"/>
    <p:sldLayoutId id="2147491424" r:id="rId13"/>
  </p:sldLayoutIdLst>
  <p:transition/>
  <p:hf hdr="0" ftr="0" dt="0"/>
  <p:txStyles>
    <p:titleStyle>
      <a:lvl1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1122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196" algn="ctr" defTabSz="91280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4391" algn="ctr" defTabSz="91280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1587" algn="ctr" defTabSz="91280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8782" algn="ctr" defTabSz="912804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7013" indent="-227013" algn="l" defTabSz="911225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9913" indent="-227013" algn="l" defTabSz="911225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11225" indent="-225425" algn="l" defTabSz="91122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4775" indent="-227013" algn="l" defTabSz="911225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5625" indent="-227013" algn="l" defTabSz="911225" rtl="0" eaLnBrk="0" fontAlgn="base" hangingPunct="0">
        <a:spcBef>
          <a:spcPct val="20000"/>
        </a:spcBef>
        <a:spcAft>
          <a:spcPct val="0"/>
        </a:spcAft>
        <a:buFont typeface="Lucida Grande" panose="020B0600040502020204" pitchFamily="34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575" indent="-228597" algn="l" defTabSz="91280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770" indent="-228597" algn="l" defTabSz="91280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8966" indent="-228597" algn="l" defTabSz="91280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161" indent="-228597" algn="l" defTabSz="91280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2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3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8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3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emf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46/annurev-biodatasci-080917-013444" TargetMode="External"/><Relationship Id="rId1" Type="http://schemas.openxmlformats.org/officeDocument/2006/relationships/slideLayout" Target="../slideLayouts/slideLayout2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9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4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83464" y="6168037"/>
            <a:ext cx="1464965" cy="487509"/>
          </a:xfrm>
        </p:spPr>
        <p:txBody>
          <a:bodyPr/>
          <a:lstStyle/>
          <a:p>
            <a:pPr algn="l" eaLnBrk="1" hangingPunct="1"/>
            <a:r>
              <a:rPr lang="en-US" altLang="x-none" sz="1600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charset="-128"/>
              </a:rPr>
              <a:t>Mark Gerstein</a:t>
            </a:r>
            <a:br>
              <a:rPr lang="en-US" altLang="x-none" sz="1600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charset="-128"/>
              </a:rPr>
            </a:br>
            <a:r>
              <a:rPr lang="en-US" altLang="x-none" sz="1600" dirty="0">
                <a:solidFill>
                  <a:schemeClr val="tx1">
                    <a:lumMod val="50000"/>
                    <a:lumOff val="50000"/>
                  </a:schemeClr>
                </a:solidFill>
                <a:ea typeface="ＭＳ Ｐゴシック" charset="-128"/>
              </a:rPr>
              <a:t>Yale U.</a:t>
            </a: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8556625" y="0"/>
            <a:ext cx="587375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Symbol" charset="2"/>
              <a:buChar char="à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x-none" altLang="x-none" sz="3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ＭＳ Ｐゴシック" charset="-128"/>
              <a:cs typeface="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BCC422-BA08-6284-A4AE-2840DDD837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2997" y="1476573"/>
            <a:ext cx="5618006" cy="4314627"/>
          </a:xfrm>
          <a:prstGeom prst="rect">
            <a:avLst/>
          </a:prstGeom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E7A36139-0478-44C0-C73E-8E1A0189F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464" y="259932"/>
            <a:ext cx="8577072" cy="934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Symbol" charset="2"/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</a:rPr>
              <a:t>Biomedical Data Science</a:t>
            </a:r>
            <a:r>
              <a:rPr kumimoji="0" lang="en-US" altLang="x-none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</a:rPr>
              <a:t> </a:t>
            </a:r>
            <a:r>
              <a:rPr kumimoji="0" lang="en-US" altLang="x-none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</a:rPr>
              <a:t>(</a:t>
            </a:r>
            <a:r>
              <a:rPr kumimoji="0" lang="en-US" altLang="x-non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</a:rPr>
              <a:t>GersteinLab.org</a:t>
            </a:r>
            <a:r>
              <a:rPr kumimoji="0" lang="en-US" altLang="x-non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</a:rPr>
              <a:t>/courses/452)</a:t>
            </a:r>
          </a:p>
          <a:p>
            <a:pPr lvl="0" eaLnBrk="1" hangingPunct="1">
              <a:lnSpc>
                <a:spcPct val="80000"/>
              </a:lnSpc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Network Topology – Network Quantities </a:t>
            </a:r>
            <a:r>
              <a:rPr kumimoji="0" lang="en-US" altLang="x-non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</a:rPr>
              <a:t>(25m10b)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x-none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-128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D1F2A44-489F-A451-BEA1-689BEA611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5376" y="5954862"/>
            <a:ext cx="3333389" cy="700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Symbol" pitchFamily="2" charset="2"/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lvl="0" algn="r" eaLnBrk="1" hangingPunct="1"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</a:rPr>
              <a:t>Last edit in spring ’</a:t>
            </a: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</a:rPr>
              <a:t>25. Very similar to</a:t>
            </a:r>
            <a:r>
              <a:rPr kumimoji="0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</a:rPr>
              <a:t> </a:t>
            </a: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</a:rPr>
              <a:t>2022’s 22m10b &amp; </a:t>
            </a:r>
            <a:b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</a:rPr>
            </a:b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</a:rPr>
              <a:t>2021’s M10b [which has a video]. </a:t>
            </a:r>
            <a:endParaRPr kumimoji="0" lang="en-US" altLang="x-none" sz="14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3994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048"/>
    </mc:Choice>
    <mc:Fallback xmlns="">
      <p:transition spd="slow" advTm="3204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itle 1">
            <a:extLst>
              <a:ext uri="{FF2B5EF4-FFF2-40B4-BE49-F238E27FC236}">
                <a16:creationId xmlns:a16="http://schemas.microsoft.com/office/drawing/2014/main" id="{4176D575-B8F9-150B-3399-59367A80A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1688" y="234950"/>
            <a:ext cx="3006725" cy="5857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>
                <a:ea typeface="+mj-ea"/>
                <a:cs typeface="+mj-cs"/>
              </a:rPr>
              <a:t>Network Motifs</a:t>
            </a:r>
          </a:p>
        </p:txBody>
      </p:sp>
      <p:pic>
        <p:nvPicPr>
          <p:cNvPr id="63490" name="Picture 1" descr="F001_network_motif_3node_biTF_V2.pdf">
            <a:extLst>
              <a:ext uri="{FF2B5EF4-FFF2-40B4-BE49-F238E27FC236}">
                <a16:creationId xmlns:a16="http://schemas.microsoft.com/office/drawing/2014/main" id="{F73B9F29-4C74-0AEB-BA94-D4CC1F808A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7313"/>
            <a:ext cx="5489575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1" name="Picture 3">
            <a:extLst>
              <a:ext uri="{FF2B5EF4-FFF2-40B4-BE49-F238E27FC236}">
                <a16:creationId xmlns:a16="http://schemas.microsoft.com/office/drawing/2014/main" id="{18FB77F5-7D0E-9824-17F5-BCD308AE26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23"/>
          <a:stretch>
            <a:fillRect/>
          </a:stretch>
        </p:blipFill>
        <p:spPr bwMode="auto">
          <a:xfrm>
            <a:off x="7808913" y="2058988"/>
            <a:ext cx="5302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2" name="Picture 4">
            <a:extLst>
              <a:ext uri="{FF2B5EF4-FFF2-40B4-BE49-F238E27FC236}">
                <a16:creationId xmlns:a16="http://schemas.microsoft.com/office/drawing/2014/main" id="{F01114BB-AE59-BBBF-6BC8-2072F2BF0D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27"/>
          <a:stretch>
            <a:fillRect/>
          </a:stretch>
        </p:blipFill>
        <p:spPr bwMode="auto">
          <a:xfrm>
            <a:off x="6483350" y="2078038"/>
            <a:ext cx="474663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3" name="Picture 6">
            <a:extLst>
              <a:ext uri="{FF2B5EF4-FFF2-40B4-BE49-F238E27FC236}">
                <a16:creationId xmlns:a16="http://schemas.microsoft.com/office/drawing/2014/main" id="{7BE71304-72AE-83C2-17C1-BEC3DE2802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46"/>
          <a:stretch>
            <a:fillRect/>
          </a:stretch>
        </p:blipFill>
        <p:spPr bwMode="auto">
          <a:xfrm>
            <a:off x="7142163" y="2052638"/>
            <a:ext cx="53022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4" name="Picture 7">
            <a:extLst>
              <a:ext uri="{FF2B5EF4-FFF2-40B4-BE49-F238E27FC236}">
                <a16:creationId xmlns:a16="http://schemas.microsoft.com/office/drawing/2014/main" id="{717C617F-D73E-AFAE-5CC9-3FD180092AB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04"/>
          <a:stretch>
            <a:fillRect/>
          </a:stretch>
        </p:blipFill>
        <p:spPr bwMode="auto">
          <a:xfrm>
            <a:off x="7143750" y="2676525"/>
            <a:ext cx="47625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5" name="Picture 8">
            <a:extLst>
              <a:ext uri="{FF2B5EF4-FFF2-40B4-BE49-F238E27FC236}">
                <a16:creationId xmlns:a16="http://schemas.microsoft.com/office/drawing/2014/main" id="{F731E85B-A486-FA06-7C98-590E99B6DA8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96"/>
          <a:stretch>
            <a:fillRect/>
          </a:stretch>
        </p:blipFill>
        <p:spPr bwMode="auto">
          <a:xfrm>
            <a:off x="7829550" y="2692400"/>
            <a:ext cx="434975" cy="38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6" name="Picture 9">
            <a:extLst>
              <a:ext uri="{FF2B5EF4-FFF2-40B4-BE49-F238E27FC236}">
                <a16:creationId xmlns:a16="http://schemas.microsoft.com/office/drawing/2014/main" id="{7FBDB989-01FE-BDA6-6D2E-D90ADDE8A42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49"/>
          <a:stretch>
            <a:fillRect/>
          </a:stretch>
        </p:blipFill>
        <p:spPr bwMode="auto">
          <a:xfrm>
            <a:off x="6448425" y="2659063"/>
            <a:ext cx="525463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7" name="Picture 10">
            <a:extLst>
              <a:ext uri="{FF2B5EF4-FFF2-40B4-BE49-F238E27FC236}">
                <a16:creationId xmlns:a16="http://schemas.microsoft.com/office/drawing/2014/main" id="{E1C282A4-8B1A-9F3D-F9EA-9669C7B4AB2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39"/>
          <a:stretch>
            <a:fillRect/>
          </a:stretch>
        </p:blipFill>
        <p:spPr bwMode="auto">
          <a:xfrm>
            <a:off x="6626225" y="3322638"/>
            <a:ext cx="1538288" cy="13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8" name="Picture 1" descr="F001_network_motif_3node_biTF_V2.pdf">
            <a:extLst>
              <a:ext uri="{FF2B5EF4-FFF2-40B4-BE49-F238E27FC236}">
                <a16:creationId xmlns:a16="http://schemas.microsoft.com/office/drawing/2014/main" id="{C392D623-1BAF-1052-6CE3-61CC5D3600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93980" r="58835"/>
          <a:stretch>
            <a:fillRect/>
          </a:stretch>
        </p:blipFill>
        <p:spPr bwMode="auto">
          <a:xfrm>
            <a:off x="3379788" y="6070600"/>
            <a:ext cx="41529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9" name="TextBox 4">
            <a:extLst>
              <a:ext uri="{FF2B5EF4-FFF2-40B4-BE49-F238E27FC236}">
                <a16:creationId xmlns:a16="http://schemas.microsoft.com/office/drawing/2014/main" id="{0340F151-695E-4038-0C9B-4A1D8EEB5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3613" y="1133475"/>
            <a:ext cx="2597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0">
                <a:solidFill>
                  <a:srgbClr val="000000"/>
                </a:solidFill>
                <a:ea typeface="宋体" panose="02010600030101010101" pitchFamily="2" charset="-122"/>
              </a:rPr>
              <a:t>7 Motifs</a:t>
            </a:r>
            <a:br>
              <a:rPr lang="en-US" altLang="zh-CN" sz="1800" b="0">
                <a:solidFill>
                  <a:srgbClr val="000000"/>
                </a:solidFill>
                <a:ea typeface="宋体" panose="02010600030101010101" pitchFamily="2" charset="-122"/>
              </a:rPr>
            </a:br>
            <a:r>
              <a:rPr lang="en-US" altLang="zh-CN" sz="1800" b="0">
                <a:solidFill>
                  <a:srgbClr val="000000"/>
                </a:solidFill>
                <a:ea typeface="宋体" panose="02010600030101010101" pitchFamily="2" charset="-122"/>
              </a:rPr>
              <a:t>Over-represented </a:t>
            </a:r>
            <a:br>
              <a:rPr lang="en-US" altLang="zh-CN" sz="1800" b="0">
                <a:solidFill>
                  <a:srgbClr val="000000"/>
                </a:solidFill>
                <a:ea typeface="宋体" panose="02010600030101010101" pitchFamily="2" charset="-122"/>
              </a:rPr>
            </a:br>
            <a:endParaRPr lang="en-US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3500" name="TextBox 18">
            <a:extLst>
              <a:ext uri="{FF2B5EF4-FFF2-40B4-BE49-F238E27FC236}">
                <a16:creationId xmlns:a16="http://schemas.microsoft.com/office/drawing/2014/main" id="{6FAA88DA-53D4-C7B7-0AA5-FC77A887A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75" y="4845050"/>
            <a:ext cx="26114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800" b="0">
                <a:solidFill>
                  <a:srgbClr val="000000"/>
                </a:solidFill>
                <a:ea typeface="宋体" panose="02010600030101010101" pitchFamily="2" charset="-122"/>
              </a:rPr>
              <a:t>FFL involving </a:t>
            </a:r>
            <a:br>
              <a:rPr lang="en-US" altLang="zh-CN" sz="1800" b="0">
                <a:solidFill>
                  <a:srgbClr val="000000"/>
                </a:solidFill>
                <a:ea typeface="宋体" panose="02010600030101010101" pitchFamily="2" charset="-122"/>
              </a:rPr>
            </a:br>
            <a:r>
              <a:rPr lang="en-US" altLang="zh-CN" sz="1800" b="0">
                <a:solidFill>
                  <a:srgbClr val="000000"/>
                </a:solidFill>
                <a:ea typeface="宋体" panose="02010600030101010101" pitchFamily="2" charset="-122"/>
              </a:rPr>
              <a:t>miRNA &amp; 2 TFs</a:t>
            </a:r>
          </a:p>
        </p:txBody>
      </p:sp>
      <p:sp>
        <p:nvSpPr>
          <p:cNvPr id="63501" name="Rectangle 5">
            <a:extLst>
              <a:ext uri="{FF2B5EF4-FFF2-40B4-BE49-F238E27FC236}">
                <a16:creationId xmlns:a16="http://schemas.microsoft.com/office/drawing/2014/main" id="{8578FAAB-AF3B-1F06-4697-B188A566D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" y="5705475"/>
            <a:ext cx="2100263" cy="303213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defTabSz="9128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3502" name="TextBox 19">
            <a:extLst>
              <a:ext uri="{FF2B5EF4-FFF2-40B4-BE49-F238E27FC236}">
                <a16:creationId xmlns:a16="http://schemas.microsoft.com/office/drawing/2014/main" id="{C2139F49-62D3-F407-6FA4-48EA60EE7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4038" y="5773738"/>
            <a:ext cx="1444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 b="0">
                <a:solidFill>
                  <a:srgbClr val="000000"/>
                </a:solidFill>
                <a:ea typeface="宋体" panose="02010600030101010101" pitchFamily="2" charset="-122"/>
              </a:rPr>
              <a:t>All Motifs</a:t>
            </a:r>
          </a:p>
        </p:txBody>
      </p:sp>
      <p:sp>
        <p:nvSpPr>
          <p:cNvPr id="63503" name="TextBox 21">
            <a:extLst>
              <a:ext uri="{FF2B5EF4-FFF2-40B4-BE49-F238E27FC236}">
                <a16:creationId xmlns:a16="http://schemas.microsoft.com/office/drawing/2014/main" id="{EF73F4B0-63C2-3432-C422-3CEC6E9E0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1775"/>
            <a:ext cx="27289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100" b="0">
                <a:solidFill>
                  <a:srgbClr val="808080"/>
                </a:solidFill>
                <a:ea typeface="宋体" panose="02010600030101010101" pitchFamily="2" charset="-122"/>
              </a:rPr>
              <a:t>[</a:t>
            </a:r>
            <a:r>
              <a:rPr lang="en-US" altLang="zh-CN" sz="1100" b="0" i="1">
                <a:solidFill>
                  <a:srgbClr val="808080"/>
                </a:solidFill>
                <a:ea typeface="宋体" panose="02010600030101010101" pitchFamily="2" charset="-122"/>
              </a:rPr>
              <a:t>Science</a:t>
            </a:r>
            <a:r>
              <a:rPr lang="en-US" altLang="zh-CN" sz="1100" b="0">
                <a:solidFill>
                  <a:srgbClr val="808080"/>
                </a:solidFill>
                <a:ea typeface="宋体" panose="02010600030101010101" pitchFamily="2" charset="-122"/>
              </a:rPr>
              <a:t> 330:6012; Cheng et al. </a:t>
            </a:r>
            <a:r>
              <a:rPr lang="en-US" altLang="zh-CN" sz="1100" b="0" i="1">
                <a:solidFill>
                  <a:srgbClr val="808080"/>
                </a:solidFill>
                <a:ea typeface="宋体" panose="02010600030101010101" pitchFamily="2" charset="-122"/>
              </a:rPr>
              <a:t>PLOS CB</a:t>
            </a:r>
            <a:r>
              <a:rPr lang="en-US" altLang="zh-CN" sz="1100" b="0">
                <a:solidFill>
                  <a:srgbClr val="808080"/>
                </a:solidFill>
                <a:ea typeface="宋体" panose="02010600030101010101" pitchFamily="2" charset="-122"/>
              </a:rPr>
              <a:t> </a:t>
            </a:r>
            <a:r>
              <a:rPr lang="en-US" altLang="en-US" sz="1100" b="0">
                <a:solidFill>
                  <a:srgbClr val="808080"/>
                </a:solidFill>
                <a:ea typeface="宋体" panose="02010600030101010101" pitchFamily="2" charset="-122"/>
              </a:rPr>
              <a:t>‘</a:t>
            </a:r>
            <a:r>
              <a:rPr lang="en-US" altLang="zh-CN" sz="1100" b="0">
                <a:solidFill>
                  <a:srgbClr val="808080"/>
                </a:solidFill>
                <a:ea typeface="宋体" panose="02010600030101010101" pitchFamily="2" charset="-122"/>
              </a:rPr>
              <a:t>11]</a:t>
            </a:r>
          </a:p>
        </p:txBody>
      </p:sp>
      <p:sp>
        <p:nvSpPr>
          <p:cNvPr id="63504" name="灯片编号占位符 16">
            <a:extLst>
              <a:ext uri="{FF2B5EF4-FFF2-40B4-BE49-F238E27FC236}">
                <a16:creationId xmlns:a16="http://schemas.microsoft.com/office/drawing/2014/main" id="{2C37A814-2889-E2A6-044B-4D3E0775C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E62524-4337-E34D-A76D-753BF8ED2AC4}" type="slidenum">
              <a:rPr lang="zh-CN" altLang="en-US" sz="1200" smtClean="0">
                <a:solidFill>
                  <a:srgbClr val="898989"/>
                </a:solidFill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zh-CN" altLang="en-US" sz="120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 advTm="6365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Box 24">
            <a:extLst>
              <a:ext uri="{FF2B5EF4-FFF2-40B4-BE49-F238E27FC236}">
                <a16:creationId xmlns:a16="http://schemas.microsoft.com/office/drawing/2014/main" id="{EF07F056-4636-CBEA-83AA-AFF5177B0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419600"/>
            <a:ext cx="6172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800" b="0">
                <a:solidFill>
                  <a:srgbClr val="000000"/>
                </a:solidFill>
                <a:ea typeface="宋体" panose="02010600030101010101" pitchFamily="2" charset="-122"/>
              </a:rPr>
              <a:t>Problem: High-throughput experiments are prone to missing interactions</a:t>
            </a:r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DA35E9FC-D9F8-FB12-BC19-283227326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Cliques</a:t>
            </a:r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6195387F-60C7-8B8E-4861-FCFDC2C181C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4491038" cy="136683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2000" dirty="0">
                <a:ea typeface="+mn-ea"/>
                <a:cs typeface="+mn-cs"/>
              </a:rPr>
              <a:t>Fully connected sub-components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2000" dirty="0">
                <a:ea typeface="+mn-ea"/>
                <a:cs typeface="+mn-cs"/>
              </a:rPr>
              <a:t>Related measures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zh-CN" sz="2000" dirty="0">
                <a:ea typeface="+mn-ea"/>
                <a:cs typeface="+mn-cs"/>
              </a:rPr>
              <a:t>      k-cores : For all vertices in a graph G have degree at least k</a:t>
            </a:r>
          </a:p>
        </p:txBody>
      </p:sp>
      <p:grpSp>
        <p:nvGrpSpPr>
          <p:cNvPr id="65540" name="组合 27">
            <a:extLst>
              <a:ext uri="{FF2B5EF4-FFF2-40B4-BE49-F238E27FC236}">
                <a16:creationId xmlns:a16="http://schemas.microsoft.com/office/drawing/2014/main" id="{CFFD3F27-81E4-1164-BA05-E077BAFC680A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1828800"/>
            <a:ext cx="1555750" cy="2149475"/>
            <a:chOff x="7086600" y="3657600"/>
            <a:chExt cx="1555750" cy="2149475"/>
          </a:xfrm>
        </p:grpSpPr>
        <p:sp>
          <p:nvSpPr>
            <p:cNvPr id="65543" name="Oval 5">
              <a:extLst>
                <a:ext uri="{FF2B5EF4-FFF2-40B4-BE49-F238E27FC236}">
                  <a16:creationId xmlns:a16="http://schemas.microsoft.com/office/drawing/2014/main" id="{C1CA25D8-204A-25F2-24A4-7F1E54A70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34400" y="4648200"/>
              <a:ext cx="107950" cy="10477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grpSp>
          <p:nvGrpSpPr>
            <p:cNvPr id="65544" name="组合 26">
              <a:extLst>
                <a:ext uri="{FF2B5EF4-FFF2-40B4-BE49-F238E27FC236}">
                  <a16:creationId xmlns:a16="http://schemas.microsoft.com/office/drawing/2014/main" id="{2F1D7678-C14F-B6CB-5491-63C82C4600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86600" y="3657600"/>
              <a:ext cx="1503362" cy="2149475"/>
              <a:chOff x="5715000" y="1555750"/>
              <a:chExt cx="1503362" cy="2149475"/>
            </a:xfrm>
          </p:grpSpPr>
          <p:sp>
            <p:nvSpPr>
              <p:cNvPr id="65545" name="Oval 7">
                <a:extLst>
                  <a:ext uri="{FF2B5EF4-FFF2-40B4-BE49-F238E27FC236}">
                    <a16:creationId xmlns:a16="http://schemas.microsoft.com/office/drawing/2014/main" id="{1E243C07-88F4-A257-E670-F3F8618249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4513" y="1555750"/>
                <a:ext cx="115887" cy="12065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zh-CN" sz="1800" b="0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grpSp>
            <p:nvGrpSpPr>
              <p:cNvPr id="65546" name="组合 25">
                <a:extLst>
                  <a:ext uri="{FF2B5EF4-FFF2-40B4-BE49-F238E27FC236}">
                    <a16:creationId xmlns:a16="http://schemas.microsoft.com/office/drawing/2014/main" id="{BE4A075C-3A33-50C5-C59E-3E7A9CF5544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715000" y="1600200"/>
                <a:ext cx="1503362" cy="2105025"/>
                <a:chOff x="5888038" y="3429000"/>
                <a:chExt cx="1503362" cy="2105025"/>
              </a:xfrm>
            </p:grpSpPr>
            <p:sp>
              <p:nvSpPr>
                <p:cNvPr id="65547" name="Oval 4">
                  <a:extLst>
                    <a:ext uri="{FF2B5EF4-FFF2-40B4-BE49-F238E27FC236}">
                      <a16:creationId xmlns:a16="http://schemas.microsoft.com/office/drawing/2014/main" id="{63F9A959-6997-D0C5-47A7-53D0C4A6B4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888038" y="3532188"/>
                  <a:ext cx="109538" cy="115887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00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zh-CN" sz="1800" b="0">
                    <a:solidFill>
                      <a:srgbClr val="000000"/>
                    </a:solidFill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5548" name="Oval 6">
                  <a:extLst>
                    <a:ext uri="{FF2B5EF4-FFF2-40B4-BE49-F238E27FC236}">
                      <a16:creationId xmlns:a16="http://schemas.microsoft.com/office/drawing/2014/main" id="{E365964B-5320-0FAE-3D0A-9130FF0E18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038851" y="5283200"/>
                  <a:ext cx="114300" cy="127000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00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zh-CN" sz="1800" b="0">
                    <a:solidFill>
                      <a:srgbClr val="000000"/>
                    </a:solidFill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5549" name="Oval 8">
                  <a:extLst>
                    <a:ext uri="{FF2B5EF4-FFF2-40B4-BE49-F238E27FC236}">
                      <a16:creationId xmlns:a16="http://schemas.microsoft.com/office/drawing/2014/main" id="{3A752480-3FE5-CA7D-D865-D5F822C223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13601" y="5424488"/>
                  <a:ext cx="125412" cy="109537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00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zh-CN" sz="1800" b="0">
                    <a:solidFill>
                      <a:srgbClr val="000000"/>
                    </a:solidFill>
                    <a:ea typeface="宋体" panose="02010600030101010101" pitchFamily="2" charset="-122"/>
                  </a:endParaRPr>
                </a:p>
              </p:txBody>
            </p:sp>
            <p:grpSp>
              <p:nvGrpSpPr>
                <p:cNvPr id="65550" name="Group 9">
                  <a:extLst>
                    <a:ext uri="{FF2B5EF4-FFF2-40B4-BE49-F238E27FC236}">
                      <a16:creationId xmlns:a16="http://schemas.microsoft.com/office/drawing/2014/main" id="{C8245D59-1FB9-C326-52F7-AE00C56D7D0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2013" y="3429000"/>
                  <a:ext cx="1449387" cy="2039938"/>
                  <a:chOff x="3695" y="1852"/>
                  <a:chExt cx="913" cy="1285"/>
                </a:xfrm>
              </p:grpSpPr>
              <p:sp>
                <p:nvSpPr>
                  <p:cNvPr id="65551" name="Line 10">
                    <a:extLst>
                      <a:ext uri="{FF2B5EF4-FFF2-40B4-BE49-F238E27FC236}">
                        <a16:creationId xmlns:a16="http://schemas.microsoft.com/office/drawing/2014/main" id="{E998FEC6-2634-AFF5-A008-B0C69F96103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95" y="1852"/>
                    <a:ext cx="736" cy="89"/>
                  </a:xfrm>
                  <a:prstGeom prst="line">
                    <a:avLst/>
                  </a:prstGeom>
                  <a:noFill/>
                  <a:ln w="28575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5552" name="Line 11">
                    <a:extLst>
                      <a:ext uri="{FF2B5EF4-FFF2-40B4-BE49-F238E27FC236}">
                        <a16:creationId xmlns:a16="http://schemas.microsoft.com/office/drawing/2014/main" id="{70D095C4-0616-786B-AAFD-06682389914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695" y="1950"/>
                    <a:ext cx="115" cy="1107"/>
                  </a:xfrm>
                  <a:prstGeom prst="line">
                    <a:avLst/>
                  </a:prstGeom>
                  <a:noFill/>
                  <a:ln w="28575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5553" name="Line 12">
                    <a:extLst>
                      <a:ext uri="{FF2B5EF4-FFF2-40B4-BE49-F238E27FC236}">
                        <a16:creationId xmlns:a16="http://schemas.microsoft.com/office/drawing/2014/main" id="{A18BD425-869B-D8A9-8A76-6B90DBC7723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704" y="1950"/>
                    <a:ext cx="904" cy="558"/>
                  </a:xfrm>
                  <a:prstGeom prst="line">
                    <a:avLst/>
                  </a:prstGeom>
                  <a:noFill/>
                  <a:ln w="28575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5554" name="Line 13">
                    <a:extLst>
                      <a:ext uri="{FF2B5EF4-FFF2-40B4-BE49-F238E27FC236}">
                        <a16:creationId xmlns:a16="http://schemas.microsoft.com/office/drawing/2014/main" id="{A5BCB5E6-8D46-2940-AA30-19805B5733C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695" y="1950"/>
                    <a:ext cx="842" cy="1187"/>
                  </a:xfrm>
                  <a:prstGeom prst="line">
                    <a:avLst/>
                  </a:prstGeom>
                  <a:noFill/>
                  <a:ln w="28575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5555" name="Line 14">
                    <a:extLst>
                      <a:ext uri="{FF2B5EF4-FFF2-40B4-BE49-F238E27FC236}">
                        <a16:creationId xmlns:a16="http://schemas.microsoft.com/office/drawing/2014/main" id="{BF492FEB-E428-28B9-B629-8C9D80C18E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10" y="1852"/>
                    <a:ext cx="638" cy="1205"/>
                  </a:xfrm>
                  <a:prstGeom prst="line">
                    <a:avLst/>
                  </a:prstGeom>
                  <a:noFill/>
                  <a:ln w="28575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5556" name="Line 15">
                    <a:extLst>
                      <a:ext uri="{FF2B5EF4-FFF2-40B4-BE49-F238E27FC236}">
                        <a16:creationId xmlns:a16="http://schemas.microsoft.com/office/drawing/2014/main" id="{F52AD627-16FD-DDE5-B0AE-69240C9AB87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10" y="2499"/>
                    <a:ext cx="772" cy="549"/>
                  </a:xfrm>
                  <a:prstGeom prst="line">
                    <a:avLst/>
                  </a:prstGeom>
                  <a:noFill/>
                  <a:ln w="28575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5557" name="Line 16">
                    <a:extLst>
                      <a:ext uri="{FF2B5EF4-FFF2-40B4-BE49-F238E27FC236}">
                        <a16:creationId xmlns:a16="http://schemas.microsoft.com/office/drawing/2014/main" id="{4FBB0815-794C-8E87-BA75-B8201E25605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0" y="3048"/>
                    <a:ext cx="727" cy="89"/>
                  </a:xfrm>
                  <a:prstGeom prst="line">
                    <a:avLst/>
                  </a:prstGeom>
                  <a:noFill/>
                  <a:ln w="28575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5558" name="Line 17">
                    <a:extLst>
                      <a:ext uri="{FF2B5EF4-FFF2-40B4-BE49-F238E27FC236}">
                        <a16:creationId xmlns:a16="http://schemas.microsoft.com/office/drawing/2014/main" id="{5BDA11F9-8E1C-EC9B-D1C4-A38BF27F957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440" y="1852"/>
                    <a:ext cx="97" cy="1285"/>
                  </a:xfrm>
                  <a:prstGeom prst="line">
                    <a:avLst/>
                  </a:prstGeom>
                  <a:noFill/>
                  <a:ln w="28575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5559" name="Line 18">
                    <a:extLst>
                      <a:ext uri="{FF2B5EF4-FFF2-40B4-BE49-F238E27FC236}">
                        <a16:creationId xmlns:a16="http://schemas.microsoft.com/office/drawing/2014/main" id="{F4981D1E-AFB8-23E8-6D82-3F7F85711FD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440" y="1852"/>
                    <a:ext cx="150" cy="638"/>
                  </a:xfrm>
                  <a:prstGeom prst="line">
                    <a:avLst/>
                  </a:prstGeom>
                  <a:noFill/>
                  <a:ln w="28575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5560" name="Line 19">
                    <a:extLst>
                      <a:ext uri="{FF2B5EF4-FFF2-40B4-BE49-F238E27FC236}">
                        <a16:creationId xmlns:a16="http://schemas.microsoft.com/office/drawing/2014/main" id="{47EEA3A4-8F21-7F5E-1BE9-B61DEADDBEA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37" y="2490"/>
                    <a:ext cx="53" cy="638"/>
                  </a:xfrm>
                  <a:prstGeom prst="line">
                    <a:avLst/>
                  </a:prstGeom>
                  <a:noFill/>
                  <a:ln w="28575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5561" name="Text Box 20">
                    <a:extLst>
                      <a:ext uri="{FF2B5EF4-FFF2-40B4-BE49-F238E27FC236}">
                        <a16:creationId xmlns:a16="http://schemas.microsoft.com/office/drawing/2014/main" id="{9FA36C2F-4E13-FF15-DFC5-4A058225710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67" y="2169"/>
                    <a:ext cx="255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zh-CN" sz="1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K</a:t>
                    </a:r>
                  </a:p>
                </p:txBody>
              </p:sp>
            </p:grpSp>
          </p:grpSp>
        </p:grpSp>
      </p:grpSp>
      <p:sp>
        <p:nvSpPr>
          <p:cNvPr id="65541" name="TextBox 22">
            <a:extLst>
              <a:ext uri="{FF2B5EF4-FFF2-40B4-BE49-F238E27FC236}">
                <a16:creationId xmlns:a16="http://schemas.microsoft.com/office/drawing/2014/main" id="{F7AD24E9-7D55-7090-AB0A-3B480DE34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505200"/>
            <a:ext cx="32766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100" b="0">
                <a:solidFill>
                  <a:srgbClr val="000000"/>
                </a:solidFill>
                <a:ea typeface="宋体" panose="02010600030101010101" pitchFamily="2" charset="-122"/>
              </a:rPr>
              <a:t>[Hogue et al, BMC BIOINFORMATICS, 2003]</a:t>
            </a:r>
            <a:endParaRPr lang="zh-CN" altLang="en-US" sz="11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5542" name="TextBox 23">
            <a:extLst>
              <a:ext uri="{FF2B5EF4-FFF2-40B4-BE49-F238E27FC236}">
                <a16:creationId xmlns:a16="http://schemas.microsoft.com/office/drawing/2014/main" id="{4A872D56-2D9C-10BE-C544-A039EC708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343400"/>
            <a:ext cx="441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>
            <a:extLst>
              <a:ext uri="{FF2B5EF4-FFF2-40B4-BE49-F238E27FC236}">
                <a16:creationId xmlns:a16="http://schemas.microsoft.com/office/drawing/2014/main" id="{D39031C2-515E-22ED-A44C-F84260467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868863"/>
            <a:ext cx="8012113" cy="1303337"/>
          </a:xfrm>
        </p:spPr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Predicting protein interactions by completing defective cliques</a:t>
            </a:r>
          </a:p>
        </p:txBody>
      </p:sp>
      <p:grpSp>
        <p:nvGrpSpPr>
          <p:cNvPr id="67586" name="组合 54">
            <a:extLst>
              <a:ext uri="{FF2B5EF4-FFF2-40B4-BE49-F238E27FC236}">
                <a16:creationId xmlns:a16="http://schemas.microsoft.com/office/drawing/2014/main" id="{8524A687-1A9A-BC6D-26A2-B672EBCBB662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1600200"/>
            <a:ext cx="3459163" cy="3248025"/>
            <a:chOff x="4733925" y="838200"/>
            <a:chExt cx="3459163" cy="3248025"/>
          </a:xfrm>
        </p:grpSpPr>
        <p:sp>
          <p:nvSpPr>
            <p:cNvPr id="67590" name="Oval 15">
              <a:extLst>
                <a:ext uri="{FF2B5EF4-FFF2-40B4-BE49-F238E27FC236}">
                  <a16:creationId xmlns:a16="http://schemas.microsoft.com/office/drawing/2014/main" id="{C791BB30-30D6-8020-9F32-A2F9B9649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8038" y="2133600"/>
              <a:ext cx="109537" cy="1158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grpSp>
          <p:nvGrpSpPr>
            <p:cNvPr id="67591" name="组合 53">
              <a:extLst>
                <a:ext uri="{FF2B5EF4-FFF2-40B4-BE49-F238E27FC236}">
                  <a16:creationId xmlns:a16="http://schemas.microsoft.com/office/drawing/2014/main" id="{62F99FAC-EACF-2A80-1236-732B452D0E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3925" y="838200"/>
              <a:ext cx="3459163" cy="3248025"/>
              <a:chOff x="4733925" y="838200"/>
              <a:chExt cx="3459163" cy="3248025"/>
            </a:xfrm>
          </p:grpSpPr>
          <p:sp>
            <p:nvSpPr>
              <p:cNvPr id="67592" name="Oval 16">
                <a:extLst>
                  <a:ext uri="{FF2B5EF4-FFF2-40B4-BE49-F238E27FC236}">
                    <a16:creationId xmlns:a16="http://schemas.microsoft.com/office/drawing/2014/main" id="{D5E959D3-87AD-7F83-15CE-1EE509D332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86600" y="1952625"/>
                <a:ext cx="107950" cy="104775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zh-CN" sz="1800" b="0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grpSp>
            <p:nvGrpSpPr>
              <p:cNvPr id="67593" name="组合 50">
                <a:extLst>
                  <a:ext uri="{FF2B5EF4-FFF2-40B4-BE49-F238E27FC236}">
                    <a16:creationId xmlns:a16="http://schemas.microsoft.com/office/drawing/2014/main" id="{455FCA3C-2FB1-449A-65A4-457A449A76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3925" y="838200"/>
                <a:ext cx="3459163" cy="3248025"/>
                <a:chOff x="4733925" y="2286000"/>
                <a:chExt cx="3459163" cy="3248025"/>
              </a:xfrm>
            </p:grpSpPr>
            <p:sp>
              <p:nvSpPr>
                <p:cNvPr id="67594" name="Oval 20">
                  <a:extLst>
                    <a:ext uri="{FF2B5EF4-FFF2-40B4-BE49-F238E27FC236}">
                      <a16:creationId xmlns:a16="http://schemas.microsoft.com/office/drawing/2014/main" id="{AF78D645-D3AC-FD8F-F4F2-6E99E8ACC8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83163" y="2667000"/>
                  <a:ext cx="122237" cy="119063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zh-CN" sz="1800" b="0">
                    <a:solidFill>
                      <a:srgbClr val="000000"/>
                    </a:solidFill>
                    <a:ea typeface="宋体" panose="02010600030101010101" pitchFamily="2" charset="-122"/>
                  </a:endParaRPr>
                </a:p>
              </p:txBody>
            </p:sp>
            <p:grpSp>
              <p:nvGrpSpPr>
                <p:cNvPr id="67595" name="组合 49">
                  <a:extLst>
                    <a:ext uri="{FF2B5EF4-FFF2-40B4-BE49-F238E27FC236}">
                      <a16:creationId xmlns:a16="http://schemas.microsoft.com/office/drawing/2014/main" id="{B522F47A-1EDD-FD94-3166-92BC5A43174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33925" y="2286000"/>
                  <a:ext cx="3459163" cy="3248025"/>
                  <a:chOff x="4733925" y="2286000"/>
                  <a:chExt cx="3459163" cy="3248025"/>
                </a:xfrm>
              </p:grpSpPr>
              <p:sp>
                <p:nvSpPr>
                  <p:cNvPr id="67596" name="Line 13">
                    <a:extLst>
                      <a:ext uri="{FF2B5EF4-FFF2-40B4-BE49-F238E27FC236}">
                        <a16:creationId xmlns:a16="http://schemas.microsoft.com/office/drawing/2014/main" id="{67FB3898-4457-EAE0-F667-FA99CAB511E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994275" y="2686050"/>
                    <a:ext cx="2236788" cy="280035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67597" name="组合 48">
                    <a:extLst>
                      <a:ext uri="{FF2B5EF4-FFF2-40B4-BE49-F238E27FC236}">
                        <a16:creationId xmlns:a16="http://schemas.microsoft.com/office/drawing/2014/main" id="{4AA27939-9A91-9C2D-6D23-1AEAEBFBD23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733925" y="2286000"/>
                    <a:ext cx="3459163" cy="3248025"/>
                    <a:chOff x="4733925" y="2286000"/>
                    <a:chExt cx="3459163" cy="3248025"/>
                  </a:xfrm>
                </p:grpSpPr>
                <p:sp>
                  <p:nvSpPr>
                    <p:cNvPr id="67598" name="Oval 17">
                      <a:extLst>
                        <a:ext uri="{FF2B5EF4-FFF2-40B4-BE49-F238E27FC236}">
                          <a16:creationId xmlns:a16="http://schemas.microsoft.com/office/drawing/2014/main" id="{10570F25-6617-919F-BF95-DA42380B9B6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038850" y="5283200"/>
                      <a:ext cx="114300" cy="127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zh-CN" sz="1800" b="0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67599" name="Oval 19">
                      <a:extLst>
                        <a:ext uri="{FF2B5EF4-FFF2-40B4-BE49-F238E27FC236}">
                          <a16:creationId xmlns:a16="http://schemas.microsoft.com/office/drawing/2014/main" id="{40C01DC7-477D-8FB1-7FAB-8727C8C64A7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13600" y="5424488"/>
                      <a:ext cx="125413" cy="109537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buChar char="–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buChar char="»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zh-CN" altLang="zh-CN" sz="1800" b="0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p:txBody>
                </p:sp>
                <p:grpSp>
                  <p:nvGrpSpPr>
                    <p:cNvPr id="67600" name="组合 47">
                      <a:extLst>
                        <a:ext uri="{FF2B5EF4-FFF2-40B4-BE49-F238E27FC236}">
                          <a16:creationId xmlns:a16="http://schemas.microsoft.com/office/drawing/2014/main" id="{7E95A778-D527-33B3-80D4-40DD81299D4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33925" y="2286000"/>
                      <a:ext cx="3459163" cy="3213100"/>
                      <a:chOff x="4733925" y="2274888"/>
                      <a:chExt cx="3459163" cy="3213100"/>
                    </a:xfrm>
                  </p:grpSpPr>
                  <p:sp>
                    <p:nvSpPr>
                      <p:cNvPr id="67601" name="Line 7">
                        <a:extLst>
                          <a:ext uri="{FF2B5EF4-FFF2-40B4-BE49-F238E27FC236}">
                            <a16:creationId xmlns:a16="http://schemas.microsoft.com/office/drawing/2014/main" id="{A6242678-7DAE-973B-6F47-662B4FB8B76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7329488" y="2659063"/>
                        <a:ext cx="492125" cy="1801813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0000FF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602" name="Line 14">
                        <a:extLst>
                          <a:ext uri="{FF2B5EF4-FFF2-40B4-BE49-F238E27FC236}">
                            <a16:creationId xmlns:a16="http://schemas.microsoft.com/office/drawing/2014/main" id="{6CE36719-689A-C02B-36FF-75FB20877A0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7273925" y="2673351"/>
                        <a:ext cx="547688" cy="2798762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0000FF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603" name="Oval 18">
                        <a:extLst>
                          <a:ext uri="{FF2B5EF4-FFF2-40B4-BE49-F238E27FC236}">
                            <a16:creationId xmlns:a16="http://schemas.microsoft.com/office/drawing/2014/main" id="{67A1225D-8506-B4D6-FC36-0EA46DAFD75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269163" y="4384676"/>
                        <a:ext cx="115887" cy="12065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ＭＳ Ｐゴシック" panose="020B0600070205080204" pitchFamily="34" charset="-128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ＭＳ Ｐゴシック" panose="020B0600070205080204" pitchFamily="34" charset="-128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ＭＳ Ｐゴシック" panose="020B0600070205080204" pitchFamily="34" charset="-128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ＭＳ Ｐゴシック" panose="020B0600070205080204" pitchFamily="34" charset="-128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Font typeface="Arial" panose="020B0604020202020204" pitchFamily="34" charset="0"/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ＭＳ Ｐゴシック" panose="020B0600070205080204" pitchFamily="34" charset="-128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ＭＳ Ｐゴシック" panose="020B0600070205080204" pitchFamily="34" charset="-128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ＭＳ Ｐゴシック" panose="020B0600070205080204" pitchFamily="34" charset="-128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ＭＳ Ｐゴシック" panose="020B0600070205080204" pitchFamily="34" charset="-128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panose="020B0604020202020204" pitchFamily="34" charset="0"/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ＭＳ Ｐゴシック" panose="020B0600070205080204" pitchFamily="34" charset="-128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zh-CN" altLang="zh-CN" sz="1800" b="0">
                          <a:solidFill>
                            <a:srgbClr val="000000"/>
                          </a:solidFill>
                          <a:ea typeface="宋体" panose="02010600030101010101" pitchFamily="2" charset="-122"/>
                        </a:endParaRPr>
                      </a:p>
                    </p:txBody>
                  </p:sp>
                  <p:grpSp>
                    <p:nvGrpSpPr>
                      <p:cNvPr id="67604" name="组合 46">
                        <a:extLst>
                          <a:ext uri="{FF2B5EF4-FFF2-40B4-BE49-F238E27FC236}">
                            <a16:creationId xmlns:a16="http://schemas.microsoft.com/office/drawing/2014/main" id="{032891E5-B5B6-8EE0-11B5-76D5596C60CE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733925" y="2274888"/>
                        <a:ext cx="3459163" cy="3213100"/>
                        <a:chOff x="4733925" y="2274888"/>
                        <a:chExt cx="3459163" cy="3213100"/>
                      </a:xfrm>
                    </p:grpSpPr>
                    <p:grpSp>
                      <p:nvGrpSpPr>
                        <p:cNvPr id="67605" name="组合 45">
                          <a:extLst>
                            <a:ext uri="{FF2B5EF4-FFF2-40B4-BE49-F238E27FC236}">
                              <a16:creationId xmlns:a16="http://schemas.microsoft.com/office/drawing/2014/main" id="{F3C83EA0-A5A0-EEF5-B593-6E0C9B54CA35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5018088" y="2630488"/>
                          <a:ext cx="2803525" cy="2857500"/>
                          <a:chOff x="5018088" y="2630488"/>
                          <a:chExt cx="2803525" cy="2857500"/>
                        </a:xfrm>
                      </p:grpSpPr>
                      <p:sp>
                        <p:nvSpPr>
                          <p:cNvPr id="67613" name="Line 5">
                            <a:extLst>
                              <a:ext uri="{FF2B5EF4-FFF2-40B4-BE49-F238E27FC236}">
                                <a16:creationId xmlns:a16="http://schemas.microsoft.com/office/drawing/2014/main" id="{1F193C25-0589-7719-D825-F3737D2890B9}"/>
                              </a:ext>
                            </a:extLst>
                          </p:cNvPr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064125" y="2741613"/>
                            <a:ext cx="844550" cy="844550"/>
                          </a:xfrm>
                          <a:prstGeom prst="line">
                            <a:avLst/>
                          </a:prstGeom>
                          <a:noFill/>
                          <a:ln w="28575">
                            <a:solidFill>
                              <a:srgbClr val="0000FF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67614" name="Line 6">
                            <a:extLst>
                              <a:ext uri="{FF2B5EF4-FFF2-40B4-BE49-F238E27FC236}">
                                <a16:creationId xmlns:a16="http://schemas.microsoft.com/office/drawing/2014/main" id="{CEB85B83-1635-3F3B-D39B-F97EEF449B9A}"/>
                              </a:ext>
                            </a:extLst>
                          </p:cNvPr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V="1">
                            <a:off x="7132638" y="2700338"/>
                            <a:ext cx="660400" cy="746125"/>
                          </a:xfrm>
                          <a:prstGeom prst="line">
                            <a:avLst/>
                          </a:prstGeom>
                          <a:noFill/>
                          <a:ln w="28575">
                            <a:solidFill>
                              <a:srgbClr val="0000FF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67615" name="Line 8">
                            <a:extLst>
                              <a:ext uri="{FF2B5EF4-FFF2-40B4-BE49-F238E27FC236}">
                                <a16:creationId xmlns:a16="http://schemas.microsoft.com/office/drawing/2014/main" id="{C60DC178-6941-3BBD-A436-C2C74D4D3533}"/>
                              </a:ext>
                            </a:extLst>
                          </p:cNvPr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V="1">
                            <a:off x="5937250" y="2686051"/>
                            <a:ext cx="1870075" cy="917575"/>
                          </a:xfrm>
                          <a:prstGeom prst="line">
                            <a:avLst/>
                          </a:prstGeom>
                          <a:noFill/>
                          <a:ln w="28575">
                            <a:solidFill>
                              <a:srgbClr val="0000FF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67616" name="Line 9">
                            <a:extLst>
                              <a:ext uri="{FF2B5EF4-FFF2-40B4-BE49-F238E27FC236}">
                                <a16:creationId xmlns:a16="http://schemas.microsoft.com/office/drawing/2014/main" id="{B6D2ECEE-1B34-35EF-1346-12340B587E08}"/>
                              </a:ext>
                            </a:extLst>
                          </p:cNvPr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035550" y="2714626"/>
                            <a:ext cx="2054225" cy="717550"/>
                          </a:xfrm>
                          <a:prstGeom prst="line">
                            <a:avLst/>
                          </a:prstGeom>
                          <a:noFill/>
                          <a:ln w="28575">
                            <a:solidFill>
                              <a:srgbClr val="0000FF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67617" name="Line 10">
                            <a:extLst>
                              <a:ext uri="{FF2B5EF4-FFF2-40B4-BE49-F238E27FC236}">
                                <a16:creationId xmlns:a16="http://schemas.microsoft.com/office/drawing/2014/main" id="{F4AAD37A-F726-6A54-6468-6EC59925495E}"/>
                              </a:ext>
                            </a:extLst>
                          </p:cNvPr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049838" y="2725738"/>
                            <a:ext cx="2308225" cy="1776413"/>
                          </a:xfrm>
                          <a:prstGeom prst="line">
                            <a:avLst/>
                          </a:prstGeom>
                          <a:noFill/>
                          <a:ln w="28575">
                            <a:solidFill>
                              <a:srgbClr val="0000FF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67618" name="Line 11">
                            <a:extLst>
                              <a:ext uri="{FF2B5EF4-FFF2-40B4-BE49-F238E27FC236}">
                                <a16:creationId xmlns:a16="http://schemas.microsoft.com/office/drawing/2014/main" id="{68EEAA34-1ABA-72CA-5925-A6D4ECB37F5B}"/>
                              </a:ext>
                            </a:extLst>
                          </p:cNvPr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018088" y="2711451"/>
                            <a:ext cx="1074737" cy="2619375"/>
                          </a:xfrm>
                          <a:prstGeom prst="line">
                            <a:avLst/>
                          </a:prstGeom>
                          <a:noFill/>
                          <a:ln w="28575">
                            <a:solidFill>
                              <a:srgbClr val="0000FF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67619" name="Line 12">
                            <a:extLst>
                              <a:ext uri="{FF2B5EF4-FFF2-40B4-BE49-F238E27FC236}">
                                <a16:creationId xmlns:a16="http://schemas.microsoft.com/office/drawing/2014/main" id="{4D724179-B02C-B816-AFD6-F8AC74C8D2C2}"/>
                              </a:ext>
                            </a:extLst>
                          </p:cNvPr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V="1">
                            <a:off x="6105525" y="2630488"/>
                            <a:ext cx="1716088" cy="2701925"/>
                          </a:xfrm>
                          <a:prstGeom prst="line">
                            <a:avLst/>
                          </a:prstGeom>
                          <a:noFill/>
                          <a:ln w="28575">
                            <a:solidFill>
                              <a:srgbClr val="0000FF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grpSp>
                        <p:nvGrpSpPr>
                          <p:cNvPr id="67620" name="Group 24">
                            <a:extLst>
                              <a:ext uri="{FF2B5EF4-FFF2-40B4-BE49-F238E27FC236}">
                                <a16:creationId xmlns:a16="http://schemas.microsoft.com/office/drawing/2014/main" id="{F143C644-5089-B672-2B2D-039D35DDE8C6}"/>
                              </a:ext>
                            </a:extLst>
                          </p:cNvPr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5922963" y="3448050"/>
                            <a:ext cx="1449387" cy="2039938"/>
                            <a:chOff x="3695" y="1852"/>
                            <a:chExt cx="913" cy="1285"/>
                          </a:xfrm>
                        </p:grpSpPr>
                        <p:sp>
                          <p:nvSpPr>
                            <p:cNvPr id="67621" name="Line 25">
                              <a:extLst>
                                <a:ext uri="{FF2B5EF4-FFF2-40B4-BE49-F238E27FC236}">
                                  <a16:creationId xmlns:a16="http://schemas.microsoft.com/office/drawing/2014/main" id="{415D7C83-A204-9938-7A27-3936954E4461}"/>
                                </a:ext>
                              </a:extLst>
                            </p:cNvPr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V="1">
                              <a:off x="3695" y="1852"/>
                              <a:ext cx="736" cy="89"/>
                            </a:xfrm>
                            <a:prstGeom prst="line">
                              <a:avLst/>
                            </a:prstGeom>
                            <a:noFill/>
                            <a:ln w="28575">
                              <a:solidFill>
                                <a:srgbClr val="0000FF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67622" name="Line 26">
                              <a:extLst>
                                <a:ext uri="{FF2B5EF4-FFF2-40B4-BE49-F238E27FC236}">
                                  <a16:creationId xmlns:a16="http://schemas.microsoft.com/office/drawing/2014/main" id="{6E43ADA8-0B80-322B-B142-4CCD71ADF9C9}"/>
                                </a:ext>
                              </a:extLst>
                            </p:cNvPr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3695" y="1950"/>
                              <a:ext cx="115" cy="1107"/>
                            </a:xfrm>
                            <a:prstGeom prst="line">
                              <a:avLst/>
                            </a:prstGeom>
                            <a:noFill/>
                            <a:ln w="28575">
                              <a:solidFill>
                                <a:srgbClr val="0000FF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67623" name="Line 27">
                              <a:extLst>
                                <a:ext uri="{FF2B5EF4-FFF2-40B4-BE49-F238E27FC236}">
                                  <a16:creationId xmlns:a16="http://schemas.microsoft.com/office/drawing/2014/main" id="{60DD3BB3-D881-A92C-83B6-B9B800F6E765}"/>
                                </a:ext>
                              </a:extLst>
                            </p:cNvPr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3704" y="1950"/>
                              <a:ext cx="904" cy="558"/>
                            </a:xfrm>
                            <a:prstGeom prst="line">
                              <a:avLst/>
                            </a:prstGeom>
                            <a:noFill/>
                            <a:ln w="28575">
                              <a:solidFill>
                                <a:srgbClr val="0000FF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67624" name="Line 28">
                              <a:extLst>
                                <a:ext uri="{FF2B5EF4-FFF2-40B4-BE49-F238E27FC236}">
                                  <a16:creationId xmlns:a16="http://schemas.microsoft.com/office/drawing/2014/main" id="{F1C75181-38EB-A168-FD50-5C740EA32373}"/>
                                </a:ext>
                              </a:extLst>
                            </p:cNvPr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3695" y="1950"/>
                              <a:ext cx="842" cy="1187"/>
                            </a:xfrm>
                            <a:prstGeom prst="line">
                              <a:avLst/>
                            </a:prstGeom>
                            <a:noFill/>
                            <a:ln w="28575">
                              <a:solidFill>
                                <a:srgbClr val="0000FF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67625" name="Line 29">
                              <a:extLst>
                                <a:ext uri="{FF2B5EF4-FFF2-40B4-BE49-F238E27FC236}">
                                  <a16:creationId xmlns:a16="http://schemas.microsoft.com/office/drawing/2014/main" id="{0CA39648-9916-2D81-CBD4-A5CBE0EAC086}"/>
                                </a:ext>
                              </a:extLst>
                            </p:cNvPr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V="1">
                              <a:off x="3810" y="1852"/>
                              <a:ext cx="638" cy="1205"/>
                            </a:xfrm>
                            <a:prstGeom prst="line">
                              <a:avLst/>
                            </a:prstGeom>
                            <a:noFill/>
                            <a:ln w="28575">
                              <a:solidFill>
                                <a:srgbClr val="0000FF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67626" name="Line 30">
                              <a:extLst>
                                <a:ext uri="{FF2B5EF4-FFF2-40B4-BE49-F238E27FC236}">
                                  <a16:creationId xmlns:a16="http://schemas.microsoft.com/office/drawing/2014/main" id="{440D8A93-F260-1564-5D67-A75756B17132}"/>
                                </a:ext>
                              </a:extLst>
                            </p:cNvPr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V="1">
                              <a:off x="3810" y="2499"/>
                              <a:ext cx="772" cy="549"/>
                            </a:xfrm>
                            <a:prstGeom prst="line">
                              <a:avLst/>
                            </a:prstGeom>
                            <a:noFill/>
                            <a:ln w="28575">
                              <a:solidFill>
                                <a:srgbClr val="0000FF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67627" name="Line 31">
                              <a:extLst>
                                <a:ext uri="{FF2B5EF4-FFF2-40B4-BE49-F238E27FC236}">
                                  <a16:creationId xmlns:a16="http://schemas.microsoft.com/office/drawing/2014/main" id="{0CEC32BD-79A6-9A0B-8DE9-90B8A6C3547B}"/>
                                </a:ext>
                              </a:extLst>
                            </p:cNvPr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3810" y="3048"/>
                              <a:ext cx="727" cy="89"/>
                            </a:xfrm>
                            <a:prstGeom prst="line">
                              <a:avLst/>
                            </a:prstGeom>
                            <a:noFill/>
                            <a:ln w="28575">
                              <a:solidFill>
                                <a:srgbClr val="0000FF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67628" name="Line 32">
                              <a:extLst>
                                <a:ext uri="{FF2B5EF4-FFF2-40B4-BE49-F238E27FC236}">
                                  <a16:creationId xmlns:a16="http://schemas.microsoft.com/office/drawing/2014/main" id="{0921A318-95AF-9C29-5F11-961E02FD9B41}"/>
                                </a:ext>
                              </a:extLst>
                            </p:cNvPr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4440" y="1852"/>
                              <a:ext cx="97" cy="1285"/>
                            </a:xfrm>
                            <a:prstGeom prst="line">
                              <a:avLst/>
                            </a:prstGeom>
                            <a:noFill/>
                            <a:ln w="28575">
                              <a:solidFill>
                                <a:srgbClr val="0000FF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67629" name="Line 33">
                              <a:extLst>
                                <a:ext uri="{FF2B5EF4-FFF2-40B4-BE49-F238E27FC236}">
                                  <a16:creationId xmlns:a16="http://schemas.microsoft.com/office/drawing/2014/main" id="{32A86D7B-62D9-03DE-B7E4-48CA080C9847}"/>
                                </a:ext>
                              </a:extLst>
                            </p:cNvPr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4440" y="1852"/>
                              <a:ext cx="150" cy="638"/>
                            </a:xfrm>
                            <a:prstGeom prst="line">
                              <a:avLst/>
                            </a:prstGeom>
                            <a:noFill/>
                            <a:ln w="28575">
                              <a:solidFill>
                                <a:srgbClr val="0000FF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67630" name="Line 34">
                              <a:extLst>
                                <a:ext uri="{FF2B5EF4-FFF2-40B4-BE49-F238E27FC236}">
                                  <a16:creationId xmlns:a16="http://schemas.microsoft.com/office/drawing/2014/main" id="{D504F11D-8000-3112-7193-389AE6F4A897}"/>
                                </a:ext>
                              </a:extLst>
                            </p:cNvPr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V="1">
                              <a:off x="4537" y="2490"/>
                              <a:ext cx="53" cy="638"/>
                            </a:xfrm>
                            <a:prstGeom prst="line">
                              <a:avLst/>
                            </a:prstGeom>
                            <a:noFill/>
                            <a:ln w="28575">
                              <a:solidFill>
                                <a:srgbClr val="0000FF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  <p:sp>
                          <p:nvSpPr>
                            <p:cNvPr id="67631" name="Text Box 35">
                              <a:extLst>
                                <a:ext uri="{FF2B5EF4-FFF2-40B4-BE49-F238E27FC236}">
                                  <a16:creationId xmlns:a16="http://schemas.microsoft.com/office/drawing/2014/main" id="{968CF2E1-0F3B-839B-6742-5C5A96884ECD}"/>
                                </a:ext>
                              </a:extLst>
                            </p:cNvPr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3967" y="2169"/>
                              <a:ext cx="255" cy="28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 wrap="none">
                              <a:spAutoFit/>
                            </a:bodyPr>
                            <a:lstStyle>
                              <a:lvl1pPr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•"/>
                                <a:defRPr sz="32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1pPr>
                              <a:lvl2pPr marL="742950" indent="-285750"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–"/>
                                <a:defRPr sz="28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2pPr>
                              <a:lvl3pPr marL="1143000" indent="-228600"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•"/>
                                <a:defRPr sz="24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3pPr>
                              <a:lvl4pPr marL="1600200" indent="-228600"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–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4pPr>
                              <a:lvl5pPr marL="2057400" indent="-228600"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20000"/>
                                </a:spcBef>
                                <a:spcAft>
                                  <a:spcPct val="0"/>
                                </a:spcAft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20000"/>
                                </a:spcBef>
                                <a:spcAft>
                                  <a:spcPct val="0"/>
                                </a:spcAft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20000"/>
                                </a:spcBef>
                                <a:spcAft>
                                  <a:spcPct val="0"/>
                                </a:spcAft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20000"/>
                                </a:spcBef>
                                <a:spcAft>
                                  <a:spcPct val="0"/>
                                </a:spcAft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9pPr>
                            </a:lstStyle>
                            <a:p>
                              <a:pPr algn="ctr" eaLnBrk="1" hangingPunct="1">
                                <a:spcBef>
                                  <a:spcPct val="0"/>
                                </a:spcBef>
                                <a:buFontTx/>
                                <a:buNone/>
                              </a:pPr>
                              <a:r>
                                <a:rPr lang="en-US" altLang="zh-CN" sz="1800" b="0">
                                  <a:solidFill>
                                    <a:srgbClr val="000000"/>
                                  </a:solidFill>
                                  <a:latin typeface="Times New Roman" panose="02020603050405020304" pitchFamily="18" charset="0"/>
                                  <a:ea typeface="宋体" panose="02010600030101010101" pitchFamily="2" charset="-122"/>
                                </a:rPr>
                                <a:t>K</a:t>
                              </a:r>
                            </a:p>
                          </p:txBody>
                        </p:sp>
                      </p:grpSp>
                    </p:grpSp>
                    <p:grpSp>
                      <p:nvGrpSpPr>
                        <p:cNvPr id="67606" name="组合 44">
                          <a:extLst>
                            <a:ext uri="{FF2B5EF4-FFF2-40B4-BE49-F238E27FC236}">
                              <a16:creationId xmlns:a16="http://schemas.microsoft.com/office/drawing/2014/main" id="{5DF01D99-0EC0-EA78-8EBD-3EDD8FE78458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733925" y="2274888"/>
                          <a:ext cx="3459163" cy="503237"/>
                          <a:chOff x="4733925" y="2274888"/>
                          <a:chExt cx="3459163" cy="503237"/>
                        </a:xfrm>
                      </p:grpSpPr>
                      <p:grpSp>
                        <p:nvGrpSpPr>
                          <p:cNvPr id="67607" name="组合 43">
                            <a:extLst>
                              <a:ext uri="{FF2B5EF4-FFF2-40B4-BE49-F238E27FC236}">
                                <a16:creationId xmlns:a16="http://schemas.microsoft.com/office/drawing/2014/main" id="{246CA1A3-CB48-D048-98A5-B73890325132}"/>
                              </a:ext>
                            </a:extLst>
                          </p:cNvPr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7748588" y="2320925"/>
                            <a:ext cx="444500" cy="457200"/>
                            <a:chOff x="7748588" y="2320925"/>
                            <a:chExt cx="444500" cy="457200"/>
                          </a:xfrm>
                        </p:grpSpPr>
                        <p:sp>
                          <p:nvSpPr>
                            <p:cNvPr id="67611" name="Oval 21">
                              <a:extLst>
                                <a:ext uri="{FF2B5EF4-FFF2-40B4-BE49-F238E27FC236}">
                                  <a16:creationId xmlns:a16="http://schemas.microsoft.com/office/drawing/2014/main" id="{122CE735-9EEF-03AB-E439-453BE4827EC8}"/>
                                </a:ext>
                              </a:extLst>
                            </p:cNvPr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7748588" y="2625726"/>
                              <a:ext cx="115887" cy="115887"/>
                            </a:xfrm>
                            <a:prstGeom prst="ellipse">
                              <a:avLst/>
                            </a:prstGeom>
                            <a:solidFill>
                              <a:srgbClr val="FFFFFF"/>
                            </a:solidFill>
                            <a:ln w="28575">
                              <a:solidFill>
                                <a:schemeClr val="tx1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wrap="none" anchor="ctr"/>
                            <a:lstStyle>
                              <a:lvl1pPr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•"/>
                                <a:defRPr sz="32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1pPr>
                              <a:lvl2pPr marL="742950" indent="-285750"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–"/>
                                <a:defRPr sz="28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2pPr>
                              <a:lvl3pPr marL="1143000" indent="-228600"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•"/>
                                <a:defRPr sz="24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3pPr>
                              <a:lvl4pPr marL="1600200" indent="-228600"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–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4pPr>
                              <a:lvl5pPr marL="2057400" indent="-228600"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20000"/>
                                </a:spcBef>
                                <a:spcAft>
                                  <a:spcPct val="0"/>
                                </a:spcAft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20000"/>
                                </a:spcBef>
                                <a:spcAft>
                                  <a:spcPct val="0"/>
                                </a:spcAft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20000"/>
                                </a:spcBef>
                                <a:spcAft>
                                  <a:spcPct val="0"/>
                                </a:spcAft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20000"/>
                                </a:spcBef>
                                <a:spcAft>
                                  <a:spcPct val="0"/>
                                </a:spcAft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9pPr>
                            </a:lstStyle>
                            <a:p>
                              <a:pPr eaLnBrk="1" hangingPunct="1">
                                <a:spcBef>
                                  <a:spcPct val="0"/>
                                </a:spcBef>
                                <a:buFontTx/>
                                <a:buNone/>
                              </a:pPr>
                              <a:endParaRPr lang="zh-CN" altLang="zh-CN" sz="1800" b="0">
                                <a:solidFill>
                                  <a:srgbClr val="000000"/>
                                </a:solidFill>
                                <a:ea typeface="宋体" panose="02010600030101010101" pitchFamily="2" charset="-122"/>
                              </a:endParaRPr>
                            </a:p>
                          </p:txBody>
                        </p:sp>
                        <p:sp>
                          <p:nvSpPr>
                            <p:cNvPr id="67612" name="Text Box 23">
                              <a:extLst>
                                <a:ext uri="{FF2B5EF4-FFF2-40B4-BE49-F238E27FC236}">
                                  <a16:creationId xmlns:a16="http://schemas.microsoft.com/office/drawing/2014/main" id="{21BC37F7-5DC3-5589-F938-EFB1A09E79F3}"/>
                                </a:ext>
                              </a:extLst>
                            </p:cNvPr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7788275" y="2320926"/>
                              <a:ext cx="404813" cy="4572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>
                              <a:spAutoFit/>
                            </a:bodyPr>
                            <a:lstStyle>
                              <a:lvl1pPr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•"/>
                                <a:defRPr sz="32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1pPr>
                              <a:lvl2pPr marL="742950" indent="-285750"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–"/>
                                <a:defRPr sz="28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2pPr>
                              <a:lvl3pPr marL="1143000" indent="-228600"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•"/>
                                <a:defRPr sz="24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3pPr>
                              <a:lvl4pPr marL="1600200" indent="-228600"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–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4pPr>
                              <a:lvl5pPr marL="2057400" indent="-228600"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20000"/>
                                </a:spcBef>
                                <a:spcAft>
                                  <a:spcPct val="0"/>
                                </a:spcAft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20000"/>
                                </a:spcBef>
                                <a:spcAft>
                                  <a:spcPct val="0"/>
                                </a:spcAft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20000"/>
                                </a:spcBef>
                                <a:spcAft>
                                  <a:spcPct val="0"/>
                                </a:spcAft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20000"/>
                                </a:spcBef>
                                <a:spcAft>
                                  <a:spcPct val="0"/>
                                </a:spcAft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9pPr>
                            </a:lstStyle>
                            <a:p>
                              <a:pPr algn="ctr" eaLnBrk="1" hangingPunct="1">
                                <a:spcBef>
                                  <a:spcPct val="0"/>
                                </a:spcBef>
                                <a:buFontTx/>
                                <a:buNone/>
                              </a:pPr>
                              <a:r>
                                <a:rPr lang="en-US" altLang="zh-CN" sz="1800" b="0">
                                  <a:solidFill>
                                    <a:srgbClr val="000000"/>
                                  </a:solidFill>
                                  <a:latin typeface="Times New Roman" panose="02020603050405020304" pitchFamily="18" charset="0"/>
                                  <a:ea typeface="宋体" panose="02010600030101010101" pitchFamily="2" charset="-122"/>
                                </a:rPr>
                                <a:t>Q</a:t>
                              </a:r>
                            </a:p>
                          </p:txBody>
                        </p:sp>
                      </p:grpSp>
                      <p:grpSp>
                        <p:nvGrpSpPr>
                          <p:cNvPr id="67608" name="组合 42">
                            <a:extLst>
                              <a:ext uri="{FF2B5EF4-FFF2-40B4-BE49-F238E27FC236}">
                                <a16:creationId xmlns:a16="http://schemas.microsoft.com/office/drawing/2014/main" id="{0AF7D404-3CF6-04B3-61D4-23F6BFD75D84}"/>
                              </a:ext>
                            </a:extLst>
                          </p:cNvPr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4733925" y="2274888"/>
                            <a:ext cx="3073400" cy="457200"/>
                            <a:chOff x="4733925" y="2274888"/>
                            <a:chExt cx="3073400" cy="457200"/>
                          </a:xfrm>
                        </p:grpSpPr>
                        <p:sp>
                          <p:nvSpPr>
                            <p:cNvPr id="67609" name="Text Box 22">
                              <a:extLst>
                                <a:ext uri="{FF2B5EF4-FFF2-40B4-BE49-F238E27FC236}">
                                  <a16:creationId xmlns:a16="http://schemas.microsoft.com/office/drawing/2014/main" id="{02974A80-71AD-2B97-5562-D9D5D30ABC7B}"/>
                                </a:ext>
                              </a:extLst>
                            </p:cNvPr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4733925" y="2274888"/>
                              <a:ext cx="354013" cy="4572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 wrap="none">
                              <a:spAutoFit/>
                            </a:bodyPr>
                            <a:lstStyle>
                              <a:lvl1pPr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•"/>
                                <a:defRPr sz="32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1pPr>
                              <a:lvl2pPr marL="742950" indent="-285750"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–"/>
                                <a:defRPr sz="28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2pPr>
                              <a:lvl3pPr marL="1143000" indent="-228600"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•"/>
                                <a:defRPr sz="24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3pPr>
                              <a:lvl4pPr marL="1600200" indent="-228600"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–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4pPr>
                              <a:lvl5pPr marL="2057400" indent="-228600">
                                <a:spcBef>
                                  <a:spcPct val="20000"/>
                                </a:spcBef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20000"/>
                                </a:spcBef>
                                <a:spcAft>
                                  <a:spcPct val="0"/>
                                </a:spcAft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20000"/>
                                </a:spcBef>
                                <a:spcAft>
                                  <a:spcPct val="0"/>
                                </a:spcAft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20000"/>
                                </a:spcBef>
                                <a:spcAft>
                                  <a:spcPct val="0"/>
                                </a:spcAft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20000"/>
                                </a:spcBef>
                                <a:spcAft>
                                  <a:spcPct val="0"/>
                                </a:spcAft>
                                <a:buFont typeface="Arial" panose="020B0604020202020204" pitchFamily="34" charset="0"/>
                                <a:buChar char="»"/>
                                <a:defRPr sz="2000">
                                  <a:solidFill>
                                    <a:schemeClr val="tx1"/>
                                  </a:solidFill>
                                  <a:latin typeface="Calibri" panose="020F0502020204030204" pitchFamily="34" charset="0"/>
                                  <a:ea typeface="ＭＳ Ｐゴシック" panose="020B0600070205080204" pitchFamily="34" charset="-128"/>
                                </a:defRPr>
                              </a:lvl9pPr>
                            </a:lstStyle>
                            <a:p>
                              <a:pPr algn="ctr" eaLnBrk="1" hangingPunct="1">
                                <a:spcBef>
                                  <a:spcPct val="0"/>
                                </a:spcBef>
                                <a:buFontTx/>
                                <a:buNone/>
                              </a:pPr>
                              <a:r>
                                <a:rPr lang="en-US" altLang="zh-CN" sz="1800" b="0">
                                  <a:solidFill>
                                    <a:srgbClr val="000000"/>
                                  </a:solidFill>
                                  <a:latin typeface="Times New Roman" panose="02020603050405020304" pitchFamily="18" charset="0"/>
                                  <a:ea typeface="宋体" panose="02010600030101010101" pitchFamily="2" charset="-122"/>
                                </a:rPr>
                                <a:t>P</a:t>
                              </a:r>
                            </a:p>
                          </p:txBody>
                        </p:sp>
                        <p:sp>
                          <p:nvSpPr>
                            <p:cNvPr id="67610" name="Line 36">
                              <a:extLst>
                                <a:ext uri="{FF2B5EF4-FFF2-40B4-BE49-F238E27FC236}">
                                  <a16:creationId xmlns:a16="http://schemas.microsoft.com/office/drawing/2014/main" id="{E699B6C7-C75C-C4C2-3912-B8A7E54940FF}"/>
                                </a:ext>
                              </a:extLst>
                            </p:cNvPr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V="1">
                              <a:off x="5035550" y="2701926"/>
                              <a:ext cx="2771775" cy="12700"/>
                            </a:xfrm>
                            <a:prstGeom prst="line">
                              <a:avLst/>
                            </a:prstGeom>
                            <a:noFill/>
                            <a:ln w="28575">
                              <a:solidFill>
                                <a:srgbClr val="FF0000"/>
                              </a:solidFill>
                              <a:prstDash val="sysDot"/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endParaRPr lang="en-US"/>
                            </a:p>
                          </p:txBody>
                        </p:sp>
                      </p:grpSp>
                    </p:grpSp>
                  </p:grpSp>
                </p:grpSp>
              </p:grpSp>
            </p:grpSp>
          </p:grpSp>
        </p:grpSp>
      </p:grpSp>
      <p:sp>
        <p:nvSpPr>
          <p:cNvPr id="67587" name="Rectangle 37">
            <a:extLst>
              <a:ext uri="{FF2B5EF4-FFF2-40B4-BE49-F238E27FC236}">
                <a16:creationId xmlns:a16="http://schemas.microsoft.com/office/drawing/2014/main" id="{69F6A26A-9982-C8AE-F947-978A2E815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676400"/>
            <a:ext cx="3824288" cy="279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If proteins P and Q interact with a clique K of proteins which all interact with each other, then P and Q are more likely to interact with each other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altLang="zh-CN" sz="24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P, Q, and K form a </a:t>
            </a:r>
            <a:r>
              <a:rPr lang="en-US" altLang="zh-CN" sz="2400" b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defective clique</a:t>
            </a:r>
          </a:p>
        </p:txBody>
      </p:sp>
      <p:sp>
        <p:nvSpPr>
          <p:cNvPr id="67588" name="Text Box 38">
            <a:extLst>
              <a:ext uri="{FF2B5EF4-FFF2-40B4-BE49-F238E27FC236}">
                <a16:creationId xmlns:a16="http://schemas.microsoft.com/office/drawing/2014/main" id="{9D6E50E3-4F9E-48D6-8B92-0B4A16436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77000"/>
            <a:ext cx="19954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100" b="0">
                <a:solidFill>
                  <a:srgbClr val="000000"/>
                </a:solidFill>
                <a:ea typeface="宋体" panose="02010600030101010101" pitchFamily="2" charset="-122"/>
              </a:rPr>
              <a:t>[Yu et al. Bioinformatics (2006)]</a:t>
            </a:r>
          </a:p>
        </p:txBody>
      </p:sp>
      <p:sp>
        <p:nvSpPr>
          <p:cNvPr id="67589" name="TextBox 38">
            <a:extLst>
              <a:ext uri="{FF2B5EF4-FFF2-40B4-BE49-F238E27FC236}">
                <a16:creationId xmlns:a16="http://schemas.microsoft.com/office/drawing/2014/main" id="{E947E453-F289-F523-BB1E-AD9A3D4C1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696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4000" b="0">
                <a:solidFill>
                  <a:srgbClr val="000000"/>
                </a:solidFill>
                <a:ea typeface="宋体" panose="02010600030101010101" pitchFamily="2" charset="-122"/>
              </a:rPr>
              <a:t>One solution—defective cliques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BDD2D-E35E-4323-43C3-1A33A84EC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474"/>
            <a:ext cx="8229600" cy="11430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3D138-49AC-60BD-A8CC-8B96F9D8A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7890"/>
            <a:ext cx="8229600" cy="5395823"/>
          </a:xfrm>
        </p:spPr>
        <p:txBody>
          <a:bodyPr/>
          <a:lstStyle/>
          <a:p>
            <a:r>
              <a:rPr lang="en-US" sz="1800" dirty="0"/>
              <a:t>McGillivray, P., Clarke, D., Meyerson, W., Zhang, J., Lee, D., Gu, M., Kumar, S., Zhou, H., &amp; Gerstein, M. (2018). Annual Review of Biomedical Data Science, 1(1), 153–180. </a:t>
            </a:r>
            <a:br>
              <a:rPr lang="en-US" sz="1800" dirty="0"/>
            </a:br>
            <a:r>
              <a:rPr lang="en-US" sz="1800" dirty="0">
                <a:solidFill>
                  <a:srgbClr val="C00000"/>
                </a:solidFill>
              </a:rPr>
              <a:t>Network analysis as a grand unifier in biomedical data science. </a:t>
            </a:r>
            <a:r>
              <a:rPr lang="en-US" sz="1800" dirty="0">
                <a:hlinkClick r:id="rId2"/>
              </a:rPr>
              <a:t>https://doi.org/10.1146/annurev-biodatasci-080917-013444</a:t>
            </a:r>
            <a:br>
              <a:rPr lang="en-US" sz="1800" dirty="0"/>
            </a:br>
            <a:r>
              <a:rPr lang="en-US" sz="1800" dirty="0">
                <a:solidFill>
                  <a:srgbClr val="4BAB50"/>
                </a:solidFill>
              </a:rPr>
              <a:t>(</a:t>
            </a:r>
            <a:r>
              <a:rPr lang="en-US" sz="1800">
                <a:solidFill>
                  <a:srgbClr val="4BAB50"/>
                </a:solidFill>
              </a:rPr>
              <a:t>Section 2.)</a:t>
            </a:r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FA6D20-0766-3DE6-6F84-78BB63D806E2}"/>
              </a:ext>
            </a:extLst>
          </p:cNvPr>
          <p:cNvSpPr txBox="1"/>
          <p:nvPr/>
        </p:nvSpPr>
        <p:spPr>
          <a:xfrm rot="16200000">
            <a:off x="7704801" y="5401600"/>
            <a:ext cx="2271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Lectures.gersteinlab.org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7656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9970" name="Rectangle 2">
            <a:extLst>
              <a:ext uri="{FF2B5EF4-FFF2-40B4-BE49-F238E27FC236}">
                <a16:creationId xmlns:a16="http://schemas.microsoft.com/office/drawing/2014/main" id="{BBD565A0-9E46-35FF-1CEC-E072A561F4E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549275"/>
            <a:ext cx="8074025" cy="10795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>
                <a:solidFill>
                  <a:srgbClr val="FF0000"/>
                </a:solidFill>
                <a:cs typeface="+mn-cs"/>
              </a:rPr>
              <a:t>Degree of a node:</a:t>
            </a:r>
            <a:r>
              <a:rPr lang="en-US" sz="2000">
                <a:solidFill>
                  <a:srgbClr val="0000FF"/>
                </a:solidFill>
                <a:cs typeface="+mn-cs"/>
              </a:rPr>
              <a:t> </a:t>
            </a:r>
            <a:r>
              <a:rPr lang="en-US" sz="2000">
                <a:cs typeface="+mn-cs"/>
              </a:rPr>
              <a:t>the number of edges incident on the node</a:t>
            </a:r>
          </a:p>
          <a:p>
            <a:pPr eaLnBrk="1" hangingPunct="1">
              <a:defRPr/>
            </a:pPr>
            <a:endParaRPr lang="en-US" sz="2000">
              <a:cs typeface="+mn-cs"/>
            </a:endParaRPr>
          </a:p>
          <a:p>
            <a:pPr eaLnBrk="1" hangingPunct="1">
              <a:defRPr/>
            </a:pPr>
            <a:endParaRPr lang="en-GB" sz="2000">
              <a:cs typeface="+mn-cs"/>
            </a:endParaRPr>
          </a:p>
        </p:txBody>
      </p:sp>
      <p:grpSp>
        <p:nvGrpSpPr>
          <p:cNvPr id="48130" name="Group 3">
            <a:extLst>
              <a:ext uri="{FF2B5EF4-FFF2-40B4-BE49-F238E27FC236}">
                <a16:creationId xmlns:a16="http://schemas.microsoft.com/office/drawing/2014/main" id="{E99E1A4A-7312-8747-1422-69B3F17D60C3}"/>
              </a:ext>
            </a:extLst>
          </p:cNvPr>
          <p:cNvGrpSpPr>
            <a:grpSpLocks/>
          </p:cNvGrpSpPr>
          <p:nvPr/>
        </p:nvGrpSpPr>
        <p:grpSpPr bwMode="auto">
          <a:xfrm>
            <a:off x="2051050" y="2420938"/>
            <a:ext cx="2268538" cy="2028825"/>
            <a:chOff x="240" y="1680"/>
            <a:chExt cx="1429" cy="1278"/>
          </a:xfrm>
        </p:grpSpPr>
        <p:sp>
          <p:nvSpPr>
            <p:cNvPr id="48133" name="Line 4">
              <a:extLst>
                <a:ext uri="{FF2B5EF4-FFF2-40B4-BE49-F238E27FC236}">
                  <a16:creationId xmlns:a16="http://schemas.microsoft.com/office/drawing/2014/main" id="{4E9F1617-7214-B55A-4050-5902D4C870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2400"/>
              <a:ext cx="0" cy="302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34" name="Line 5">
              <a:extLst>
                <a:ext uri="{FF2B5EF4-FFF2-40B4-BE49-F238E27FC236}">
                  <a16:creationId xmlns:a16="http://schemas.microsoft.com/office/drawing/2014/main" id="{7D898048-0943-F0BC-9F0B-405B363F79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1920"/>
              <a:ext cx="265" cy="264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35" name="Line 6">
              <a:extLst>
                <a:ext uri="{FF2B5EF4-FFF2-40B4-BE49-F238E27FC236}">
                  <a16:creationId xmlns:a16="http://schemas.microsoft.com/office/drawing/2014/main" id="{6CA2F364-52F6-D4E7-1332-6B290F1398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60" y="1920"/>
              <a:ext cx="264" cy="264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36" name="Line 7">
              <a:extLst>
                <a:ext uri="{FF2B5EF4-FFF2-40B4-BE49-F238E27FC236}">
                  <a16:creationId xmlns:a16="http://schemas.microsoft.com/office/drawing/2014/main" id="{6338D508-5796-F10C-A768-5B429B91A8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256"/>
              <a:ext cx="336" cy="0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37" name="Line 8">
              <a:extLst>
                <a:ext uri="{FF2B5EF4-FFF2-40B4-BE49-F238E27FC236}">
                  <a16:creationId xmlns:a16="http://schemas.microsoft.com/office/drawing/2014/main" id="{E32A28FB-1822-4F29-E095-665F0461B0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304"/>
              <a:ext cx="340" cy="113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38" name="Oval 9">
              <a:extLst>
                <a:ext uri="{FF2B5EF4-FFF2-40B4-BE49-F238E27FC236}">
                  <a16:creationId xmlns:a16="http://schemas.microsoft.com/office/drawing/2014/main" id="{C5ACF883-56FF-32CF-687D-43D232E1FB7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789" y="2131"/>
              <a:ext cx="270" cy="277"/>
            </a:xfrm>
            <a:prstGeom prst="ellipse">
              <a:avLst/>
            </a:prstGeom>
            <a:gradFill rotWithShape="0">
              <a:gsLst>
                <a:gs pos="0">
                  <a:srgbClr val="CCECFF"/>
                </a:gs>
                <a:gs pos="100000">
                  <a:srgbClr val="3333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8139" name="Oval 10">
              <a:extLst>
                <a:ext uri="{FF2B5EF4-FFF2-40B4-BE49-F238E27FC236}">
                  <a16:creationId xmlns:a16="http://schemas.microsoft.com/office/drawing/2014/main" id="{A61B3E6B-E212-9116-5640-49C9DE8D266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1143" y="1677"/>
              <a:ext cx="270" cy="277"/>
            </a:xfrm>
            <a:prstGeom prst="ellipse">
              <a:avLst/>
            </a:prstGeom>
            <a:gradFill rotWithShape="1">
              <a:gsLst>
                <a:gs pos="0">
                  <a:srgbClr val="EAEAEA">
                    <a:alpha val="74001"/>
                  </a:srgbClr>
                </a:gs>
                <a:gs pos="100000">
                  <a:srgbClr val="6C6C6C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8140" name="Oval 11">
              <a:extLst>
                <a:ext uri="{FF2B5EF4-FFF2-40B4-BE49-F238E27FC236}">
                  <a16:creationId xmlns:a16="http://schemas.microsoft.com/office/drawing/2014/main" id="{68F5DD0D-2D7A-649E-C24F-969A2E91583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1383" y="2109"/>
              <a:ext cx="270" cy="277"/>
            </a:xfrm>
            <a:prstGeom prst="ellipse">
              <a:avLst/>
            </a:prstGeom>
            <a:gradFill rotWithShape="1">
              <a:gsLst>
                <a:gs pos="0">
                  <a:srgbClr val="EAEAEA">
                    <a:alpha val="74001"/>
                  </a:srgbClr>
                </a:gs>
                <a:gs pos="100000">
                  <a:srgbClr val="6C6C6C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8141" name="Oval 12">
              <a:extLst>
                <a:ext uri="{FF2B5EF4-FFF2-40B4-BE49-F238E27FC236}">
                  <a16:creationId xmlns:a16="http://schemas.microsoft.com/office/drawing/2014/main" id="{D33E6C0A-34B5-476C-E5C6-3452474A15F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771" y="2685"/>
              <a:ext cx="270" cy="277"/>
            </a:xfrm>
            <a:prstGeom prst="ellipse">
              <a:avLst/>
            </a:prstGeom>
            <a:gradFill rotWithShape="1">
              <a:gsLst>
                <a:gs pos="0">
                  <a:srgbClr val="EAEAEA">
                    <a:alpha val="74001"/>
                  </a:srgbClr>
                </a:gs>
                <a:gs pos="100000">
                  <a:srgbClr val="6C6C6C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8142" name="Oval 13">
              <a:extLst>
                <a:ext uri="{FF2B5EF4-FFF2-40B4-BE49-F238E27FC236}">
                  <a16:creationId xmlns:a16="http://schemas.microsoft.com/office/drawing/2014/main" id="{2E68B34A-CBC8-BF7D-2E2D-D9038B4E872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243" y="2349"/>
              <a:ext cx="270" cy="277"/>
            </a:xfrm>
            <a:prstGeom prst="ellipse">
              <a:avLst/>
            </a:prstGeom>
            <a:gradFill rotWithShape="1">
              <a:gsLst>
                <a:gs pos="0">
                  <a:srgbClr val="EAEAEA">
                    <a:alpha val="74001"/>
                  </a:srgbClr>
                </a:gs>
                <a:gs pos="100000">
                  <a:srgbClr val="6C6C6C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8143" name="Oval 14">
              <a:extLst>
                <a:ext uri="{FF2B5EF4-FFF2-40B4-BE49-F238E27FC236}">
                  <a16:creationId xmlns:a16="http://schemas.microsoft.com/office/drawing/2014/main" id="{2CE209FD-D6D5-54C1-C3B3-83B22072019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339" y="1677"/>
              <a:ext cx="270" cy="277"/>
            </a:xfrm>
            <a:prstGeom prst="ellipse">
              <a:avLst/>
            </a:prstGeom>
            <a:gradFill rotWithShape="1">
              <a:gsLst>
                <a:gs pos="0">
                  <a:srgbClr val="EAEAEA">
                    <a:alpha val="74001"/>
                  </a:srgbClr>
                </a:gs>
                <a:gs pos="100000">
                  <a:srgbClr val="6C6C6C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</p:grpSp>
      <p:sp>
        <p:nvSpPr>
          <p:cNvPr id="48131" name="Text Box 15">
            <a:extLst>
              <a:ext uri="{FF2B5EF4-FFF2-40B4-BE49-F238E27FC236}">
                <a16:creationId xmlns:a16="http://schemas.microsoft.com/office/drawing/2014/main" id="{FB0931B7-14F7-BDC8-67B6-F7B79B472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2852738"/>
            <a:ext cx="320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Courier New" panose="02070309020205020404" pitchFamily="49" charset="0"/>
              </a:rPr>
              <a:t>i</a:t>
            </a:r>
            <a:endParaRPr lang="en-GB" altLang="en-US" sz="1800">
              <a:latin typeface="Courier New" panose="02070309020205020404" pitchFamily="49" charset="0"/>
            </a:endParaRPr>
          </a:p>
        </p:txBody>
      </p:sp>
      <p:sp>
        <p:nvSpPr>
          <p:cNvPr id="48132" name="Text Box 16">
            <a:extLst>
              <a:ext uri="{FF2B5EF4-FFF2-40B4-BE49-F238E27FC236}">
                <a16:creationId xmlns:a16="http://schemas.microsoft.com/office/drawing/2014/main" id="{47E2694F-7B0A-66F9-D7D0-DD4C3F22A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3860800"/>
            <a:ext cx="2308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1800" b="0">
                <a:latin typeface="Tahoma" panose="020B0604030504040204" pitchFamily="34" charset="0"/>
              </a:rPr>
              <a:t>Degree of node i = 5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7" name="Group 21">
            <a:extLst>
              <a:ext uri="{FF2B5EF4-FFF2-40B4-BE49-F238E27FC236}">
                <a16:creationId xmlns:a16="http://schemas.microsoft.com/office/drawing/2014/main" id="{EA1A7519-B802-9E81-3657-9E2A22819200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2209800"/>
            <a:ext cx="7315200" cy="1927225"/>
            <a:chOff x="576" y="1392"/>
            <a:chExt cx="4608" cy="1214"/>
          </a:xfrm>
        </p:grpSpPr>
        <p:grpSp>
          <p:nvGrpSpPr>
            <p:cNvPr id="50203" name="Group 22">
              <a:extLst>
                <a:ext uri="{FF2B5EF4-FFF2-40B4-BE49-F238E27FC236}">
                  <a16:creationId xmlns:a16="http://schemas.microsoft.com/office/drawing/2014/main" id="{DC5FB427-05D0-5C33-0F61-63B50A069C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2304"/>
              <a:ext cx="756" cy="302"/>
              <a:chOff x="2160" y="2394"/>
              <a:chExt cx="756" cy="302"/>
            </a:xfrm>
          </p:grpSpPr>
          <p:sp>
            <p:nvSpPr>
              <p:cNvPr id="50205" name="Line 23">
                <a:extLst>
                  <a:ext uri="{FF2B5EF4-FFF2-40B4-BE49-F238E27FC236}">
                    <a16:creationId xmlns:a16="http://schemas.microsoft.com/office/drawing/2014/main" id="{D2231C95-C690-932E-04BC-F6E71E1C89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13" y="2394"/>
                <a:ext cx="0" cy="30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06" name="Line 24">
                <a:extLst>
                  <a:ext uri="{FF2B5EF4-FFF2-40B4-BE49-F238E27FC236}">
                    <a16:creationId xmlns:a16="http://schemas.microsoft.com/office/drawing/2014/main" id="{6A99AAFD-0E75-A9D8-C02E-FA118BD6DE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8" y="2394"/>
                <a:ext cx="265" cy="264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07" name="Line 25">
                <a:extLst>
                  <a:ext uri="{FF2B5EF4-FFF2-40B4-BE49-F238E27FC236}">
                    <a16:creationId xmlns:a16="http://schemas.microsoft.com/office/drawing/2014/main" id="{C74BE611-2809-C6C2-8DF9-CE4B1942BE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36" y="2394"/>
                <a:ext cx="264" cy="264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08" name="Line 26">
                <a:extLst>
                  <a:ext uri="{FF2B5EF4-FFF2-40B4-BE49-F238E27FC236}">
                    <a16:creationId xmlns:a16="http://schemas.microsoft.com/office/drawing/2014/main" id="{ECE96FF3-5CFF-6B7F-DE54-C638E09D3F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8" y="2394"/>
                <a:ext cx="378" cy="151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09" name="Line 27">
                <a:extLst>
                  <a:ext uri="{FF2B5EF4-FFF2-40B4-BE49-F238E27FC236}">
                    <a16:creationId xmlns:a16="http://schemas.microsoft.com/office/drawing/2014/main" id="{8EA2CA05-5CAA-75D4-A323-9CCD1955CB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60" y="2394"/>
                <a:ext cx="340" cy="113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204" name="Rectangle 28">
              <a:extLst>
                <a:ext uri="{FF2B5EF4-FFF2-40B4-BE49-F238E27FC236}">
                  <a16:creationId xmlns:a16="http://schemas.microsoft.com/office/drawing/2014/main" id="{2F9880D9-BE85-0BA7-937C-11350697C4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392"/>
              <a:ext cx="326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altLang="en-US" sz="2800" b="0">
                  <a:latin typeface="Tahoma" panose="020B0604030504040204" pitchFamily="34" charset="0"/>
                </a:rPr>
                <a:t>Incoming connections = 2.2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altLang="en-US" sz="2000" b="0">
                  <a:latin typeface="Tahoma" panose="020B0604030504040204" pitchFamily="34" charset="0"/>
                  <a:sym typeface="Wingdings 3" pitchFamily="2" charset="2"/>
                </a:rPr>
                <a:t>   each gene is regulated by ~2 TFs</a:t>
              </a:r>
              <a:endParaRPr lang="en-US" altLang="en-US" sz="2000" b="0">
                <a:latin typeface="Tahoma" panose="020B0604030504040204" pitchFamily="34" charset="0"/>
              </a:endParaRP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endParaRPr lang="en-US" altLang="en-US" sz="2800" b="0">
                <a:latin typeface="Tahoma" panose="020B0604030504040204" pitchFamily="34" charset="0"/>
              </a:endParaRP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FontTx/>
                <a:buChar char="•"/>
              </a:pPr>
              <a:endParaRPr lang="en-US" altLang="en-US" sz="2800" b="0">
                <a:latin typeface="Tahoma" panose="020B0604030504040204" pitchFamily="34" charset="0"/>
              </a:endParaRP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endParaRPr lang="en-US" altLang="en-US" sz="2800" b="0">
                <a:latin typeface="Tahoma" panose="020B0604030504040204" pitchFamily="34" charset="0"/>
              </a:endParaRP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endParaRPr lang="en-US" altLang="en-US" sz="2800" b="0">
                <a:latin typeface="Tahoma" panose="020B0604030504040204" pitchFamily="34" charset="0"/>
              </a:endParaRP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endParaRPr lang="en-US" altLang="en-US" sz="2800" b="0">
                <a:latin typeface="Tahoma" panose="020B0604030504040204" pitchFamily="34" charset="0"/>
              </a:endParaRPr>
            </a:p>
          </p:txBody>
        </p:sp>
      </p:grpSp>
      <p:sp>
        <p:nvSpPr>
          <p:cNvPr id="2262018" name="Rectangle 2">
            <a:extLst>
              <a:ext uri="{FF2B5EF4-FFF2-40B4-BE49-F238E27FC236}">
                <a16:creationId xmlns:a16="http://schemas.microsoft.com/office/drawing/2014/main" id="{2E7DD3D5-A2BA-99C5-102F-080E5EC5AB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295400"/>
            <a:ext cx="8153400" cy="533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1800" dirty="0">
                <a:latin typeface="Tahoma" charset="0"/>
                <a:cs typeface="+mn-cs"/>
              </a:rPr>
              <a:t>Number of incoming and outgoing connections</a:t>
            </a:r>
          </a:p>
        </p:txBody>
      </p:sp>
      <p:sp>
        <p:nvSpPr>
          <p:cNvPr id="2262025" name="Text Box 9">
            <a:extLst>
              <a:ext uri="{FF2B5EF4-FFF2-40B4-BE49-F238E27FC236}">
                <a16:creationId xmlns:a16="http://schemas.microsoft.com/office/drawing/2014/main" id="{99D35688-7FC4-7508-B794-48EC898C4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07988"/>
            <a:ext cx="4340225" cy="64611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0" u="sng" dirty="0">
                <a:solidFill>
                  <a:schemeClr val="accent6">
                    <a:lumMod val="75000"/>
                  </a:schemeClr>
                </a:solidFill>
                <a:latin typeface="Gadget" charset="0"/>
                <a:ea typeface="ＭＳ Ｐゴシック" charset="0"/>
              </a:rPr>
              <a:t>Network parameters</a:t>
            </a:r>
            <a:endParaRPr lang="en-US" b="0" u="sng" dirty="0">
              <a:solidFill>
                <a:schemeClr val="accent6">
                  <a:lumMod val="75000"/>
                </a:schemeClr>
              </a:solidFill>
              <a:latin typeface="Times" charset="0"/>
              <a:ea typeface="ＭＳ Ｐゴシック" charset="0"/>
            </a:endParaRPr>
          </a:p>
        </p:txBody>
      </p:sp>
      <p:grpSp>
        <p:nvGrpSpPr>
          <p:cNvPr id="50180" name="Group 10">
            <a:extLst>
              <a:ext uri="{FF2B5EF4-FFF2-40B4-BE49-F238E27FC236}">
                <a16:creationId xmlns:a16="http://schemas.microsoft.com/office/drawing/2014/main" id="{94D3AD69-80B0-2B4E-7A70-348161394A07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2447925"/>
            <a:ext cx="1200150" cy="1689100"/>
            <a:chOff x="720" y="1384"/>
            <a:chExt cx="960" cy="1352"/>
          </a:xfrm>
        </p:grpSpPr>
        <p:sp>
          <p:nvSpPr>
            <p:cNvPr id="50194" name="AutoShape 11">
              <a:extLst>
                <a:ext uri="{FF2B5EF4-FFF2-40B4-BE49-F238E27FC236}">
                  <a16:creationId xmlns:a16="http://schemas.microsoft.com/office/drawing/2014/main" id="{6A0DC439-514F-881C-0FF9-811C1C34ED5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7320000" flipH="1" flipV="1">
              <a:off x="924" y="1859"/>
              <a:ext cx="414" cy="342"/>
            </a:xfrm>
            <a:prstGeom prst="triangle">
              <a:avLst>
                <a:gd name="adj" fmla="val 48935"/>
              </a:avLst>
            </a:prstGeom>
            <a:gradFill rotWithShape="0">
              <a:gsLst>
                <a:gs pos="0">
                  <a:srgbClr val="FF99FF"/>
                </a:gs>
                <a:gs pos="100000">
                  <a:srgbClr val="FF00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0195" name="Line 12">
              <a:extLst>
                <a:ext uri="{FF2B5EF4-FFF2-40B4-BE49-F238E27FC236}">
                  <a16:creationId xmlns:a16="http://schemas.microsoft.com/office/drawing/2014/main" id="{F46985B8-16FA-C187-0642-8A8385E14F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8" y="2352"/>
              <a:ext cx="0" cy="384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6" name="Line 13">
              <a:extLst>
                <a:ext uri="{FF2B5EF4-FFF2-40B4-BE49-F238E27FC236}">
                  <a16:creationId xmlns:a16="http://schemas.microsoft.com/office/drawing/2014/main" id="{8E00540D-BFB1-EE54-007A-524F158BA2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352"/>
              <a:ext cx="337" cy="334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7" name="Line 14">
              <a:extLst>
                <a:ext uri="{FF2B5EF4-FFF2-40B4-BE49-F238E27FC236}">
                  <a16:creationId xmlns:a16="http://schemas.microsoft.com/office/drawing/2014/main" id="{917726A8-BD17-0B39-B4AE-6F5E50AF5E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7" y="2352"/>
              <a:ext cx="335" cy="334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8" name="Line 15">
              <a:extLst>
                <a:ext uri="{FF2B5EF4-FFF2-40B4-BE49-F238E27FC236}">
                  <a16:creationId xmlns:a16="http://schemas.microsoft.com/office/drawing/2014/main" id="{B3904270-D2EB-57C3-B41A-A99469A033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352"/>
              <a:ext cx="480" cy="192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9" name="Line 16">
              <a:extLst>
                <a:ext uri="{FF2B5EF4-FFF2-40B4-BE49-F238E27FC236}">
                  <a16:creationId xmlns:a16="http://schemas.microsoft.com/office/drawing/2014/main" id="{24D06910-0718-82D0-D91B-C02682AF28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0" y="2352"/>
              <a:ext cx="432" cy="144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0" name="Line 17">
              <a:extLst>
                <a:ext uri="{FF2B5EF4-FFF2-40B4-BE49-F238E27FC236}">
                  <a16:creationId xmlns:a16="http://schemas.microsoft.com/office/drawing/2014/main" id="{FC66F8E2-190B-A04A-F656-31742FA639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1" y="1488"/>
              <a:ext cx="287" cy="43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1" name="Line 18">
              <a:extLst>
                <a:ext uri="{FF2B5EF4-FFF2-40B4-BE49-F238E27FC236}">
                  <a16:creationId xmlns:a16="http://schemas.microsoft.com/office/drawing/2014/main" id="{1C3CBCDB-EB1F-4251-79F1-BD4DF17AA8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24" y="1488"/>
              <a:ext cx="288" cy="43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2" name="Line 19">
              <a:extLst>
                <a:ext uri="{FF2B5EF4-FFF2-40B4-BE49-F238E27FC236}">
                  <a16:creationId xmlns:a16="http://schemas.microsoft.com/office/drawing/2014/main" id="{556547ED-338F-0982-72B2-630CF2602C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6" y="1384"/>
              <a:ext cx="0" cy="529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81" name="Text Box 20">
            <a:extLst>
              <a:ext uri="{FF2B5EF4-FFF2-40B4-BE49-F238E27FC236}">
                <a16:creationId xmlns:a16="http://schemas.microsoft.com/office/drawing/2014/main" id="{46869F6D-5778-D91B-C6F1-56C95F828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586288"/>
            <a:ext cx="1409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1800" b="0">
                <a:latin typeface="Tahoma" panose="020B0604030504040204" pitchFamily="34" charset="0"/>
              </a:rPr>
              <a:t>Connectivity</a:t>
            </a:r>
          </a:p>
        </p:txBody>
      </p:sp>
      <p:grpSp>
        <p:nvGrpSpPr>
          <p:cNvPr id="50182" name="Group 29">
            <a:extLst>
              <a:ext uri="{FF2B5EF4-FFF2-40B4-BE49-F238E27FC236}">
                <a16:creationId xmlns:a16="http://schemas.microsoft.com/office/drawing/2014/main" id="{7E484664-19D3-9DD3-3D94-B55AA815BC2E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2444750"/>
            <a:ext cx="7315200" cy="1974850"/>
            <a:chOff x="576" y="1540"/>
            <a:chExt cx="4608" cy="1244"/>
          </a:xfrm>
        </p:grpSpPr>
        <p:sp>
          <p:nvSpPr>
            <p:cNvPr id="50185" name="Line 30">
              <a:extLst>
                <a:ext uri="{FF2B5EF4-FFF2-40B4-BE49-F238E27FC236}">
                  <a16:creationId xmlns:a16="http://schemas.microsoft.com/office/drawing/2014/main" id="{DF84D9AC-5F61-0686-FC76-6A97AE9D4D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1" y="1624"/>
              <a:ext cx="226" cy="34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86" name="Line 31">
              <a:extLst>
                <a:ext uri="{FF2B5EF4-FFF2-40B4-BE49-F238E27FC236}">
                  <a16:creationId xmlns:a16="http://schemas.microsoft.com/office/drawing/2014/main" id="{CDB10458-36C3-D01E-96BD-27C27C2C97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73" y="1624"/>
              <a:ext cx="227" cy="34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87" name="Line 32">
              <a:extLst>
                <a:ext uri="{FF2B5EF4-FFF2-40B4-BE49-F238E27FC236}">
                  <a16:creationId xmlns:a16="http://schemas.microsoft.com/office/drawing/2014/main" id="{7FF6EB08-16E2-6B24-9C5B-F80A63FE58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5" y="1540"/>
              <a:ext cx="0" cy="416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88" name="Rectangle 33">
              <a:extLst>
                <a:ext uri="{FF2B5EF4-FFF2-40B4-BE49-F238E27FC236}">
                  <a16:creationId xmlns:a16="http://schemas.microsoft.com/office/drawing/2014/main" id="{C89F8CF0-DE95-6EB8-6A9C-8798A8A0B3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352"/>
              <a:ext cx="326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altLang="en-US" sz="2800" b="0">
                  <a:latin typeface="Tahoma" panose="020B0604030504040204" pitchFamily="34" charset="0"/>
                </a:rPr>
                <a:t>Outgoing connections = 20.2</a:t>
              </a:r>
            </a:p>
            <a:p>
              <a:pPr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altLang="en-US" sz="2000" b="0">
                  <a:latin typeface="Tahoma" panose="020B0604030504040204" pitchFamily="34" charset="0"/>
                  <a:sym typeface="Wingdings 3" pitchFamily="2" charset="2"/>
                </a:rPr>
                <a:t>   each TF regulates ~20 genes</a:t>
              </a:r>
              <a:endParaRPr lang="en-US" altLang="en-US" sz="2800" b="0">
                <a:latin typeface="Tahoma" panose="020B0604030504040204" pitchFamily="34" charset="0"/>
              </a:endParaRPr>
            </a:p>
          </p:txBody>
        </p:sp>
        <p:sp>
          <p:nvSpPr>
            <p:cNvPr id="50189" name="Line 34">
              <a:extLst>
                <a:ext uri="{FF2B5EF4-FFF2-40B4-BE49-F238E27FC236}">
                  <a16:creationId xmlns:a16="http://schemas.microsoft.com/office/drawing/2014/main" id="{7421468F-CABB-C5CF-54AF-F47BDE857C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9" y="2304"/>
              <a:ext cx="0" cy="302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0" name="Line 35">
              <a:extLst>
                <a:ext uri="{FF2B5EF4-FFF2-40B4-BE49-F238E27FC236}">
                  <a16:creationId xmlns:a16="http://schemas.microsoft.com/office/drawing/2014/main" id="{CD41FBA5-C330-C97E-121B-03D5B21B0D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4" y="2304"/>
              <a:ext cx="265" cy="264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1" name="Line 36">
              <a:extLst>
                <a:ext uri="{FF2B5EF4-FFF2-40B4-BE49-F238E27FC236}">
                  <a16:creationId xmlns:a16="http://schemas.microsoft.com/office/drawing/2014/main" id="{94361048-553E-1127-61A6-4CCDB132A8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2" y="2304"/>
              <a:ext cx="264" cy="264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2" name="Line 37">
              <a:extLst>
                <a:ext uri="{FF2B5EF4-FFF2-40B4-BE49-F238E27FC236}">
                  <a16:creationId xmlns:a16="http://schemas.microsoft.com/office/drawing/2014/main" id="{AB4FBE97-F183-E839-2224-AD094A02CB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4" y="2304"/>
              <a:ext cx="378" cy="151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3" name="Line 38">
              <a:extLst>
                <a:ext uri="{FF2B5EF4-FFF2-40B4-BE49-F238E27FC236}">
                  <a16:creationId xmlns:a16="http://schemas.microsoft.com/office/drawing/2014/main" id="{A9A7224D-087C-B116-7E3C-DE7DEAB4EE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76" y="2304"/>
              <a:ext cx="340" cy="113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" name="Rectangle 2">
            <a:extLst>
              <a:ext uri="{FF2B5EF4-FFF2-40B4-BE49-F238E27FC236}">
                <a16:creationId xmlns:a16="http://schemas.microsoft.com/office/drawing/2014/main" id="{CF96F2C0-CD2D-514A-89B3-0F316B8BA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124200"/>
            <a:ext cx="2438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Symbol" charset="0"/>
              <a:buChar char="à"/>
              <a:defRPr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altLang="zh-CN" sz="2000" b="0" dirty="0">
                <a:solidFill>
                  <a:srgbClr val="FF0000"/>
                </a:solidFill>
                <a:latin typeface="Tahoma" charset="0"/>
                <a:cs typeface="+mn-cs"/>
              </a:rPr>
              <a:t>In-degree</a:t>
            </a:r>
            <a:endParaRPr lang="en-US" sz="2000" b="0" dirty="0">
              <a:solidFill>
                <a:srgbClr val="FF0000"/>
              </a:solidFill>
              <a:latin typeface="Tahoma" charset="0"/>
              <a:cs typeface="+mn-cs"/>
            </a:endParaRPr>
          </a:p>
        </p:txBody>
      </p:sp>
      <p:sp>
        <p:nvSpPr>
          <p:cNvPr id="42" name="Rectangle 2">
            <a:extLst>
              <a:ext uri="{FF2B5EF4-FFF2-40B4-BE49-F238E27FC236}">
                <a16:creationId xmlns:a16="http://schemas.microsoft.com/office/drawing/2014/main" id="{FFF65EF2-10D4-65F9-C5F3-ADC253729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4724400"/>
            <a:ext cx="2438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Symbol" charset="0"/>
              <a:buChar char="à"/>
              <a:defRPr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>
                <a:solidFill>
                  <a:schemeClr val="tx1"/>
                </a:solidFill>
                <a:latin typeface="+mn-lt"/>
                <a:ea typeface="+mn-ea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altLang="zh-CN" sz="2000" b="0" dirty="0">
                <a:solidFill>
                  <a:srgbClr val="FF0000"/>
                </a:solidFill>
                <a:latin typeface="Tahoma" charset="0"/>
                <a:cs typeface="+mn-cs"/>
              </a:rPr>
              <a:t>Out-degree</a:t>
            </a:r>
            <a:endParaRPr lang="en-US" sz="2000" b="0" dirty="0">
              <a:solidFill>
                <a:srgbClr val="FF0000"/>
              </a:solidFill>
              <a:latin typeface="Tahoma" charset="0"/>
              <a:cs typeface="+mn-cs"/>
            </a:endParaRPr>
          </a:p>
        </p:txBody>
      </p:sp>
    </p:spTree>
  </p:cSld>
  <p:clrMapOvr>
    <a:masterClrMapping/>
  </p:clrMapOvr>
  <p:transition advTm="13968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>
            <a:extLst>
              <a:ext uri="{FF2B5EF4-FFF2-40B4-BE49-F238E27FC236}">
                <a16:creationId xmlns:a16="http://schemas.microsoft.com/office/drawing/2014/main" id="{83E3D506-03FE-5C96-09DA-12FC641EE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0" y="1219200"/>
            <a:ext cx="8763000" cy="1849438"/>
          </a:xfrm>
        </p:spPr>
        <p:txBody>
          <a:bodyPr/>
          <a:lstStyle/>
          <a:p>
            <a:pPr eaLnBrk="1" hangingPunct="1"/>
            <a:r>
              <a:rPr lang="en-US" altLang="en-US" sz="2400">
                <a:latin typeface="Tahoma" panose="020B0604030504040204" pitchFamily="34" charset="0"/>
                <a:ea typeface="ＭＳ Ｐゴシック" panose="020B0600070205080204" pitchFamily="34" charset="-128"/>
              </a:rPr>
              <a:t>Clustering Coefficient:</a:t>
            </a:r>
          </a:p>
          <a:p>
            <a:pPr lvl="1" eaLnBrk="1" hangingPunct="1"/>
            <a:r>
              <a:rPr lang="en-US" altLang="en-US" sz="1800">
                <a:latin typeface="Tahoma" panose="020B0604030504040204" pitchFamily="34" charset="0"/>
                <a:ea typeface="ＭＳ Ｐゴシック" panose="020B0600070205080204" pitchFamily="34" charset="-128"/>
              </a:rPr>
              <a:t>Ratio of existing links to maximum number of links for neighbouring nodes</a:t>
            </a:r>
          </a:p>
          <a:p>
            <a:pPr lvl="1" eaLnBrk="1" hangingPunct="1"/>
            <a:r>
              <a:rPr lang="en-US" altLang="en-US" sz="1800">
                <a:latin typeface="Tahoma" panose="020B0604030504040204" pitchFamily="34" charset="0"/>
                <a:ea typeface="ＭＳ Ｐゴシック" panose="020B0600070205080204" pitchFamily="34" charset="-128"/>
              </a:rPr>
              <a:t>Example:</a:t>
            </a:r>
          </a:p>
        </p:txBody>
      </p:sp>
      <p:sp>
        <p:nvSpPr>
          <p:cNvPr id="52226" name="Text Box 9">
            <a:extLst>
              <a:ext uri="{FF2B5EF4-FFF2-40B4-BE49-F238E27FC236}">
                <a16:creationId xmlns:a16="http://schemas.microsoft.com/office/drawing/2014/main" id="{E225C48D-F28D-ECAE-9ABB-24DB3E589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333375"/>
            <a:ext cx="49371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4000" b="0">
                <a:solidFill>
                  <a:srgbClr val="000000"/>
                </a:solidFill>
                <a:latin typeface="Gadget" charset="0"/>
                <a:ea typeface="宋体" panose="02010600030101010101" pitchFamily="2" charset="-122"/>
              </a:rPr>
              <a:t>Clustering coefficient</a:t>
            </a:r>
            <a:endParaRPr lang="en-US" altLang="zh-CN" sz="4000" b="0">
              <a:solidFill>
                <a:srgbClr val="000000"/>
              </a:solidFill>
              <a:latin typeface="Times" pitchFamily="2" charset="0"/>
              <a:ea typeface="宋体" panose="02010600030101010101" pitchFamily="2" charset="-122"/>
            </a:endParaRPr>
          </a:p>
        </p:txBody>
      </p:sp>
      <p:sp>
        <p:nvSpPr>
          <p:cNvPr id="52227" name="Rectangle 39">
            <a:extLst>
              <a:ext uri="{FF2B5EF4-FFF2-40B4-BE49-F238E27FC236}">
                <a16:creationId xmlns:a16="http://schemas.microsoft.com/office/drawing/2014/main" id="{2213AE8F-AA4E-62CF-6D53-6B163161C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grpSp>
        <p:nvGrpSpPr>
          <p:cNvPr id="52228" name="组合 103">
            <a:extLst>
              <a:ext uri="{FF2B5EF4-FFF2-40B4-BE49-F238E27FC236}">
                <a16:creationId xmlns:a16="http://schemas.microsoft.com/office/drawing/2014/main" id="{57941A50-4A37-B7B4-BE65-19888215BBF1}"/>
              </a:ext>
            </a:extLst>
          </p:cNvPr>
          <p:cNvGrpSpPr>
            <a:grpSpLocks/>
          </p:cNvGrpSpPr>
          <p:nvPr/>
        </p:nvGrpSpPr>
        <p:grpSpPr bwMode="auto">
          <a:xfrm>
            <a:off x="4284663" y="2924175"/>
            <a:ext cx="2986087" cy="2406650"/>
            <a:chOff x="4716016" y="2420888"/>
            <a:chExt cx="2986050" cy="2406497"/>
          </a:xfrm>
        </p:grpSpPr>
        <p:grpSp>
          <p:nvGrpSpPr>
            <p:cNvPr id="52232" name="组合 94">
              <a:extLst>
                <a:ext uri="{FF2B5EF4-FFF2-40B4-BE49-F238E27FC236}">
                  <a16:creationId xmlns:a16="http://schemas.microsoft.com/office/drawing/2014/main" id="{453D2234-453D-E340-AC62-1C468A7A3F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16016" y="2420888"/>
              <a:ext cx="2986050" cy="2406497"/>
              <a:chOff x="2843808" y="2636912"/>
              <a:chExt cx="2986050" cy="2406497"/>
            </a:xfrm>
          </p:grpSpPr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id="{DAF5578E-863F-797C-7111-8F904FB88245}"/>
                  </a:ext>
                </a:extLst>
              </p:cNvPr>
              <p:cNvCxnSpPr>
                <a:stCxn id="52250" idx="2"/>
              </p:cNvCxnSpPr>
              <p:nvPr/>
            </p:nvCxnSpPr>
            <p:spPr>
              <a:xfrm flipH="1">
                <a:off x="3132729" y="3222663"/>
                <a:ext cx="347658" cy="704805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>
                <a:extLst>
                  <a:ext uri="{FF2B5EF4-FFF2-40B4-BE49-F238E27FC236}">
                    <a16:creationId xmlns:a16="http://schemas.microsoft.com/office/drawing/2014/main" id="{D8B53165-0D49-E248-A2F1-D582D3D97464}"/>
                  </a:ext>
                </a:extLst>
              </p:cNvPr>
              <p:cNvCxnSpPr>
                <a:stCxn id="52250" idx="4"/>
              </p:cNvCxnSpPr>
              <p:nvPr/>
            </p:nvCxnSpPr>
            <p:spPr>
              <a:xfrm>
                <a:off x="3762959" y="3162342"/>
                <a:ext cx="744529" cy="344465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236" name="组合 49">
                <a:extLst>
                  <a:ext uri="{FF2B5EF4-FFF2-40B4-BE49-F238E27FC236}">
                    <a16:creationId xmlns:a16="http://schemas.microsoft.com/office/drawing/2014/main" id="{568785F9-5117-7586-EAD1-DDB13BEEF65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43808" y="2852936"/>
                <a:ext cx="1685378" cy="1840116"/>
                <a:chOff x="6495011" y="2380909"/>
                <a:chExt cx="1685378" cy="1839643"/>
              </a:xfrm>
            </p:grpSpPr>
            <p:grpSp>
              <p:nvGrpSpPr>
                <p:cNvPr id="52249" name="组合 41">
                  <a:extLst>
                    <a:ext uri="{FF2B5EF4-FFF2-40B4-BE49-F238E27FC236}">
                      <a16:creationId xmlns:a16="http://schemas.microsoft.com/office/drawing/2014/main" id="{F9E1552A-6B11-4DAB-66DF-04F47009481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495011" y="3069614"/>
                  <a:ext cx="1685378" cy="1150938"/>
                  <a:chOff x="5591724" y="3160713"/>
                  <a:chExt cx="1685378" cy="1150938"/>
                </a:xfrm>
              </p:grpSpPr>
              <p:grpSp>
                <p:nvGrpSpPr>
                  <p:cNvPr id="52251" name="Group 27">
                    <a:extLst>
                      <a:ext uri="{FF2B5EF4-FFF2-40B4-BE49-F238E27FC236}">
                        <a16:creationId xmlns:a16="http://schemas.microsoft.com/office/drawing/2014/main" id="{5B633005-36C5-1A47-EE3A-868EC5D19B5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5943602" y="3160713"/>
                    <a:ext cx="1333500" cy="1150938"/>
                    <a:chOff x="3821" y="2052"/>
                    <a:chExt cx="840" cy="725"/>
                  </a:xfrm>
                </p:grpSpPr>
                <p:sp>
                  <p:nvSpPr>
                    <p:cNvPr id="52253" name="Line 28">
                      <a:extLst>
                        <a:ext uri="{FF2B5EF4-FFF2-40B4-BE49-F238E27FC236}">
                          <a16:creationId xmlns:a16="http://schemas.microsoft.com/office/drawing/2014/main" id="{C1E2761C-0CF2-AA6A-900E-B52A8137B7B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821" y="2413"/>
                      <a:ext cx="523" cy="364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254" name="Line 30">
                      <a:extLst>
                        <a:ext uri="{FF2B5EF4-FFF2-40B4-BE49-F238E27FC236}">
                          <a16:creationId xmlns:a16="http://schemas.microsoft.com/office/drawing/2014/main" id="{FC588D32-148E-A5A3-01BB-E7250B21579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434" y="2097"/>
                      <a:ext cx="227" cy="63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2255" name="Line 32">
                      <a:extLst>
                        <a:ext uri="{FF2B5EF4-FFF2-40B4-BE49-F238E27FC236}">
                          <a16:creationId xmlns:a16="http://schemas.microsoft.com/office/drawing/2014/main" id="{1735FDA7-2587-7B42-2CD3-8862D4C6381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821" y="2052"/>
                      <a:ext cx="704" cy="366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2252" name="AutoShape 16">
                    <a:extLst>
                      <a:ext uri="{FF2B5EF4-FFF2-40B4-BE49-F238E27FC236}">
                        <a16:creationId xmlns:a16="http://schemas.microsoft.com/office/drawing/2014/main" id="{96B145F7-0A1E-23E7-5A8B-341785EAA72C}"/>
                      </a:ext>
                    </a:extLst>
                  </p:cNvPr>
                  <p:cNvSpPr>
                    <a:spLocks noChangeAspect="1" noChangeArrowheads="1"/>
                  </p:cNvSpPr>
                  <p:nvPr/>
                </p:nvSpPr>
                <p:spPr bwMode="auto">
                  <a:xfrm rot="7320000" flipH="1" flipV="1">
                    <a:off x="5594167" y="3480341"/>
                    <a:ext cx="399922" cy="40480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rgbClr val="C0C0C0"/>
                      </a:gs>
                      <a:gs pos="100000">
                        <a:srgbClr val="808080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zh-CN" altLang="zh-CN" sz="1800" b="0">
                      <a:solidFill>
                        <a:srgbClr val="000000"/>
                      </a:solidFill>
                      <a:ea typeface="宋体" panose="02010600030101010101" pitchFamily="2" charset="-122"/>
                    </a:endParaRPr>
                  </a:p>
                </p:txBody>
              </p:sp>
            </p:grpSp>
            <p:sp>
              <p:nvSpPr>
                <p:cNvPr id="52250" name="AutoShape 10">
                  <a:extLst>
                    <a:ext uri="{FF2B5EF4-FFF2-40B4-BE49-F238E27FC236}">
                      <a16:creationId xmlns:a16="http://schemas.microsoft.com/office/drawing/2014/main" id="{51C9E68F-4F5D-4F18-B367-76EA203E2AEE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7320000" flipH="1" flipV="1">
                  <a:off x="7038785" y="2373565"/>
                  <a:ext cx="399922" cy="41433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FF"/>
                    </a:gs>
                    <a:gs pos="100000">
                      <a:srgbClr val="FF000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zh-CN" sz="1800" b="0">
                    <a:solidFill>
                      <a:srgbClr val="000000"/>
                    </a:solidFill>
                    <a:ea typeface="宋体" panose="02010600030101010101" pitchFamily="2" charset="-122"/>
                  </a:endParaRPr>
                </a:p>
              </p:txBody>
            </p:sp>
          </p:grp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id="{074EA545-8485-58A1-EF9B-E1C626E6B331}"/>
                  </a:ext>
                </a:extLst>
              </p:cNvPr>
              <p:cNvCxnSpPr>
                <a:stCxn id="52250" idx="3"/>
              </p:cNvCxnSpPr>
              <p:nvPr/>
            </p:nvCxnSpPr>
            <p:spPr>
              <a:xfrm>
                <a:off x="3635960" y="3249648"/>
                <a:ext cx="419095" cy="1150865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 56">
                <a:extLst>
                  <a:ext uri="{FF2B5EF4-FFF2-40B4-BE49-F238E27FC236}">
                    <a16:creationId xmlns:a16="http://schemas.microsoft.com/office/drawing/2014/main" id="{FBAF48A5-B839-680F-516C-661D4B93D0B2}"/>
                  </a:ext>
                </a:extLst>
              </p:cNvPr>
              <p:cNvCxnSpPr>
                <a:stCxn id="52240" idx="0"/>
                <a:endCxn id="52252" idx="5"/>
              </p:cNvCxnSpPr>
              <p:nvPr/>
            </p:nvCxnSpPr>
            <p:spPr>
              <a:xfrm flipH="1">
                <a:off x="3242265" y="3482996"/>
                <a:ext cx="1060437" cy="536541"/>
              </a:xfrm>
              <a:prstGeom prst="line">
                <a:avLst/>
              </a:prstGeom>
              <a:ln w="3175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239" name="AutoShape 16">
                <a:extLst>
                  <a:ext uri="{FF2B5EF4-FFF2-40B4-BE49-F238E27FC236}">
                    <a16:creationId xmlns:a16="http://schemas.microsoft.com/office/drawing/2014/main" id="{09DFFA93-B47D-1268-E7CA-C0C559F8CFD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7320000" flipH="1" flipV="1">
                <a:off x="3929654" y="4367168"/>
                <a:ext cx="398438" cy="404807"/>
              </a:xfrm>
              <a:prstGeom prst="ellipse">
                <a:avLst/>
              </a:prstGeom>
              <a:gradFill rotWithShape="0">
                <a:gsLst>
                  <a:gs pos="0">
                    <a:srgbClr val="C0C0C0"/>
                  </a:gs>
                  <a:gs pos="100000">
                    <a:srgbClr val="80808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zh-CN" sz="1800" b="0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52240" name="AutoShape 16">
                <a:extLst>
                  <a:ext uri="{FF2B5EF4-FFF2-40B4-BE49-F238E27FC236}">
                    <a16:creationId xmlns:a16="http://schemas.microsoft.com/office/drawing/2014/main" id="{D5A7D228-EEA7-E928-350B-A7D7900961F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6767561" flipH="1" flipV="1">
                <a:off x="4290013" y="3359168"/>
                <a:ext cx="398437" cy="404808"/>
              </a:xfrm>
              <a:prstGeom prst="ellipse">
                <a:avLst/>
              </a:prstGeom>
              <a:gradFill rotWithShape="0">
                <a:gsLst>
                  <a:gs pos="0">
                    <a:srgbClr val="C0C0C0"/>
                  </a:gs>
                  <a:gs pos="100000">
                    <a:srgbClr val="80808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zh-CN" sz="1800" b="0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52241" name="TextBox 75">
                <a:extLst>
                  <a:ext uri="{FF2B5EF4-FFF2-40B4-BE49-F238E27FC236}">
                    <a16:creationId xmlns:a16="http://schemas.microsoft.com/office/drawing/2014/main" id="{A3665FD8-2DFF-A24A-C324-EB280EF333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0063" y="2636912"/>
                <a:ext cx="287334" cy="3698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1800" b="0">
                    <a:solidFill>
                      <a:srgbClr val="000000"/>
                    </a:solidFill>
                    <a:ea typeface="宋体" panose="02010600030101010101" pitchFamily="2" charset="-122"/>
                  </a:rPr>
                  <a:t>A</a:t>
                </a:r>
                <a:endParaRPr lang="zh-CN" altLang="en-US" sz="1800" b="0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52242" name="TextBox 76">
                <a:extLst>
                  <a:ext uri="{FF2B5EF4-FFF2-40B4-BE49-F238E27FC236}">
                    <a16:creationId xmlns:a16="http://schemas.microsoft.com/office/drawing/2014/main" id="{F41E5310-60C5-89F9-8ABF-D03EBA4ACC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3808" y="3644911"/>
                <a:ext cx="215897" cy="3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1800" b="0">
                    <a:solidFill>
                      <a:srgbClr val="000000"/>
                    </a:solidFill>
                    <a:ea typeface="宋体" panose="02010600030101010101" pitchFamily="2" charset="-122"/>
                  </a:rPr>
                  <a:t>B</a:t>
                </a:r>
                <a:endParaRPr lang="zh-CN" altLang="en-US" sz="1800" b="0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52243" name="TextBox 77">
                <a:extLst>
                  <a:ext uri="{FF2B5EF4-FFF2-40B4-BE49-F238E27FC236}">
                    <a16:creationId xmlns:a16="http://schemas.microsoft.com/office/drawing/2014/main" id="{D5781A91-7AC4-8234-4222-F5A5DCB76C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56676" y="3141705"/>
                <a:ext cx="215897" cy="368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1800" b="0">
                    <a:solidFill>
                      <a:srgbClr val="000000"/>
                    </a:solidFill>
                    <a:ea typeface="宋体" panose="02010600030101010101" pitchFamily="2" charset="-122"/>
                  </a:rPr>
                  <a:t>C</a:t>
                </a:r>
                <a:endParaRPr lang="zh-CN" altLang="en-US" sz="1800" b="0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sp>
            <p:nvSpPr>
              <p:cNvPr id="52244" name="TextBox 78">
                <a:extLst>
                  <a:ext uri="{FF2B5EF4-FFF2-40B4-BE49-F238E27FC236}">
                    <a16:creationId xmlns:a16="http://schemas.microsoft.com/office/drawing/2014/main" id="{5EF206A7-C41A-27CE-9F41-A5DBE93069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96319" y="4149704"/>
                <a:ext cx="215897" cy="368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zh-CN" sz="1800" b="0">
                    <a:solidFill>
                      <a:srgbClr val="000000"/>
                    </a:solidFill>
                    <a:ea typeface="宋体" panose="02010600030101010101" pitchFamily="2" charset="-122"/>
                  </a:rPr>
                  <a:t>D</a:t>
                </a:r>
                <a:endParaRPr lang="zh-CN" altLang="en-US" sz="1800" b="0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cxnSp>
            <p:nvCxnSpPr>
              <p:cNvPr id="82" name="直接连接符 81">
                <a:extLst>
                  <a:ext uri="{FF2B5EF4-FFF2-40B4-BE49-F238E27FC236}">
                    <a16:creationId xmlns:a16="http://schemas.microsoft.com/office/drawing/2014/main" id="{8640C54C-C4F8-07F5-4728-F6E39076AC28}"/>
                  </a:ext>
                </a:extLst>
              </p:cNvPr>
              <p:cNvCxnSpPr>
                <a:stCxn id="52240" idx="4"/>
                <a:endCxn id="52246" idx="1"/>
              </p:cNvCxnSpPr>
              <p:nvPr/>
            </p:nvCxnSpPr>
            <p:spPr>
              <a:xfrm>
                <a:off x="4675760" y="3640148"/>
                <a:ext cx="765166" cy="5397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246" name="AutoShape 16">
                <a:extLst>
                  <a:ext uri="{FF2B5EF4-FFF2-40B4-BE49-F238E27FC236}">
                    <a16:creationId xmlns:a16="http://schemas.microsoft.com/office/drawing/2014/main" id="{36195F37-E108-A162-4A53-FFD38A12C97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6767561" flipH="1" flipV="1">
                <a:off x="5427442" y="3417109"/>
                <a:ext cx="400025" cy="404807"/>
              </a:xfrm>
              <a:prstGeom prst="ellipse">
                <a:avLst/>
              </a:prstGeom>
              <a:gradFill rotWithShape="0">
                <a:gsLst>
                  <a:gs pos="0">
                    <a:srgbClr val="C0C0C0"/>
                  </a:gs>
                  <a:gs pos="100000">
                    <a:srgbClr val="80808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zh-CN" sz="1800" b="0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  <p:cxnSp>
            <p:nvCxnSpPr>
              <p:cNvPr id="89" name="直接连接符 88">
                <a:extLst>
                  <a:ext uri="{FF2B5EF4-FFF2-40B4-BE49-F238E27FC236}">
                    <a16:creationId xmlns:a16="http://schemas.microsoft.com/office/drawing/2014/main" id="{293376F8-F558-821D-6F2F-87F38B82A30F}"/>
                  </a:ext>
                </a:extLst>
              </p:cNvPr>
              <p:cNvCxnSpPr>
                <a:stCxn id="52239" idx="4"/>
                <a:endCxn id="52248" idx="0"/>
              </p:cNvCxnSpPr>
              <p:nvPr/>
            </p:nvCxnSpPr>
            <p:spPr>
              <a:xfrm>
                <a:off x="4301115" y="4676720"/>
                <a:ext cx="923914" cy="8889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248" name="AutoShape 16">
                <a:extLst>
                  <a:ext uri="{FF2B5EF4-FFF2-40B4-BE49-F238E27FC236}">
                    <a16:creationId xmlns:a16="http://schemas.microsoft.com/office/drawing/2014/main" id="{B2761A10-6C28-7752-7A68-3604CEEE8CF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6767561" flipH="1" flipV="1">
                <a:off x="5211545" y="4640993"/>
                <a:ext cx="400025" cy="404807"/>
              </a:xfrm>
              <a:prstGeom prst="ellipse">
                <a:avLst/>
              </a:prstGeom>
              <a:gradFill rotWithShape="0">
                <a:gsLst>
                  <a:gs pos="0">
                    <a:srgbClr val="C0C0C0"/>
                  </a:gs>
                  <a:gs pos="100000">
                    <a:srgbClr val="80808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zh-CN" altLang="zh-CN" sz="1800" b="0">
                  <a:solidFill>
                    <a:srgbClr val="000000"/>
                  </a:solidFill>
                  <a:ea typeface="宋体" panose="02010600030101010101" pitchFamily="2" charset="-122"/>
                </a:endParaRPr>
              </a:p>
            </p:txBody>
          </p:sp>
        </p:grpSp>
        <p:cxnSp>
          <p:nvCxnSpPr>
            <p:cNvPr id="96" name="直接连接符 95">
              <a:extLst>
                <a:ext uri="{FF2B5EF4-FFF2-40B4-BE49-F238E27FC236}">
                  <a16:creationId xmlns:a16="http://schemas.microsoft.com/office/drawing/2014/main" id="{5653C767-B844-F64D-EB14-C3193C5D1504}"/>
                </a:ext>
              </a:extLst>
            </p:cNvPr>
            <p:cNvCxnSpPr>
              <a:endCxn id="52239" idx="3"/>
            </p:cNvCxnSpPr>
            <p:nvPr/>
          </p:nvCxnSpPr>
          <p:spPr>
            <a:xfrm>
              <a:off x="5003349" y="4005112"/>
              <a:ext cx="1044562" cy="544478"/>
            </a:xfrm>
            <a:prstGeom prst="line">
              <a:avLst/>
            </a:prstGeom>
            <a:ln w="317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TextBox 101">
            <a:extLst>
              <a:ext uri="{FF2B5EF4-FFF2-40B4-BE49-F238E27FC236}">
                <a16:creationId xmlns:a16="http://schemas.microsoft.com/office/drawing/2014/main" id="{DC25B021-6C2E-AFF7-174D-9D1EF6F1B7F0}"/>
              </a:ext>
            </a:extLst>
          </p:cNvPr>
          <p:cNvSpPr txBox="1"/>
          <p:nvPr/>
        </p:nvSpPr>
        <p:spPr>
          <a:xfrm>
            <a:off x="1042988" y="2276475"/>
            <a:ext cx="3313112" cy="26146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1800" b="0" dirty="0">
                <a:solidFill>
                  <a:prstClr val="black"/>
                </a:solidFill>
                <a:latin typeface="Calibri"/>
                <a:ea typeface="宋体"/>
              </a:rPr>
              <a:t> </a:t>
            </a:r>
            <a:r>
              <a:rPr lang="en-US" altLang="zh-CN" sz="2000" b="0" dirty="0">
                <a:solidFill>
                  <a:prstClr val="black"/>
                </a:solidFill>
                <a:latin typeface="Calibri"/>
                <a:ea typeface="宋体"/>
              </a:rPr>
              <a:t>For A:</a:t>
            </a:r>
            <a:endParaRPr lang="en-US" altLang="zh-CN" sz="1800" b="0" dirty="0">
              <a:solidFill>
                <a:prstClr val="black"/>
              </a:solidFill>
              <a:latin typeface="Calibri"/>
              <a:ea typeface="宋体"/>
            </a:endParaRPr>
          </a:p>
          <a:p>
            <a:pPr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1800" b="0" dirty="0">
                <a:solidFill>
                  <a:prstClr val="white">
                    <a:lumMod val="50000"/>
                  </a:prstClr>
                </a:solidFill>
                <a:latin typeface="Tahoma" pitchFamily="34" charset="0"/>
                <a:ea typeface="宋体"/>
              </a:rPr>
              <a:t>3 neighbours</a:t>
            </a:r>
          </a:p>
          <a:p>
            <a:pPr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1800" b="0" dirty="0">
                <a:solidFill>
                  <a:srgbClr val="1F497D">
                    <a:lumMod val="60000"/>
                    <a:lumOff val="40000"/>
                  </a:srgbClr>
                </a:solidFill>
                <a:latin typeface="Tahoma" pitchFamily="34" charset="0"/>
                <a:ea typeface="宋体"/>
              </a:rPr>
              <a:t>2 existing link</a:t>
            </a:r>
          </a:p>
          <a:p>
            <a:pPr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1800" b="0" dirty="0">
                <a:solidFill>
                  <a:srgbClr val="FF0000"/>
                </a:solidFill>
                <a:latin typeface="Tahoma" pitchFamily="34" charset="0"/>
                <a:ea typeface="宋体"/>
              </a:rPr>
              <a:t>3 possible links</a:t>
            </a:r>
          </a:p>
          <a:p>
            <a:pPr marL="179388" lvl="1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1800" b="0" dirty="0">
                <a:solidFill>
                  <a:prstClr val="black"/>
                </a:solidFill>
                <a:latin typeface="Tahoma" pitchFamily="34" charset="0"/>
                <a:ea typeface="宋体"/>
              </a:rPr>
              <a:t>Clustering coefficient</a:t>
            </a:r>
          </a:p>
          <a:p>
            <a:pPr marL="636588" lvl="2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2000" b="0" dirty="0">
                <a:solidFill>
                  <a:prstClr val="black"/>
                </a:solidFill>
                <a:latin typeface="Tahoma" pitchFamily="34" charset="0"/>
                <a:ea typeface="宋体"/>
              </a:rPr>
              <a:t>C</a:t>
            </a:r>
            <a:r>
              <a:rPr lang="en-US" altLang="zh-CN" sz="1800" b="0" baseline="-25000" dirty="0">
                <a:solidFill>
                  <a:prstClr val="black"/>
                </a:solidFill>
                <a:latin typeface="Tahoma" pitchFamily="34" charset="0"/>
                <a:ea typeface="宋体"/>
              </a:rPr>
              <a:t>A</a:t>
            </a:r>
            <a:r>
              <a:rPr lang="en-US" altLang="zh-CN" sz="1800" b="0" dirty="0">
                <a:solidFill>
                  <a:prstClr val="black"/>
                </a:solidFill>
                <a:latin typeface="Tahoma" pitchFamily="34" charset="0"/>
                <a:ea typeface="宋体"/>
              </a:rPr>
              <a:t>=2/3</a:t>
            </a:r>
            <a:endParaRPr lang="en-US" altLang="zh-CN" sz="2000" b="0" dirty="0">
              <a:solidFill>
                <a:prstClr val="black"/>
              </a:solidFill>
              <a:latin typeface="Tahoma" pitchFamily="34" charset="0"/>
              <a:ea typeface="宋体"/>
            </a:endParaRPr>
          </a:p>
        </p:txBody>
      </p:sp>
      <p:sp>
        <p:nvSpPr>
          <p:cNvPr id="52230" name="TextBox 106">
            <a:extLst>
              <a:ext uri="{FF2B5EF4-FFF2-40B4-BE49-F238E27FC236}">
                <a16:creationId xmlns:a16="http://schemas.microsoft.com/office/drawing/2014/main" id="{F0D410BD-CE3A-C2E0-5375-F64292AB2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5732463"/>
            <a:ext cx="7129463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b="0">
                <a:solidFill>
                  <a:srgbClr val="000000"/>
                </a:solidFill>
                <a:ea typeface="宋体" panose="02010600030101010101" pitchFamily="2" charset="-122"/>
              </a:rPr>
              <a:t>Example from: http://www.learner.org/courses/mathilluminated/units/11/textbook/04.php</a:t>
            </a:r>
            <a:endParaRPr lang="zh-CN" altLang="en-US" sz="14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2231" name="灯片编号占位符 31">
            <a:extLst>
              <a:ext uri="{FF2B5EF4-FFF2-40B4-BE49-F238E27FC236}">
                <a16:creationId xmlns:a16="http://schemas.microsoft.com/office/drawing/2014/main" id="{88CB317D-622F-457B-20F7-D25575F2F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9800C6F-CF16-9A49-B2B0-F5EE39677A10}" type="slidenum">
              <a:rPr lang="zh-CN" altLang="en-US" sz="1200" smtClean="0">
                <a:solidFill>
                  <a:srgbClr val="898989"/>
                </a:solidFill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zh-CN" altLang="en-US" sz="120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advTm="13968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标题 1">
            <a:extLst>
              <a:ext uri="{FF2B5EF4-FFF2-40B4-BE49-F238E27FC236}">
                <a16:creationId xmlns:a16="http://schemas.microsoft.com/office/drawing/2014/main" id="{8F243F49-7BB5-89D8-B681-29E010A64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Clustering coefficient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FD8CD32-8C52-FBE9-1523-1B3E51896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341438"/>
            <a:ext cx="8229600" cy="48958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2400" dirty="0">
                <a:latin typeface="Tahoma" charset="0"/>
                <a:ea typeface="+mn-ea"/>
                <a:cs typeface="+mn-cs"/>
              </a:rPr>
              <a:t>Average Coefficient: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zh-CN" sz="2000" dirty="0">
                <a:ea typeface="+mn-ea"/>
              </a:rPr>
              <a:t>Average of clustering coefficients of all nodes 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altLang="zh-CN" sz="2000" dirty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altLang="zh-CN" sz="2000" dirty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altLang="zh-CN" sz="2000" dirty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zh-CN" sz="2000" dirty="0">
                <a:ea typeface="+mn-ea"/>
              </a:rPr>
              <a:t>Measure of inter-connectedness of the network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zh-CN" sz="2000" dirty="0">
                <a:ea typeface="+mn-ea"/>
              </a:rPr>
              <a:t>Global property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altLang="zh-CN" sz="2000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2000" dirty="0">
                <a:solidFill>
                  <a:prstClr val="black"/>
                </a:solidFill>
                <a:latin typeface="Tahoma" charset="0"/>
                <a:ea typeface="+mn-ea"/>
                <a:cs typeface="+mn-cs"/>
              </a:rPr>
              <a:t>Example:</a:t>
            </a:r>
            <a:endParaRPr lang="en-US" altLang="zh-CN" sz="1800" dirty="0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zh-CN" sz="2000" dirty="0">
                <a:ea typeface="+mn-ea"/>
              </a:rPr>
              <a:t>Clustering coefficient: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2000" dirty="0">
                <a:ea typeface="+mn-ea"/>
              </a:rPr>
              <a:t>C</a:t>
            </a:r>
            <a:r>
              <a:rPr lang="en-US" altLang="zh-CN" sz="2000" baseline="-25000" dirty="0">
                <a:ea typeface="+mn-ea"/>
              </a:rPr>
              <a:t>A</a:t>
            </a:r>
            <a:r>
              <a:rPr lang="en-US" altLang="zh-CN" sz="2000" dirty="0">
                <a:ea typeface="+mn-ea"/>
              </a:rPr>
              <a:t>=2/3    C</a:t>
            </a:r>
            <a:r>
              <a:rPr lang="en-US" altLang="zh-CN" sz="2000" baseline="-25000" dirty="0">
                <a:ea typeface="+mn-ea"/>
              </a:rPr>
              <a:t>B</a:t>
            </a:r>
            <a:r>
              <a:rPr lang="en-US" altLang="zh-CN" sz="2000" dirty="0">
                <a:ea typeface="+mn-ea"/>
              </a:rPr>
              <a:t>=2/3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2000" dirty="0">
                <a:ea typeface="+mn-ea"/>
              </a:rPr>
              <a:t>C</a:t>
            </a:r>
            <a:r>
              <a:rPr lang="en-US" altLang="zh-CN" sz="2000" baseline="-25000" dirty="0">
                <a:ea typeface="+mn-ea"/>
              </a:rPr>
              <a:t>C</a:t>
            </a:r>
            <a:r>
              <a:rPr lang="en-US" altLang="zh-CN" sz="2000" dirty="0">
                <a:ea typeface="+mn-ea"/>
              </a:rPr>
              <a:t>=1/3     C</a:t>
            </a:r>
            <a:r>
              <a:rPr lang="en-US" altLang="zh-CN" sz="2000" baseline="-25000" dirty="0">
                <a:ea typeface="+mn-ea"/>
              </a:rPr>
              <a:t>D</a:t>
            </a:r>
            <a:r>
              <a:rPr lang="en-US" altLang="zh-CN" sz="2000" dirty="0">
                <a:ea typeface="+mn-ea"/>
              </a:rPr>
              <a:t>=1/3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zh-CN" sz="2000" dirty="0">
                <a:ea typeface="+mn-ea"/>
              </a:rPr>
              <a:t>Average coefficient =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sz="1800" dirty="0">
                <a:latin typeface="Tahoma" pitchFamily="34" charset="0"/>
                <a:ea typeface="+mn-ea"/>
              </a:rPr>
              <a:t>1/4(2/3+2/3+1/3+1/3)= 0.5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zh-CN" sz="2000" dirty="0">
              <a:ea typeface="+mn-ea"/>
            </a:endParaRPr>
          </a:p>
        </p:txBody>
      </p:sp>
      <p:graphicFrame>
        <p:nvGraphicFramePr>
          <p:cNvPr id="54275" name="Object 40">
            <a:extLst>
              <a:ext uri="{FF2B5EF4-FFF2-40B4-BE49-F238E27FC236}">
                <a16:creationId xmlns:a16="http://schemas.microsoft.com/office/drawing/2014/main" id="{4CDEB193-EC33-7A07-B3AE-D52EE80959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84438" y="2420938"/>
          <a:ext cx="1406525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447800" imgH="990600" progId="Word.Document.12">
                  <p:embed/>
                </p:oleObj>
              </mc:Choice>
              <mc:Fallback>
                <p:oleObj name="Document" r:id="rId2" imgW="1447800" imgH="990600" progId="Word.Document.12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420938"/>
                        <a:ext cx="1406525" cy="960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6" name="AutoShape 16">
            <a:extLst>
              <a:ext uri="{FF2B5EF4-FFF2-40B4-BE49-F238E27FC236}">
                <a16:creationId xmlns:a16="http://schemas.microsoft.com/office/drawing/2014/main" id="{2FC4B47F-8072-DE69-81F5-F308FA809401}"/>
              </a:ext>
            </a:extLst>
          </p:cNvPr>
          <p:cNvSpPr>
            <a:spLocks noChangeAspect="1" noChangeArrowheads="1"/>
          </p:cNvSpPr>
          <p:nvPr/>
        </p:nvSpPr>
        <p:spPr bwMode="auto">
          <a:xfrm rot="6767561" flipH="1" flipV="1">
            <a:off x="8020051" y="5794375"/>
            <a:ext cx="400050" cy="403225"/>
          </a:xfrm>
          <a:prstGeom prst="ellipse">
            <a:avLst/>
          </a:prstGeom>
          <a:gradFill rotWithShape="0">
            <a:gsLst>
              <a:gs pos="0">
                <a:srgbClr val="C0C0C0"/>
              </a:gs>
              <a:gs pos="100000">
                <a:srgbClr val="808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grpSp>
        <p:nvGrpSpPr>
          <p:cNvPr id="54277" name="组合 60">
            <a:extLst>
              <a:ext uri="{FF2B5EF4-FFF2-40B4-BE49-F238E27FC236}">
                <a16:creationId xmlns:a16="http://schemas.microsoft.com/office/drawing/2014/main" id="{EA94CD2E-0D6E-F5A6-9874-E64E6C9CAB4F}"/>
              </a:ext>
            </a:extLst>
          </p:cNvPr>
          <p:cNvGrpSpPr>
            <a:grpSpLocks/>
          </p:cNvGrpSpPr>
          <p:nvPr/>
        </p:nvGrpSpPr>
        <p:grpSpPr bwMode="auto">
          <a:xfrm>
            <a:off x="5580063" y="3789363"/>
            <a:ext cx="2986087" cy="2132012"/>
            <a:chOff x="5580112" y="4077072"/>
            <a:chExt cx="2986050" cy="2132506"/>
          </a:xfrm>
        </p:grpSpPr>
        <p:cxnSp>
          <p:nvCxnSpPr>
            <p:cNvPr id="34" name="直接连接符 33">
              <a:extLst>
                <a:ext uri="{FF2B5EF4-FFF2-40B4-BE49-F238E27FC236}">
                  <a16:creationId xmlns:a16="http://schemas.microsoft.com/office/drawing/2014/main" id="{78D1A277-BFB9-74AF-D05E-A596F1652E85}"/>
                </a:ext>
              </a:extLst>
            </p:cNvPr>
            <p:cNvCxnSpPr/>
            <p:nvPr/>
          </p:nvCxnSpPr>
          <p:spPr>
            <a:xfrm flipH="1">
              <a:off x="5869033" y="4662995"/>
              <a:ext cx="347658" cy="7050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>
              <a:extLst>
                <a:ext uri="{FF2B5EF4-FFF2-40B4-BE49-F238E27FC236}">
                  <a16:creationId xmlns:a16="http://schemas.microsoft.com/office/drawing/2014/main" id="{999E26E8-D449-674E-18A7-0C5DE54C2E4C}"/>
                </a:ext>
              </a:extLst>
            </p:cNvPr>
            <p:cNvCxnSpPr/>
            <p:nvPr/>
          </p:nvCxnSpPr>
          <p:spPr>
            <a:xfrm>
              <a:off x="6499263" y="4602656"/>
              <a:ext cx="744529" cy="34456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282" name="AutoShape 16">
              <a:extLst>
                <a:ext uri="{FF2B5EF4-FFF2-40B4-BE49-F238E27FC236}">
                  <a16:creationId xmlns:a16="http://schemas.microsoft.com/office/drawing/2014/main" id="{15DDF8DB-26AC-BB12-7224-1251318CF2A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7320000" flipH="1" flipV="1">
              <a:off x="5582444" y="5302161"/>
              <a:ext cx="400143" cy="404807"/>
            </a:xfrm>
            <a:prstGeom prst="ellipse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80808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id="{381672A0-0FE6-A408-856A-3B0FF31A8E19}"/>
                </a:ext>
              </a:extLst>
            </p:cNvPr>
            <p:cNvCxnSpPr/>
            <p:nvPr/>
          </p:nvCxnSpPr>
          <p:spPr>
            <a:xfrm>
              <a:off x="6372264" y="4689989"/>
              <a:ext cx="419095" cy="11512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id="{7532DC3D-3395-8CE7-8EA3-7FCAA8B8297C}"/>
                </a:ext>
              </a:extLst>
            </p:cNvPr>
            <p:cNvCxnSpPr>
              <a:stCxn id="54286" idx="1"/>
              <a:endCxn id="54282" idx="5"/>
            </p:cNvCxnSpPr>
            <p:nvPr/>
          </p:nvCxnSpPr>
          <p:spPr>
            <a:xfrm flipH="1">
              <a:off x="5978569" y="5075840"/>
              <a:ext cx="1060437" cy="38426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285" name="AutoShape 16">
              <a:extLst>
                <a:ext uri="{FF2B5EF4-FFF2-40B4-BE49-F238E27FC236}">
                  <a16:creationId xmlns:a16="http://schemas.microsoft.com/office/drawing/2014/main" id="{0E25A01F-3D44-3F0E-D960-8AE8E803776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7320000" flipH="1" flipV="1">
              <a:off x="6665106" y="5807103"/>
              <a:ext cx="400143" cy="404807"/>
            </a:xfrm>
            <a:prstGeom prst="ellipse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80808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4286" name="AutoShape 16">
              <a:extLst>
                <a:ext uri="{FF2B5EF4-FFF2-40B4-BE49-F238E27FC236}">
                  <a16:creationId xmlns:a16="http://schemas.microsoft.com/office/drawing/2014/main" id="{6651BAAA-FAE1-C00E-597A-4EBCACA10DD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6767561" flipH="1" flipV="1">
              <a:off x="7025464" y="4798807"/>
              <a:ext cx="400143" cy="404808"/>
            </a:xfrm>
            <a:prstGeom prst="ellipse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80808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4287" name="TextBox 40">
              <a:extLst>
                <a:ext uri="{FF2B5EF4-FFF2-40B4-BE49-F238E27FC236}">
                  <a16:creationId xmlns:a16="http://schemas.microsoft.com/office/drawing/2014/main" id="{0BC1EE8D-0967-5FB0-4420-707388B71D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6367" y="4077072"/>
              <a:ext cx="287334" cy="369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1800" b="0">
                  <a:solidFill>
                    <a:srgbClr val="000000"/>
                  </a:solidFill>
                  <a:ea typeface="宋体" panose="02010600030101010101" pitchFamily="2" charset="-122"/>
                </a:rPr>
                <a:t>A</a:t>
              </a:r>
              <a:endParaRPr lang="zh-CN" altLang="en-US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4288" name="TextBox 41">
              <a:extLst>
                <a:ext uri="{FF2B5EF4-FFF2-40B4-BE49-F238E27FC236}">
                  <a16:creationId xmlns:a16="http://schemas.microsoft.com/office/drawing/2014/main" id="{1451002C-426B-8562-3235-97ACEC87FB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80112" y="5085368"/>
              <a:ext cx="215897" cy="368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1800" b="0">
                  <a:solidFill>
                    <a:srgbClr val="000000"/>
                  </a:solidFill>
                  <a:ea typeface="宋体" panose="02010600030101010101" pitchFamily="2" charset="-122"/>
                </a:rPr>
                <a:t>B</a:t>
              </a:r>
              <a:endParaRPr lang="zh-CN" altLang="en-US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4289" name="TextBox 42">
              <a:extLst>
                <a:ext uri="{FF2B5EF4-FFF2-40B4-BE49-F238E27FC236}">
                  <a16:creationId xmlns:a16="http://schemas.microsoft.com/office/drawing/2014/main" id="{D0EABCBE-659F-A72F-4014-A2176EBA6B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2980" y="4580426"/>
              <a:ext cx="215897" cy="36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1800" b="0">
                  <a:solidFill>
                    <a:srgbClr val="000000"/>
                  </a:solidFill>
                  <a:ea typeface="宋体" panose="02010600030101010101" pitchFamily="2" charset="-122"/>
                </a:rPr>
                <a:t>C</a:t>
              </a:r>
              <a:endParaRPr lang="zh-CN" altLang="en-US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4290" name="TextBox 43">
              <a:extLst>
                <a:ext uri="{FF2B5EF4-FFF2-40B4-BE49-F238E27FC236}">
                  <a16:creationId xmlns:a16="http://schemas.microsoft.com/office/drawing/2014/main" id="{82B491A3-EF36-3C72-C622-CD5D4C81F1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32623" y="5588722"/>
              <a:ext cx="215897" cy="369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1800" b="0">
                  <a:solidFill>
                    <a:srgbClr val="000000"/>
                  </a:solidFill>
                  <a:ea typeface="宋体" panose="02010600030101010101" pitchFamily="2" charset="-122"/>
                </a:rPr>
                <a:t>D</a:t>
              </a:r>
              <a:endParaRPr lang="zh-CN" altLang="en-US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cxnSp>
          <p:nvCxnSpPr>
            <p:cNvPr id="45" name="直接连接符 44">
              <a:extLst>
                <a:ext uri="{FF2B5EF4-FFF2-40B4-BE49-F238E27FC236}">
                  <a16:creationId xmlns:a16="http://schemas.microsoft.com/office/drawing/2014/main" id="{46F6E817-59A4-54E8-B01C-9A438DA1541C}"/>
                </a:ext>
              </a:extLst>
            </p:cNvPr>
            <p:cNvCxnSpPr>
              <a:stCxn id="54286" idx="4"/>
              <a:endCxn id="54292" idx="1"/>
            </p:cNvCxnSpPr>
            <p:nvPr/>
          </p:nvCxnSpPr>
          <p:spPr>
            <a:xfrm>
              <a:off x="7412064" y="5080604"/>
              <a:ext cx="765166" cy="539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292" name="AutoShape 16">
              <a:extLst>
                <a:ext uri="{FF2B5EF4-FFF2-40B4-BE49-F238E27FC236}">
                  <a16:creationId xmlns:a16="http://schemas.microsoft.com/office/drawing/2014/main" id="{A01E0C07-0D41-0872-2047-DB0BCBF1AD8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6767561" flipH="1" flipV="1">
              <a:off x="8163687" y="4857558"/>
              <a:ext cx="400143" cy="404807"/>
            </a:xfrm>
            <a:prstGeom prst="ellipse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80808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cxnSp>
          <p:nvCxnSpPr>
            <p:cNvPr id="47" name="直接连接符 46">
              <a:extLst>
                <a:ext uri="{FF2B5EF4-FFF2-40B4-BE49-F238E27FC236}">
                  <a16:creationId xmlns:a16="http://schemas.microsoft.com/office/drawing/2014/main" id="{9FC4B306-FBFF-E76F-3904-8BD022B290CE}"/>
                </a:ext>
              </a:extLst>
            </p:cNvPr>
            <p:cNvCxnSpPr>
              <a:stCxn id="54285" idx="4"/>
              <a:endCxn id="54276" idx="0"/>
            </p:cNvCxnSpPr>
            <p:nvPr/>
          </p:nvCxnSpPr>
          <p:spPr>
            <a:xfrm>
              <a:off x="7037419" y="6117482"/>
              <a:ext cx="996938" cy="873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>
              <a:extLst>
                <a:ext uri="{FF2B5EF4-FFF2-40B4-BE49-F238E27FC236}">
                  <a16:creationId xmlns:a16="http://schemas.microsoft.com/office/drawing/2014/main" id="{BE78E928-ED71-1B49-D2A6-05D3CBF97970}"/>
                </a:ext>
              </a:extLst>
            </p:cNvPr>
            <p:cNvCxnSpPr>
              <a:stCxn id="54282" idx="4"/>
              <a:endCxn id="54285" idx="1"/>
            </p:cNvCxnSpPr>
            <p:nvPr/>
          </p:nvCxnSpPr>
          <p:spPr>
            <a:xfrm>
              <a:off x="5953169" y="5610952"/>
              <a:ext cx="715954" cy="44301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295" name="AutoShape 16">
              <a:extLst>
                <a:ext uri="{FF2B5EF4-FFF2-40B4-BE49-F238E27FC236}">
                  <a16:creationId xmlns:a16="http://schemas.microsoft.com/office/drawing/2014/main" id="{A567C9CC-4924-2C47-ED0C-6D1BAF04B21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6767561" flipH="1" flipV="1">
              <a:off x="6147587" y="4331974"/>
              <a:ext cx="400143" cy="404807"/>
            </a:xfrm>
            <a:prstGeom prst="ellipse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80808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54278" name="TextBox 63">
            <a:extLst>
              <a:ext uri="{FF2B5EF4-FFF2-40B4-BE49-F238E27FC236}">
                <a16:creationId xmlns:a16="http://schemas.microsoft.com/office/drawing/2014/main" id="{42D5EE10-6666-14AC-B42E-2D1FEDD38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6381750"/>
            <a:ext cx="7129463" cy="30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400" b="0">
                <a:solidFill>
                  <a:srgbClr val="000000"/>
                </a:solidFill>
                <a:ea typeface="宋体" panose="02010600030101010101" pitchFamily="2" charset="-122"/>
              </a:rPr>
              <a:t>Example from: http://www.learner.org/courses/mathilluminated/units/11/textbook/04.php</a:t>
            </a:r>
            <a:endParaRPr lang="zh-CN" altLang="en-US" sz="14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4279" name="灯片编号占位符 23">
            <a:extLst>
              <a:ext uri="{FF2B5EF4-FFF2-40B4-BE49-F238E27FC236}">
                <a16:creationId xmlns:a16="http://schemas.microsoft.com/office/drawing/2014/main" id="{8F5A60E1-99D4-E3BB-AD19-3B75949C2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B53D07-CDBB-AE4A-BA37-657521118708}" type="slidenum">
              <a:rPr lang="zh-CN" altLang="en-US" sz="1200" smtClean="0">
                <a:solidFill>
                  <a:srgbClr val="898989"/>
                </a:solidFill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zh-CN" altLang="en-US" sz="120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8">
            <a:extLst>
              <a:ext uri="{FF2B5EF4-FFF2-40B4-BE49-F238E27FC236}">
                <a16:creationId xmlns:a16="http://schemas.microsoft.com/office/drawing/2014/main" id="{F98197CE-8976-1579-D956-C427E7205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476250"/>
            <a:ext cx="25177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3600" b="0">
                <a:solidFill>
                  <a:srgbClr val="000000"/>
                </a:solidFill>
                <a:latin typeface="Gadget" charset="0"/>
                <a:ea typeface="宋体" panose="02010600030101010101" pitchFamily="2" charset="-122"/>
              </a:rPr>
              <a:t>Path length</a:t>
            </a:r>
            <a:endParaRPr lang="en-US" altLang="zh-CN" sz="1800" b="0">
              <a:solidFill>
                <a:srgbClr val="000000"/>
              </a:solidFill>
              <a:latin typeface="Times" pitchFamily="2" charset="0"/>
              <a:ea typeface="宋体" panose="02010600030101010101" pitchFamily="2" charset="-122"/>
            </a:endParaRPr>
          </a:p>
        </p:txBody>
      </p:sp>
      <p:sp>
        <p:nvSpPr>
          <p:cNvPr id="55298" name="AutoShape 9">
            <a:extLst>
              <a:ext uri="{FF2B5EF4-FFF2-40B4-BE49-F238E27FC236}">
                <a16:creationId xmlns:a16="http://schemas.microsoft.com/office/drawing/2014/main" id="{B70174A8-2BFE-9DCE-F64A-23A8ABB9CD1F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1709738" y="4064000"/>
            <a:ext cx="655638" cy="541337"/>
          </a:xfrm>
          <a:prstGeom prst="triangle">
            <a:avLst>
              <a:gd name="adj" fmla="val 48935"/>
            </a:avLst>
          </a:prstGeom>
          <a:gradFill rotWithShape="0">
            <a:gsLst>
              <a:gs pos="0">
                <a:srgbClr val="66FF66"/>
              </a:gs>
              <a:gs pos="100000">
                <a:srgbClr val="00CC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5299" name="Oval 10">
            <a:extLst>
              <a:ext uri="{FF2B5EF4-FFF2-40B4-BE49-F238E27FC236}">
                <a16:creationId xmlns:a16="http://schemas.microsoft.com/office/drawing/2014/main" id="{F46DAF63-0002-0323-9991-C030E9A55739}"/>
              </a:ext>
            </a:extLst>
          </p:cNvPr>
          <p:cNvSpPr>
            <a:spLocks noChangeAspect="1" noChangeArrowheads="1"/>
          </p:cNvSpPr>
          <p:nvPr/>
        </p:nvSpPr>
        <p:spPr bwMode="auto">
          <a:xfrm rot="5400000">
            <a:off x="1817688" y="5372100"/>
            <a:ext cx="565150" cy="577850"/>
          </a:xfrm>
          <a:prstGeom prst="ellipse">
            <a:avLst/>
          </a:prstGeom>
          <a:gradFill rotWithShape="0">
            <a:gsLst>
              <a:gs pos="0">
                <a:srgbClr val="CCE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5300" name="Line 11">
            <a:extLst>
              <a:ext uri="{FF2B5EF4-FFF2-40B4-BE49-F238E27FC236}">
                <a16:creationId xmlns:a16="http://schemas.microsoft.com/office/drawing/2014/main" id="{C002083E-8702-5730-DAC0-572E38B3DD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97088" y="2438400"/>
            <a:ext cx="0" cy="5334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1" name="AutoShape 12">
            <a:extLst>
              <a:ext uri="{FF2B5EF4-FFF2-40B4-BE49-F238E27FC236}">
                <a16:creationId xmlns:a16="http://schemas.microsoft.com/office/drawing/2014/main" id="{D2A577CF-57B0-61C7-7B5F-FBDE8DAAA1D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1709738" y="2844800"/>
            <a:ext cx="655638" cy="541337"/>
          </a:xfrm>
          <a:prstGeom prst="triangle">
            <a:avLst>
              <a:gd name="adj" fmla="val 48935"/>
            </a:avLst>
          </a:prstGeom>
          <a:gradFill rotWithShape="0">
            <a:gsLst>
              <a:gs pos="0">
                <a:srgbClr val="FF0000"/>
              </a:gs>
              <a:gs pos="100000">
                <a:srgbClr val="FF66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5302" name="AutoShape 13">
            <a:extLst>
              <a:ext uri="{FF2B5EF4-FFF2-40B4-BE49-F238E27FC236}">
                <a16:creationId xmlns:a16="http://schemas.microsoft.com/office/drawing/2014/main" id="{BF47BE7C-A4D4-6A3F-2E04-6D34F57D607A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1709738" y="1701800"/>
            <a:ext cx="655638" cy="541337"/>
          </a:xfrm>
          <a:prstGeom prst="triangle">
            <a:avLst>
              <a:gd name="adj" fmla="val 48935"/>
            </a:avLst>
          </a:prstGeom>
          <a:gradFill rotWithShape="0">
            <a:gsLst>
              <a:gs pos="0">
                <a:srgbClr val="FF99FF"/>
              </a:gs>
              <a:gs pos="100000">
                <a:srgbClr val="FF00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5303" name="Line 14">
            <a:extLst>
              <a:ext uri="{FF2B5EF4-FFF2-40B4-BE49-F238E27FC236}">
                <a16:creationId xmlns:a16="http://schemas.microsoft.com/office/drawing/2014/main" id="{4E4F8E64-3497-8955-6B16-A561903A1B0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97088" y="3581400"/>
            <a:ext cx="0" cy="5334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4" name="Line 15">
            <a:extLst>
              <a:ext uri="{FF2B5EF4-FFF2-40B4-BE49-F238E27FC236}">
                <a16:creationId xmlns:a16="http://schemas.microsoft.com/office/drawing/2014/main" id="{E8B04316-9AE1-A947-9965-6FFB9A4FEE7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97088" y="4800600"/>
            <a:ext cx="0" cy="5334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5" name="Line 16">
            <a:extLst>
              <a:ext uri="{FF2B5EF4-FFF2-40B4-BE49-F238E27FC236}">
                <a16:creationId xmlns:a16="http://schemas.microsoft.com/office/drawing/2014/main" id="{4E9EFC90-0E0E-C559-E556-09CA53B409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09688" y="1828800"/>
            <a:ext cx="0" cy="396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5306" name="Group 17">
            <a:extLst>
              <a:ext uri="{FF2B5EF4-FFF2-40B4-BE49-F238E27FC236}">
                <a16:creationId xmlns:a16="http://schemas.microsoft.com/office/drawing/2014/main" id="{A92BADDB-2045-4EEC-8C18-9A82A2680A54}"/>
              </a:ext>
            </a:extLst>
          </p:cNvPr>
          <p:cNvGrpSpPr>
            <a:grpSpLocks/>
          </p:cNvGrpSpPr>
          <p:nvPr/>
        </p:nvGrpSpPr>
        <p:grpSpPr bwMode="auto">
          <a:xfrm>
            <a:off x="2376488" y="3065463"/>
            <a:ext cx="366712" cy="1658937"/>
            <a:chOff x="1152" y="1931"/>
            <a:chExt cx="231" cy="1045"/>
          </a:xfrm>
        </p:grpSpPr>
        <p:sp>
          <p:nvSpPr>
            <p:cNvPr id="55311" name="Text Box 18">
              <a:extLst>
                <a:ext uri="{FF2B5EF4-FFF2-40B4-BE49-F238E27FC236}">
                  <a16:creationId xmlns:a16="http://schemas.microsoft.com/office/drawing/2014/main" id="{65A71969-8EC1-E2B1-AD8B-6D6EF9A023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1931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zh-CN" sz="1800" b="0">
                  <a:solidFill>
                    <a:srgbClr val="000000"/>
                  </a:solidFill>
                  <a:latin typeface="Tahoma" panose="020B0604030504040204" pitchFamily="34" charset="0"/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55312" name="Text Box 19">
              <a:extLst>
                <a:ext uri="{FF2B5EF4-FFF2-40B4-BE49-F238E27FC236}">
                  <a16:creationId xmlns:a16="http://schemas.microsoft.com/office/drawing/2014/main" id="{CD4DE176-8C57-FF74-CD3E-F95371C5E7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2" y="2688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zh-CN" sz="1800" b="0">
                  <a:solidFill>
                    <a:srgbClr val="000000"/>
                  </a:solidFill>
                  <a:latin typeface="Tahoma" panose="020B0604030504040204" pitchFamily="34" charset="0"/>
                  <a:ea typeface="宋体" panose="02010600030101010101" pitchFamily="2" charset="-122"/>
                </a:rPr>
                <a:t>2</a:t>
              </a:r>
            </a:p>
          </p:txBody>
        </p:sp>
      </p:grpSp>
      <p:sp>
        <p:nvSpPr>
          <p:cNvPr id="55307" name="Text Box 20">
            <a:extLst>
              <a:ext uri="{FF2B5EF4-FFF2-40B4-BE49-F238E27FC236}">
                <a16:creationId xmlns:a16="http://schemas.microsoft.com/office/drawing/2014/main" id="{4CD34F89-8F34-0FA9-E117-0AF968D39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1700213"/>
            <a:ext cx="5567362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altLang="zh-CN" sz="2000" b="0" dirty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Number of edges along a path 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altLang="zh-CN" sz="2000" b="0" dirty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Path length = 3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altLang="zh-CN" sz="2000" b="0" dirty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Meaning: </a:t>
            </a: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en-US" altLang="zh-CN" sz="2000" b="0" dirty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1600" b="0" dirty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Number of intermediate TFs to reach final target</a:t>
            </a:r>
            <a:endParaRPr lang="en-US" altLang="zh-CN" sz="2000" b="0" dirty="0">
              <a:solidFill>
                <a:srgbClr val="000000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  <a:p>
            <a:pPr lvl="1" eaLnBrk="1" hangingPunct="1">
              <a:lnSpc>
                <a:spcPct val="150000"/>
              </a:lnSpc>
              <a:buFontTx/>
              <a:buChar char="•"/>
            </a:pPr>
            <a:r>
              <a:rPr lang="en-US" altLang="zh-CN" sz="2000" b="0" dirty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1600" b="0" dirty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Indication of how immediate a response is</a:t>
            </a:r>
            <a:endParaRPr lang="en-US" altLang="zh-CN" sz="1800" b="0" dirty="0">
              <a:solidFill>
                <a:srgbClr val="000000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  <a:p>
            <a:pPr eaLnBrk="1" hangingPunct="1">
              <a:buFontTx/>
              <a:buNone/>
            </a:pPr>
            <a:endParaRPr lang="en-US" altLang="zh-CN" sz="2000" b="0" dirty="0">
              <a:solidFill>
                <a:srgbClr val="000000"/>
              </a:solidFill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55308" name="TextBox 23">
            <a:extLst>
              <a:ext uri="{FF2B5EF4-FFF2-40B4-BE49-F238E27FC236}">
                <a16:creationId xmlns:a16="http://schemas.microsoft.com/office/drawing/2014/main" id="{8DBF046B-DBBE-0042-60D7-73530C753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1844675"/>
            <a:ext cx="43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b="0">
                <a:solidFill>
                  <a:srgbClr val="000000"/>
                </a:solidFill>
                <a:ea typeface="宋体" panose="02010600030101010101" pitchFamily="2" charset="-122"/>
              </a:rPr>
              <a:t>i</a:t>
            </a:r>
            <a:endParaRPr lang="zh-CN" altLang="en-US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5309" name="TextBox 24">
            <a:extLst>
              <a:ext uri="{FF2B5EF4-FFF2-40B4-BE49-F238E27FC236}">
                <a16:creationId xmlns:a16="http://schemas.microsoft.com/office/drawing/2014/main" id="{196A301C-69DB-ADD6-FEE1-1587C23D6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5373688"/>
            <a:ext cx="43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b="0">
                <a:solidFill>
                  <a:srgbClr val="000000"/>
                </a:solidFill>
                <a:ea typeface="宋体" panose="02010600030101010101" pitchFamily="2" charset="-122"/>
              </a:rPr>
              <a:t>j</a:t>
            </a:r>
            <a:endParaRPr lang="zh-CN" altLang="en-US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5310" name="灯片编号占位符 16">
            <a:extLst>
              <a:ext uri="{FF2B5EF4-FFF2-40B4-BE49-F238E27FC236}">
                <a16:creationId xmlns:a16="http://schemas.microsoft.com/office/drawing/2014/main" id="{91313DC8-1DBA-7CAA-8D09-4130CBBF2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3DB1A5-D653-AA42-80BE-F26AD06D65A8}" type="slidenum">
              <a:rPr lang="zh-CN" altLang="en-US" sz="1200" smtClean="0">
                <a:solidFill>
                  <a:srgbClr val="898989"/>
                </a:solidFill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zh-CN" altLang="en-US" sz="120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advTm="36704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1A90C321-A31B-04DF-B528-5CD422F867EF}"/>
              </a:ext>
            </a:extLst>
          </p:cNvPr>
          <p:cNvSpPr txBox="1"/>
          <p:nvPr/>
        </p:nvSpPr>
        <p:spPr>
          <a:xfrm>
            <a:off x="539750" y="836613"/>
            <a:ext cx="8001000" cy="1416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2800" b="0" dirty="0">
                <a:solidFill>
                  <a:prstClr val="black"/>
                </a:solidFill>
                <a:latin typeface="Calibri"/>
                <a:ea typeface="宋体"/>
              </a:rPr>
              <a:t> Shortest path length: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b="0" kern="0" dirty="0">
                <a:solidFill>
                  <a:srgbClr val="000000"/>
                </a:solidFill>
                <a:latin typeface="Arial"/>
                <a:ea typeface="ＭＳ Ｐゴシック"/>
              </a:rPr>
              <a:t>             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1800" b="0" kern="0" dirty="0">
                <a:solidFill>
                  <a:srgbClr val="000000"/>
                </a:solidFill>
                <a:latin typeface="Arial"/>
                <a:ea typeface="ＭＳ Ｐゴシック"/>
              </a:rPr>
              <a:t>           </a:t>
            </a:r>
            <a:r>
              <a:rPr lang="en-US" altLang="zh-CN" sz="2000" b="0" dirty="0">
                <a:solidFill>
                  <a:prstClr val="black"/>
                </a:solidFill>
                <a:latin typeface="Calibri"/>
                <a:ea typeface="宋体"/>
              </a:rPr>
              <a:t>is the minimum number of edges that must be traversed to travel from a vertex i to another vertex j of a graph G</a:t>
            </a:r>
            <a:endParaRPr lang="zh-CN" altLang="en-US" sz="2000" b="0" dirty="0">
              <a:solidFill>
                <a:prstClr val="black"/>
              </a:solidFill>
              <a:latin typeface="Calibri"/>
              <a:ea typeface="宋体"/>
            </a:endParaRPr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80EDE6F5-38E2-2072-2E46-FAC63AAF0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13" y="4221163"/>
            <a:ext cx="7391400" cy="633412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altLang="zh-CN" sz="2800">
                <a:ea typeface="宋体" panose="02010600030101010101" pitchFamily="2" charset="-122"/>
              </a:rPr>
              <a:t> </a:t>
            </a:r>
            <a:r>
              <a:rPr lang="en-US" altLang="zh-CN" sz="2400">
                <a:ea typeface="宋体" panose="02010600030101010101" pitchFamily="2" charset="-122"/>
              </a:rPr>
              <a:t>Characteristic</a:t>
            </a:r>
            <a:r>
              <a:rPr lang="en-US" altLang="zh-CN" sz="2800">
                <a:ea typeface="宋体" panose="02010600030101010101" pitchFamily="2" charset="-122"/>
              </a:rPr>
              <a:t> path length </a:t>
            </a:r>
            <a:r>
              <a:rPr lang="en-US" altLang="zh-CN" sz="2800">
                <a:ea typeface="宋体" panose="02010600030101010101" pitchFamily="2" charset="-122"/>
                <a:sym typeface="Wingdings" pitchFamily="2" charset="2"/>
              </a:rPr>
              <a:t>(Average path length )</a:t>
            </a:r>
            <a:br>
              <a:rPr lang="en-US" altLang="zh-CN" sz="2800">
                <a:ea typeface="宋体" panose="02010600030101010101" pitchFamily="2" charset="-122"/>
              </a:rPr>
            </a:br>
            <a:endParaRPr lang="en-GB" altLang="zh-CN" sz="2800">
              <a:ea typeface="宋体" panose="02010600030101010101" pitchFamily="2" charset="-122"/>
            </a:endParaRPr>
          </a:p>
        </p:txBody>
      </p:sp>
      <p:graphicFrame>
        <p:nvGraphicFramePr>
          <p:cNvPr id="57347" name="Object 4">
            <a:extLst>
              <a:ext uri="{FF2B5EF4-FFF2-40B4-BE49-F238E27FC236}">
                <a16:creationId xmlns:a16="http://schemas.microsoft.com/office/drawing/2014/main" id="{6DBBB0D2-7AB0-660B-C84F-517AEE2530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87450" y="1412875"/>
          <a:ext cx="665163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023100" imgH="5562600" progId="">
                  <p:embed/>
                </p:oleObj>
              </mc:Choice>
              <mc:Fallback>
                <p:oleObj name="Equation" r:id="rId3" imgW="7023100" imgH="55626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412875"/>
                        <a:ext cx="665163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348" name="Group 5">
            <a:extLst>
              <a:ext uri="{FF2B5EF4-FFF2-40B4-BE49-F238E27FC236}">
                <a16:creationId xmlns:a16="http://schemas.microsoft.com/office/drawing/2014/main" id="{439C5F2B-8D9C-FBC9-6959-F379E8F4C6F7}"/>
              </a:ext>
            </a:extLst>
          </p:cNvPr>
          <p:cNvGrpSpPr>
            <a:grpSpLocks/>
          </p:cNvGrpSpPr>
          <p:nvPr/>
        </p:nvGrpSpPr>
        <p:grpSpPr bwMode="auto">
          <a:xfrm>
            <a:off x="1068388" y="4581525"/>
            <a:ext cx="7391400" cy="1439863"/>
            <a:chOff x="673" y="2976"/>
            <a:chExt cx="5087" cy="862"/>
          </a:xfrm>
        </p:grpSpPr>
        <p:sp>
          <p:nvSpPr>
            <p:cNvPr id="57369" name="Rectangle 6">
              <a:extLst>
                <a:ext uri="{FF2B5EF4-FFF2-40B4-BE49-F238E27FC236}">
                  <a16:creationId xmlns:a16="http://schemas.microsoft.com/office/drawing/2014/main" id="{09272D6C-E52E-6D64-0081-371DA924D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" y="3021"/>
              <a:ext cx="5087" cy="8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buFontTx/>
                <a:buChar char="•"/>
              </a:pPr>
              <a:r>
                <a:rPr lang="en-US" altLang="zh-CN" sz="1800" b="0">
                  <a:solidFill>
                    <a:srgbClr val="000000"/>
                  </a:solidFill>
                  <a:ea typeface="宋体" panose="02010600030101010101" pitchFamily="2" charset="-122"/>
                </a:rPr>
                <a:t>The characteristic path length </a:t>
              </a:r>
              <a:r>
                <a:rPr lang="en-US" altLang="zh-CN" sz="1800" b="0" i="1">
                  <a:solidFill>
                    <a:srgbClr val="000000"/>
                  </a:solidFill>
                  <a:ea typeface="宋体" panose="02010600030101010101" pitchFamily="2" charset="-122"/>
                </a:rPr>
                <a:t>L</a:t>
              </a:r>
              <a:r>
                <a:rPr lang="en-US" altLang="zh-CN" sz="1800" b="0">
                  <a:solidFill>
                    <a:srgbClr val="000000"/>
                  </a:solidFill>
                  <a:ea typeface="宋体" panose="02010600030101010101" pitchFamily="2" charset="-122"/>
                </a:rPr>
                <a:t>  of a graph is the average of the           for every possible pair (i,j)</a:t>
              </a:r>
            </a:p>
            <a:p>
              <a:pPr eaLnBrk="1" hangingPunct="1">
                <a:buFontTx/>
                <a:buChar char="•"/>
              </a:pPr>
              <a:endParaRPr lang="en-US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  <a:p>
              <a:pPr eaLnBrk="1" hangingPunct="1">
                <a:buFontTx/>
                <a:buChar char="•"/>
              </a:pPr>
              <a:r>
                <a:rPr lang="en-US" altLang="zh-CN" sz="1800" b="0">
                  <a:solidFill>
                    <a:srgbClr val="000000"/>
                  </a:solidFill>
                  <a:ea typeface="宋体" panose="02010600030101010101" pitchFamily="2" charset="-122"/>
                </a:rPr>
                <a:t>Networks with small values of L are said to have the “small world property”</a:t>
              </a:r>
            </a:p>
          </p:txBody>
        </p:sp>
        <p:graphicFrame>
          <p:nvGraphicFramePr>
            <p:cNvPr id="57370" name="Object 7">
              <a:extLst>
                <a:ext uri="{FF2B5EF4-FFF2-40B4-BE49-F238E27FC236}">
                  <a16:creationId xmlns:a16="http://schemas.microsoft.com/office/drawing/2014/main" id="{5B807963-451D-F1C1-754A-B355D16768D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18" y="2976"/>
            <a:ext cx="419" cy="3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7023100" imgH="5562600" progId="">
                    <p:embed/>
                  </p:oleObj>
                </mc:Choice>
                <mc:Fallback>
                  <p:oleObj name="Equation" r:id="rId3" imgW="7023100" imgH="5562600" progId="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18" y="2976"/>
                          <a:ext cx="419" cy="3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7349" name="Object 8">
            <a:extLst>
              <a:ext uri="{FF2B5EF4-FFF2-40B4-BE49-F238E27FC236}">
                <a16:creationId xmlns:a16="http://schemas.microsoft.com/office/drawing/2014/main" id="{39036132-0F42-7407-4DE3-13B0505A1C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4400" y="2514600"/>
          <a:ext cx="1192213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585700" imgH="5562600" progId="">
                  <p:embed/>
                </p:oleObj>
              </mc:Choice>
              <mc:Fallback>
                <p:oleObj name="Equation" r:id="rId5" imgW="12585700" imgH="5562600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514600"/>
                        <a:ext cx="1192213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350" name="Group 9">
            <a:extLst>
              <a:ext uri="{FF2B5EF4-FFF2-40B4-BE49-F238E27FC236}">
                <a16:creationId xmlns:a16="http://schemas.microsoft.com/office/drawing/2014/main" id="{002A691A-F83A-F837-CC82-876D5E38EB6E}"/>
              </a:ext>
            </a:extLst>
          </p:cNvPr>
          <p:cNvGrpSpPr>
            <a:grpSpLocks/>
          </p:cNvGrpSpPr>
          <p:nvPr/>
        </p:nvGrpSpPr>
        <p:grpSpPr bwMode="auto">
          <a:xfrm>
            <a:off x="2376488" y="2420938"/>
            <a:ext cx="1552575" cy="1727200"/>
            <a:chOff x="1202" y="1570"/>
            <a:chExt cx="1226" cy="1365"/>
          </a:xfrm>
        </p:grpSpPr>
        <p:sp>
          <p:nvSpPr>
            <p:cNvPr id="57356" name="Line 10">
              <a:extLst>
                <a:ext uri="{FF2B5EF4-FFF2-40B4-BE49-F238E27FC236}">
                  <a16:creationId xmlns:a16="http://schemas.microsoft.com/office/drawing/2014/main" id="{18FBCD40-83E3-8B87-7B46-C86BAD9E68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66" y="1752"/>
              <a:ext cx="727" cy="59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57" name="Line 11">
              <a:extLst>
                <a:ext uri="{FF2B5EF4-FFF2-40B4-BE49-F238E27FC236}">
                  <a16:creationId xmlns:a16="http://schemas.microsoft.com/office/drawing/2014/main" id="{60CBB331-820D-805E-F4BD-39D4633F4F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66" y="2342"/>
              <a:ext cx="727" cy="40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58" name="Line 12">
              <a:extLst>
                <a:ext uri="{FF2B5EF4-FFF2-40B4-BE49-F238E27FC236}">
                  <a16:creationId xmlns:a16="http://schemas.microsoft.com/office/drawing/2014/main" id="{CE6A2CD2-7BE3-CF31-FC39-F785F80715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6" y="1705"/>
              <a:ext cx="727" cy="137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59" name="Line 13">
              <a:extLst>
                <a:ext uri="{FF2B5EF4-FFF2-40B4-BE49-F238E27FC236}">
                  <a16:creationId xmlns:a16="http://schemas.microsoft.com/office/drawing/2014/main" id="{D13350A2-3B1E-D56C-22B4-434A0EEB6E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73" y="1667"/>
              <a:ext cx="0" cy="527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0" name="Line 14">
              <a:extLst>
                <a:ext uri="{FF2B5EF4-FFF2-40B4-BE49-F238E27FC236}">
                  <a16:creationId xmlns:a16="http://schemas.microsoft.com/office/drawing/2014/main" id="{504AA649-BE23-C28E-521F-5798FB8DA5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73" y="2290"/>
              <a:ext cx="0" cy="528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1" name="Oval 15">
              <a:extLst>
                <a:ext uri="{FF2B5EF4-FFF2-40B4-BE49-F238E27FC236}">
                  <a16:creationId xmlns:a16="http://schemas.microsoft.com/office/drawing/2014/main" id="{A9391224-AE50-DCD8-21EB-600B4CE4F5E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1433" y="2097"/>
              <a:ext cx="270" cy="277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66666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7362" name="Oval 16">
              <a:extLst>
                <a:ext uri="{FF2B5EF4-FFF2-40B4-BE49-F238E27FC236}">
                  <a16:creationId xmlns:a16="http://schemas.microsoft.com/office/drawing/2014/main" id="{F7E6807E-C8EB-F7E6-B7B3-0A117C425B0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1432" y="1569"/>
              <a:ext cx="271" cy="277"/>
            </a:xfrm>
            <a:prstGeom prst="ellipse">
              <a:avLst/>
            </a:prstGeom>
            <a:gradFill rotWithShape="0">
              <a:gsLst>
                <a:gs pos="0">
                  <a:srgbClr val="CCECFF"/>
                </a:gs>
                <a:gs pos="100000">
                  <a:srgbClr val="3333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7363" name="Oval 17">
              <a:extLst>
                <a:ext uri="{FF2B5EF4-FFF2-40B4-BE49-F238E27FC236}">
                  <a16:creationId xmlns:a16="http://schemas.microsoft.com/office/drawing/2014/main" id="{0FE6DF57-F5A5-A80E-A2CE-B3C555CAC6D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1432" y="2625"/>
              <a:ext cx="271" cy="277"/>
            </a:xfrm>
            <a:prstGeom prst="ellipse">
              <a:avLst/>
            </a:prstGeom>
            <a:gradFill rotWithShape="0">
              <a:gsLst>
                <a:gs pos="0">
                  <a:srgbClr val="CCECFF"/>
                </a:gs>
                <a:gs pos="100000">
                  <a:srgbClr val="3333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7364" name="Text Box 18">
              <a:extLst>
                <a:ext uri="{FF2B5EF4-FFF2-40B4-BE49-F238E27FC236}">
                  <a16:creationId xmlns:a16="http://schemas.microsoft.com/office/drawing/2014/main" id="{0C0A97D6-5EF8-DAED-40AF-79A47C6FEC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1570"/>
              <a:ext cx="20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1800" b="0">
                  <a:solidFill>
                    <a:srgbClr val="000000"/>
                  </a:solidFill>
                  <a:latin typeface="Courier New" panose="02070309020205020404" pitchFamily="49" charset="0"/>
                </a:rPr>
                <a:t>i</a:t>
              </a:r>
              <a:endParaRPr lang="en-GB" altLang="zh-CN" sz="18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57365" name="Text Box 19">
              <a:extLst>
                <a:ext uri="{FF2B5EF4-FFF2-40B4-BE49-F238E27FC236}">
                  <a16:creationId xmlns:a16="http://schemas.microsoft.com/office/drawing/2014/main" id="{9C918C1C-BD8B-5F19-2A25-70FF78DDC5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2704"/>
              <a:ext cx="20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1800" b="0">
                  <a:solidFill>
                    <a:srgbClr val="000000"/>
                  </a:solidFill>
                  <a:latin typeface="Courier New" panose="02070309020205020404" pitchFamily="49" charset="0"/>
                </a:rPr>
                <a:t>j</a:t>
              </a:r>
              <a:endParaRPr lang="en-GB" altLang="zh-CN" sz="1800" b="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57366" name="Line 20">
              <a:extLst>
                <a:ext uri="{FF2B5EF4-FFF2-40B4-BE49-F238E27FC236}">
                  <a16:creationId xmlns:a16="http://schemas.microsoft.com/office/drawing/2014/main" id="{51C2AF4F-9BA7-C6E2-DD51-63A583A409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0" y="1842"/>
              <a:ext cx="0" cy="52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7" name="Oval 21">
              <a:extLst>
                <a:ext uri="{FF2B5EF4-FFF2-40B4-BE49-F238E27FC236}">
                  <a16:creationId xmlns:a16="http://schemas.microsoft.com/office/drawing/2014/main" id="{A6B062E3-F55F-6EED-BB21-BC6E1DAE9CE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2154" y="2206"/>
              <a:ext cx="271" cy="277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66666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7368" name="Oval 22">
              <a:extLst>
                <a:ext uri="{FF2B5EF4-FFF2-40B4-BE49-F238E27FC236}">
                  <a16:creationId xmlns:a16="http://schemas.microsoft.com/office/drawing/2014/main" id="{B908DA0B-E549-0436-EAF8-0031B0D827B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2154" y="1707"/>
              <a:ext cx="271" cy="277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66666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57351" name="Text Box 8">
            <a:extLst>
              <a:ext uri="{FF2B5EF4-FFF2-40B4-BE49-F238E27FC236}">
                <a16:creationId xmlns:a16="http://schemas.microsoft.com/office/drawing/2014/main" id="{84ACAF80-09C6-7674-9EE1-F26EA3663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188913"/>
            <a:ext cx="25177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3600" b="0">
                <a:solidFill>
                  <a:srgbClr val="000000"/>
                </a:solidFill>
                <a:latin typeface="Gadget" charset="0"/>
                <a:ea typeface="宋体" panose="02010600030101010101" pitchFamily="2" charset="-122"/>
              </a:rPr>
              <a:t>Path length</a:t>
            </a:r>
            <a:endParaRPr lang="en-US" altLang="zh-CN" sz="1800" b="0">
              <a:solidFill>
                <a:srgbClr val="000000"/>
              </a:solidFill>
              <a:latin typeface="Times" pitchFamily="2" charset="0"/>
              <a:ea typeface="宋体" panose="02010600030101010101" pitchFamily="2" charset="-122"/>
            </a:endParaRPr>
          </a:p>
        </p:txBody>
      </p:sp>
      <p:sp>
        <p:nvSpPr>
          <p:cNvPr id="57352" name="TextBox 25">
            <a:extLst>
              <a:ext uri="{FF2B5EF4-FFF2-40B4-BE49-F238E27FC236}">
                <a16:creationId xmlns:a16="http://schemas.microsoft.com/office/drawing/2014/main" id="{ADCE1545-9073-4A1D-C1DE-B793AF5C9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3573463"/>
            <a:ext cx="3097212" cy="261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100" b="0">
                <a:solidFill>
                  <a:srgbClr val="000000"/>
                </a:solidFill>
                <a:ea typeface="宋体" panose="02010600030101010101" pitchFamily="2" charset="-122"/>
              </a:rPr>
              <a:t>Graph Theory Terminology (Batten, pp. 92-105)</a:t>
            </a:r>
            <a:endParaRPr lang="zh-CN" altLang="en-US" sz="11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graphicFrame>
        <p:nvGraphicFramePr>
          <p:cNvPr id="57353" name="对象 26">
            <a:extLst>
              <a:ext uri="{FF2B5EF4-FFF2-40B4-BE49-F238E27FC236}">
                <a16:creationId xmlns:a16="http://schemas.microsoft.com/office/drawing/2014/main" id="{710BEFB8-39AC-0E9D-D29C-BB94355A87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95738" y="5013325"/>
          <a:ext cx="20351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7" imgW="1460500" imgH="431800" progId="Word.Document.12">
                  <p:embed/>
                </p:oleObj>
              </mc:Choice>
              <mc:Fallback>
                <p:oleObj name="Document" r:id="rId7" imgW="1460500" imgH="431800" progId="Word.Document.12">
                  <p:embed/>
                  <p:pic>
                    <p:nvPicPr>
                      <p:cNvPr id="0" name="对象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5013325"/>
                        <a:ext cx="20351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4" name="TextBox 27">
            <a:extLst>
              <a:ext uri="{FF2B5EF4-FFF2-40B4-BE49-F238E27FC236}">
                <a16:creationId xmlns:a16="http://schemas.microsoft.com/office/drawing/2014/main" id="{3D28E322-731B-F3C7-079C-0864EF494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6237288"/>
            <a:ext cx="3097212" cy="261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100" b="0">
                <a:solidFill>
                  <a:srgbClr val="000000"/>
                </a:solidFill>
                <a:ea typeface="宋体" panose="02010600030101010101" pitchFamily="2" charset="-122"/>
              </a:rPr>
              <a:t>http://en.wikipedia.org/wiki/Average_path_length</a:t>
            </a:r>
            <a:endParaRPr lang="zh-CN" altLang="en-US" sz="11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57355" name="灯片编号占位符 28">
            <a:extLst>
              <a:ext uri="{FF2B5EF4-FFF2-40B4-BE49-F238E27FC236}">
                <a16:creationId xmlns:a16="http://schemas.microsoft.com/office/drawing/2014/main" id="{3D38830D-C79B-93F7-D5D0-AA36CBB16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D1B05F-A5E9-EF46-AB8B-233707CD1FAF}" type="slidenum">
              <a:rPr lang="zh-CN" altLang="en-US" sz="1200" smtClean="0">
                <a:solidFill>
                  <a:srgbClr val="898989"/>
                </a:solidFill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zh-CN" altLang="en-US" sz="120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>
            <a:extLst>
              <a:ext uri="{FF2B5EF4-FFF2-40B4-BE49-F238E27FC236}">
                <a16:creationId xmlns:a16="http://schemas.microsoft.com/office/drawing/2014/main" id="{673E69C4-A149-0924-AC13-CFF67D2CF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68538" y="1268413"/>
            <a:ext cx="5614987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1800">
                <a:latin typeface="Tahoma" panose="020B0604030504040204" pitchFamily="34" charset="0"/>
                <a:ea typeface="ＭＳ Ｐゴシック" panose="020B0600070205080204" pitchFamily="34" charset="-128"/>
              </a:rPr>
              <a:t>Regulatory modules within the network</a:t>
            </a:r>
          </a:p>
        </p:txBody>
      </p:sp>
      <p:sp>
        <p:nvSpPr>
          <p:cNvPr id="59394" name="Text Box 3">
            <a:extLst>
              <a:ext uri="{FF2B5EF4-FFF2-40B4-BE49-F238E27FC236}">
                <a16:creationId xmlns:a16="http://schemas.microsoft.com/office/drawing/2014/main" id="{C94DB827-872E-732D-7022-10E4618EC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50" y="407988"/>
            <a:ext cx="3206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3600" b="0">
                <a:solidFill>
                  <a:srgbClr val="000000"/>
                </a:solidFill>
                <a:latin typeface="Gadget" charset="0"/>
                <a:ea typeface="宋体" panose="02010600030101010101" pitchFamily="2" charset="-122"/>
              </a:rPr>
              <a:t>Network motifs</a:t>
            </a:r>
            <a:endParaRPr lang="en-US" altLang="zh-CN" sz="1800" b="0">
              <a:solidFill>
                <a:srgbClr val="000000"/>
              </a:solidFill>
              <a:latin typeface="Times" pitchFamily="2" charset="0"/>
              <a:ea typeface="宋体" panose="02010600030101010101" pitchFamily="2" charset="-122"/>
            </a:endParaRPr>
          </a:p>
        </p:txBody>
      </p:sp>
      <p:sp>
        <p:nvSpPr>
          <p:cNvPr id="59395" name="Text Box 4">
            <a:extLst>
              <a:ext uri="{FF2B5EF4-FFF2-40B4-BE49-F238E27FC236}">
                <a16:creationId xmlns:a16="http://schemas.microsoft.com/office/drawing/2014/main" id="{EED75EB6-28A5-BDD5-0515-A06A22122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713" y="4459288"/>
            <a:ext cx="5730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zh-CN" sz="1800" b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SIM</a:t>
            </a:r>
          </a:p>
        </p:txBody>
      </p:sp>
      <p:grpSp>
        <p:nvGrpSpPr>
          <p:cNvPr id="59396" name="Group 5">
            <a:extLst>
              <a:ext uri="{FF2B5EF4-FFF2-40B4-BE49-F238E27FC236}">
                <a16:creationId xmlns:a16="http://schemas.microsoft.com/office/drawing/2014/main" id="{6DAE1D26-AAFA-83C9-029F-DC8DED8D2028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2362200"/>
            <a:ext cx="1427163" cy="1924050"/>
            <a:chOff x="-1316" y="3552"/>
            <a:chExt cx="1316" cy="1776"/>
          </a:xfrm>
        </p:grpSpPr>
        <p:sp>
          <p:nvSpPr>
            <p:cNvPr id="59428" name="AutoShape 6">
              <a:extLst>
                <a:ext uri="{FF2B5EF4-FFF2-40B4-BE49-F238E27FC236}">
                  <a16:creationId xmlns:a16="http://schemas.microsoft.com/office/drawing/2014/main" id="{56DBEA4B-F8EE-7E71-9ED5-9322D8E701C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7320000" flipH="1" flipV="1">
              <a:off x="-1352" y="3588"/>
              <a:ext cx="413" cy="341"/>
            </a:xfrm>
            <a:prstGeom prst="triangle">
              <a:avLst>
                <a:gd name="adj" fmla="val 48935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9429" name="Oval 7">
              <a:extLst>
                <a:ext uri="{FF2B5EF4-FFF2-40B4-BE49-F238E27FC236}">
                  <a16:creationId xmlns:a16="http://schemas.microsoft.com/office/drawing/2014/main" id="{8F2CDFFB-23EC-F050-A62D-50FC1D7AC40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-1264" y="4968"/>
              <a:ext cx="356" cy="363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9430" name="Oval 8">
              <a:extLst>
                <a:ext uri="{FF2B5EF4-FFF2-40B4-BE49-F238E27FC236}">
                  <a16:creationId xmlns:a16="http://schemas.microsoft.com/office/drawing/2014/main" id="{22B6E4F8-AB83-C7FF-F232-FCDE8BC50F3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-360" y="4968"/>
              <a:ext cx="356" cy="364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9431" name="AutoShape 9">
              <a:extLst>
                <a:ext uri="{FF2B5EF4-FFF2-40B4-BE49-F238E27FC236}">
                  <a16:creationId xmlns:a16="http://schemas.microsoft.com/office/drawing/2014/main" id="{0DF96BEB-2CA6-F740-67A2-8D9EBAC94B6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7320000" flipH="1" flipV="1">
              <a:off x="-392" y="3588"/>
              <a:ext cx="413" cy="341"/>
            </a:xfrm>
            <a:prstGeom prst="triangle">
              <a:avLst>
                <a:gd name="adj" fmla="val 48935"/>
              </a:avLst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9432" name="Line 10">
              <a:extLst>
                <a:ext uri="{FF2B5EF4-FFF2-40B4-BE49-F238E27FC236}">
                  <a16:creationId xmlns:a16="http://schemas.microsoft.com/office/drawing/2014/main" id="{D5729664-5CC4-16BF-17EB-7A9A9A3E3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099" y="4056"/>
              <a:ext cx="0" cy="865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33" name="Line 11">
              <a:extLst>
                <a:ext uri="{FF2B5EF4-FFF2-40B4-BE49-F238E27FC236}">
                  <a16:creationId xmlns:a16="http://schemas.microsoft.com/office/drawing/2014/main" id="{2F3DDA48-602C-855D-C721-39F4F64B1C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099" y="4080"/>
              <a:ext cx="903" cy="816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34" name="Line 12">
              <a:extLst>
                <a:ext uri="{FF2B5EF4-FFF2-40B4-BE49-F238E27FC236}">
                  <a16:creationId xmlns:a16="http://schemas.microsoft.com/office/drawing/2014/main" id="{5E7F01E2-6D53-9A1C-3A98-7CBD050154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-1060" y="4063"/>
              <a:ext cx="912" cy="865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35" name="Line 13">
              <a:extLst>
                <a:ext uri="{FF2B5EF4-FFF2-40B4-BE49-F238E27FC236}">
                  <a16:creationId xmlns:a16="http://schemas.microsoft.com/office/drawing/2014/main" id="{67567A30-28C9-DB3B-9E97-07DA5FDF71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48" y="4047"/>
              <a:ext cx="0" cy="865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36" name="AutoShape 14">
              <a:extLst>
                <a:ext uri="{FF2B5EF4-FFF2-40B4-BE49-F238E27FC236}">
                  <a16:creationId xmlns:a16="http://schemas.microsoft.com/office/drawing/2014/main" id="{0BFEEDEA-E88E-78A2-362D-6C55A469438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7320000" flipH="1" flipV="1">
              <a:off x="-1352" y="3588"/>
              <a:ext cx="413" cy="341"/>
            </a:xfrm>
            <a:prstGeom prst="triangle">
              <a:avLst>
                <a:gd name="adj" fmla="val 48935"/>
              </a:avLst>
            </a:prstGeom>
            <a:gradFill rotWithShape="0">
              <a:gsLst>
                <a:gs pos="0">
                  <a:srgbClr val="FF99FF"/>
                </a:gs>
                <a:gs pos="100000">
                  <a:srgbClr val="FF00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9437" name="Oval 15">
              <a:extLst>
                <a:ext uri="{FF2B5EF4-FFF2-40B4-BE49-F238E27FC236}">
                  <a16:creationId xmlns:a16="http://schemas.microsoft.com/office/drawing/2014/main" id="{E9800603-DFE1-3D08-36A2-F8311A12E1A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-1272" y="4960"/>
              <a:ext cx="356" cy="364"/>
            </a:xfrm>
            <a:prstGeom prst="ellipse">
              <a:avLst/>
            </a:prstGeom>
            <a:gradFill rotWithShape="0">
              <a:gsLst>
                <a:gs pos="0">
                  <a:srgbClr val="CCECFF"/>
                </a:gs>
                <a:gs pos="100000">
                  <a:srgbClr val="3333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9438" name="Oval 16">
              <a:extLst>
                <a:ext uri="{FF2B5EF4-FFF2-40B4-BE49-F238E27FC236}">
                  <a16:creationId xmlns:a16="http://schemas.microsoft.com/office/drawing/2014/main" id="{A34E3043-4998-F25F-62AA-88E9B657321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-360" y="4968"/>
              <a:ext cx="356" cy="364"/>
            </a:xfrm>
            <a:prstGeom prst="ellipse">
              <a:avLst/>
            </a:prstGeom>
            <a:gradFill rotWithShape="0">
              <a:gsLst>
                <a:gs pos="0">
                  <a:srgbClr val="CCFF99"/>
                </a:gs>
                <a:gs pos="100000">
                  <a:srgbClr val="00CC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9439" name="AutoShape 17">
              <a:extLst>
                <a:ext uri="{FF2B5EF4-FFF2-40B4-BE49-F238E27FC236}">
                  <a16:creationId xmlns:a16="http://schemas.microsoft.com/office/drawing/2014/main" id="{DB85BFE6-5DC7-6FD1-B5E0-7714FAB2BB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7320000" flipH="1" flipV="1">
              <a:off x="-392" y="3588"/>
              <a:ext cx="413" cy="341"/>
            </a:xfrm>
            <a:prstGeom prst="triangle">
              <a:avLst>
                <a:gd name="adj" fmla="val 48935"/>
              </a:avLst>
            </a:prstGeom>
            <a:gradFill rotWithShape="0">
              <a:gsLst>
                <a:gs pos="0">
                  <a:srgbClr val="FFCC66"/>
                </a:gs>
                <a:gs pos="100000">
                  <a:srgbClr val="FF66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</p:grpSp>
      <p:grpSp>
        <p:nvGrpSpPr>
          <p:cNvPr id="59397" name="Group 18">
            <a:extLst>
              <a:ext uri="{FF2B5EF4-FFF2-40B4-BE49-F238E27FC236}">
                <a16:creationId xmlns:a16="http://schemas.microsoft.com/office/drawing/2014/main" id="{9A7417D9-4967-F037-F2DB-5890949B3CFA}"/>
              </a:ext>
            </a:extLst>
          </p:cNvPr>
          <p:cNvGrpSpPr>
            <a:grpSpLocks/>
          </p:cNvGrpSpPr>
          <p:nvPr/>
        </p:nvGrpSpPr>
        <p:grpSpPr bwMode="auto">
          <a:xfrm>
            <a:off x="7602538" y="2287588"/>
            <a:ext cx="779462" cy="1995487"/>
            <a:chOff x="3408" y="1488"/>
            <a:chExt cx="564" cy="1444"/>
          </a:xfrm>
        </p:grpSpPr>
        <p:sp>
          <p:nvSpPr>
            <p:cNvPr id="59416" name="AutoShape 19">
              <a:extLst>
                <a:ext uri="{FF2B5EF4-FFF2-40B4-BE49-F238E27FC236}">
                  <a16:creationId xmlns:a16="http://schemas.microsoft.com/office/drawing/2014/main" id="{26D8BB28-1D88-AFA5-DD42-9331A520063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7320000" flipH="1" flipV="1">
              <a:off x="3560" y="1508"/>
              <a:ext cx="261" cy="217"/>
            </a:xfrm>
            <a:prstGeom prst="triangle">
              <a:avLst>
                <a:gd name="adj" fmla="val 48935"/>
              </a:avLst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9417" name="Oval 20">
              <a:extLst>
                <a:ext uri="{FF2B5EF4-FFF2-40B4-BE49-F238E27FC236}">
                  <a16:creationId xmlns:a16="http://schemas.microsoft.com/office/drawing/2014/main" id="{8B18AF36-C665-B960-618C-CC2A2B729E4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3441" y="2704"/>
              <a:ext cx="225" cy="23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9418" name="Oval 21">
              <a:extLst>
                <a:ext uri="{FF2B5EF4-FFF2-40B4-BE49-F238E27FC236}">
                  <a16:creationId xmlns:a16="http://schemas.microsoft.com/office/drawing/2014/main" id="{C40C1522-9B2D-FA97-2053-9932B54E0F9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3747" y="2704"/>
              <a:ext cx="225" cy="23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9419" name="AutoShape 22">
              <a:extLst>
                <a:ext uri="{FF2B5EF4-FFF2-40B4-BE49-F238E27FC236}">
                  <a16:creationId xmlns:a16="http://schemas.microsoft.com/office/drawing/2014/main" id="{96DD0B8C-B16F-5F36-6186-F51075B1C6E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7320000" flipH="1" flipV="1">
              <a:off x="3558" y="2087"/>
              <a:ext cx="262" cy="216"/>
            </a:xfrm>
            <a:prstGeom prst="triangle">
              <a:avLst>
                <a:gd name="adj" fmla="val 48935"/>
              </a:avLst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9420" name="Line 23">
              <a:extLst>
                <a:ext uri="{FF2B5EF4-FFF2-40B4-BE49-F238E27FC236}">
                  <a16:creationId xmlns:a16="http://schemas.microsoft.com/office/drawing/2014/main" id="{4B48C9EB-53DA-32C9-8B25-F7A0ED706B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1" y="1827"/>
              <a:ext cx="1" cy="245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1" name="Line 24">
              <a:extLst>
                <a:ext uri="{FF2B5EF4-FFF2-40B4-BE49-F238E27FC236}">
                  <a16:creationId xmlns:a16="http://schemas.microsoft.com/office/drawing/2014/main" id="{BB03F3A1-F058-B23A-704C-3EF072C874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1" y="2404"/>
              <a:ext cx="152" cy="273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2" name="Line 25">
              <a:extLst>
                <a:ext uri="{FF2B5EF4-FFF2-40B4-BE49-F238E27FC236}">
                  <a16:creationId xmlns:a16="http://schemas.microsoft.com/office/drawing/2014/main" id="{EE2E8587-373D-0055-9D25-414F737AD4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60" y="2404"/>
              <a:ext cx="154" cy="273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59423" name="AutoShape 26">
              <a:extLst>
                <a:ext uri="{FF2B5EF4-FFF2-40B4-BE49-F238E27FC236}">
                  <a16:creationId xmlns:a16="http://schemas.microsoft.com/office/drawing/2014/main" id="{A3ECD064-3C1C-DE24-E007-12DFBD4B5DC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2944" y="2139"/>
              <a:ext cx="1143" cy="215"/>
            </a:xfrm>
            <a:prstGeom prst="bentConnector4">
              <a:avLst>
                <a:gd name="adj1" fmla="val -611"/>
                <a:gd name="adj2" fmla="val 224704"/>
              </a:avLst>
            </a:prstGeom>
            <a:noFill/>
            <a:ln w="38100">
              <a:solidFill>
                <a:srgbClr val="3366FF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9424" name="AutoShape 27">
              <a:extLst>
                <a:ext uri="{FF2B5EF4-FFF2-40B4-BE49-F238E27FC236}">
                  <a16:creationId xmlns:a16="http://schemas.microsoft.com/office/drawing/2014/main" id="{5FC5B90E-204C-3B76-6C23-418F0EB6B13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7320000" flipH="1" flipV="1">
              <a:off x="3560" y="1508"/>
              <a:ext cx="261" cy="217"/>
            </a:xfrm>
            <a:prstGeom prst="triangle">
              <a:avLst>
                <a:gd name="adj" fmla="val 48935"/>
              </a:avLst>
            </a:prstGeom>
            <a:gradFill rotWithShape="0">
              <a:gsLst>
                <a:gs pos="0">
                  <a:srgbClr val="FF99FF"/>
                </a:gs>
                <a:gs pos="100000">
                  <a:srgbClr val="FF00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9425" name="Oval 28">
              <a:extLst>
                <a:ext uri="{FF2B5EF4-FFF2-40B4-BE49-F238E27FC236}">
                  <a16:creationId xmlns:a16="http://schemas.microsoft.com/office/drawing/2014/main" id="{46434030-71D7-BF37-015D-AE9892C56CB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3439" y="2701"/>
              <a:ext cx="224" cy="231"/>
            </a:xfrm>
            <a:prstGeom prst="ellipse">
              <a:avLst/>
            </a:prstGeom>
            <a:gradFill rotWithShape="0">
              <a:gsLst>
                <a:gs pos="0">
                  <a:srgbClr val="CCECFF"/>
                </a:gs>
                <a:gs pos="100000">
                  <a:srgbClr val="3333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9426" name="Oval 29">
              <a:extLst>
                <a:ext uri="{FF2B5EF4-FFF2-40B4-BE49-F238E27FC236}">
                  <a16:creationId xmlns:a16="http://schemas.microsoft.com/office/drawing/2014/main" id="{28AF2187-3B9D-6F8F-3086-D938C2525D0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3742" y="2702"/>
              <a:ext cx="224" cy="230"/>
            </a:xfrm>
            <a:prstGeom prst="ellipse">
              <a:avLst/>
            </a:prstGeom>
            <a:gradFill rotWithShape="0">
              <a:gsLst>
                <a:gs pos="0">
                  <a:srgbClr val="CCFF99"/>
                </a:gs>
                <a:gs pos="100000">
                  <a:srgbClr val="00CC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9427" name="AutoShape 30">
              <a:extLst>
                <a:ext uri="{FF2B5EF4-FFF2-40B4-BE49-F238E27FC236}">
                  <a16:creationId xmlns:a16="http://schemas.microsoft.com/office/drawing/2014/main" id="{2017CF76-FDD0-A357-2300-24A8EA009F7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7320000" flipH="1" flipV="1">
              <a:off x="3560" y="2087"/>
              <a:ext cx="262" cy="216"/>
            </a:xfrm>
            <a:prstGeom prst="triangle">
              <a:avLst>
                <a:gd name="adj" fmla="val 48935"/>
              </a:avLst>
            </a:prstGeom>
            <a:gradFill rotWithShape="0">
              <a:gsLst>
                <a:gs pos="0">
                  <a:srgbClr val="FFCC66"/>
                </a:gs>
                <a:gs pos="100000">
                  <a:srgbClr val="FF66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</p:grpSp>
      <p:grpSp>
        <p:nvGrpSpPr>
          <p:cNvPr id="59398" name="Group 31">
            <a:extLst>
              <a:ext uri="{FF2B5EF4-FFF2-40B4-BE49-F238E27FC236}">
                <a16:creationId xmlns:a16="http://schemas.microsoft.com/office/drawing/2014/main" id="{34057805-7E2D-1E74-876E-74A6DC22FB1F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362200"/>
            <a:ext cx="1374775" cy="1924050"/>
            <a:chOff x="316" y="1296"/>
            <a:chExt cx="1268" cy="1776"/>
          </a:xfrm>
        </p:grpSpPr>
        <p:sp>
          <p:nvSpPr>
            <p:cNvPr id="59411" name="AutoShape 32">
              <a:extLst>
                <a:ext uri="{FF2B5EF4-FFF2-40B4-BE49-F238E27FC236}">
                  <a16:creationId xmlns:a16="http://schemas.microsoft.com/office/drawing/2014/main" id="{9D7072D8-7920-8184-AD8C-BD59B58D212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7320000" flipH="1" flipV="1">
              <a:off x="668" y="1332"/>
              <a:ext cx="413" cy="341"/>
            </a:xfrm>
            <a:prstGeom prst="triangle">
              <a:avLst>
                <a:gd name="adj" fmla="val 48935"/>
              </a:avLst>
            </a:prstGeom>
            <a:gradFill rotWithShape="0">
              <a:gsLst>
                <a:gs pos="0">
                  <a:srgbClr val="FF99FF"/>
                </a:gs>
                <a:gs pos="100000">
                  <a:srgbClr val="FF00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9412" name="Oval 33">
              <a:extLst>
                <a:ext uri="{FF2B5EF4-FFF2-40B4-BE49-F238E27FC236}">
                  <a16:creationId xmlns:a16="http://schemas.microsoft.com/office/drawing/2014/main" id="{4EA2BA47-7112-CA2D-DBB7-637AC6210AA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320" y="2712"/>
              <a:ext cx="356" cy="366"/>
            </a:xfrm>
            <a:prstGeom prst="ellipse">
              <a:avLst/>
            </a:prstGeom>
            <a:gradFill rotWithShape="0">
              <a:gsLst>
                <a:gs pos="0">
                  <a:srgbClr val="CCECFF"/>
                </a:gs>
                <a:gs pos="100000">
                  <a:srgbClr val="3333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9413" name="Oval 34">
              <a:extLst>
                <a:ext uri="{FF2B5EF4-FFF2-40B4-BE49-F238E27FC236}">
                  <a16:creationId xmlns:a16="http://schemas.microsoft.com/office/drawing/2014/main" id="{CEA697F4-1EAD-8306-B471-8B273384E17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1224" y="2713"/>
              <a:ext cx="356" cy="365"/>
            </a:xfrm>
            <a:prstGeom prst="ellipse">
              <a:avLst/>
            </a:prstGeom>
            <a:gradFill rotWithShape="0">
              <a:gsLst>
                <a:gs pos="0">
                  <a:srgbClr val="CCFF99"/>
                </a:gs>
                <a:gs pos="100000">
                  <a:srgbClr val="00CC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9414" name="Line 35">
              <a:extLst>
                <a:ext uri="{FF2B5EF4-FFF2-40B4-BE49-F238E27FC236}">
                  <a16:creationId xmlns:a16="http://schemas.microsoft.com/office/drawing/2014/main" id="{1FC8A330-B52B-7024-9383-7AD7056EEF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824"/>
              <a:ext cx="480" cy="866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5" name="Line 36">
              <a:extLst>
                <a:ext uri="{FF2B5EF4-FFF2-40B4-BE49-F238E27FC236}">
                  <a16:creationId xmlns:a16="http://schemas.microsoft.com/office/drawing/2014/main" id="{A968A5AD-D3E2-AB89-1223-0EA470E74C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8" y="1824"/>
              <a:ext cx="384" cy="866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399" name="Text Box 42">
            <a:extLst>
              <a:ext uri="{FF2B5EF4-FFF2-40B4-BE49-F238E27FC236}">
                <a16:creationId xmlns:a16="http://schemas.microsoft.com/office/drawing/2014/main" id="{A19D4038-ADAB-C315-2255-BD903E959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59288"/>
            <a:ext cx="6223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zh-CN" sz="1800" b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MIM</a:t>
            </a:r>
          </a:p>
        </p:txBody>
      </p:sp>
      <p:sp>
        <p:nvSpPr>
          <p:cNvPr id="59400" name="Text Box 43">
            <a:extLst>
              <a:ext uri="{FF2B5EF4-FFF2-40B4-BE49-F238E27FC236}">
                <a16:creationId xmlns:a16="http://schemas.microsoft.com/office/drawing/2014/main" id="{D4E37A44-C459-C2CB-3399-43BD68DAB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459288"/>
            <a:ext cx="536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zh-CN" sz="1800" b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FFL</a:t>
            </a:r>
          </a:p>
        </p:txBody>
      </p:sp>
      <p:sp>
        <p:nvSpPr>
          <p:cNvPr id="59401" name="Text Box 44">
            <a:extLst>
              <a:ext uri="{FF2B5EF4-FFF2-40B4-BE49-F238E27FC236}">
                <a16:creationId xmlns:a16="http://schemas.microsoft.com/office/drawing/2014/main" id="{B08D5D3A-231E-E3B2-390F-0BE774855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459288"/>
            <a:ext cx="552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zh-CN" sz="1800" b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FBL</a:t>
            </a:r>
          </a:p>
        </p:txBody>
      </p:sp>
      <p:grpSp>
        <p:nvGrpSpPr>
          <p:cNvPr id="59402" name="组合 46">
            <a:extLst>
              <a:ext uri="{FF2B5EF4-FFF2-40B4-BE49-F238E27FC236}">
                <a16:creationId xmlns:a16="http://schemas.microsoft.com/office/drawing/2014/main" id="{1888F19C-153A-19A1-8896-7F204D2CFDCB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2209800"/>
            <a:ext cx="311150" cy="2019300"/>
            <a:chOff x="5748338" y="2209800"/>
            <a:chExt cx="311150" cy="2019300"/>
          </a:xfrm>
        </p:grpSpPr>
        <p:sp>
          <p:nvSpPr>
            <p:cNvPr id="59405" name="Line 37">
              <a:extLst>
                <a:ext uri="{FF2B5EF4-FFF2-40B4-BE49-F238E27FC236}">
                  <a16:creationId xmlns:a16="http://schemas.microsoft.com/office/drawing/2014/main" id="{EC1C07D5-9007-B6F5-A669-3E51686412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35663" y="2693988"/>
              <a:ext cx="1588" cy="347662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6" name="Line 38">
              <a:extLst>
                <a:ext uri="{FF2B5EF4-FFF2-40B4-BE49-F238E27FC236}">
                  <a16:creationId xmlns:a16="http://schemas.microsoft.com/office/drawing/2014/main" id="{360D29DF-C413-750A-EE9E-AEB44D76C9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35663" y="3517900"/>
              <a:ext cx="1588" cy="379413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7" name="AutoShape 39">
              <a:extLst>
                <a:ext uri="{FF2B5EF4-FFF2-40B4-BE49-F238E27FC236}">
                  <a16:creationId xmlns:a16="http://schemas.microsoft.com/office/drawing/2014/main" id="{0A1E42D5-6631-7F59-D67F-A999EFC1291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7320000" flipH="1" flipV="1">
              <a:off x="5716588" y="2241550"/>
              <a:ext cx="373063" cy="309563"/>
            </a:xfrm>
            <a:prstGeom prst="triangle">
              <a:avLst>
                <a:gd name="adj" fmla="val 48935"/>
              </a:avLst>
            </a:prstGeom>
            <a:gradFill rotWithShape="0">
              <a:gsLst>
                <a:gs pos="0">
                  <a:srgbClr val="FF99FF"/>
                </a:gs>
                <a:gs pos="100000">
                  <a:srgbClr val="FF00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59408" name="AutoShape 40">
              <a:extLst>
                <a:ext uri="{FF2B5EF4-FFF2-40B4-BE49-F238E27FC236}">
                  <a16:creationId xmlns:a16="http://schemas.microsoft.com/office/drawing/2014/main" id="{8BC37CA6-D96E-E3D9-E9AF-9DF21A1191D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7320000" flipH="1" flipV="1">
              <a:off x="5719764" y="3067050"/>
              <a:ext cx="373062" cy="306387"/>
            </a:xfrm>
            <a:prstGeom prst="triangle">
              <a:avLst>
                <a:gd name="adj" fmla="val 48935"/>
              </a:avLst>
            </a:prstGeom>
            <a:gradFill rotWithShape="0">
              <a:gsLst>
                <a:gs pos="0">
                  <a:srgbClr val="FFCC66"/>
                </a:gs>
                <a:gs pos="100000">
                  <a:srgbClr val="FF66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  <p:cxnSp>
          <p:nvCxnSpPr>
            <p:cNvPr id="59409" name="AutoShape 41">
              <a:extLst>
                <a:ext uri="{FF2B5EF4-FFF2-40B4-BE49-F238E27FC236}">
                  <a16:creationId xmlns:a16="http://schemas.microsoft.com/office/drawing/2014/main" id="{4C7FA915-D0E8-ECF8-92F5-F12275A1F32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H="1">
              <a:off x="5767388" y="2476500"/>
              <a:ext cx="85725" cy="1630363"/>
            </a:xfrm>
            <a:prstGeom prst="bentConnector4">
              <a:avLst>
                <a:gd name="adj1" fmla="val -601671"/>
                <a:gd name="adj2" fmla="val 100347"/>
              </a:avLst>
            </a:prstGeom>
            <a:noFill/>
            <a:ln w="38100">
              <a:solidFill>
                <a:srgbClr val="3366FF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9410" name="AutoShape 45">
              <a:extLst>
                <a:ext uri="{FF2B5EF4-FFF2-40B4-BE49-F238E27FC236}">
                  <a16:creationId xmlns:a16="http://schemas.microsoft.com/office/drawing/2014/main" id="{F8CC9F83-C0E3-154A-7490-2597ED2603F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7320000" flipH="1" flipV="1">
              <a:off x="5718176" y="3889375"/>
              <a:ext cx="373062" cy="306388"/>
            </a:xfrm>
            <a:prstGeom prst="triangle">
              <a:avLst>
                <a:gd name="adj" fmla="val 48935"/>
              </a:avLst>
            </a:prstGeom>
            <a:gradFill rotWithShape="0">
              <a:gsLst>
                <a:gs pos="0">
                  <a:srgbClr val="99CCFF"/>
                </a:gs>
                <a:gs pos="100000">
                  <a:srgbClr val="0000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zh-CN" sz="1800" b="0">
                <a:solidFill>
                  <a:srgbClr val="000000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59403" name="Text Box 46">
            <a:extLst>
              <a:ext uri="{FF2B5EF4-FFF2-40B4-BE49-F238E27FC236}">
                <a16:creationId xmlns:a16="http://schemas.microsoft.com/office/drawing/2014/main" id="{0F0FDDEF-8505-DFDC-EF45-BFAB5D4BF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6096000"/>
            <a:ext cx="57245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100" b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[Alon U, 2007, </a:t>
            </a:r>
            <a:r>
              <a:rPr lang="en-US" altLang="zh-CN" sz="1100" b="0">
                <a:solidFill>
                  <a:srgbClr val="000000"/>
                </a:solidFill>
                <a:ea typeface="宋体" panose="02010600030101010101" pitchFamily="2" charset="-122"/>
              </a:rPr>
              <a:t>Nature Reviews Genetics, Network motifs: theory and experimental approaches</a:t>
            </a:r>
            <a:r>
              <a:rPr lang="en-US" altLang="zh-CN" sz="1100" b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]</a:t>
            </a:r>
          </a:p>
        </p:txBody>
      </p:sp>
      <p:sp>
        <p:nvSpPr>
          <p:cNvPr id="59404" name="灯片编号占位符 47">
            <a:extLst>
              <a:ext uri="{FF2B5EF4-FFF2-40B4-BE49-F238E27FC236}">
                <a16:creationId xmlns:a16="http://schemas.microsoft.com/office/drawing/2014/main" id="{6A48ECE5-D3C0-D38E-67BC-1450EF18C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280D1B-5366-8148-B794-1A1694FA391F}" type="slidenum">
              <a:rPr lang="zh-CN" altLang="en-US" sz="1200" smtClean="0">
                <a:solidFill>
                  <a:srgbClr val="898989"/>
                </a:solidFill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zh-CN" altLang="en-US" sz="120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advTm="13968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>
            <a:extLst>
              <a:ext uri="{FF2B5EF4-FFF2-40B4-BE49-F238E27FC236}">
                <a16:creationId xmlns:a16="http://schemas.microsoft.com/office/drawing/2014/main" id="{B50AE90E-EDEA-C382-E34A-0EFE04544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 sz="2400">
                <a:latin typeface="Tahoma" panose="020B0604030504040204" pitchFamily="34" charset="0"/>
                <a:ea typeface="宋体" panose="02010600030101010101" pitchFamily="2" charset="-122"/>
              </a:rPr>
              <a:t>FFL = Feed-forward loops</a:t>
            </a:r>
            <a:endParaRPr lang="en-US" altLang="zh-CN">
              <a:latin typeface="Tahom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61442" name="AutoShape 3">
            <a:extLst>
              <a:ext uri="{FF2B5EF4-FFF2-40B4-BE49-F238E27FC236}">
                <a16:creationId xmlns:a16="http://schemas.microsoft.com/office/drawing/2014/main" id="{E201A3A1-A278-7231-5D01-39EB5DF1D5E2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3395663" y="1033462"/>
            <a:ext cx="279400" cy="231775"/>
          </a:xfrm>
          <a:prstGeom prst="triangle">
            <a:avLst>
              <a:gd name="adj" fmla="val 48935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43" name="Oval 4">
            <a:extLst>
              <a:ext uri="{FF2B5EF4-FFF2-40B4-BE49-F238E27FC236}">
                <a16:creationId xmlns:a16="http://schemas.microsoft.com/office/drawing/2014/main" id="{D3864B3C-C427-BEE4-3004-9177ABE5137A}"/>
              </a:ext>
            </a:extLst>
          </p:cNvPr>
          <p:cNvSpPr>
            <a:spLocks noChangeAspect="1" noChangeArrowheads="1"/>
          </p:cNvSpPr>
          <p:nvPr/>
        </p:nvSpPr>
        <p:spPr bwMode="auto">
          <a:xfrm rot="5400000">
            <a:off x="3454400" y="1968500"/>
            <a:ext cx="241300" cy="2476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44" name="Oval 5">
            <a:extLst>
              <a:ext uri="{FF2B5EF4-FFF2-40B4-BE49-F238E27FC236}">
                <a16:creationId xmlns:a16="http://schemas.microsoft.com/office/drawing/2014/main" id="{C171CC4C-3027-4707-A21A-0E0077E2C5A8}"/>
              </a:ext>
            </a:extLst>
          </p:cNvPr>
          <p:cNvSpPr>
            <a:spLocks noChangeAspect="1" noChangeArrowheads="1"/>
          </p:cNvSpPr>
          <p:nvPr/>
        </p:nvSpPr>
        <p:spPr bwMode="auto">
          <a:xfrm rot="5400000">
            <a:off x="4067969" y="1969294"/>
            <a:ext cx="241300" cy="246062"/>
          </a:xfrm>
          <a:prstGeom prst="ellipse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45" name="AutoShape 6">
            <a:extLst>
              <a:ext uri="{FF2B5EF4-FFF2-40B4-BE49-F238E27FC236}">
                <a16:creationId xmlns:a16="http://schemas.microsoft.com/office/drawing/2014/main" id="{DDE00FFA-C005-86CD-28B8-F3D19C963C91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4046538" y="1033462"/>
            <a:ext cx="279400" cy="231775"/>
          </a:xfrm>
          <a:prstGeom prst="triangle">
            <a:avLst>
              <a:gd name="adj" fmla="val 48935"/>
            </a:avLst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46" name="Line 7">
            <a:extLst>
              <a:ext uri="{FF2B5EF4-FFF2-40B4-BE49-F238E27FC236}">
                <a16:creationId xmlns:a16="http://schemas.microsoft.com/office/drawing/2014/main" id="{083720D5-6238-6916-B44F-C6723C0B10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5525" y="1350963"/>
            <a:ext cx="0" cy="585787"/>
          </a:xfrm>
          <a:prstGeom prst="line">
            <a:avLst/>
          </a:prstGeom>
          <a:noFill/>
          <a:ln w="38100">
            <a:solidFill>
              <a:srgbClr val="B2B2B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7" name="Line 8">
            <a:extLst>
              <a:ext uri="{FF2B5EF4-FFF2-40B4-BE49-F238E27FC236}">
                <a16:creationId xmlns:a16="http://schemas.microsoft.com/office/drawing/2014/main" id="{559486B8-3191-CA2A-7901-FF252E59AC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5525" y="1366838"/>
            <a:ext cx="612775" cy="554037"/>
          </a:xfrm>
          <a:prstGeom prst="line">
            <a:avLst/>
          </a:prstGeom>
          <a:noFill/>
          <a:ln w="38100">
            <a:solidFill>
              <a:srgbClr val="B2B2B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8" name="Line 9">
            <a:extLst>
              <a:ext uri="{FF2B5EF4-FFF2-40B4-BE49-F238E27FC236}">
                <a16:creationId xmlns:a16="http://schemas.microsoft.com/office/drawing/2014/main" id="{41B5EC44-705C-40FB-0B65-C01C122931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92513" y="1357313"/>
            <a:ext cx="619125" cy="584200"/>
          </a:xfrm>
          <a:prstGeom prst="line">
            <a:avLst/>
          </a:prstGeom>
          <a:noFill/>
          <a:ln w="38100">
            <a:solidFill>
              <a:srgbClr val="B2B2B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9" name="Line 10">
            <a:extLst>
              <a:ext uri="{FF2B5EF4-FFF2-40B4-BE49-F238E27FC236}">
                <a16:creationId xmlns:a16="http://schemas.microsoft.com/office/drawing/2014/main" id="{CEE575A5-7DB0-3EC4-A3F5-1621763900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346200"/>
            <a:ext cx="0" cy="584200"/>
          </a:xfrm>
          <a:prstGeom prst="line">
            <a:avLst/>
          </a:prstGeom>
          <a:noFill/>
          <a:ln w="38100">
            <a:solidFill>
              <a:srgbClr val="B2B2B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0" name="AutoShape 11">
            <a:extLst>
              <a:ext uri="{FF2B5EF4-FFF2-40B4-BE49-F238E27FC236}">
                <a16:creationId xmlns:a16="http://schemas.microsoft.com/office/drawing/2014/main" id="{83036375-752E-3C7C-9679-667C58035DD9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3395663" y="1033462"/>
            <a:ext cx="279400" cy="231775"/>
          </a:xfrm>
          <a:prstGeom prst="triangle">
            <a:avLst>
              <a:gd name="adj" fmla="val 48935"/>
            </a:avLst>
          </a:prstGeom>
          <a:gradFill rotWithShape="0">
            <a:gsLst>
              <a:gs pos="0">
                <a:srgbClr val="DDDDDD"/>
              </a:gs>
              <a:gs pos="100000">
                <a:srgbClr val="808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51" name="Oval 12">
            <a:extLst>
              <a:ext uri="{FF2B5EF4-FFF2-40B4-BE49-F238E27FC236}">
                <a16:creationId xmlns:a16="http://schemas.microsoft.com/office/drawing/2014/main" id="{926ADB86-1274-2C8C-247B-BF27DCDD16B3}"/>
              </a:ext>
            </a:extLst>
          </p:cNvPr>
          <p:cNvSpPr>
            <a:spLocks noChangeAspect="1" noChangeArrowheads="1"/>
          </p:cNvSpPr>
          <p:nvPr/>
        </p:nvSpPr>
        <p:spPr bwMode="auto">
          <a:xfrm rot="5400000">
            <a:off x="3449638" y="1963738"/>
            <a:ext cx="241300" cy="247650"/>
          </a:xfrm>
          <a:prstGeom prst="ellipse">
            <a:avLst/>
          </a:prstGeom>
          <a:gradFill rotWithShape="0">
            <a:gsLst>
              <a:gs pos="0">
                <a:srgbClr val="DDDDDD"/>
              </a:gs>
              <a:gs pos="100000">
                <a:srgbClr val="969696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52" name="Oval 13">
            <a:extLst>
              <a:ext uri="{FF2B5EF4-FFF2-40B4-BE49-F238E27FC236}">
                <a16:creationId xmlns:a16="http://schemas.microsoft.com/office/drawing/2014/main" id="{A476F924-4084-CFD0-DB9B-DCE685869559}"/>
              </a:ext>
            </a:extLst>
          </p:cNvPr>
          <p:cNvSpPr>
            <a:spLocks noChangeAspect="1" noChangeArrowheads="1"/>
          </p:cNvSpPr>
          <p:nvPr/>
        </p:nvSpPr>
        <p:spPr bwMode="auto">
          <a:xfrm rot="5400000">
            <a:off x="4067969" y="1969294"/>
            <a:ext cx="241300" cy="246062"/>
          </a:xfrm>
          <a:prstGeom prst="ellipse">
            <a:avLst/>
          </a:prstGeom>
          <a:gradFill rotWithShape="0">
            <a:gsLst>
              <a:gs pos="0">
                <a:srgbClr val="DDDDDD"/>
              </a:gs>
              <a:gs pos="100000">
                <a:srgbClr val="969696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53" name="AutoShape 14">
            <a:extLst>
              <a:ext uri="{FF2B5EF4-FFF2-40B4-BE49-F238E27FC236}">
                <a16:creationId xmlns:a16="http://schemas.microsoft.com/office/drawing/2014/main" id="{C40D7172-AB4F-BCF5-EA18-F57F12792E8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4046538" y="1033462"/>
            <a:ext cx="279400" cy="231775"/>
          </a:xfrm>
          <a:prstGeom prst="triangle">
            <a:avLst>
              <a:gd name="adj" fmla="val 48935"/>
            </a:avLst>
          </a:prstGeom>
          <a:gradFill rotWithShape="0">
            <a:gsLst>
              <a:gs pos="0">
                <a:srgbClr val="DDDDDD"/>
              </a:gs>
              <a:gs pos="100000">
                <a:srgbClr val="808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54" name="AutoShape 15">
            <a:extLst>
              <a:ext uri="{FF2B5EF4-FFF2-40B4-BE49-F238E27FC236}">
                <a16:creationId xmlns:a16="http://schemas.microsoft.com/office/drawing/2014/main" id="{182DF9D0-275B-179E-0454-EFB17D2752B9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2369344" y="1040606"/>
            <a:ext cx="279400" cy="230188"/>
          </a:xfrm>
          <a:prstGeom prst="triangle">
            <a:avLst>
              <a:gd name="adj" fmla="val 48935"/>
            </a:avLst>
          </a:prstGeom>
          <a:gradFill rotWithShape="0">
            <a:gsLst>
              <a:gs pos="0">
                <a:srgbClr val="DDDDDD"/>
              </a:gs>
              <a:gs pos="100000">
                <a:srgbClr val="808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55" name="Oval 16">
            <a:extLst>
              <a:ext uri="{FF2B5EF4-FFF2-40B4-BE49-F238E27FC236}">
                <a16:creationId xmlns:a16="http://schemas.microsoft.com/office/drawing/2014/main" id="{7C0721AD-9965-AA72-F344-19433536504C}"/>
              </a:ext>
            </a:extLst>
          </p:cNvPr>
          <p:cNvSpPr>
            <a:spLocks noChangeAspect="1" noChangeArrowheads="1"/>
          </p:cNvSpPr>
          <p:nvPr/>
        </p:nvSpPr>
        <p:spPr bwMode="auto">
          <a:xfrm rot="5400000">
            <a:off x="2132807" y="1975643"/>
            <a:ext cx="241300" cy="246063"/>
          </a:xfrm>
          <a:prstGeom prst="ellipse">
            <a:avLst/>
          </a:prstGeom>
          <a:gradFill rotWithShape="0">
            <a:gsLst>
              <a:gs pos="0">
                <a:srgbClr val="DDDDDD"/>
              </a:gs>
              <a:gs pos="100000">
                <a:srgbClr val="969696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56" name="Oval 17">
            <a:extLst>
              <a:ext uri="{FF2B5EF4-FFF2-40B4-BE49-F238E27FC236}">
                <a16:creationId xmlns:a16="http://schemas.microsoft.com/office/drawing/2014/main" id="{CD33BE58-A395-2AD2-D14B-3973DFDE15BA}"/>
              </a:ext>
            </a:extLst>
          </p:cNvPr>
          <p:cNvSpPr>
            <a:spLocks noChangeAspect="1" noChangeArrowheads="1"/>
          </p:cNvSpPr>
          <p:nvPr/>
        </p:nvSpPr>
        <p:spPr bwMode="auto">
          <a:xfrm rot="5400000">
            <a:off x="2745582" y="1975643"/>
            <a:ext cx="241300" cy="246063"/>
          </a:xfrm>
          <a:prstGeom prst="ellipse">
            <a:avLst/>
          </a:prstGeom>
          <a:gradFill rotWithShape="0">
            <a:gsLst>
              <a:gs pos="0">
                <a:srgbClr val="DDDDDD"/>
              </a:gs>
              <a:gs pos="100000">
                <a:srgbClr val="969696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57" name="Line 18">
            <a:extLst>
              <a:ext uri="{FF2B5EF4-FFF2-40B4-BE49-F238E27FC236}">
                <a16:creationId xmlns:a16="http://schemas.microsoft.com/office/drawing/2014/main" id="{A6684589-A2AA-0FD7-53B0-C668D48403D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3650" y="1373188"/>
            <a:ext cx="325438" cy="585787"/>
          </a:xfrm>
          <a:prstGeom prst="line">
            <a:avLst/>
          </a:prstGeom>
          <a:noFill/>
          <a:ln w="38100">
            <a:solidFill>
              <a:srgbClr val="B2B2B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8" name="Line 19">
            <a:extLst>
              <a:ext uri="{FF2B5EF4-FFF2-40B4-BE49-F238E27FC236}">
                <a16:creationId xmlns:a16="http://schemas.microsoft.com/office/drawing/2014/main" id="{8D7792A5-92DB-0AAF-B92F-F7B55DC3E8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73300" y="1373188"/>
            <a:ext cx="260350" cy="585787"/>
          </a:xfrm>
          <a:prstGeom prst="line">
            <a:avLst/>
          </a:prstGeom>
          <a:noFill/>
          <a:ln w="38100">
            <a:solidFill>
              <a:srgbClr val="B2B2B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9" name="AutoShape 20">
            <a:extLst>
              <a:ext uri="{FF2B5EF4-FFF2-40B4-BE49-F238E27FC236}">
                <a16:creationId xmlns:a16="http://schemas.microsoft.com/office/drawing/2014/main" id="{74DDC472-1763-C199-890E-8FC4BEFBB52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4026693" y="2297907"/>
            <a:ext cx="1008063" cy="831850"/>
          </a:xfrm>
          <a:prstGeom prst="triangle">
            <a:avLst>
              <a:gd name="adj" fmla="val 48935"/>
            </a:avLst>
          </a:prstGeom>
          <a:gradFill rotWithShape="0">
            <a:gsLst>
              <a:gs pos="0">
                <a:srgbClr val="FF99FF"/>
              </a:gs>
              <a:gs pos="100000">
                <a:srgbClr val="FF00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60" name="Text Box 21">
            <a:extLst>
              <a:ext uri="{FF2B5EF4-FFF2-40B4-BE49-F238E27FC236}">
                <a16:creationId xmlns:a16="http://schemas.microsoft.com/office/drawing/2014/main" id="{A48E0FB3-E01E-D238-9EA8-46208A80F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7050" y="2590800"/>
            <a:ext cx="69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zh-CN" sz="1800" b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SBF</a:t>
            </a:r>
          </a:p>
        </p:txBody>
      </p:sp>
      <p:sp>
        <p:nvSpPr>
          <p:cNvPr id="61461" name="Oval 22">
            <a:extLst>
              <a:ext uri="{FF2B5EF4-FFF2-40B4-BE49-F238E27FC236}">
                <a16:creationId xmlns:a16="http://schemas.microsoft.com/office/drawing/2014/main" id="{743BCAE0-FE4E-8B7E-56CB-DE617FFAF08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5400000">
            <a:off x="6627813" y="2022475"/>
            <a:ext cx="193675" cy="2000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62" name="Oval 23">
            <a:extLst>
              <a:ext uri="{FF2B5EF4-FFF2-40B4-BE49-F238E27FC236}">
                <a16:creationId xmlns:a16="http://schemas.microsoft.com/office/drawing/2014/main" id="{C4E435E7-C9E1-B8D0-C87A-1084EED44F2B}"/>
              </a:ext>
            </a:extLst>
          </p:cNvPr>
          <p:cNvSpPr>
            <a:spLocks noChangeAspect="1" noChangeArrowheads="1"/>
          </p:cNvSpPr>
          <p:nvPr/>
        </p:nvSpPr>
        <p:spPr bwMode="auto">
          <a:xfrm rot="5400000">
            <a:off x="6890544" y="2023269"/>
            <a:ext cx="193675" cy="198437"/>
          </a:xfrm>
          <a:prstGeom prst="ellipse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63" name="AutoShape 24">
            <a:extLst>
              <a:ext uri="{FF2B5EF4-FFF2-40B4-BE49-F238E27FC236}">
                <a16:creationId xmlns:a16="http://schemas.microsoft.com/office/drawing/2014/main" id="{F1E70360-F404-575D-CE02-3E2AB82C235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6728619" y="1489869"/>
            <a:ext cx="225425" cy="185737"/>
          </a:xfrm>
          <a:prstGeom prst="triangle">
            <a:avLst>
              <a:gd name="adj" fmla="val 48935"/>
            </a:avLst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64" name="Line 25">
            <a:extLst>
              <a:ext uri="{FF2B5EF4-FFF2-40B4-BE49-F238E27FC236}">
                <a16:creationId xmlns:a16="http://schemas.microsoft.com/office/drawing/2014/main" id="{04CF6CA9-34BD-F33A-9B3C-71EB2E6C401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1175" y="1265238"/>
            <a:ext cx="0" cy="20955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5" name="Line 26">
            <a:extLst>
              <a:ext uri="{FF2B5EF4-FFF2-40B4-BE49-F238E27FC236}">
                <a16:creationId xmlns:a16="http://schemas.microsoft.com/office/drawing/2014/main" id="{4E28D0BC-CE8F-7D33-91E6-43BF4031FF3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1175" y="1762125"/>
            <a:ext cx="131763" cy="236538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6" name="Line 27">
            <a:extLst>
              <a:ext uri="{FF2B5EF4-FFF2-40B4-BE49-F238E27FC236}">
                <a16:creationId xmlns:a16="http://schemas.microsoft.com/office/drawing/2014/main" id="{6E9FE7B2-B506-0064-DEDD-91241C3432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31000" y="1762125"/>
            <a:ext cx="130175" cy="236538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1467" name="AutoShape 28">
            <a:extLst>
              <a:ext uri="{FF2B5EF4-FFF2-40B4-BE49-F238E27FC236}">
                <a16:creationId xmlns:a16="http://schemas.microsoft.com/office/drawing/2014/main" id="{23868C75-31D8-674A-3EDA-16CD4FED6E6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198394" y="1534319"/>
            <a:ext cx="987425" cy="185737"/>
          </a:xfrm>
          <a:prstGeom prst="bentConnector4">
            <a:avLst>
              <a:gd name="adj1" fmla="val -611"/>
              <a:gd name="adj2" fmla="val 224704"/>
            </a:avLst>
          </a:prstGeom>
          <a:noFill/>
          <a:ln w="38100">
            <a:solidFill>
              <a:srgbClr val="3366FF"/>
            </a:solidFill>
            <a:miter lim="800000"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68" name="AutoShape 29">
            <a:extLst>
              <a:ext uri="{FF2B5EF4-FFF2-40B4-BE49-F238E27FC236}">
                <a16:creationId xmlns:a16="http://schemas.microsoft.com/office/drawing/2014/main" id="{C8095F52-87E7-1F9F-EB38-474C6A71CADF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6728619" y="980282"/>
            <a:ext cx="225425" cy="185737"/>
          </a:xfrm>
          <a:prstGeom prst="triangle">
            <a:avLst>
              <a:gd name="adj" fmla="val 48935"/>
            </a:avLst>
          </a:prstGeom>
          <a:gradFill rotWithShape="0">
            <a:gsLst>
              <a:gs pos="0">
                <a:srgbClr val="DDDDDD"/>
              </a:gs>
              <a:gs pos="100000">
                <a:srgbClr val="808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69" name="Oval 30">
            <a:extLst>
              <a:ext uri="{FF2B5EF4-FFF2-40B4-BE49-F238E27FC236}">
                <a16:creationId xmlns:a16="http://schemas.microsoft.com/office/drawing/2014/main" id="{2E8B5565-F92E-0317-62AA-851C67636435}"/>
              </a:ext>
            </a:extLst>
          </p:cNvPr>
          <p:cNvSpPr>
            <a:spLocks noChangeAspect="1" noChangeArrowheads="1"/>
          </p:cNvSpPr>
          <p:nvPr/>
        </p:nvSpPr>
        <p:spPr bwMode="auto">
          <a:xfrm rot="5400000">
            <a:off x="6625431" y="2020094"/>
            <a:ext cx="193675" cy="198438"/>
          </a:xfrm>
          <a:prstGeom prst="ellipse">
            <a:avLst/>
          </a:prstGeom>
          <a:gradFill rotWithShape="0">
            <a:gsLst>
              <a:gs pos="0">
                <a:srgbClr val="CCE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70" name="Oval 31">
            <a:extLst>
              <a:ext uri="{FF2B5EF4-FFF2-40B4-BE49-F238E27FC236}">
                <a16:creationId xmlns:a16="http://schemas.microsoft.com/office/drawing/2014/main" id="{3CAF50F5-0641-1E55-EE0F-667EA0E21921}"/>
              </a:ext>
            </a:extLst>
          </p:cNvPr>
          <p:cNvSpPr>
            <a:spLocks noChangeAspect="1" noChangeArrowheads="1"/>
          </p:cNvSpPr>
          <p:nvPr/>
        </p:nvSpPr>
        <p:spPr bwMode="auto">
          <a:xfrm rot="5400000">
            <a:off x="6887369" y="2020094"/>
            <a:ext cx="193675" cy="198437"/>
          </a:xfrm>
          <a:prstGeom prst="ellipse">
            <a:avLst/>
          </a:prstGeom>
          <a:gradFill rotWithShape="0">
            <a:gsLst>
              <a:gs pos="0">
                <a:srgbClr val="CCFFCC"/>
              </a:gs>
              <a:gs pos="100000">
                <a:srgbClr val="00CC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71" name="AutoShape 32">
            <a:extLst>
              <a:ext uri="{FF2B5EF4-FFF2-40B4-BE49-F238E27FC236}">
                <a16:creationId xmlns:a16="http://schemas.microsoft.com/office/drawing/2014/main" id="{7EEAEDF9-05F2-A16B-7F71-A5184BB989CD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6730206" y="1489869"/>
            <a:ext cx="225425" cy="185738"/>
          </a:xfrm>
          <a:prstGeom prst="triangle">
            <a:avLst>
              <a:gd name="adj" fmla="val 48935"/>
            </a:avLst>
          </a:prstGeom>
          <a:gradFill rotWithShape="0">
            <a:gsLst>
              <a:gs pos="0">
                <a:srgbClr val="DDDDDD"/>
              </a:gs>
              <a:gs pos="100000">
                <a:srgbClr val="808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72" name="Line 33">
            <a:extLst>
              <a:ext uri="{FF2B5EF4-FFF2-40B4-BE49-F238E27FC236}">
                <a16:creationId xmlns:a16="http://schemas.microsoft.com/office/drawing/2014/main" id="{391E25BF-09D1-307E-DFCE-8F25A26CD5C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57838" y="1217613"/>
            <a:ext cx="0" cy="217487"/>
          </a:xfrm>
          <a:prstGeom prst="line">
            <a:avLst/>
          </a:prstGeom>
          <a:noFill/>
          <a:ln w="38100">
            <a:solidFill>
              <a:srgbClr val="B2B2B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3" name="Line 34">
            <a:extLst>
              <a:ext uri="{FF2B5EF4-FFF2-40B4-BE49-F238E27FC236}">
                <a16:creationId xmlns:a16="http://schemas.microsoft.com/office/drawing/2014/main" id="{9D25C06D-9D5B-45AA-F484-B76173E29E9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57838" y="1731963"/>
            <a:ext cx="0" cy="238125"/>
          </a:xfrm>
          <a:prstGeom prst="line">
            <a:avLst/>
          </a:prstGeom>
          <a:noFill/>
          <a:ln w="38100">
            <a:solidFill>
              <a:srgbClr val="B2B2B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4" name="AutoShape 35">
            <a:extLst>
              <a:ext uri="{FF2B5EF4-FFF2-40B4-BE49-F238E27FC236}">
                <a16:creationId xmlns:a16="http://schemas.microsoft.com/office/drawing/2014/main" id="{C066C58B-017C-BD41-A26C-4D7C089A4869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5420519" y="934244"/>
            <a:ext cx="233363" cy="193675"/>
          </a:xfrm>
          <a:prstGeom prst="triangle">
            <a:avLst>
              <a:gd name="adj" fmla="val 48935"/>
            </a:avLst>
          </a:prstGeom>
          <a:gradFill rotWithShape="0">
            <a:gsLst>
              <a:gs pos="0">
                <a:srgbClr val="DDDDDD"/>
              </a:gs>
              <a:gs pos="100000">
                <a:srgbClr val="808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75" name="AutoShape 36">
            <a:extLst>
              <a:ext uri="{FF2B5EF4-FFF2-40B4-BE49-F238E27FC236}">
                <a16:creationId xmlns:a16="http://schemas.microsoft.com/office/drawing/2014/main" id="{02002082-F9B9-58BF-35E1-203E5F2E6E4F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5422901" y="1450975"/>
            <a:ext cx="233362" cy="192087"/>
          </a:xfrm>
          <a:prstGeom prst="triangle">
            <a:avLst>
              <a:gd name="adj" fmla="val 48935"/>
            </a:avLst>
          </a:prstGeom>
          <a:gradFill rotWithShape="0">
            <a:gsLst>
              <a:gs pos="0">
                <a:srgbClr val="DDDDDD"/>
              </a:gs>
              <a:gs pos="100000">
                <a:srgbClr val="808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cxnSp>
        <p:nvCxnSpPr>
          <p:cNvPr id="61476" name="AutoShape 37">
            <a:extLst>
              <a:ext uri="{FF2B5EF4-FFF2-40B4-BE49-F238E27FC236}">
                <a16:creationId xmlns:a16="http://schemas.microsoft.com/office/drawing/2014/main" id="{963AD3FF-BACE-9D41-8722-82E5AC01D3F5}"/>
              </a:ext>
            </a:extLst>
          </p:cNvPr>
          <p:cNvCxnSpPr>
            <a:cxnSpLocks noChangeShapeType="1"/>
            <a:endCxn id="61474" idx="1"/>
          </p:cNvCxnSpPr>
          <p:nvPr/>
        </p:nvCxnSpPr>
        <p:spPr bwMode="auto">
          <a:xfrm rot="10800000" flipH="1">
            <a:off x="5451475" y="1081088"/>
            <a:ext cx="53975" cy="1019175"/>
          </a:xfrm>
          <a:prstGeom prst="bentConnector4">
            <a:avLst>
              <a:gd name="adj1" fmla="val -601671"/>
              <a:gd name="adj2" fmla="val 100347"/>
            </a:avLst>
          </a:prstGeom>
          <a:noFill/>
          <a:ln w="38100">
            <a:solidFill>
              <a:srgbClr val="B2B2B2"/>
            </a:solidFill>
            <a:miter lim="800000"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77" name="AutoShape 38">
            <a:extLst>
              <a:ext uri="{FF2B5EF4-FFF2-40B4-BE49-F238E27FC236}">
                <a16:creationId xmlns:a16="http://schemas.microsoft.com/office/drawing/2014/main" id="{33348A46-3740-7D32-FB41-C596BFB2377C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5427662" y="1963738"/>
            <a:ext cx="233363" cy="192088"/>
          </a:xfrm>
          <a:prstGeom prst="triangle">
            <a:avLst>
              <a:gd name="adj" fmla="val 48935"/>
            </a:avLst>
          </a:prstGeom>
          <a:gradFill rotWithShape="0">
            <a:gsLst>
              <a:gs pos="0">
                <a:srgbClr val="DDDDDD"/>
              </a:gs>
              <a:gs pos="100000">
                <a:srgbClr val="80808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78" name="AutoShape 39">
            <a:extLst>
              <a:ext uri="{FF2B5EF4-FFF2-40B4-BE49-F238E27FC236}">
                <a16:creationId xmlns:a16="http://schemas.microsoft.com/office/drawing/2014/main" id="{C6FC7ED9-2149-033B-5BCF-FCEBCF1106BC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6719094" y="981869"/>
            <a:ext cx="233363" cy="193675"/>
          </a:xfrm>
          <a:prstGeom prst="triangle">
            <a:avLst>
              <a:gd name="adj" fmla="val 48935"/>
            </a:avLst>
          </a:prstGeom>
          <a:gradFill rotWithShape="0">
            <a:gsLst>
              <a:gs pos="0">
                <a:srgbClr val="FF99FF"/>
              </a:gs>
              <a:gs pos="100000">
                <a:srgbClr val="FF00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79" name="AutoShape 40">
            <a:extLst>
              <a:ext uri="{FF2B5EF4-FFF2-40B4-BE49-F238E27FC236}">
                <a16:creationId xmlns:a16="http://schemas.microsoft.com/office/drawing/2014/main" id="{67730826-EEA9-283A-CA85-BD16F5A6CDA0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6723062" y="1477963"/>
            <a:ext cx="233363" cy="192088"/>
          </a:xfrm>
          <a:prstGeom prst="triangle">
            <a:avLst>
              <a:gd name="adj" fmla="val 48935"/>
            </a:avLst>
          </a:prstGeom>
          <a:gradFill rotWithShape="0">
            <a:gsLst>
              <a:gs pos="0">
                <a:srgbClr val="FFCC66"/>
              </a:gs>
              <a:gs pos="100000">
                <a:srgbClr val="FF66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80" name="AutoShape 41">
            <a:extLst>
              <a:ext uri="{FF2B5EF4-FFF2-40B4-BE49-F238E27FC236}">
                <a16:creationId xmlns:a16="http://schemas.microsoft.com/office/drawing/2014/main" id="{E45016E5-8F36-B585-82C2-DEF4D413E7DD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1893094" y="3423444"/>
            <a:ext cx="1008062" cy="831850"/>
          </a:xfrm>
          <a:prstGeom prst="triangle">
            <a:avLst>
              <a:gd name="adj" fmla="val 48935"/>
            </a:avLst>
          </a:prstGeom>
          <a:gradFill rotWithShape="0">
            <a:gsLst>
              <a:gs pos="0">
                <a:srgbClr val="FFCC66"/>
              </a:gs>
              <a:gs pos="100000">
                <a:srgbClr val="FF66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81" name="Text Box 42">
            <a:extLst>
              <a:ext uri="{FF2B5EF4-FFF2-40B4-BE49-F238E27FC236}">
                <a16:creationId xmlns:a16="http://schemas.microsoft.com/office/drawing/2014/main" id="{2BAE79EF-829B-0440-3085-EF86EA8BE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0" y="3690938"/>
            <a:ext cx="842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zh-CN" sz="1800" b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Yox1</a:t>
            </a:r>
          </a:p>
        </p:txBody>
      </p:sp>
      <p:sp>
        <p:nvSpPr>
          <p:cNvPr id="61482" name="AutoShape 43">
            <a:extLst>
              <a:ext uri="{FF2B5EF4-FFF2-40B4-BE49-F238E27FC236}">
                <a16:creationId xmlns:a16="http://schemas.microsoft.com/office/drawing/2014/main" id="{71156E54-62CF-AE4A-9CA6-659EE7293518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2959894" y="5328444"/>
            <a:ext cx="1008062" cy="831850"/>
          </a:xfrm>
          <a:prstGeom prst="triangle">
            <a:avLst>
              <a:gd name="adj" fmla="val 48935"/>
            </a:avLst>
          </a:prstGeom>
          <a:gradFill rotWithShape="0">
            <a:gsLst>
              <a:gs pos="0">
                <a:srgbClr val="FFCC66"/>
              </a:gs>
              <a:gs pos="100000">
                <a:srgbClr val="FF66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83" name="Text Box 44">
            <a:extLst>
              <a:ext uri="{FF2B5EF4-FFF2-40B4-BE49-F238E27FC236}">
                <a16:creationId xmlns:a16="http://schemas.microsoft.com/office/drawing/2014/main" id="{BADBCC97-C370-E860-01AC-3E5C29974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2300" y="5595938"/>
            <a:ext cx="830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zh-CN" sz="1800" b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Tos8</a:t>
            </a:r>
          </a:p>
        </p:txBody>
      </p:sp>
      <p:sp>
        <p:nvSpPr>
          <p:cNvPr id="61484" name="AutoShape 45">
            <a:extLst>
              <a:ext uri="{FF2B5EF4-FFF2-40B4-BE49-F238E27FC236}">
                <a16:creationId xmlns:a16="http://schemas.microsoft.com/office/drawing/2014/main" id="{46E41DE7-D437-4FF5-9B35-A595DBCE772B}"/>
              </a:ext>
            </a:extLst>
          </p:cNvPr>
          <p:cNvSpPr>
            <a:spLocks noChangeAspect="1" noChangeArrowheads="1"/>
          </p:cNvSpPr>
          <p:nvPr/>
        </p:nvSpPr>
        <p:spPr bwMode="auto">
          <a:xfrm rot="7320000" flipH="1" flipV="1">
            <a:off x="5125244" y="5328444"/>
            <a:ext cx="1008062" cy="831850"/>
          </a:xfrm>
          <a:prstGeom prst="triangle">
            <a:avLst>
              <a:gd name="adj" fmla="val 48935"/>
            </a:avLst>
          </a:prstGeom>
          <a:gradFill rotWithShape="0">
            <a:gsLst>
              <a:gs pos="0">
                <a:srgbClr val="FFCC66"/>
              </a:gs>
              <a:gs pos="100000">
                <a:srgbClr val="FF66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85" name="Text Box 46">
            <a:extLst>
              <a:ext uri="{FF2B5EF4-FFF2-40B4-BE49-F238E27FC236}">
                <a16:creationId xmlns:a16="http://schemas.microsoft.com/office/drawing/2014/main" id="{6446B639-19C3-D9A6-E005-7734AD2C9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7650" y="5595938"/>
            <a:ext cx="84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zh-CN" sz="1800" b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Plm2</a:t>
            </a:r>
          </a:p>
        </p:txBody>
      </p:sp>
      <p:sp>
        <p:nvSpPr>
          <p:cNvPr id="61486" name="Oval 47">
            <a:extLst>
              <a:ext uri="{FF2B5EF4-FFF2-40B4-BE49-F238E27FC236}">
                <a16:creationId xmlns:a16="http://schemas.microsoft.com/office/drawing/2014/main" id="{997641C2-1D8D-66B8-8A3D-2906A105C5B5}"/>
              </a:ext>
            </a:extLst>
          </p:cNvPr>
          <p:cNvSpPr>
            <a:spLocks noChangeAspect="1" noChangeArrowheads="1"/>
          </p:cNvSpPr>
          <p:nvPr/>
        </p:nvSpPr>
        <p:spPr bwMode="auto">
          <a:xfrm rot="5400000">
            <a:off x="6464300" y="3419475"/>
            <a:ext cx="971550" cy="990600"/>
          </a:xfrm>
          <a:prstGeom prst="ellipse">
            <a:avLst/>
          </a:prstGeom>
          <a:gradFill rotWithShape="0">
            <a:gsLst>
              <a:gs pos="0">
                <a:srgbClr val="CCEC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zh-CN" sz="1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61487" name="Text Box 48">
            <a:extLst>
              <a:ext uri="{FF2B5EF4-FFF2-40B4-BE49-F238E27FC236}">
                <a16:creationId xmlns:a16="http://schemas.microsoft.com/office/drawing/2014/main" id="{B38B2155-BEFC-D1AF-79C5-1CC11EE67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5738" y="3792538"/>
            <a:ext cx="852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zh-CN" sz="1800" b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Pog1</a:t>
            </a:r>
          </a:p>
        </p:txBody>
      </p:sp>
      <p:grpSp>
        <p:nvGrpSpPr>
          <p:cNvPr id="61488" name="Group 49">
            <a:extLst>
              <a:ext uri="{FF2B5EF4-FFF2-40B4-BE49-F238E27FC236}">
                <a16:creationId xmlns:a16="http://schemas.microsoft.com/office/drawing/2014/main" id="{C529187C-A418-1C4F-1ADB-232539C0ED63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3352800"/>
            <a:ext cx="3505200" cy="2133600"/>
            <a:chOff x="1824" y="2112"/>
            <a:chExt cx="2208" cy="1344"/>
          </a:xfrm>
        </p:grpSpPr>
        <p:sp>
          <p:nvSpPr>
            <p:cNvPr id="61496" name="Line 50">
              <a:extLst>
                <a:ext uri="{FF2B5EF4-FFF2-40B4-BE49-F238E27FC236}">
                  <a16:creationId xmlns:a16="http://schemas.microsoft.com/office/drawing/2014/main" id="{D618912F-AC22-CF25-FBCB-4309A66672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24" y="2112"/>
              <a:ext cx="1056" cy="432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7" name="Line 51">
              <a:extLst>
                <a:ext uri="{FF2B5EF4-FFF2-40B4-BE49-F238E27FC236}">
                  <a16:creationId xmlns:a16="http://schemas.microsoft.com/office/drawing/2014/main" id="{841D77C7-3817-6A83-B0FC-1FB33C8048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56" y="2160"/>
              <a:ext cx="624" cy="129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8" name="Line 52">
              <a:extLst>
                <a:ext uri="{FF2B5EF4-FFF2-40B4-BE49-F238E27FC236}">
                  <a16:creationId xmlns:a16="http://schemas.microsoft.com/office/drawing/2014/main" id="{4F26C995-041F-117D-8C56-D010C9A499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160"/>
              <a:ext cx="720" cy="1296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9" name="Line 53">
              <a:extLst>
                <a:ext uri="{FF2B5EF4-FFF2-40B4-BE49-F238E27FC236}">
                  <a16:creationId xmlns:a16="http://schemas.microsoft.com/office/drawing/2014/main" id="{048891AB-279F-4B8A-81BB-A4AF7B7C91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112"/>
              <a:ext cx="1104" cy="432"/>
            </a:xfrm>
            <a:prstGeom prst="line">
              <a:avLst/>
            </a:prstGeom>
            <a:noFill/>
            <a:ln w="63500">
              <a:solidFill>
                <a:srgbClr val="00CCFF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489" name="Group 54">
            <a:extLst>
              <a:ext uri="{FF2B5EF4-FFF2-40B4-BE49-F238E27FC236}">
                <a16:creationId xmlns:a16="http://schemas.microsoft.com/office/drawing/2014/main" id="{FEB2A1A0-A194-8E3E-7A5B-E089E3C16984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4114800"/>
            <a:ext cx="2895600" cy="1905000"/>
            <a:chOff x="1776" y="2592"/>
            <a:chExt cx="1824" cy="1200"/>
          </a:xfrm>
        </p:grpSpPr>
        <p:sp>
          <p:nvSpPr>
            <p:cNvPr id="61494" name="Line 55">
              <a:extLst>
                <a:ext uri="{FF2B5EF4-FFF2-40B4-BE49-F238E27FC236}">
                  <a16:creationId xmlns:a16="http://schemas.microsoft.com/office/drawing/2014/main" id="{1A4B1427-E02F-3B96-A076-31870F35AF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592"/>
              <a:ext cx="1824" cy="864"/>
            </a:xfrm>
            <a:prstGeom prst="line">
              <a:avLst/>
            </a:prstGeom>
            <a:noFill/>
            <a:ln w="63500">
              <a:solidFill>
                <a:srgbClr val="3366FF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5" name="Line 56">
              <a:extLst>
                <a:ext uri="{FF2B5EF4-FFF2-40B4-BE49-F238E27FC236}">
                  <a16:creationId xmlns:a16="http://schemas.microsoft.com/office/drawing/2014/main" id="{056B2455-46E0-681F-EB06-B6BE0FA5BB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792"/>
              <a:ext cx="960" cy="0"/>
            </a:xfrm>
            <a:prstGeom prst="line">
              <a:avLst/>
            </a:prstGeom>
            <a:noFill/>
            <a:ln w="63500">
              <a:solidFill>
                <a:srgbClr val="3366FF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90" name="Line 57">
            <a:extLst>
              <a:ext uri="{FF2B5EF4-FFF2-40B4-BE49-F238E27FC236}">
                <a16:creationId xmlns:a16="http://schemas.microsoft.com/office/drawing/2014/main" id="{3D0DADDF-2643-1748-C537-1B7CB38382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7400" y="4419600"/>
            <a:ext cx="990600" cy="10668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1" name="Comment 63">
            <a:extLst>
              <a:ext uri="{FF2B5EF4-FFF2-40B4-BE49-F238E27FC236}">
                <a16:creationId xmlns:a16="http://schemas.microsoft.com/office/drawing/2014/main" id="{B78B55C1-1936-1B1C-A5B5-8F67678F9BBE}"/>
              </a:ext>
            </a:extLst>
          </p:cNvPr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3433763" y="5953125"/>
            <a:ext cx="80962" cy="30163"/>
          </a:xfrm>
          <a:custGeom>
            <a:avLst/>
            <a:gdLst>
              <a:gd name="T0" fmla="*/ 2147483646 w 222"/>
              <a:gd name="T1" fmla="*/ 2147483646 h 85"/>
              <a:gd name="T2" fmla="*/ 2147483646 w 222"/>
              <a:gd name="T3" fmla="*/ 2147483646 h 85"/>
              <a:gd name="T4" fmla="*/ 0 w 222"/>
              <a:gd name="T5" fmla="*/ 2147483646 h 85"/>
              <a:gd name="T6" fmla="*/ 0 60000 65536"/>
              <a:gd name="T7" fmla="*/ 0 60000 65536"/>
              <a:gd name="T8" fmla="*/ 0 60000 65536"/>
              <a:gd name="T9" fmla="*/ 0 w 222"/>
              <a:gd name="T10" fmla="*/ 0 h 85"/>
              <a:gd name="T11" fmla="*/ 222 w 222"/>
              <a:gd name="T12" fmla="*/ 85 h 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2" h="85" extrusionOk="0">
                <a:moveTo>
                  <a:pt x="221" y="84"/>
                </a:moveTo>
                <a:cubicBezTo>
                  <a:pt x="161" y="55"/>
                  <a:pt x="99" y="29"/>
                  <a:pt x="35" y="9"/>
                </a:cubicBezTo>
                <a:cubicBezTo>
                  <a:pt x="16" y="5"/>
                  <a:pt x="11" y="4"/>
                  <a:pt x="0" y="0"/>
                </a:cubicBezTo>
              </a:path>
            </a:pathLst>
          </a:custGeom>
          <a:noFill/>
          <a:ln w="34925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2" name="Text Box 46">
            <a:extLst>
              <a:ext uri="{FF2B5EF4-FFF2-40B4-BE49-F238E27FC236}">
                <a16:creationId xmlns:a16="http://schemas.microsoft.com/office/drawing/2014/main" id="{C02536C3-6F9E-67AE-0C64-A19DA7C21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453188"/>
            <a:ext cx="261778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100" b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[Alon U, 2007, </a:t>
            </a:r>
            <a:r>
              <a:rPr lang="en-US" altLang="zh-CN" sz="1100" b="0">
                <a:solidFill>
                  <a:srgbClr val="000000"/>
                </a:solidFill>
                <a:ea typeface="宋体" panose="02010600030101010101" pitchFamily="2" charset="-122"/>
              </a:rPr>
              <a:t>Nature Reviews Genetics</a:t>
            </a:r>
            <a:r>
              <a:rPr lang="en-US" altLang="zh-CN" sz="1100" b="0">
                <a:solidFill>
                  <a:srgbClr val="000000"/>
                </a:solidFill>
                <a:latin typeface="Tahoma" panose="020B0604030504040204" pitchFamily="34" charset="0"/>
                <a:ea typeface="宋体" panose="02010600030101010101" pitchFamily="2" charset="-122"/>
              </a:rPr>
              <a:t>]</a:t>
            </a:r>
          </a:p>
        </p:txBody>
      </p:sp>
      <p:sp>
        <p:nvSpPr>
          <p:cNvPr id="61493" name="灯片编号占位符 62">
            <a:extLst>
              <a:ext uri="{FF2B5EF4-FFF2-40B4-BE49-F238E27FC236}">
                <a16:creationId xmlns:a16="http://schemas.microsoft.com/office/drawing/2014/main" id="{62ED2EBA-9DF3-A4D7-9F8B-F2596B681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1722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519DF8-B537-D44A-B5F5-D882F158D6CE}" type="slidenum">
              <a:rPr lang="zh-CN" altLang="en-US" sz="1200" smtClean="0">
                <a:solidFill>
                  <a:srgbClr val="898989"/>
                </a:solidFill>
                <a:ea typeface="宋体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zh-CN" altLang="en-US" sz="120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advTm="9712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NCZF55QxkJr6T6Qfs9IA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9NKbms9QH4zoLtSFqymzD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iRM3CiusfydTLi1LDosAc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kJFTHkrqW1GQuSpiQRleO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mUx0scATZsAjbIOQzzXvy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63H6L6JLIZQ6SRM9E8tB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ydOE8t6EPhYbrXL5PMf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IBihadqSOA23nYDQgWbyN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9NKbms9QH4zoLtSFqymzD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iRM3CiusfydTLi1LDosAc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kJFTHkrqW1GQuSpiQRleO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atNZVsBofcKJgX42e57F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Pd0ihVRAIsMMrwR69oWW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mUx0scATZsAjbIOQzzXv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63H6L6JLIZQ6SRM9E8tB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ydOE8t6EPhYbrXL5PMf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SsfxFNIPCnBeW7IaQiad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Pq0wXpkk7UQBFibTH7B3Y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HEemHG7T6IOsDPx9Pjuif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7_template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houghts-on-ENCODE-annotations-MG-draft--i0enc15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3_template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8_template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4_template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3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6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8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9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template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template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5_template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40745</TotalTime>
  <Words>796</Words>
  <Application>Microsoft Macintosh PowerPoint</Application>
  <PresentationFormat>Letter Paper (8.5x11 in)</PresentationFormat>
  <Paragraphs>139</Paragraphs>
  <Slides>13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17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43" baseType="lpstr">
      <vt:lpstr>ＭＳ Ｐゴシック</vt:lpstr>
      <vt:lpstr>宋体</vt:lpstr>
      <vt:lpstr>Arial</vt:lpstr>
      <vt:lpstr>Calibri</vt:lpstr>
      <vt:lpstr>Courier New</vt:lpstr>
      <vt:lpstr>Gadget</vt:lpstr>
      <vt:lpstr>Lucida Grande</vt:lpstr>
      <vt:lpstr>Symbol</vt:lpstr>
      <vt:lpstr>Tahoma</vt:lpstr>
      <vt:lpstr>Times</vt:lpstr>
      <vt:lpstr>Times New Roman</vt:lpstr>
      <vt:lpstr>Default Design</vt:lpstr>
      <vt:lpstr>6_Default Design</vt:lpstr>
      <vt:lpstr>7_Default Design</vt:lpstr>
      <vt:lpstr>8_Default Design</vt:lpstr>
      <vt:lpstr>9_Default Design</vt:lpstr>
      <vt:lpstr>1_template</vt:lpstr>
      <vt:lpstr>2_template</vt:lpstr>
      <vt:lpstr>Office 主题</vt:lpstr>
      <vt:lpstr>5_template</vt:lpstr>
      <vt:lpstr>7_template</vt:lpstr>
      <vt:lpstr>thoughts-on-ENCODE-annotations-MG-draft--i0enc15</vt:lpstr>
      <vt:lpstr>3_template</vt:lpstr>
      <vt:lpstr>12_Default Design</vt:lpstr>
      <vt:lpstr>8_template</vt:lpstr>
      <vt:lpstr>4_template</vt:lpstr>
      <vt:lpstr>13_Default Design</vt:lpstr>
      <vt:lpstr>Office Theme</vt:lpstr>
      <vt:lpstr>Document</vt:lpstr>
      <vt:lpstr>Equation</vt:lpstr>
      <vt:lpstr>PowerPoint Presentation</vt:lpstr>
      <vt:lpstr>PowerPoint Presentation</vt:lpstr>
      <vt:lpstr>PowerPoint Presentation</vt:lpstr>
      <vt:lpstr>PowerPoint Presentation</vt:lpstr>
      <vt:lpstr>Clustering coefficient</vt:lpstr>
      <vt:lpstr>PowerPoint Presentation</vt:lpstr>
      <vt:lpstr> Characteristic path length (Average path length ) </vt:lpstr>
      <vt:lpstr>PowerPoint Presentation</vt:lpstr>
      <vt:lpstr>FFL = Feed-forward loops</vt:lpstr>
      <vt:lpstr>Network Motifs</vt:lpstr>
      <vt:lpstr>Cliques</vt:lpstr>
      <vt:lpstr>Predicting protein interactions by completing defective cliques</vt:lpstr>
      <vt:lpstr>References</vt:lpstr>
    </vt:vector>
  </TitlesOfParts>
  <Company>Yale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Protein Geometry,  Particularly Related to Packing at the Protein Surface</dc:title>
  <dc:creator>Office97</dc:creator>
  <cp:lastModifiedBy>Gerstein, Mark</cp:lastModifiedBy>
  <cp:revision>331</cp:revision>
  <cp:lastPrinted>1998-02-05T01:10:52Z</cp:lastPrinted>
  <dcterms:created xsi:type="dcterms:W3CDTF">1997-04-29T07:41:28Z</dcterms:created>
  <dcterms:modified xsi:type="dcterms:W3CDTF">2025-02-04T04:27:11Z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2</vt:i4>
  </property>
  <property fmtid="{D5CDD505-2E9C-101B-9397-08002B2CF9AE}" pid="7" name="MailAddress">
    <vt:lpwstr>Mark.Gerstein@Yale.edu</vt:lpwstr>
  </property>
  <property fmtid="{D5CDD505-2E9C-101B-9397-08002B2CF9AE}" pid="8" name="HomePage">
    <vt:lpwstr>http://bioinfo.mbb.yale.edu/course</vt:lpwstr>
  </property>
  <property fmtid="{D5CDD505-2E9C-101B-9397-08002B2CF9AE}" pid="9" name="Other">
    <vt:lpwstr>All overheads are copyright 1998, Mark Gerstein, All Rights Reserved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2105376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4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D:\pp</vt:lpwstr>
  </property>
</Properties>
</file>