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99" r:id="rId3"/>
    <p:sldMasterId id="2147484404" r:id="rId4"/>
    <p:sldMasterId id="2147484416" r:id="rId5"/>
    <p:sldMasterId id="2147484418" r:id="rId6"/>
    <p:sldMasterId id="2147484430" r:id="rId7"/>
  </p:sldMasterIdLst>
  <p:notesMasterIdLst>
    <p:notesMasterId r:id="rId33"/>
  </p:notesMasterIdLst>
  <p:handoutMasterIdLst>
    <p:handoutMasterId r:id="rId34"/>
  </p:handoutMasterIdLst>
  <p:sldIdLst>
    <p:sldId id="6370" r:id="rId8"/>
    <p:sldId id="282" r:id="rId9"/>
    <p:sldId id="276" r:id="rId10"/>
    <p:sldId id="273" r:id="rId11"/>
    <p:sldId id="418" r:id="rId12"/>
    <p:sldId id="279" r:id="rId13"/>
    <p:sldId id="280" r:id="rId14"/>
    <p:sldId id="428" r:id="rId15"/>
    <p:sldId id="283" r:id="rId16"/>
    <p:sldId id="289" r:id="rId17"/>
    <p:sldId id="290" r:id="rId18"/>
    <p:sldId id="291" r:id="rId19"/>
    <p:sldId id="292" r:id="rId20"/>
    <p:sldId id="293" r:id="rId21"/>
    <p:sldId id="429" r:id="rId22"/>
    <p:sldId id="258" r:id="rId23"/>
    <p:sldId id="263" r:id="rId24"/>
    <p:sldId id="287" r:id="rId25"/>
    <p:sldId id="264" r:id="rId26"/>
    <p:sldId id="259" r:id="rId27"/>
    <p:sldId id="260" r:id="rId28"/>
    <p:sldId id="456" r:id="rId29"/>
    <p:sldId id="433" r:id="rId30"/>
    <p:sldId id="432" r:id="rId31"/>
    <p:sldId id="6373"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p:restoredTop sz="94773"/>
  </p:normalViewPr>
  <p:slideViewPr>
    <p:cSldViewPr snapToGrid="0" snapToObjects="1">
      <p:cViewPr>
        <p:scale>
          <a:sx n="142" d="100"/>
          <a:sy n="142" d="100"/>
        </p:scale>
        <p:origin x="1544" y="10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E91454-1535-8943-B0F8-560794E5EE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2208A04-6B54-A346-943D-7BE4B99B15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1FFCF904-919C-D945-8CD5-4EB83052B19E}" type="datetimeFigureOut">
              <a:rPr lang="en-US"/>
              <a:pPr>
                <a:defRPr/>
              </a:pPr>
              <a:t>1/20/25</a:t>
            </a:fld>
            <a:endParaRPr lang="en-US"/>
          </a:p>
        </p:txBody>
      </p:sp>
      <p:sp>
        <p:nvSpPr>
          <p:cNvPr id="4" name="Footer Placeholder 3">
            <a:extLst>
              <a:ext uri="{FF2B5EF4-FFF2-40B4-BE49-F238E27FC236}">
                <a16:creationId xmlns:a16="http://schemas.microsoft.com/office/drawing/2014/main" id="{B7D6F5EF-7449-7B40-9EEA-9E9873B40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5DEA97C-C119-F645-8563-1D8DD3C2AD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Calibri" charset="0"/>
                <a:ea typeface="ＭＳ Ｐゴシック" charset="-128"/>
              </a:defRPr>
            </a:lvl1pPr>
          </a:lstStyle>
          <a:p>
            <a:pPr>
              <a:defRPr/>
            </a:pPr>
            <a:fld id="{C2B8F07C-C423-EF47-8BC6-FE18CE62C4E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DE26A2-CE7B-3940-BFCE-9000FF80E2B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1AA61EF-A77B-6C42-AA2F-E7E97DC358F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8A0AA12-5DA2-854E-8537-6DBEC5DE50CC}" type="datetimeFigureOut">
              <a:rPr lang="en-US" altLang="en-US"/>
              <a:pPr>
                <a:defRPr/>
              </a:pPr>
              <a:t>1/20/25</a:t>
            </a:fld>
            <a:endParaRPr lang="en-US" altLang="en-US"/>
          </a:p>
        </p:txBody>
      </p:sp>
      <p:sp>
        <p:nvSpPr>
          <p:cNvPr id="4" name="Slide Image Placeholder 3">
            <a:extLst>
              <a:ext uri="{FF2B5EF4-FFF2-40B4-BE49-F238E27FC236}">
                <a16:creationId xmlns:a16="http://schemas.microsoft.com/office/drawing/2014/main" id="{040A6024-4A3B-534E-9C9D-4B9176974A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A328E5-4392-824D-97AA-A362DA1E626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DD71DF7-F9AA-524B-8A38-96CA999B2D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D7678EC-47CF-B94E-B7B9-9999D66FFD9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C0A2B597-1F73-884A-8565-E438DF9A14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b8bbd676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b8bbd676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18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b8bbd676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b8bbd676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60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3F2A3ED-C654-7644-B6E7-EBBD49B0A9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8FCE02C-5BFD-C145-8CA9-02B756CED69D}" type="slidenum">
              <a:rPr lang="en-US" altLang="en-US" sz="1300" smtClean="0">
                <a:latin typeface="Arial" panose="020B0604020202020204" pitchFamily="34" charset="0"/>
              </a:rPr>
              <a:pPr eaLnBrk="0" hangingPunct="0">
                <a:spcBef>
                  <a:spcPct val="0"/>
                </a:spcBef>
              </a:pPr>
              <a:t>6</a:t>
            </a:fld>
            <a:endParaRPr lang="en-US" altLang="en-US" sz="1300">
              <a:latin typeface="Arial" panose="020B0604020202020204" pitchFamily="34" charset="0"/>
            </a:endParaRPr>
          </a:p>
        </p:txBody>
      </p:sp>
      <p:sp>
        <p:nvSpPr>
          <p:cNvPr id="60418" name="Rectangle 2">
            <a:extLst>
              <a:ext uri="{FF2B5EF4-FFF2-40B4-BE49-F238E27FC236}">
                <a16:creationId xmlns:a16="http://schemas.microsoft.com/office/drawing/2014/main" id="{C602520A-4F4D-944A-9905-F2E3BBA721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E0D46F89-AF8F-C141-AC2F-097EEACE5E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D1E626C-FDB2-0E4D-B673-5D2980DF7D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FD4B353-43F9-AE46-83C1-BD3864AD2804}" type="slidenum">
              <a:rPr lang="en-US" altLang="en-US" sz="1300" smtClean="0">
                <a:latin typeface="Arial" panose="020B0604020202020204" pitchFamily="34" charset="0"/>
              </a:rPr>
              <a:pPr eaLnBrk="0" hangingPunct="0">
                <a:spcBef>
                  <a:spcPct val="0"/>
                </a:spcBef>
              </a:pPr>
              <a:t>10</a:t>
            </a:fld>
            <a:endParaRPr lang="en-US" altLang="en-US" sz="1300">
              <a:latin typeface="Arial" panose="020B0604020202020204" pitchFamily="34" charset="0"/>
            </a:endParaRPr>
          </a:p>
        </p:txBody>
      </p:sp>
      <p:sp>
        <p:nvSpPr>
          <p:cNvPr id="70658" name="Rectangle 2">
            <a:extLst>
              <a:ext uri="{FF2B5EF4-FFF2-40B4-BE49-F238E27FC236}">
                <a16:creationId xmlns:a16="http://schemas.microsoft.com/office/drawing/2014/main" id="{CDD3CD5D-8DD3-9746-B740-50032AB9C18E}"/>
              </a:ext>
            </a:extLst>
          </p:cNvPr>
          <p:cNvSpPr>
            <a:spLocks noGrp="1" noRot="1" noChangeAspect="1" noChangeArrowheads="1" noTextEdit="1"/>
          </p:cNvSpPr>
          <p:nvPr>
            <p:ph type="sldImg"/>
          </p:nvPr>
        </p:nvSpPr>
        <p:spPr bwMode="auto">
          <a:xfrm>
            <a:off x="1147763" y="685800"/>
            <a:ext cx="4567237"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1BDB3FEE-D9D9-C94B-AEDA-E72BDD3C523D}"/>
              </a:ext>
            </a:extLst>
          </p:cNvPr>
          <p:cNvSpPr>
            <a:spLocks noGrp="1" noChangeArrowheads="1"/>
          </p:cNvSpPr>
          <p:nvPr>
            <p:ph type="body" idx="1"/>
          </p:nvPr>
        </p:nvSpPr>
        <p:spPr bwMode="auto">
          <a:xfrm>
            <a:off x="914400" y="4344988"/>
            <a:ext cx="5027613"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REM: Picking interesting relationships between genes pairs from ~18M possibilities</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405BBF-F386-1547-BE1A-FF4179E05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E15D8D4-6850-0F4B-B08A-77AA4226E38E}" type="slidenum">
              <a:rPr lang="en-US" altLang="en-US" sz="1300" smtClean="0">
                <a:latin typeface="Arial" panose="020B0604020202020204" pitchFamily="34" charset="0"/>
              </a:rPr>
              <a:pPr eaLnBrk="0" hangingPunct="0">
                <a:spcBef>
                  <a:spcPct val="0"/>
                </a:spcBef>
              </a:pPr>
              <a:t>11</a:t>
            </a:fld>
            <a:endParaRPr lang="en-US" altLang="en-US" sz="1300">
              <a:latin typeface="Arial" panose="020B0604020202020204" pitchFamily="34" charset="0"/>
            </a:endParaRPr>
          </a:p>
        </p:txBody>
      </p:sp>
      <p:sp>
        <p:nvSpPr>
          <p:cNvPr id="72706" name="Rectangle 2">
            <a:extLst>
              <a:ext uri="{FF2B5EF4-FFF2-40B4-BE49-F238E27FC236}">
                <a16:creationId xmlns:a16="http://schemas.microsoft.com/office/drawing/2014/main" id="{B040BDAE-B5BA-5347-A479-FEDF298DE4CF}"/>
              </a:ext>
            </a:extLst>
          </p:cNvPr>
          <p:cNvSpPr>
            <a:spLocks noGrp="1" noRot="1" noChangeAspect="1" noChangeArrowheads="1" noTextEdit="1"/>
          </p:cNvSpPr>
          <p:nvPr>
            <p:ph type="sldImg"/>
          </p:nvPr>
        </p:nvSpPr>
        <p:spPr bwMode="auto">
          <a:xfrm>
            <a:off x="1147763" y="685800"/>
            <a:ext cx="4567237"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EA04B2CB-4C5E-5E4F-B321-FAC219BE2D2A}"/>
              </a:ext>
            </a:extLst>
          </p:cNvPr>
          <p:cNvSpPr>
            <a:spLocks noGrp="1" noChangeArrowheads="1"/>
          </p:cNvSpPr>
          <p:nvPr>
            <p:ph type="body" idx="1"/>
          </p:nvPr>
        </p:nvSpPr>
        <p:spPr bwMode="auto">
          <a:xfrm>
            <a:off x="914400" y="4344988"/>
            <a:ext cx="5027613"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84" tIns="45792" rIns="91584" bIns="45792"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REM: Picking interesting relationships between genes pairs from ~18M possibilities</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77D9182-4D1D-6549-951C-AB4683290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E42680C-23CE-EC48-B783-C80BF3298B7D}" type="slidenum">
              <a:rPr lang="en-US" altLang="en-US" sz="1300" smtClean="0">
                <a:latin typeface="Arial" panose="020B0604020202020204" pitchFamily="34" charset="0"/>
              </a:rPr>
              <a:pPr eaLnBrk="0" hangingPunct="0">
                <a:spcBef>
                  <a:spcPct val="0"/>
                </a:spcBef>
              </a:pPr>
              <a:t>12</a:t>
            </a:fld>
            <a:endParaRPr lang="en-US" altLang="en-US" sz="1300">
              <a:latin typeface="Arial" panose="020B0604020202020204" pitchFamily="34" charset="0"/>
            </a:endParaRPr>
          </a:p>
        </p:txBody>
      </p:sp>
      <p:sp>
        <p:nvSpPr>
          <p:cNvPr id="74754" name="Rectangle 2">
            <a:extLst>
              <a:ext uri="{FF2B5EF4-FFF2-40B4-BE49-F238E27FC236}">
                <a16:creationId xmlns:a16="http://schemas.microsoft.com/office/drawing/2014/main" id="{DC912821-0912-5046-9013-90EA2650CED4}"/>
              </a:ext>
            </a:extLst>
          </p:cNvPr>
          <p:cNvSpPr>
            <a:spLocks noGrp="1" noRot="1" noChangeAspect="1" noChangeArrowheads="1" noTextEdit="1"/>
          </p:cNvSpPr>
          <p:nvPr>
            <p:ph type="sldImg"/>
          </p:nvPr>
        </p:nvSpPr>
        <p:spPr bwMode="auto">
          <a:xfrm>
            <a:off x="1147763" y="685800"/>
            <a:ext cx="4567237"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9BDC7B4E-530B-AE46-B049-284EFD55D3A1}"/>
              </a:ext>
            </a:extLst>
          </p:cNvPr>
          <p:cNvSpPr>
            <a:spLocks noGrp="1" noChangeArrowheads="1"/>
          </p:cNvSpPr>
          <p:nvPr>
            <p:ph type="body" idx="1"/>
          </p:nvPr>
        </p:nvSpPr>
        <p:spPr bwMode="auto">
          <a:xfrm>
            <a:off x="914400" y="4344988"/>
            <a:ext cx="5027613"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REM: Picking interesting relationships between genes pairs from ~18M possibilities</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35B976D-E9F6-814A-B38F-D94D01A552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D81C96B-A605-5242-B415-9D7EE1339C2C}" type="slidenum">
              <a:rPr lang="en-US" altLang="en-US" sz="1300" smtClean="0">
                <a:latin typeface="Arial" panose="020B0604020202020204" pitchFamily="34" charset="0"/>
              </a:rPr>
              <a:pPr eaLnBrk="0" hangingPunct="0">
                <a:spcBef>
                  <a:spcPct val="0"/>
                </a:spcBef>
              </a:pPr>
              <a:t>13</a:t>
            </a:fld>
            <a:endParaRPr lang="en-US" altLang="en-US" sz="1300">
              <a:latin typeface="Arial" panose="020B0604020202020204" pitchFamily="34" charset="0"/>
            </a:endParaRPr>
          </a:p>
        </p:txBody>
      </p:sp>
      <p:sp>
        <p:nvSpPr>
          <p:cNvPr id="76802" name="Rectangle 2">
            <a:extLst>
              <a:ext uri="{FF2B5EF4-FFF2-40B4-BE49-F238E27FC236}">
                <a16:creationId xmlns:a16="http://schemas.microsoft.com/office/drawing/2014/main" id="{19D2BA3A-C3AC-AA49-9B08-4CB4B18EE5C4}"/>
              </a:ext>
            </a:extLst>
          </p:cNvPr>
          <p:cNvSpPr>
            <a:spLocks noGrp="1" noRot="1" noChangeAspect="1" noChangeArrowheads="1" noTextEdit="1"/>
          </p:cNvSpPr>
          <p:nvPr>
            <p:ph type="sldImg"/>
          </p:nvPr>
        </p:nvSpPr>
        <p:spPr bwMode="auto">
          <a:xfrm>
            <a:off x="1147763" y="685800"/>
            <a:ext cx="4567237"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33F20F14-19A9-134F-8074-CC3FA50C2C42}"/>
              </a:ext>
            </a:extLst>
          </p:cNvPr>
          <p:cNvSpPr>
            <a:spLocks noGrp="1" noChangeArrowheads="1"/>
          </p:cNvSpPr>
          <p:nvPr>
            <p:ph type="body" idx="1"/>
          </p:nvPr>
        </p:nvSpPr>
        <p:spPr bwMode="auto">
          <a:xfrm>
            <a:off x="914400" y="4344988"/>
            <a:ext cx="5027613"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REM: Picking interesting relationships between genes pairs from ~18M possibilities</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b8bbd676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b8bbd67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26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b8bbd676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b8bbd67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11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b8bbd676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b8bbd676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41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EB18D7F-04FC-244B-8527-FDA536AF26C9}"/>
              </a:ext>
            </a:extLst>
          </p:cNvPr>
          <p:cNvSpPr>
            <a:spLocks noGrp="1"/>
          </p:cNvSpPr>
          <p:nvPr>
            <p:ph type="dt" sz="half" idx="10"/>
          </p:nvPr>
        </p:nvSpPr>
        <p:spPr/>
        <p:txBody>
          <a:bodyPr/>
          <a:lstStyle>
            <a:lvl1pPr>
              <a:defRPr/>
            </a:lvl1pPr>
          </a:lstStyle>
          <a:p>
            <a:pPr>
              <a:defRPr/>
            </a:pPr>
            <a:fld id="{EEF4479B-D3E2-D94B-AE3A-1D620AF504EC}"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BFE4370C-8F65-CD41-BFC3-B4D8023166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541354-3655-FF4D-B0C2-8898CC9667D4}"/>
              </a:ext>
            </a:extLst>
          </p:cNvPr>
          <p:cNvSpPr>
            <a:spLocks noGrp="1"/>
          </p:cNvSpPr>
          <p:nvPr>
            <p:ph type="sldNum" sz="quarter" idx="12"/>
          </p:nvPr>
        </p:nvSpPr>
        <p:spPr/>
        <p:txBody>
          <a:bodyPr/>
          <a:lstStyle>
            <a:lvl1pPr>
              <a:defRPr/>
            </a:lvl1pPr>
          </a:lstStyle>
          <a:p>
            <a:pPr>
              <a:defRPr/>
            </a:pPr>
            <a:fld id="{DF93A1FB-1332-384F-B1AC-58AF5627B7AD}" type="slidenum">
              <a:rPr lang="en-US" altLang="en-US"/>
              <a:pPr>
                <a:defRPr/>
              </a:pPr>
              <a:t>‹#›</a:t>
            </a:fld>
            <a:endParaRPr lang="en-US" altLang="en-US"/>
          </a:p>
        </p:txBody>
      </p:sp>
    </p:spTree>
    <p:extLst>
      <p:ext uri="{BB962C8B-B14F-4D97-AF65-F5344CB8AC3E}">
        <p14:creationId xmlns:p14="http://schemas.microsoft.com/office/powerpoint/2010/main" val="269610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44F09-8677-2F40-8C48-D1ECDC1B5789}"/>
              </a:ext>
            </a:extLst>
          </p:cNvPr>
          <p:cNvSpPr>
            <a:spLocks noGrp="1"/>
          </p:cNvSpPr>
          <p:nvPr>
            <p:ph type="dt" sz="half" idx="10"/>
          </p:nvPr>
        </p:nvSpPr>
        <p:spPr/>
        <p:txBody>
          <a:bodyPr/>
          <a:lstStyle>
            <a:lvl1pPr>
              <a:defRPr/>
            </a:lvl1pPr>
          </a:lstStyle>
          <a:p>
            <a:pPr>
              <a:defRPr/>
            </a:pPr>
            <a:fld id="{6B7780CD-11E0-944B-9186-06E03EF0F591}"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406ABD49-D2B3-6746-801A-D5997C6CF8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A3C40C-EE4F-3D42-A4F0-77DFFA40F84C}"/>
              </a:ext>
            </a:extLst>
          </p:cNvPr>
          <p:cNvSpPr>
            <a:spLocks noGrp="1"/>
          </p:cNvSpPr>
          <p:nvPr>
            <p:ph type="sldNum" sz="quarter" idx="12"/>
          </p:nvPr>
        </p:nvSpPr>
        <p:spPr/>
        <p:txBody>
          <a:bodyPr/>
          <a:lstStyle>
            <a:lvl1pPr>
              <a:defRPr/>
            </a:lvl1pPr>
          </a:lstStyle>
          <a:p>
            <a:pPr>
              <a:defRPr/>
            </a:pPr>
            <a:fld id="{BF1C6573-C1A3-5243-8E16-6ACE003BB8B7}" type="slidenum">
              <a:rPr lang="en-US" altLang="en-US"/>
              <a:pPr>
                <a:defRPr/>
              </a:pPr>
              <a:t>‹#›</a:t>
            </a:fld>
            <a:endParaRPr lang="en-US" altLang="en-US"/>
          </a:p>
        </p:txBody>
      </p:sp>
    </p:spTree>
    <p:extLst>
      <p:ext uri="{BB962C8B-B14F-4D97-AF65-F5344CB8AC3E}">
        <p14:creationId xmlns:p14="http://schemas.microsoft.com/office/powerpoint/2010/main" val="125533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B84A-A161-9B4D-897B-A3ED00D7EB97}"/>
              </a:ext>
            </a:extLst>
          </p:cNvPr>
          <p:cNvSpPr>
            <a:spLocks noGrp="1"/>
          </p:cNvSpPr>
          <p:nvPr>
            <p:ph type="dt" sz="half" idx="10"/>
          </p:nvPr>
        </p:nvSpPr>
        <p:spPr/>
        <p:txBody>
          <a:bodyPr/>
          <a:lstStyle>
            <a:lvl1pPr>
              <a:defRPr/>
            </a:lvl1pPr>
          </a:lstStyle>
          <a:p>
            <a:pPr>
              <a:defRPr/>
            </a:pPr>
            <a:fld id="{A6268BA8-2348-6946-A67C-F1CF48093C35}"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428FB9DF-0C42-274B-84EA-051F2F716C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E63F14-E719-CB43-B80C-5549D2E10363}"/>
              </a:ext>
            </a:extLst>
          </p:cNvPr>
          <p:cNvSpPr>
            <a:spLocks noGrp="1"/>
          </p:cNvSpPr>
          <p:nvPr>
            <p:ph type="sldNum" sz="quarter" idx="12"/>
          </p:nvPr>
        </p:nvSpPr>
        <p:spPr/>
        <p:txBody>
          <a:bodyPr/>
          <a:lstStyle>
            <a:lvl1pPr>
              <a:defRPr/>
            </a:lvl1pPr>
          </a:lstStyle>
          <a:p>
            <a:pPr>
              <a:defRPr/>
            </a:pPr>
            <a:fld id="{57C2F9EA-47F9-A543-83C7-37BD478A6FD2}" type="slidenum">
              <a:rPr lang="en-US" altLang="en-US"/>
              <a:pPr>
                <a:defRPr/>
              </a:pPr>
              <a:t>‹#›</a:t>
            </a:fld>
            <a:endParaRPr lang="en-US" altLang="en-US"/>
          </a:p>
        </p:txBody>
      </p:sp>
    </p:spTree>
    <p:extLst>
      <p:ext uri="{BB962C8B-B14F-4D97-AF65-F5344CB8AC3E}">
        <p14:creationId xmlns:p14="http://schemas.microsoft.com/office/powerpoint/2010/main" val="418006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0413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6210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66203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1738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7254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4616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421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5524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081DC-56FC-734F-B16E-1B16C75FF793}"/>
              </a:ext>
            </a:extLst>
          </p:cNvPr>
          <p:cNvSpPr>
            <a:spLocks noGrp="1"/>
          </p:cNvSpPr>
          <p:nvPr>
            <p:ph type="dt" sz="half" idx="10"/>
          </p:nvPr>
        </p:nvSpPr>
        <p:spPr/>
        <p:txBody>
          <a:bodyPr/>
          <a:lstStyle>
            <a:lvl1pPr>
              <a:defRPr/>
            </a:lvl1pPr>
          </a:lstStyle>
          <a:p>
            <a:pPr>
              <a:defRPr/>
            </a:pPr>
            <a:fld id="{58BDB421-7C10-454E-B712-1232AC901C63}"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4C3426B2-3256-3C40-BDDE-67617B1EA0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335807-4998-7A45-9D01-59D719DBCFCE}"/>
              </a:ext>
            </a:extLst>
          </p:cNvPr>
          <p:cNvSpPr>
            <a:spLocks noGrp="1"/>
          </p:cNvSpPr>
          <p:nvPr>
            <p:ph type="sldNum" sz="quarter" idx="12"/>
          </p:nvPr>
        </p:nvSpPr>
        <p:spPr/>
        <p:txBody>
          <a:bodyPr/>
          <a:lstStyle>
            <a:lvl1pPr>
              <a:defRPr/>
            </a:lvl1pPr>
          </a:lstStyle>
          <a:p>
            <a:pPr>
              <a:defRPr/>
            </a:pPr>
            <a:fld id="{696654F6-F33E-394E-8910-CDD40B6FD785}" type="slidenum">
              <a:rPr lang="en-US" altLang="en-US"/>
              <a:pPr>
                <a:defRPr/>
              </a:pPr>
              <a:t>‹#›</a:t>
            </a:fld>
            <a:endParaRPr lang="en-US" altLang="en-US"/>
          </a:p>
        </p:txBody>
      </p:sp>
    </p:spTree>
    <p:extLst>
      <p:ext uri="{BB962C8B-B14F-4D97-AF65-F5344CB8AC3E}">
        <p14:creationId xmlns:p14="http://schemas.microsoft.com/office/powerpoint/2010/main" val="3555614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73020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0001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22833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2454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11DCEB2-2F9C-4142-90F0-CECA22A7B25D}"/>
              </a:ext>
            </a:extLst>
          </p:cNvPr>
          <p:cNvSpPr>
            <a:spLocks noGrp="1"/>
          </p:cNvSpPr>
          <p:nvPr>
            <p:ph type="dt" sz="half" idx="10"/>
          </p:nvPr>
        </p:nvSpPr>
        <p:spPr/>
        <p:txBody>
          <a:bodyPr/>
          <a:lstStyle>
            <a:lvl1pPr>
              <a:defRPr/>
            </a:lvl1pPr>
          </a:lstStyle>
          <a:p>
            <a:pPr>
              <a:defRPr/>
            </a:pPr>
            <a:fld id="{A4E9D9FE-0413-2044-966A-B359E143B528}"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7CAC1F31-1D12-CF41-BA9F-A0251F84E7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795DB0-65C7-3042-9D18-3D81E383D6AC}"/>
              </a:ext>
            </a:extLst>
          </p:cNvPr>
          <p:cNvSpPr>
            <a:spLocks noGrp="1"/>
          </p:cNvSpPr>
          <p:nvPr>
            <p:ph type="sldNum" sz="quarter" idx="12"/>
          </p:nvPr>
        </p:nvSpPr>
        <p:spPr/>
        <p:txBody>
          <a:bodyPr/>
          <a:lstStyle>
            <a:lvl1pPr>
              <a:defRPr/>
            </a:lvl1pPr>
          </a:lstStyle>
          <a:p>
            <a:pPr>
              <a:defRPr/>
            </a:pPr>
            <a:fld id="{18C0A8E8-61E9-C64B-B41C-34A744AEA18F}" type="slidenum">
              <a:rPr lang="en-US" altLang="en-US"/>
              <a:pPr>
                <a:defRPr/>
              </a:pPr>
              <a:t>‹#›</a:t>
            </a:fld>
            <a:endParaRPr lang="en-US" altLang="en-US"/>
          </a:p>
        </p:txBody>
      </p:sp>
    </p:spTree>
    <p:extLst>
      <p:ext uri="{BB962C8B-B14F-4D97-AF65-F5344CB8AC3E}">
        <p14:creationId xmlns:p14="http://schemas.microsoft.com/office/powerpoint/2010/main" val="3964381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0CE77-7B3C-084B-A493-B0FC39EFF166}"/>
              </a:ext>
            </a:extLst>
          </p:cNvPr>
          <p:cNvSpPr>
            <a:spLocks noGrp="1"/>
          </p:cNvSpPr>
          <p:nvPr>
            <p:ph type="dt" sz="half" idx="10"/>
          </p:nvPr>
        </p:nvSpPr>
        <p:spPr/>
        <p:txBody>
          <a:bodyPr/>
          <a:lstStyle>
            <a:lvl1pPr>
              <a:defRPr/>
            </a:lvl1pPr>
          </a:lstStyle>
          <a:p>
            <a:pPr>
              <a:defRPr/>
            </a:pPr>
            <a:fld id="{5DA2293C-7434-7547-8B71-E5011C56268D}"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08B17C06-446E-4D46-A28F-9C7AEFA70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CAE20C-E2A3-DD41-821B-441C5EE7DD2A}"/>
              </a:ext>
            </a:extLst>
          </p:cNvPr>
          <p:cNvSpPr>
            <a:spLocks noGrp="1"/>
          </p:cNvSpPr>
          <p:nvPr>
            <p:ph type="sldNum" sz="quarter" idx="12"/>
          </p:nvPr>
        </p:nvSpPr>
        <p:spPr/>
        <p:txBody>
          <a:bodyPr/>
          <a:lstStyle>
            <a:lvl1pPr>
              <a:defRPr/>
            </a:lvl1pPr>
          </a:lstStyle>
          <a:p>
            <a:pPr>
              <a:defRPr/>
            </a:pPr>
            <a:fld id="{8B6264E2-4BB9-074C-BC8F-61521BC2BDCC}" type="slidenum">
              <a:rPr lang="en-US" altLang="en-US"/>
              <a:pPr>
                <a:defRPr/>
              </a:pPr>
              <a:t>‹#›</a:t>
            </a:fld>
            <a:endParaRPr lang="en-US" altLang="en-US"/>
          </a:p>
        </p:txBody>
      </p:sp>
    </p:spTree>
    <p:extLst>
      <p:ext uri="{BB962C8B-B14F-4D97-AF65-F5344CB8AC3E}">
        <p14:creationId xmlns:p14="http://schemas.microsoft.com/office/powerpoint/2010/main" val="349234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E842E-4794-C142-A40C-ECD24B40D69D}"/>
              </a:ext>
            </a:extLst>
          </p:cNvPr>
          <p:cNvSpPr>
            <a:spLocks noGrp="1"/>
          </p:cNvSpPr>
          <p:nvPr>
            <p:ph type="dt" sz="half" idx="10"/>
          </p:nvPr>
        </p:nvSpPr>
        <p:spPr/>
        <p:txBody>
          <a:bodyPr/>
          <a:lstStyle>
            <a:lvl1pPr>
              <a:defRPr/>
            </a:lvl1pPr>
          </a:lstStyle>
          <a:p>
            <a:pPr>
              <a:defRPr/>
            </a:pPr>
            <a:fld id="{86BF5C50-4AE7-6A4A-B643-7A0A83D4AD1D}"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855D1995-2799-094F-9708-E2657EFA2D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41F63D-96EA-1A4A-A9A0-13372CFC7D02}"/>
              </a:ext>
            </a:extLst>
          </p:cNvPr>
          <p:cNvSpPr>
            <a:spLocks noGrp="1"/>
          </p:cNvSpPr>
          <p:nvPr>
            <p:ph type="sldNum" sz="quarter" idx="12"/>
          </p:nvPr>
        </p:nvSpPr>
        <p:spPr/>
        <p:txBody>
          <a:bodyPr/>
          <a:lstStyle>
            <a:lvl1pPr>
              <a:defRPr/>
            </a:lvl1pPr>
          </a:lstStyle>
          <a:p>
            <a:pPr>
              <a:defRPr/>
            </a:pPr>
            <a:fld id="{AE192AB6-DB55-1443-BE89-A336824DA4D2}" type="slidenum">
              <a:rPr lang="en-US" altLang="en-US"/>
              <a:pPr>
                <a:defRPr/>
              </a:pPr>
              <a:t>‹#›</a:t>
            </a:fld>
            <a:endParaRPr lang="en-US" altLang="en-US"/>
          </a:p>
        </p:txBody>
      </p:sp>
    </p:spTree>
    <p:extLst>
      <p:ext uri="{BB962C8B-B14F-4D97-AF65-F5344CB8AC3E}">
        <p14:creationId xmlns:p14="http://schemas.microsoft.com/office/powerpoint/2010/main" val="59857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F8003B-C64D-5947-8429-2CE4A584B25A}"/>
              </a:ext>
            </a:extLst>
          </p:cNvPr>
          <p:cNvSpPr>
            <a:spLocks noGrp="1"/>
          </p:cNvSpPr>
          <p:nvPr>
            <p:ph type="dt" sz="half" idx="10"/>
          </p:nvPr>
        </p:nvSpPr>
        <p:spPr/>
        <p:txBody>
          <a:bodyPr/>
          <a:lstStyle>
            <a:lvl1pPr>
              <a:defRPr/>
            </a:lvl1pPr>
          </a:lstStyle>
          <a:p>
            <a:pPr>
              <a:defRPr/>
            </a:pPr>
            <a:fld id="{CD82AFA9-9E3A-2F4F-A050-A98F0F7C7EF9}"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1501A955-F6DD-0745-9301-A6F44F135E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BBDF17-0C8D-B243-84DD-11A8C5D1FD44}"/>
              </a:ext>
            </a:extLst>
          </p:cNvPr>
          <p:cNvSpPr>
            <a:spLocks noGrp="1"/>
          </p:cNvSpPr>
          <p:nvPr>
            <p:ph type="sldNum" sz="quarter" idx="12"/>
          </p:nvPr>
        </p:nvSpPr>
        <p:spPr/>
        <p:txBody>
          <a:bodyPr/>
          <a:lstStyle>
            <a:lvl1pPr>
              <a:defRPr/>
            </a:lvl1pPr>
          </a:lstStyle>
          <a:p>
            <a:pPr>
              <a:defRPr/>
            </a:pPr>
            <a:fld id="{5DC76708-CFC3-D448-8936-FEF98C744676}" type="slidenum">
              <a:rPr lang="en-US" altLang="en-US"/>
              <a:pPr>
                <a:defRPr/>
              </a:pPr>
              <a:t>‹#›</a:t>
            </a:fld>
            <a:endParaRPr lang="en-US" altLang="en-US"/>
          </a:p>
        </p:txBody>
      </p:sp>
    </p:spTree>
    <p:extLst>
      <p:ext uri="{BB962C8B-B14F-4D97-AF65-F5344CB8AC3E}">
        <p14:creationId xmlns:p14="http://schemas.microsoft.com/office/powerpoint/2010/main" val="1510178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79C5-7569-1E41-AB1E-1F21757A48D4}"/>
              </a:ext>
            </a:extLst>
          </p:cNvPr>
          <p:cNvSpPr>
            <a:spLocks noGrp="1"/>
          </p:cNvSpPr>
          <p:nvPr>
            <p:ph type="dt" sz="half" idx="10"/>
          </p:nvPr>
        </p:nvSpPr>
        <p:spPr/>
        <p:txBody>
          <a:bodyPr/>
          <a:lstStyle>
            <a:lvl1pPr>
              <a:defRPr/>
            </a:lvl1pPr>
          </a:lstStyle>
          <a:p>
            <a:pPr>
              <a:defRPr/>
            </a:pPr>
            <a:fld id="{D7EE4538-1D07-4E44-9733-498F09126E78}" type="datetimeFigureOut">
              <a:rPr lang="en-US" altLang="en-US"/>
              <a:pPr>
                <a:defRPr/>
              </a:pPr>
              <a:t>1/20/25</a:t>
            </a:fld>
            <a:endParaRPr lang="en-US" altLang="en-US"/>
          </a:p>
        </p:txBody>
      </p:sp>
      <p:sp>
        <p:nvSpPr>
          <p:cNvPr id="8" name="Footer Placeholder 4">
            <a:extLst>
              <a:ext uri="{FF2B5EF4-FFF2-40B4-BE49-F238E27FC236}">
                <a16:creationId xmlns:a16="http://schemas.microsoft.com/office/drawing/2014/main" id="{C521DEAB-49E9-2F49-B7F2-B7B2995554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6A43AE-DF6D-AB4F-AAFD-909DB9BB5485}"/>
              </a:ext>
            </a:extLst>
          </p:cNvPr>
          <p:cNvSpPr>
            <a:spLocks noGrp="1"/>
          </p:cNvSpPr>
          <p:nvPr>
            <p:ph type="sldNum" sz="quarter" idx="12"/>
          </p:nvPr>
        </p:nvSpPr>
        <p:spPr/>
        <p:txBody>
          <a:bodyPr/>
          <a:lstStyle>
            <a:lvl1pPr>
              <a:defRPr/>
            </a:lvl1pPr>
          </a:lstStyle>
          <a:p>
            <a:pPr>
              <a:defRPr/>
            </a:pPr>
            <a:fld id="{97F38A36-19F8-B54A-991A-00D6E3A5CC8F}" type="slidenum">
              <a:rPr lang="en-US" altLang="en-US"/>
              <a:pPr>
                <a:defRPr/>
              </a:pPr>
              <a:t>‹#›</a:t>
            </a:fld>
            <a:endParaRPr lang="en-US" altLang="en-US"/>
          </a:p>
        </p:txBody>
      </p:sp>
    </p:spTree>
    <p:extLst>
      <p:ext uri="{BB962C8B-B14F-4D97-AF65-F5344CB8AC3E}">
        <p14:creationId xmlns:p14="http://schemas.microsoft.com/office/powerpoint/2010/main" val="3978810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CAF7766-12D1-6C4C-9AC5-2D0DF4976A20}"/>
              </a:ext>
            </a:extLst>
          </p:cNvPr>
          <p:cNvSpPr>
            <a:spLocks noGrp="1"/>
          </p:cNvSpPr>
          <p:nvPr>
            <p:ph type="dt" sz="half" idx="10"/>
          </p:nvPr>
        </p:nvSpPr>
        <p:spPr/>
        <p:txBody>
          <a:bodyPr/>
          <a:lstStyle>
            <a:lvl1pPr>
              <a:defRPr/>
            </a:lvl1pPr>
          </a:lstStyle>
          <a:p>
            <a:pPr>
              <a:defRPr/>
            </a:pPr>
            <a:fld id="{A869647F-2735-BE48-974D-3022AC5397F7}" type="datetimeFigureOut">
              <a:rPr lang="en-US" altLang="en-US"/>
              <a:pPr>
                <a:defRPr/>
              </a:pPr>
              <a:t>1/20/25</a:t>
            </a:fld>
            <a:endParaRPr lang="en-US" altLang="en-US"/>
          </a:p>
        </p:txBody>
      </p:sp>
      <p:sp>
        <p:nvSpPr>
          <p:cNvPr id="4" name="Footer Placeholder 4">
            <a:extLst>
              <a:ext uri="{FF2B5EF4-FFF2-40B4-BE49-F238E27FC236}">
                <a16:creationId xmlns:a16="http://schemas.microsoft.com/office/drawing/2014/main" id="{5E9356F7-938A-054B-B843-507053563E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CFD857-040B-1344-A51B-B79C011A57F5}"/>
              </a:ext>
            </a:extLst>
          </p:cNvPr>
          <p:cNvSpPr>
            <a:spLocks noGrp="1"/>
          </p:cNvSpPr>
          <p:nvPr>
            <p:ph type="sldNum" sz="quarter" idx="12"/>
          </p:nvPr>
        </p:nvSpPr>
        <p:spPr/>
        <p:txBody>
          <a:bodyPr/>
          <a:lstStyle>
            <a:lvl1pPr>
              <a:defRPr/>
            </a:lvl1pPr>
          </a:lstStyle>
          <a:p>
            <a:pPr>
              <a:defRPr/>
            </a:pPr>
            <a:fld id="{8035BCC9-EBEF-A645-9391-8DA72A91B354}" type="slidenum">
              <a:rPr lang="en-US" altLang="en-US"/>
              <a:pPr>
                <a:defRPr/>
              </a:pPr>
              <a:t>‹#›</a:t>
            </a:fld>
            <a:endParaRPr lang="en-US" altLang="en-US"/>
          </a:p>
        </p:txBody>
      </p:sp>
    </p:spTree>
    <p:extLst>
      <p:ext uri="{BB962C8B-B14F-4D97-AF65-F5344CB8AC3E}">
        <p14:creationId xmlns:p14="http://schemas.microsoft.com/office/powerpoint/2010/main" val="406208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3AB-CBD3-7B44-B1D6-9375EE539C10}"/>
              </a:ext>
            </a:extLst>
          </p:cNvPr>
          <p:cNvSpPr>
            <a:spLocks noGrp="1"/>
          </p:cNvSpPr>
          <p:nvPr>
            <p:ph type="dt" sz="half" idx="10"/>
          </p:nvPr>
        </p:nvSpPr>
        <p:spPr/>
        <p:txBody>
          <a:bodyPr/>
          <a:lstStyle>
            <a:lvl1pPr>
              <a:defRPr/>
            </a:lvl1pPr>
          </a:lstStyle>
          <a:p>
            <a:pPr>
              <a:defRPr/>
            </a:pPr>
            <a:fld id="{4C4AA65C-E7C7-7F4D-A392-FBA867D0F9B0}"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07EB15E3-A772-F84B-A2EB-82C1A354E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8946A0-EEB6-BC46-85EA-5EA6B6ACA6F6}"/>
              </a:ext>
            </a:extLst>
          </p:cNvPr>
          <p:cNvSpPr>
            <a:spLocks noGrp="1"/>
          </p:cNvSpPr>
          <p:nvPr>
            <p:ph type="sldNum" sz="quarter" idx="12"/>
          </p:nvPr>
        </p:nvSpPr>
        <p:spPr/>
        <p:txBody>
          <a:bodyPr/>
          <a:lstStyle>
            <a:lvl1pPr>
              <a:defRPr/>
            </a:lvl1pPr>
          </a:lstStyle>
          <a:p>
            <a:pPr>
              <a:defRPr/>
            </a:pPr>
            <a:fld id="{774BFACE-EC37-B54D-B591-5435597A9C9F}" type="slidenum">
              <a:rPr lang="en-US" altLang="en-US"/>
              <a:pPr>
                <a:defRPr/>
              </a:pPr>
              <a:t>‹#›</a:t>
            </a:fld>
            <a:endParaRPr lang="en-US" altLang="en-US"/>
          </a:p>
        </p:txBody>
      </p:sp>
    </p:spTree>
    <p:extLst>
      <p:ext uri="{BB962C8B-B14F-4D97-AF65-F5344CB8AC3E}">
        <p14:creationId xmlns:p14="http://schemas.microsoft.com/office/powerpoint/2010/main" val="4009804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D0112B-1F80-9A4F-860D-F446FE882DC7}"/>
              </a:ext>
            </a:extLst>
          </p:cNvPr>
          <p:cNvSpPr>
            <a:spLocks noGrp="1"/>
          </p:cNvSpPr>
          <p:nvPr>
            <p:ph type="dt" sz="half" idx="10"/>
          </p:nvPr>
        </p:nvSpPr>
        <p:spPr/>
        <p:txBody>
          <a:bodyPr/>
          <a:lstStyle>
            <a:lvl1pPr>
              <a:defRPr/>
            </a:lvl1pPr>
          </a:lstStyle>
          <a:p>
            <a:pPr>
              <a:defRPr/>
            </a:pPr>
            <a:fld id="{249110BE-D0DB-C048-9DFA-DD9B56BFE21A}" type="datetimeFigureOut">
              <a:rPr lang="en-US" altLang="en-US"/>
              <a:pPr>
                <a:defRPr/>
              </a:pPr>
              <a:t>1/20/25</a:t>
            </a:fld>
            <a:endParaRPr lang="en-US" altLang="en-US"/>
          </a:p>
        </p:txBody>
      </p:sp>
      <p:sp>
        <p:nvSpPr>
          <p:cNvPr id="3" name="Footer Placeholder 4">
            <a:extLst>
              <a:ext uri="{FF2B5EF4-FFF2-40B4-BE49-F238E27FC236}">
                <a16:creationId xmlns:a16="http://schemas.microsoft.com/office/drawing/2014/main" id="{4370E393-A3EE-7B4B-B0D9-D094F7F074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DD0A86-8957-E84A-B0D2-5B37F88F5CEA}"/>
              </a:ext>
            </a:extLst>
          </p:cNvPr>
          <p:cNvSpPr>
            <a:spLocks noGrp="1"/>
          </p:cNvSpPr>
          <p:nvPr>
            <p:ph type="sldNum" sz="quarter" idx="12"/>
          </p:nvPr>
        </p:nvSpPr>
        <p:spPr/>
        <p:txBody>
          <a:bodyPr/>
          <a:lstStyle>
            <a:lvl1pPr>
              <a:defRPr/>
            </a:lvl1pPr>
          </a:lstStyle>
          <a:p>
            <a:pPr>
              <a:defRPr/>
            </a:pPr>
            <a:fld id="{4570AB1C-E1B7-CA45-8C2F-931781CC5DD6}" type="slidenum">
              <a:rPr lang="en-US" altLang="en-US"/>
              <a:pPr>
                <a:defRPr/>
              </a:pPr>
              <a:t>‹#›</a:t>
            </a:fld>
            <a:endParaRPr lang="en-US" altLang="en-US"/>
          </a:p>
        </p:txBody>
      </p:sp>
    </p:spTree>
    <p:extLst>
      <p:ext uri="{BB962C8B-B14F-4D97-AF65-F5344CB8AC3E}">
        <p14:creationId xmlns:p14="http://schemas.microsoft.com/office/powerpoint/2010/main" val="3764201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71C15D-E161-6E4E-9898-2EBED7B12FE6}"/>
              </a:ext>
            </a:extLst>
          </p:cNvPr>
          <p:cNvSpPr>
            <a:spLocks noGrp="1"/>
          </p:cNvSpPr>
          <p:nvPr>
            <p:ph type="dt" sz="half" idx="10"/>
          </p:nvPr>
        </p:nvSpPr>
        <p:spPr/>
        <p:txBody>
          <a:bodyPr/>
          <a:lstStyle>
            <a:lvl1pPr>
              <a:defRPr/>
            </a:lvl1pPr>
          </a:lstStyle>
          <a:p>
            <a:pPr>
              <a:defRPr/>
            </a:pPr>
            <a:fld id="{9BA2FA67-EDB6-9F48-ACE3-DAC469371F8F}"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1886BE47-14B6-A749-B443-0553E292E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911A6D-F751-414C-B3F4-7F5FD5A23305}"/>
              </a:ext>
            </a:extLst>
          </p:cNvPr>
          <p:cNvSpPr>
            <a:spLocks noGrp="1"/>
          </p:cNvSpPr>
          <p:nvPr>
            <p:ph type="sldNum" sz="quarter" idx="12"/>
          </p:nvPr>
        </p:nvSpPr>
        <p:spPr/>
        <p:txBody>
          <a:bodyPr/>
          <a:lstStyle>
            <a:lvl1pPr>
              <a:defRPr/>
            </a:lvl1pPr>
          </a:lstStyle>
          <a:p>
            <a:pPr>
              <a:defRPr/>
            </a:pPr>
            <a:fld id="{F4A062B7-D259-9648-B647-87511CA8F9BD}" type="slidenum">
              <a:rPr lang="en-US" altLang="en-US"/>
              <a:pPr>
                <a:defRPr/>
              </a:pPr>
              <a:t>‹#›</a:t>
            </a:fld>
            <a:endParaRPr lang="en-US" altLang="en-US"/>
          </a:p>
        </p:txBody>
      </p:sp>
    </p:spTree>
    <p:extLst>
      <p:ext uri="{BB962C8B-B14F-4D97-AF65-F5344CB8AC3E}">
        <p14:creationId xmlns:p14="http://schemas.microsoft.com/office/powerpoint/2010/main" val="290453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CDCED9E-410B-1F48-9813-36FD258B3042}"/>
              </a:ext>
            </a:extLst>
          </p:cNvPr>
          <p:cNvSpPr>
            <a:spLocks noGrp="1"/>
          </p:cNvSpPr>
          <p:nvPr>
            <p:ph type="dt" sz="half" idx="10"/>
          </p:nvPr>
        </p:nvSpPr>
        <p:spPr/>
        <p:txBody>
          <a:bodyPr/>
          <a:lstStyle>
            <a:lvl1pPr>
              <a:defRPr/>
            </a:lvl1pPr>
          </a:lstStyle>
          <a:p>
            <a:pPr>
              <a:defRPr/>
            </a:pPr>
            <a:fld id="{A329681C-EFB2-9E45-AE4F-5267F42F4F06}"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78B6A6D4-743C-BC4E-BCB1-D57B13DA96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65AC6D-0B36-D943-B9A5-A09EAF5A71CA}"/>
              </a:ext>
            </a:extLst>
          </p:cNvPr>
          <p:cNvSpPr>
            <a:spLocks noGrp="1"/>
          </p:cNvSpPr>
          <p:nvPr>
            <p:ph type="sldNum" sz="quarter" idx="12"/>
          </p:nvPr>
        </p:nvSpPr>
        <p:spPr/>
        <p:txBody>
          <a:bodyPr/>
          <a:lstStyle>
            <a:lvl1pPr>
              <a:defRPr/>
            </a:lvl1pPr>
          </a:lstStyle>
          <a:p>
            <a:pPr>
              <a:defRPr/>
            </a:pPr>
            <a:fld id="{5C843200-82A4-6C49-9A4D-FEDBDAE5249A}" type="slidenum">
              <a:rPr lang="en-US" altLang="en-US"/>
              <a:pPr>
                <a:defRPr/>
              </a:pPr>
              <a:t>‹#›</a:t>
            </a:fld>
            <a:endParaRPr lang="en-US" altLang="en-US"/>
          </a:p>
        </p:txBody>
      </p:sp>
    </p:spTree>
    <p:extLst>
      <p:ext uri="{BB962C8B-B14F-4D97-AF65-F5344CB8AC3E}">
        <p14:creationId xmlns:p14="http://schemas.microsoft.com/office/powerpoint/2010/main" val="3484322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0FC9F-4B16-5344-B8F3-DD656459A346}"/>
              </a:ext>
            </a:extLst>
          </p:cNvPr>
          <p:cNvSpPr>
            <a:spLocks noGrp="1"/>
          </p:cNvSpPr>
          <p:nvPr>
            <p:ph type="dt" sz="half" idx="10"/>
          </p:nvPr>
        </p:nvSpPr>
        <p:spPr/>
        <p:txBody>
          <a:bodyPr/>
          <a:lstStyle>
            <a:lvl1pPr>
              <a:defRPr/>
            </a:lvl1pPr>
          </a:lstStyle>
          <a:p>
            <a:pPr>
              <a:defRPr/>
            </a:pPr>
            <a:fld id="{B2AEA663-0461-FB46-B88F-45F43F172FA7}"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86C2B70F-A6BE-4443-9877-5D65DE1372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8C6316-050A-9D47-8698-90D9919EA687}"/>
              </a:ext>
            </a:extLst>
          </p:cNvPr>
          <p:cNvSpPr>
            <a:spLocks noGrp="1"/>
          </p:cNvSpPr>
          <p:nvPr>
            <p:ph type="sldNum" sz="quarter" idx="12"/>
          </p:nvPr>
        </p:nvSpPr>
        <p:spPr/>
        <p:txBody>
          <a:bodyPr/>
          <a:lstStyle>
            <a:lvl1pPr>
              <a:defRPr/>
            </a:lvl1pPr>
          </a:lstStyle>
          <a:p>
            <a:pPr>
              <a:defRPr/>
            </a:pPr>
            <a:fld id="{6D1609EA-02CA-974F-8AFC-855D2C0C6DE0}" type="slidenum">
              <a:rPr lang="en-US" altLang="en-US"/>
              <a:pPr>
                <a:defRPr/>
              </a:pPr>
              <a:t>‹#›</a:t>
            </a:fld>
            <a:endParaRPr lang="en-US" altLang="en-US"/>
          </a:p>
        </p:txBody>
      </p:sp>
    </p:spTree>
    <p:extLst>
      <p:ext uri="{BB962C8B-B14F-4D97-AF65-F5344CB8AC3E}">
        <p14:creationId xmlns:p14="http://schemas.microsoft.com/office/powerpoint/2010/main" val="2662262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9E23B-889A-3842-A2C7-4018D7393B09}"/>
              </a:ext>
            </a:extLst>
          </p:cNvPr>
          <p:cNvSpPr>
            <a:spLocks noGrp="1"/>
          </p:cNvSpPr>
          <p:nvPr>
            <p:ph type="dt" sz="half" idx="10"/>
          </p:nvPr>
        </p:nvSpPr>
        <p:spPr/>
        <p:txBody>
          <a:bodyPr/>
          <a:lstStyle>
            <a:lvl1pPr>
              <a:defRPr/>
            </a:lvl1pPr>
          </a:lstStyle>
          <a:p>
            <a:pPr>
              <a:defRPr/>
            </a:pPr>
            <a:fld id="{D44A6ED9-DCF7-B648-BAB2-C86A37B0D683}"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93F532B3-937D-A74D-9A6B-9BF4383DC2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E2695-73A5-364D-8DB8-CB3522BD178A}"/>
              </a:ext>
            </a:extLst>
          </p:cNvPr>
          <p:cNvSpPr>
            <a:spLocks noGrp="1"/>
          </p:cNvSpPr>
          <p:nvPr>
            <p:ph type="sldNum" sz="quarter" idx="12"/>
          </p:nvPr>
        </p:nvSpPr>
        <p:spPr/>
        <p:txBody>
          <a:bodyPr/>
          <a:lstStyle>
            <a:lvl1pPr>
              <a:defRPr/>
            </a:lvl1pPr>
          </a:lstStyle>
          <a:p>
            <a:pPr>
              <a:defRPr/>
            </a:pPr>
            <a:fld id="{D762EDD1-0DEE-E149-9383-B31963BEFA12}" type="slidenum">
              <a:rPr lang="en-US" altLang="en-US"/>
              <a:pPr>
                <a:defRPr/>
              </a:pPr>
              <a:t>‹#›</a:t>
            </a:fld>
            <a:endParaRPr lang="en-US" altLang="en-US"/>
          </a:p>
        </p:txBody>
      </p:sp>
    </p:spTree>
    <p:extLst>
      <p:ext uri="{BB962C8B-B14F-4D97-AF65-F5344CB8AC3E}">
        <p14:creationId xmlns:p14="http://schemas.microsoft.com/office/powerpoint/2010/main" val="385931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92859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99567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64628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74842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1291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3A190E-E1A3-6540-820A-526BE86768EE}"/>
              </a:ext>
            </a:extLst>
          </p:cNvPr>
          <p:cNvSpPr>
            <a:spLocks noGrp="1"/>
          </p:cNvSpPr>
          <p:nvPr>
            <p:ph type="dt" sz="half" idx="10"/>
          </p:nvPr>
        </p:nvSpPr>
        <p:spPr/>
        <p:txBody>
          <a:bodyPr/>
          <a:lstStyle>
            <a:lvl1pPr>
              <a:defRPr/>
            </a:lvl1pPr>
          </a:lstStyle>
          <a:p>
            <a:pPr>
              <a:defRPr/>
            </a:pPr>
            <a:fld id="{79851075-C6E5-EB4D-8D52-8954CEFD2078}"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BCA1F97A-6E03-A54E-9F27-9318F1EF09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8EF8B-4EC0-4A4B-94BC-B18FBF28AC76}"/>
              </a:ext>
            </a:extLst>
          </p:cNvPr>
          <p:cNvSpPr>
            <a:spLocks noGrp="1"/>
          </p:cNvSpPr>
          <p:nvPr>
            <p:ph type="sldNum" sz="quarter" idx="12"/>
          </p:nvPr>
        </p:nvSpPr>
        <p:spPr/>
        <p:txBody>
          <a:bodyPr/>
          <a:lstStyle>
            <a:lvl1pPr>
              <a:defRPr/>
            </a:lvl1pPr>
          </a:lstStyle>
          <a:p>
            <a:pPr>
              <a:defRPr/>
            </a:pPr>
            <a:fld id="{C363690C-5671-5D4A-A4DD-0086993B64D3}" type="slidenum">
              <a:rPr lang="en-US" altLang="en-US"/>
              <a:pPr>
                <a:defRPr/>
              </a:pPr>
              <a:t>‹#›</a:t>
            </a:fld>
            <a:endParaRPr lang="en-US" altLang="en-US"/>
          </a:p>
        </p:txBody>
      </p:sp>
    </p:spTree>
    <p:extLst>
      <p:ext uri="{BB962C8B-B14F-4D97-AF65-F5344CB8AC3E}">
        <p14:creationId xmlns:p14="http://schemas.microsoft.com/office/powerpoint/2010/main" val="4026138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34469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827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17276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3371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03188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62850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27339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5A4479-FBBC-952E-98F8-AF2F86D22C94}"/>
              </a:ext>
            </a:extLst>
          </p:cNvPr>
          <p:cNvSpPr>
            <a:spLocks noGrp="1"/>
          </p:cNvSpPr>
          <p:nvPr>
            <p:ph type="dt" sz="half" idx="10"/>
          </p:nvPr>
        </p:nvSpPr>
        <p:spPr/>
        <p:txBody>
          <a:bodyPr/>
          <a:lstStyle>
            <a:lvl1pPr>
              <a:defRPr/>
            </a:lvl1pPr>
          </a:lstStyle>
          <a:p>
            <a:pPr>
              <a:defRPr/>
            </a:pPr>
            <a:fld id="{E5C67D12-B3AF-F242-BE7A-F69CBE06D79A}"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BB472D7C-0B57-58C6-85C1-387F1AD46D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F404A2-90D2-F142-9B06-44F87273D1C0}"/>
              </a:ext>
            </a:extLst>
          </p:cNvPr>
          <p:cNvSpPr>
            <a:spLocks noGrp="1"/>
          </p:cNvSpPr>
          <p:nvPr>
            <p:ph type="sldNum" sz="quarter" idx="12"/>
          </p:nvPr>
        </p:nvSpPr>
        <p:spPr/>
        <p:txBody>
          <a:bodyPr/>
          <a:lstStyle>
            <a:lvl1pPr>
              <a:defRPr/>
            </a:lvl1pPr>
          </a:lstStyle>
          <a:p>
            <a:pPr>
              <a:defRPr/>
            </a:pPr>
            <a:fld id="{318A2D3A-34CD-6C43-AD61-4CFE88987884}" type="slidenum">
              <a:rPr lang="en-US" altLang="en-US"/>
              <a:pPr>
                <a:defRPr/>
              </a:pPr>
              <a:t>‹#›</a:t>
            </a:fld>
            <a:endParaRPr lang="en-US" altLang="en-US"/>
          </a:p>
        </p:txBody>
      </p:sp>
    </p:spTree>
    <p:extLst>
      <p:ext uri="{BB962C8B-B14F-4D97-AF65-F5344CB8AC3E}">
        <p14:creationId xmlns:p14="http://schemas.microsoft.com/office/powerpoint/2010/main" val="1564645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09AB6-3E61-6F80-3BFB-1000B154F375}"/>
              </a:ext>
            </a:extLst>
          </p:cNvPr>
          <p:cNvSpPr>
            <a:spLocks noGrp="1"/>
          </p:cNvSpPr>
          <p:nvPr>
            <p:ph type="dt" sz="half" idx="10"/>
          </p:nvPr>
        </p:nvSpPr>
        <p:spPr/>
        <p:txBody>
          <a:bodyPr/>
          <a:lstStyle>
            <a:lvl1pPr>
              <a:defRPr/>
            </a:lvl1pPr>
          </a:lstStyle>
          <a:p>
            <a:pPr>
              <a:defRPr/>
            </a:pPr>
            <a:fld id="{8EEADC87-A87C-C940-959F-B9BD992A2314}"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C363AC3E-34C3-81E6-D3E9-120EAB63EA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45746D-3B9E-4CCB-5F99-BA2D3CC094B6}"/>
              </a:ext>
            </a:extLst>
          </p:cNvPr>
          <p:cNvSpPr>
            <a:spLocks noGrp="1"/>
          </p:cNvSpPr>
          <p:nvPr>
            <p:ph type="sldNum" sz="quarter" idx="12"/>
          </p:nvPr>
        </p:nvSpPr>
        <p:spPr/>
        <p:txBody>
          <a:bodyPr/>
          <a:lstStyle>
            <a:lvl1pPr>
              <a:defRPr/>
            </a:lvl1pPr>
          </a:lstStyle>
          <a:p>
            <a:pPr>
              <a:defRPr/>
            </a:pPr>
            <a:fld id="{D54F4F63-618B-E14E-8D79-909EEC9922A4}" type="slidenum">
              <a:rPr lang="en-US" altLang="en-US"/>
              <a:pPr>
                <a:defRPr/>
              </a:pPr>
              <a:t>‹#›</a:t>
            </a:fld>
            <a:endParaRPr lang="en-US" altLang="en-US"/>
          </a:p>
        </p:txBody>
      </p:sp>
    </p:spTree>
    <p:extLst>
      <p:ext uri="{BB962C8B-B14F-4D97-AF65-F5344CB8AC3E}">
        <p14:creationId xmlns:p14="http://schemas.microsoft.com/office/powerpoint/2010/main" val="4147153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3395E-2B50-2BFF-B71A-9F87B5803ECD}"/>
              </a:ext>
            </a:extLst>
          </p:cNvPr>
          <p:cNvSpPr>
            <a:spLocks noGrp="1"/>
          </p:cNvSpPr>
          <p:nvPr>
            <p:ph type="dt" sz="half" idx="10"/>
          </p:nvPr>
        </p:nvSpPr>
        <p:spPr/>
        <p:txBody>
          <a:bodyPr/>
          <a:lstStyle>
            <a:lvl1pPr>
              <a:defRPr/>
            </a:lvl1pPr>
          </a:lstStyle>
          <a:p>
            <a:pPr>
              <a:defRPr/>
            </a:pPr>
            <a:fld id="{0D53013C-4326-6B4A-8B3D-F14692D2E640}"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AFFC7AF0-3208-931E-5DB5-E470A63494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23D949-D5C1-CB07-C54F-B129F2256C6F}"/>
              </a:ext>
            </a:extLst>
          </p:cNvPr>
          <p:cNvSpPr>
            <a:spLocks noGrp="1"/>
          </p:cNvSpPr>
          <p:nvPr>
            <p:ph type="sldNum" sz="quarter" idx="12"/>
          </p:nvPr>
        </p:nvSpPr>
        <p:spPr/>
        <p:txBody>
          <a:bodyPr/>
          <a:lstStyle>
            <a:lvl1pPr>
              <a:defRPr/>
            </a:lvl1pPr>
          </a:lstStyle>
          <a:p>
            <a:pPr>
              <a:defRPr/>
            </a:pPr>
            <a:fld id="{DF06F120-933C-D849-BED0-A8B73FFCD3F2}" type="slidenum">
              <a:rPr lang="en-US" altLang="en-US"/>
              <a:pPr>
                <a:defRPr/>
              </a:pPr>
              <a:t>‹#›</a:t>
            </a:fld>
            <a:endParaRPr lang="en-US" altLang="en-US"/>
          </a:p>
        </p:txBody>
      </p:sp>
    </p:spTree>
    <p:extLst>
      <p:ext uri="{BB962C8B-B14F-4D97-AF65-F5344CB8AC3E}">
        <p14:creationId xmlns:p14="http://schemas.microsoft.com/office/powerpoint/2010/main" val="154493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93996A-FDB1-454B-BBAF-774D315FB8E0}"/>
              </a:ext>
            </a:extLst>
          </p:cNvPr>
          <p:cNvSpPr>
            <a:spLocks noGrp="1"/>
          </p:cNvSpPr>
          <p:nvPr>
            <p:ph type="dt" sz="half" idx="10"/>
          </p:nvPr>
        </p:nvSpPr>
        <p:spPr/>
        <p:txBody>
          <a:bodyPr/>
          <a:lstStyle>
            <a:lvl1pPr>
              <a:defRPr/>
            </a:lvl1pPr>
          </a:lstStyle>
          <a:p>
            <a:pPr>
              <a:defRPr/>
            </a:pPr>
            <a:fld id="{B4435310-5ABA-8245-9BA6-609A349C6DCB}" type="datetimeFigureOut">
              <a:rPr lang="en-US" altLang="en-US"/>
              <a:pPr>
                <a:defRPr/>
              </a:pPr>
              <a:t>1/20/25</a:t>
            </a:fld>
            <a:endParaRPr lang="en-US" altLang="en-US"/>
          </a:p>
        </p:txBody>
      </p:sp>
      <p:sp>
        <p:nvSpPr>
          <p:cNvPr id="8" name="Footer Placeholder 4">
            <a:extLst>
              <a:ext uri="{FF2B5EF4-FFF2-40B4-BE49-F238E27FC236}">
                <a16:creationId xmlns:a16="http://schemas.microsoft.com/office/drawing/2014/main" id="{93B196F4-840C-D342-BEC3-2E60638BD7B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204931-A800-DF41-B683-8946CE105974}"/>
              </a:ext>
            </a:extLst>
          </p:cNvPr>
          <p:cNvSpPr>
            <a:spLocks noGrp="1"/>
          </p:cNvSpPr>
          <p:nvPr>
            <p:ph type="sldNum" sz="quarter" idx="12"/>
          </p:nvPr>
        </p:nvSpPr>
        <p:spPr/>
        <p:txBody>
          <a:bodyPr/>
          <a:lstStyle>
            <a:lvl1pPr>
              <a:defRPr/>
            </a:lvl1pPr>
          </a:lstStyle>
          <a:p>
            <a:pPr>
              <a:defRPr/>
            </a:pPr>
            <a:fld id="{10AFAA45-1FDD-9040-8EEC-2FE83F332286}" type="slidenum">
              <a:rPr lang="en-US" altLang="en-US"/>
              <a:pPr>
                <a:defRPr/>
              </a:pPr>
              <a:t>‹#›</a:t>
            </a:fld>
            <a:endParaRPr lang="en-US" altLang="en-US"/>
          </a:p>
        </p:txBody>
      </p:sp>
    </p:spTree>
    <p:extLst>
      <p:ext uri="{BB962C8B-B14F-4D97-AF65-F5344CB8AC3E}">
        <p14:creationId xmlns:p14="http://schemas.microsoft.com/office/powerpoint/2010/main" val="1606136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0AD53C-40EB-C268-D0DB-E90496C7C744}"/>
              </a:ext>
            </a:extLst>
          </p:cNvPr>
          <p:cNvSpPr>
            <a:spLocks noGrp="1"/>
          </p:cNvSpPr>
          <p:nvPr>
            <p:ph type="dt" sz="half" idx="10"/>
          </p:nvPr>
        </p:nvSpPr>
        <p:spPr/>
        <p:txBody>
          <a:bodyPr/>
          <a:lstStyle>
            <a:lvl1pPr>
              <a:defRPr/>
            </a:lvl1pPr>
          </a:lstStyle>
          <a:p>
            <a:pPr>
              <a:defRPr/>
            </a:pPr>
            <a:fld id="{EAA4ABD8-9BA2-2A47-B4FC-F02E21170CD0}"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B1447C0E-E3F1-D4E9-113A-888B99CF04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8EFB26-55D3-E0F3-2883-049821E3F75D}"/>
              </a:ext>
            </a:extLst>
          </p:cNvPr>
          <p:cNvSpPr>
            <a:spLocks noGrp="1"/>
          </p:cNvSpPr>
          <p:nvPr>
            <p:ph type="sldNum" sz="quarter" idx="12"/>
          </p:nvPr>
        </p:nvSpPr>
        <p:spPr/>
        <p:txBody>
          <a:bodyPr/>
          <a:lstStyle>
            <a:lvl1pPr>
              <a:defRPr/>
            </a:lvl1pPr>
          </a:lstStyle>
          <a:p>
            <a:pPr>
              <a:defRPr/>
            </a:pPr>
            <a:fld id="{7F5D5C23-AAF4-EC40-B2D5-29F0CC631C58}" type="slidenum">
              <a:rPr lang="en-US" altLang="en-US"/>
              <a:pPr>
                <a:defRPr/>
              </a:pPr>
              <a:t>‹#›</a:t>
            </a:fld>
            <a:endParaRPr lang="en-US" altLang="en-US"/>
          </a:p>
        </p:txBody>
      </p:sp>
    </p:spTree>
    <p:extLst>
      <p:ext uri="{BB962C8B-B14F-4D97-AF65-F5344CB8AC3E}">
        <p14:creationId xmlns:p14="http://schemas.microsoft.com/office/powerpoint/2010/main" val="702773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5BB95C-8271-A719-E98C-83A65ED88533}"/>
              </a:ext>
            </a:extLst>
          </p:cNvPr>
          <p:cNvSpPr>
            <a:spLocks noGrp="1"/>
          </p:cNvSpPr>
          <p:nvPr>
            <p:ph type="dt" sz="half" idx="10"/>
          </p:nvPr>
        </p:nvSpPr>
        <p:spPr/>
        <p:txBody>
          <a:bodyPr/>
          <a:lstStyle>
            <a:lvl1pPr>
              <a:defRPr/>
            </a:lvl1pPr>
          </a:lstStyle>
          <a:p>
            <a:pPr>
              <a:defRPr/>
            </a:pPr>
            <a:fld id="{EDD97CA2-42FB-E14D-ACF4-A9BCFB0182B6}" type="datetimeFigureOut">
              <a:rPr lang="en-US" altLang="en-US"/>
              <a:pPr>
                <a:defRPr/>
              </a:pPr>
              <a:t>1/20/25</a:t>
            </a:fld>
            <a:endParaRPr lang="en-US" altLang="en-US"/>
          </a:p>
        </p:txBody>
      </p:sp>
      <p:sp>
        <p:nvSpPr>
          <p:cNvPr id="8" name="Footer Placeholder 4">
            <a:extLst>
              <a:ext uri="{FF2B5EF4-FFF2-40B4-BE49-F238E27FC236}">
                <a16:creationId xmlns:a16="http://schemas.microsoft.com/office/drawing/2014/main" id="{A8E43CF5-AA78-162A-C485-48A5A08FDC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3C7AC9-4099-6CCF-5F58-A692506CA37B}"/>
              </a:ext>
            </a:extLst>
          </p:cNvPr>
          <p:cNvSpPr>
            <a:spLocks noGrp="1"/>
          </p:cNvSpPr>
          <p:nvPr>
            <p:ph type="sldNum" sz="quarter" idx="12"/>
          </p:nvPr>
        </p:nvSpPr>
        <p:spPr/>
        <p:txBody>
          <a:bodyPr/>
          <a:lstStyle>
            <a:lvl1pPr>
              <a:defRPr/>
            </a:lvl1pPr>
          </a:lstStyle>
          <a:p>
            <a:pPr>
              <a:defRPr/>
            </a:pPr>
            <a:fld id="{C5218F39-0038-CD4B-B678-6634366BBBBB}" type="slidenum">
              <a:rPr lang="en-US" altLang="en-US"/>
              <a:pPr>
                <a:defRPr/>
              </a:pPr>
              <a:t>‹#›</a:t>
            </a:fld>
            <a:endParaRPr lang="en-US" altLang="en-US"/>
          </a:p>
        </p:txBody>
      </p:sp>
    </p:spTree>
    <p:extLst>
      <p:ext uri="{BB962C8B-B14F-4D97-AF65-F5344CB8AC3E}">
        <p14:creationId xmlns:p14="http://schemas.microsoft.com/office/powerpoint/2010/main" val="53550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BF72BA-0993-987F-1C89-7A6F2520AC83}"/>
              </a:ext>
            </a:extLst>
          </p:cNvPr>
          <p:cNvSpPr>
            <a:spLocks noGrp="1"/>
          </p:cNvSpPr>
          <p:nvPr>
            <p:ph type="dt" sz="half" idx="10"/>
          </p:nvPr>
        </p:nvSpPr>
        <p:spPr/>
        <p:txBody>
          <a:bodyPr/>
          <a:lstStyle>
            <a:lvl1pPr>
              <a:defRPr/>
            </a:lvl1pPr>
          </a:lstStyle>
          <a:p>
            <a:pPr>
              <a:defRPr/>
            </a:pPr>
            <a:fld id="{99274B6D-A8C3-5B43-BEC4-96A3DBA0D744}" type="datetimeFigureOut">
              <a:rPr lang="en-US" altLang="en-US"/>
              <a:pPr>
                <a:defRPr/>
              </a:pPr>
              <a:t>1/20/25</a:t>
            </a:fld>
            <a:endParaRPr lang="en-US" altLang="en-US"/>
          </a:p>
        </p:txBody>
      </p:sp>
      <p:sp>
        <p:nvSpPr>
          <p:cNvPr id="4" name="Footer Placeholder 4">
            <a:extLst>
              <a:ext uri="{FF2B5EF4-FFF2-40B4-BE49-F238E27FC236}">
                <a16:creationId xmlns:a16="http://schemas.microsoft.com/office/drawing/2014/main" id="{951793FB-0000-A67C-82EC-7586CE450F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263703-2883-5B07-5B2D-FD04ABDA13B4}"/>
              </a:ext>
            </a:extLst>
          </p:cNvPr>
          <p:cNvSpPr>
            <a:spLocks noGrp="1"/>
          </p:cNvSpPr>
          <p:nvPr>
            <p:ph type="sldNum" sz="quarter" idx="12"/>
          </p:nvPr>
        </p:nvSpPr>
        <p:spPr/>
        <p:txBody>
          <a:bodyPr/>
          <a:lstStyle>
            <a:lvl1pPr>
              <a:defRPr/>
            </a:lvl1pPr>
          </a:lstStyle>
          <a:p>
            <a:pPr>
              <a:defRPr/>
            </a:pPr>
            <a:fld id="{D6282B81-573A-E34D-998B-4DF46C732AFE}" type="slidenum">
              <a:rPr lang="en-US" altLang="en-US"/>
              <a:pPr>
                <a:defRPr/>
              </a:pPr>
              <a:t>‹#›</a:t>
            </a:fld>
            <a:endParaRPr lang="en-US" altLang="en-US"/>
          </a:p>
        </p:txBody>
      </p:sp>
    </p:spTree>
    <p:extLst>
      <p:ext uri="{BB962C8B-B14F-4D97-AF65-F5344CB8AC3E}">
        <p14:creationId xmlns:p14="http://schemas.microsoft.com/office/powerpoint/2010/main" val="606588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69D4A7-327F-4901-604B-2CE88CABDCD6}"/>
              </a:ext>
            </a:extLst>
          </p:cNvPr>
          <p:cNvSpPr>
            <a:spLocks noGrp="1"/>
          </p:cNvSpPr>
          <p:nvPr>
            <p:ph type="dt" sz="half" idx="10"/>
          </p:nvPr>
        </p:nvSpPr>
        <p:spPr/>
        <p:txBody>
          <a:bodyPr/>
          <a:lstStyle>
            <a:lvl1pPr>
              <a:defRPr/>
            </a:lvl1pPr>
          </a:lstStyle>
          <a:p>
            <a:pPr>
              <a:defRPr/>
            </a:pPr>
            <a:fld id="{5F9988FD-5972-8740-9DD6-A60DF0F9ADFC}" type="datetimeFigureOut">
              <a:rPr lang="en-US" altLang="en-US"/>
              <a:pPr>
                <a:defRPr/>
              </a:pPr>
              <a:t>1/20/25</a:t>
            </a:fld>
            <a:endParaRPr lang="en-US" altLang="en-US"/>
          </a:p>
        </p:txBody>
      </p:sp>
      <p:sp>
        <p:nvSpPr>
          <p:cNvPr id="3" name="Footer Placeholder 4">
            <a:extLst>
              <a:ext uri="{FF2B5EF4-FFF2-40B4-BE49-F238E27FC236}">
                <a16:creationId xmlns:a16="http://schemas.microsoft.com/office/drawing/2014/main" id="{38307ED6-A631-8BB9-5A28-8CF5ED622B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9D982C-A5E2-3D25-5751-368BDD55B2DF}"/>
              </a:ext>
            </a:extLst>
          </p:cNvPr>
          <p:cNvSpPr>
            <a:spLocks noGrp="1"/>
          </p:cNvSpPr>
          <p:nvPr>
            <p:ph type="sldNum" sz="quarter" idx="12"/>
          </p:nvPr>
        </p:nvSpPr>
        <p:spPr/>
        <p:txBody>
          <a:bodyPr/>
          <a:lstStyle>
            <a:lvl1pPr>
              <a:defRPr/>
            </a:lvl1pPr>
          </a:lstStyle>
          <a:p>
            <a:pPr>
              <a:defRPr/>
            </a:pPr>
            <a:fld id="{01DC76FB-BE67-0E48-B22F-36522125D439}" type="slidenum">
              <a:rPr lang="en-US" altLang="en-US"/>
              <a:pPr>
                <a:defRPr/>
              </a:pPr>
              <a:t>‹#›</a:t>
            </a:fld>
            <a:endParaRPr lang="en-US" altLang="en-US"/>
          </a:p>
        </p:txBody>
      </p:sp>
    </p:spTree>
    <p:extLst>
      <p:ext uri="{BB962C8B-B14F-4D97-AF65-F5344CB8AC3E}">
        <p14:creationId xmlns:p14="http://schemas.microsoft.com/office/powerpoint/2010/main" val="3853020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A4555A-D908-F759-5085-DA8BE98D5A8F}"/>
              </a:ext>
            </a:extLst>
          </p:cNvPr>
          <p:cNvSpPr>
            <a:spLocks noGrp="1"/>
          </p:cNvSpPr>
          <p:nvPr>
            <p:ph type="dt" sz="half" idx="10"/>
          </p:nvPr>
        </p:nvSpPr>
        <p:spPr/>
        <p:txBody>
          <a:bodyPr/>
          <a:lstStyle>
            <a:lvl1pPr>
              <a:defRPr/>
            </a:lvl1pPr>
          </a:lstStyle>
          <a:p>
            <a:pPr>
              <a:defRPr/>
            </a:pPr>
            <a:fld id="{541F35D2-0023-9849-B786-20CBF4E6753E}"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F0961C18-9D57-96BF-07EE-B31DAA636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0F9A37-728C-BFC5-5373-2ACDEF8F2FA6}"/>
              </a:ext>
            </a:extLst>
          </p:cNvPr>
          <p:cNvSpPr>
            <a:spLocks noGrp="1"/>
          </p:cNvSpPr>
          <p:nvPr>
            <p:ph type="sldNum" sz="quarter" idx="12"/>
          </p:nvPr>
        </p:nvSpPr>
        <p:spPr/>
        <p:txBody>
          <a:bodyPr/>
          <a:lstStyle>
            <a:lvl1pPr>
              <a:defRPr/>
            </a:lvl1pPr>
          </a:lstStyle>
          <a:p>
            <a:pPr>
              <a:defRPr/>
            </a:pPr>
            <a:fld id="{6F5B337D-15B9-AB4B-B811-0162211AE3E5}" type="slidenum">
              <a:rPr lang="en-US" altLang="en-US"/>
              <a:pPr>
                <a:defRPr/>
              </a:pPr>
              <a:t>‹#›</a:t>
            </a:fld>
            <a:endParaRPr lang="en-US" altLang="en-US"/>
          </a:p>
        </p:txBody>
      </p:sp>
    </p:spTree>
    <p:extLst>
      <p:ext uri="{BB962C8B-B14F-4D97-AF65-F5344CB8AC3E}">
        <p14:creationId xmlns:p14="http://schemas.microsoft.com/office/powerpoint/2010/main" val="3826931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937BB1-A74D-C4BA-E4AC-735A6ABD5014}"/>
              </a:ext>
            </a:extLst>
          </p:cNvPr>
          <p:cNvSpPr>
            <a:spLocks noGrp="1"/>
          </p:cNvSpPr>
          <p:nvPr>
            <p:ph type="dt" sz="half" idx="10"/>
          </p:nvPr>
        </p:nvSpPr>
        <p:spPr/>
        <p:txBody>
          <a:bodyPr/>
          <a:lstStyle>
            <a:lvl1pPr>
              <a:defRPr/>
            </a:lvl1pPr>
          </a:lstStyle>
          <a:p>
            <a:pPr>
              <a:defRPr/>
            </a:pPr>
            <a:fld id="{0AE44A20-BBE6-5F4A-B66D-1FC7BECB4E32}"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1CF3F287-C0AA-5B6F-C77D-A5489CB6EC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61136A-BE33-3B6F-A2B2-C2D54A114567}"/>
              </a:ext>
            </a:extLst>
          </p:cNvPr>
          <p:cNvSpPr>
            <a:spLocks noGrp="1"/>
          </p:cNvSpPr>
          <p:nvPr>
            <p:ph type="sldNum" sz="quarter" idx="12"/>
          </p:nvPr>
        </p:nvSpPr>
        <p:spPr/>
        <p:txBody>
          <a:bodyPr/>
          <a:lstStyle>
            <a:lvl1pPr>
              <a:defRPr/>
            </a:lvl1pPr>
          </a:lstStyle>
          <a:p>
            <a:pPr>
              <a:defRPr/>
            </a:pPr>
            <a:fld id="{701711D6-F1DC-AC4E-B17B-C425C8199EFC}" type="slidenum">
              <a:rPr lang="en-US" altLang="en-US"/>
              <a:pPr>
                <a:defRPr/>
              </a:pPr>
              <a:t>‹#›</a:t>
            </a:fld>
            <a:endParaRPr lang="en-US" altLang="en-US"/>
          </a:p>
        </p:txBody>
      </p:sp>
    </p:spTree>
    <p:extLst>
      <p:ext uri="{BB962C8B-B14F-4D97-AF65-F5344CB8AC3E}">
        <p14:creationId xmlns:p14="http://schemas.microsoft.com/office/powerpoint/2010/main" val="1354956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0C00E-8A2C-6DCF-D06A-A614C2432689}"/>
              </a:ext>
            </a:extLst>
          </p:cNvPr>
          <p:cNvSpPr>
            <a:spLocks noGrp="1"/>
          </p:cNvSpPr>
          <p:nvPr>
            <p:ph type="dt" sz="half" idx="10"/>
          </p:nvPr>
        </p:nvSpPr>
        <p:spPr/>
        <p:txBody>
          <a:bodyPr/>
          <a:lstStyle>
            <a:lvl1pPr>
              <a:defRPr/>
            </a:lvl1pPr>
          </a:lstStyle>
          <a:p>
            <a:pPr>
              <a:defRPr/>
            </a:pPr>
            <a:fld id="{6B067470-528E-1643-96EB-A1A5340705C0}"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7C6383A8-2EAB-0CED-7F86-ADF303D11A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ABF030-E3E9-7286-4DA9-D1BCBAF9638D}"/>
              </a:ext>
            </a:extLst>
          </p:cNvPr>
          <p:cNvSpPr>
            <a:spLocks noGrp="1"/>
          </p:cNvSpPr>
          <p:nvPr>
            <p:ph type="sldNum" sz="quarter" idx="12"/>
          </p:nvPr>
        </p:nvSpPr>
        <p:spPr/>
        <p:txBody>
          <a:bodyPr/>
          <a:lstStyle>
            <a:lvl1pPr>
              <a:defRPr/>
            </a:lvl1pPr>
          </a:lstStyle>
          <a:p>
            <a:pPr>
              <a:defRPr/>
            </a:pPr>
            <a:fld id="{6C7CFF56-9A0A-7A4C-B6B9-DA4176CACF40}" type="slidenum">
              <a:rPr lang="en-US" altLang="en-US"/>
              <a:pPr>
                <a:defRPr/>
              </a:pPr>
              <a:t>‹#›</a:t>
            </a:fld>
            <a:endParaRPr lang="en-US" altLang="en-US"/>
          </a:p>
        </p:txBody>
      </p:sp>
    </p:spTree>
    <p:extLst>
      <p:ext uri="{BB962C8B-B14F-4D97-AF65-F5344CB8AC3E}">
        <p14:creationId xmlns:p14="http://schemas.microsoft.com/office/powerpoint/2010/main" val="29750437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CF477-90DD-3B2F-4FB6-1095462C0418}"/>
              </a:ext>
            </a:extLst>
          </p:cNvPr>
          <p:cNvSpPr>
            <a:spLocks noGrp="1"/>
          </p:cNvSpPr>
          <p:nvPr>
            <p:ph type="dt" sz="half" idx="10"/>
          </p:nvPr>
        </p:nvSpPr>
        <p:spPr/>
        <p:txBody>
          <a:bodyPr/>
          <a:lstStyle>
            <a:lvl1pPr>
              <a:defRPr/>
            </a:lvl1pPr>
          </a:lstStyle>
          <a:p>
            <a:pPr>
              <a:defRPr/>
            </a:pPr>
            <a:fld id="{B8549D1F-2E73-F74C-ABFF-760B7E14582A}"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E08B2C5B-655C-41D1-E563-D4766B65FD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B90D5C-1D96-9061-F4A6-59F9BF988FF6}"/>
              </a:ext>
            </a:extLst>
          </p:cNvPr>
          <p:cNvSpPr>
            <a:spLocks noGrp="1"/>
          </p:cNvSpPr>
          <p:nvPr>
            <p:ph type="sldNum" sz="quarter" idx="12"/>
          </p:nvPr>
        </p:nvSpPr>
        <p:spPr/>
        <p:txBody>
          <a:bodyPr/>
          <a:lstStyle>
            <a:lvl1pPr>
              <a:defRPr/>
            </a:lvl1pPr>
          </a:lstStyle>
          <a:p>
            <a:pPr>
              <a:defRPr/>
            </a:pPr>
            <a:fld id="{BEB20C73-2476-D34C-A67F-73176405E567}" type="slidenum">
              <a:rPr lang="en-US" altLang="en-US"/>
              <a:pPr>
                <a:defRPr/>
              </a:pPr>
              <a:t>‹#›</a:t>
            </a:fld>
            <a:endParaRPr lang="en-US" altLang="en-US"/>
          </a:p>
        </p:txBody>
      </p:sp>
    </p:spTree>
    <p:extLst>
      <p:ext uri="{BB962C8B-B14F-4D97-AF65-F5344CB8AC3E}">
        <p14:creationId xmlns:p14="http://schemas.microsoft.com/office/powerpoint/2010/main" val="39758003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8C4D3E-8B68-98AE-FE9F-634ABDD6C269}"/>
              </a:ext>
            </a:extLst>
          </p:cNvPr>
          <p:cNvSpPr>
            <a:spLocks noGrp="1"/>
          </p:cNvSpPr>
          <p:nvPr>
            <p:ph type="dt" sz="half" idx="10"/>
          </p:nvPr>
        </p:nvSpPr>
        <p:spPr/>
        <p:txBody>
          <a:bodyPr/>
          <a:lstStyle>
            <a:lvl1pPr>
              <a:defRPr/>
            </a:lvl1pPr>
          </a:lstStyle>
          <a:p>
            <a:pPr>
              <a:defRPr/>
            </a:pPr>
            <a:fld id="{9189CFA1-5C5C-9249-97BE-29E3E6E1C43B}"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5FC65A08-5B9D-F7D8-2E1B-252CAC45F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8AD6C-5AFD-8C8D-95D3-FEF3F6F54FB8}"/>
              </a:ext>
            </a:extLst>
          </p:cNvPr>
          <p:cNvSpPr>
            <a:spLocks noGrp="1"/>
          </p:cNvSpPr>
          <p:nvPr>
            <p:ph type="sldNum" sz="quarter" idx="12"/>
          </p:nvPr>
        </p:nvSpPr>
        <p:spPr/>
        <p:txBody>
          <a:bodyPr/>
          <a:lstStyle>
            <a:lvl1pPr>
              <a:defRPr/>
            </a:lvl1pPr>
          </a:lstStyle>
          <a:p>
            <a:pPr>
              <a:defRPr/>
            </a:pPr>
            <a:fld id="{AF3ECD98-A926-C342-80BD-7AEBB5B65039}" type="slidenum">
              <a:rPr lang="en-US" altLang="en-US"/>
              <a:pPr>
                <a:defRPr/>
              </a:pPr>
              <a:t>‹#›</a:t>
            </a:fld>
            <a:endParaRPr lang="en-US" altLang="en-US"/>
          </a:p>
        </p:txBody>
      </p:sp>
    </p:spTree>
    <p:extLst>
      <p:ext uri="{BB962C8B-B14F-4D97-AF65-F5344CB8AC3E}">
        <p14:creationId xmlns:p14="http://schemas.microsoft.com/office/powerpoint/2010/main" val="3124420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5B2E7-B387-97BB-7DD4-6068BCBF19D0}"/>
              </a:ext>
            </a:extLst>
          </p:cNvPr>
          <p:cNvSpPr>
            <a:spLocks noGrp="1"/>
          </p:cNvSpPr>
          <p:nvPr>
            <p:ph type="dt" sz="half" idx="10"/>
          </p:nvPr>
        </p:nvSpPr>
        <p:spPr/>
        <p:txBody>
          <a:bodyPr/>
          <a:lstStyle>
            <a:lvl1pPr>
              <a:defRPr/>
            </a:lvl1pPr>
          </a:lstStyle>
          <a:p>
            <a:pPr>
              <a:defRPr/>
            </a:pPr>
            <a:fld id="{1640BE74-0712-BB49-ABF3-A4AD6971EC98}"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3C8F0D56-4778-1FC1-7AD6-DE7B1E2BD5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E50D27-50CA-1BAC-7409-82D064DE974E}"/>
              </a:ext>
            </a:extLst>
          </p:cNvPr>
          <p:cNvSpPr>
            <a:spLocks noGrp="1"/>
          </p:cNvSpPr>
          <p:nvPr>
            <p:ph type="sldNum" sz="quarter" idx="12"/>
          </p:nvPr>
        </p:nvSpPr>
        <p:spPr/>
        <p:txBody>
          <a:bodyPr/>
          <a:lstStyle>
            <a:lvl1pPr>
              <a:defRPr/>
            </a:lvl1pPr>
          </a:lstStyle>
          <a:p>
            <a:pPr>
              <a:defRPr/>
            </a:pPr>
            <a:fld id="{887233A4-552D-7545-9BB4-7C0753F37F38}" type="slidenum">
              <a:rPr lang="en-US" altLang="en-US"/>
              <a:pPr>
                <a:defRPr/>
              </a:pPr>
              <a:t>‹#›</a:t>
            </a:fld>
            <a:endParaRPr lang="en-US" altLang="en-US"/>
          </a:p>
        </p:txBody>
      </p:sp>
    </p:spTree>
    <p:extLst>
      <p:ext uri="{BB962C8B-B14F-4D97-AF65-F5344CB8AC3E}">
        <p14:creationId xmlns:p14="http://schemas.microsoft.com/office/powerpoint/2010/main" val="396433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F0EB10-C1CA-3346-88E5-2BDB4C976645}"/>
              </a:ext>
            </a:extLst>
          </p:cNvPr>
          <p:cNvSpPr>
            <a:spLocks noGrp="1"/>
          </p:cNvSpPr>
          <p:nvPr>
            <p:ph type="dt" sz="half" idx="10"/>
          </p:nvPr>
        </p:nvSpPr>
        <p:spPr/>
        <p:txBody>
          <a:bodyPr/>
          <a:lstStyle>
            <a:lvl1pPr>
              <a:defRPr/>
            </a:lvl1pPr>
          </a:lstStyle>
          <a:p>
            <a:pPr>
              <a:defRPr/>
            </a:pPr>
            <a:fld id="{864C101B-68B8-2A4A-AD9D-6C2394B1491E}" type="datetimeFigureOut">
              <a:rPr lang="en-US" altLang="en-US"/>
              <a:pPr>
                <a:defRPr/>
              </a:pPr>
              <a:t>1/20/25</a:t>
            </a:fld>
            <a:endParaRPr lang="en-US" altLang="en-US"/>
          </a:p>
        </p:txBody>
      </p:sp>
      <p:sp>
        <p:nvSpPr>
          <p:cNvPr id="4" name="Footer Placeholder 4">
            <a:extLst>
              <a:ext uri="{FF2B5EF4-FFF2-40B4-BE49-F238E27FC236}">
                <a16:creationId xmlns:a16="http://schemas.microsoft.com/office/drawing/2014/main" id="{030A0FED-F2F3-3143-A828-104E41F290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105897-917B-E049-B8A8-119554AC24FA}"/>
              </a:ext>
            </a:extLst>
          </p:cNvPr>
          <p:cNvSpPr>
            <a:spLocks noGrp="1"/>
          </p:cNvSpPr>
          <p:nvPr>
            <p:ph type="sldNum" sz="quarter" idx="12"/>
          </p:nvPr>
        </p:nvSpPr>
        <p:spPr/>
        <p:txBody>
          <a:bodyPr/>
          <a:lstStyle>
            <a:lvl1pPr>
              <a:defRPr/>
            </a:lvl1pPr>
          </a:lstStyle>
          <a:p>
            <a:pPr>
              <a:defRPr/>
            </a:pPr>
            <a:fld id="{7ADC78E0-C599-524C-964A-B99D59CCCC09}" type="slidenum">
              <a:rPr lang="en-US" altLang="en-US"/>
              <a:pPr>
                <a:defRPr/>
              </a:pPr>
              <a:t>‹#›</a:t>
            </a:fld>
            <a:endParaRPr lang="en-US" altLang="en-US"/>
          </a:p>
        </p:txBody>
      </p:sp>
    </p:spTree>
    <p:extLst>
      <p:ext uri="{BB962C8B-B14F-4D97-AF65-F5344CB8AC3E}">
        <p14:creationId xmlns:p14="http://schemas.microsoft.com/office/powerpoint/2010/main" val="2521948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3C1BD-6922-7783-C24B-EB353EC8C841}"/>
              </a:ext>
            </a:extLst>
          </p:cNvPr>
          <p:cNvSpPr>
            <a:spLocks noGrp="1"/>
          </p:cNvSpPr>
          <p:nvPr>
            <p:ph type="dt" sz="half" idx="10"/>
          </p:nvPr>
        </p:nvSpPr>
        <p:spPr/>
        <p:txBody>
          <a:bodyPr/>
          <a:lstStyle>
            <a:lvl1pPr>
              <a:defRPr/>
            </a:lvl1pPr>
          </a:lstStyle>
          <a:p>
            <a:pPr>
              <a:defRPr/>
            </a:pPr>
            <a:fld id="{A8971B03-6239-C741-969E-D4CDF3A4E3C0}"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E0453346-4AD0-6AFC-DF10-83B5933C62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7E426B-D227-3B55-315C-74FAFCE80757}"/>
              </a:ext>
            </a:extLst>
          </p:cNvPr>
          <p:cNvSpPr>
            <a:spLocks noGrp="1"/>
          </p:cNvSpPr>
          <p:nvPr>
            <p:ph type="sldNum" sz="quarter" idx="12"/>
          </p:nvPr>
        </p:nvSpPr>
        <p:spPr/>
        <p:txBody>
          <a:bodyPr/>
          <a:lstStyle>
            <a:lvl1pPr>
              <a:defRPr/>
            </a:lvl1pPr>
          </a:lstStyle>
          <a:p>
            <a:pPr>
              <a:defRPr/>
            </a:pPr>
            <a:fld id="{BA92D771-A592-BC4E-B611-3DD1D9F64DC4}" type="slidenum">
              <a:rPr lang="en-US" altLang="en-US"/>
              <a:pPr>
                <a:defRPr/>
              </a:pPr>
              <a:t>‹#›</a:t>
            </a:fld>
            <a:endParaRPr lang="en-US" altLang="en-US"/>
          </a:p>
        </p:txBody>
      </p:sp>
    </p:spTree>
    <p:extLst>
      <p:ext uri="{BB962C8B-B14F-4D97-AF65-F5344CB8AC3E}">
        <p14:creationId xmlns:p14="http://schemas.microsoft.com/office/powerpoint/2010/main" val="452998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F2B7DB-E3BD-2F61-7BD6-96EDB8670A04}"/>
              </a:ext>
            </a:extLst>
          </p:cNvPr>
          <p:cNvSpPr>
            <a:spLocks noGrp="1"/>
          </p:cNvSpPr>
          <p:nvPr>
            <p:ph type="dt" sz="half" idx="10"/>
          </p:nvPr>
        </p:nvSpPr>
        <p:spPr/>
        <p:txBody>
          <a:bodyPr/>
          <a:lstStyle>
            <a:lvl1pPr>
              <a:defRPr/>
            </a:lvl1pPr>
          </a:lstStyle>
          <a:p>
            <a:pPr>
              <a:defRPr/>
            </a:pPr>
            <a:fld id="{DCD55B74-AA7A-FE4A-9909-8F2768A106C1}"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815DEB7E-D3DE-BEC1-F369-65055F29F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FA73F7-CC7D-6BC7-54A5-2E8DE725A2B7}"/>
              </a:ext>
            </a:extLst>
          </p:cNvPr>
          <p:cNvSpPr>
            <a:spLocks noGrp="1"/>
          </p:cNvSpPr>
          <p:nvPr>
            <p:ph type="sldNum" sz="quarter" idx="12"/>
          </p:nvPr>
        </p:nvSpPr>
        <p:spPr/>
        <p:txBody>
          <a:bodyPr/>
          <a:lstStyle>
            <a:lvl1pPr>
              <a:defRPr/>
            </a:lvl1pPr>
          </a:lstStyle>
          <a:p>
            <a:pPr>
              <a:defRPr/>
            </a:pPr>
            <a:fld id="{CF37AAE8-462D-5D4A-9F85-83C530B555D3}" type="slidenum">
              <a:rPr lang="en-US" altLang="en-US"/>
              <a:pPr>
                <a:defRPr/>
              </a:pPr>
              <a:t>‹#›</a:t>
            </a:fld>
            <a:endParaRPr lang="en-US" altLang="en-US"/>
          </a:p>
        </p:txBody>
      </p:sp>
    </p:spTree>
    <p:extLst>
      <p:ext uri="{BB962C8B-B14F-4D97-AF65-F5344CB8AC3E}">
        <p14:creationId xmlns:p14="http://schemas.microsoft.com/office/powerpoint/2010/main" val="1708848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F12C62D-6105-23BB-01E6-919C726A4CE3}"/>
              </a:ext>
            </a:extLst>
          </p:cNvPr>
          <p:cNvSpPr>
            <a:spLocks noGrp="1"/>
          </p:cNvSpPr>
          <p:nvPr>
            <p:ph type="dt" sz="half" idx="10"/>
          </p:nvPr>
        </p:nvSpPr>
        <p:spPr/>
        <p:txBody>
          <a:bodyPr/>
          <a:lstStyle>
            <a:lvl1pPr>
              <a:defRPr/>
            </a:lvl1pPr>
          </a:lstStyle>
          <a:p>
            <a:pPr>
              <a:defRPr/>
            </a:pPr>
            <a:fld id="{43A416CD-5DED-C34D-B606-9E92FFB6D43F}" type="datetimeFigureOut">
              <a:rPr lang="en-US" altLang="en-US"/>
              <a:pPr>
                <a:defRPr/>
              </a:pPr>
              <a:t>1/20/25</a:t>
            </a:fld>
            <a:endParaRPr lang="en-US" altLang="en-US"/>
          </a:p>
        </p:txBody>
      </p:sp>
      <p:sp>
        <p:nvSpPr>
          <p:cNvPr id="8" name="Footer Placeholder 4">
            <a:extLst>
              <a:ext uri="{FF2B5EF4-FFF2-40B4-BE49-F238E27FC236}">
                <a16:creationId xmlns:a16="http://schemas.microsoft.com/office/drawing/2014/main" id="{336432CB-CAFE-D831-2A73-EE7A75CD44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5A9D6D-08F0-133F-F431-593BB9FE52E3}"/>
              </a:ext>
            </a:extLst>
          </p:cNvPr>
          <p:cNvSpPr>
            <a:spLocks noGrp="1"/>
          </p:cNvSpPr>
          <p:nvPr>
            <p:ph type="sldNum" sz="quarter" idx="12"/>
          </p:nvPr>
        </p:nvSpPr>
        <p:spPr/>
        <p:txBody>
          <a:bodyPr/>
          <a:lstStyle>
            <a:lvl1pPr>
              <a:defRPr/>
            </a:lvl1pPr>
          </a:lstStyle>
          <a:p>
            <a:pPr>
              <a:defRPr/>
            </a:pPr>
            <a:fld id="{25897E9E-FBC4-9745-9B36-BA52CF2F4F5C}" type="slidenum">
              <a:rPr lang="en-US" altLang="en-US"/>
              <a:pPr>
                <a:defRPr/>
              </a:pPr>
              <a:t>‹#›</a:t>
            </a:fld>
            <a:endParaRPr lang="en-US" altLang="en-US"/>
          </a:p>
        </p:txBody>
      </p:sp>
    </p:spTree>
    <p:extLst>
      <p:ext uri="{BB962C8B-B14F-4D97-AF65-F5344CB8AC3E}">
        <p14:creationId xmlns:p14="http://schemas.microsoft.com/office/powerpoint/2010/main" val="3675983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E29884A-3EF9-DDEB-DF37-A6A6DB5D7B63}"/>
              </a:ext>
            </a:extLst>
          </p:cNvPr>
          <p:cNvSpPr>
            <a:spLocks noGrp="1"/>
          </p:cNvSpPr>
          <p:nvPr>
            <p:ph type="dt" sz="half" idx="10"/>
          </p:nvPr>
        </p:nvSpPr>
        <p:spPr/>
        <p:txBody>
          <a:bodyPr/>
          <a:lstStyle>
            <a:lvl1pPr>
              <a:defRPr/>
            </a:lvl1pPr>
          </a:lstStyle>
          <a:p>
            <a:pPr>
              <a:defRPr/>
            </a:pPr>
            <a:fld id="{4C5A125D-13CF-964F-AB9D-2BE36339F22F}" type="datetimeFigureOut">
              <a:rPr lang="en-US" altLang="en-US"/>
              <a:pPr>
                <a:defRPr/>
              </a:pPr>
              <a:t>1/20/25</a:t>
            </a:fld>
            <a:endParaRPr lang="en-US" altLang="en-US"/>
          </a:p>
        </p:txBody>
      </p:sp>
      <p:sp>
        <p:nvSpPr>
          <p:cNvPr id="4" name="Footer Placeholder 4">
            <a:extLst>
              <a:ext uri="{FF2B5EF4-FFF2-40B4-BE49-F238E27FC236}">
                <a16:creationId xmlns:a16="http://schemas.microsoft.com/office/drawing/2014/main" id="{75BF6C6B-C181-EE21-26BE-B6EC110854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97AEB2-F83D-FB12-12F3-4FAAFD02FEF6}"/>
              </a:ext>
            </a:extLst>
          </p:cNvPr>
          <p:cNvSpPr>
            <a:spLocks noGrp="1"/>
          </p:cNvSpPr>
          <p:nvPr>
            <p:ph type="sldNum" sz="quarter" idx="12"/>
          </p:nvPr>
        </p:nvSpPr>
        <p:spPr/>
        <p:txBody>
          <a:bodyPr/>
          <a:lstStyle>
            <a:lvl1pPr>
              <a:defRPr/>
            </a:lvl1pPr>
          </a:lstStyle>
          <a:p>
            <a:pPr>
              <a:defRPr/>
            </a:pPr>
            <a:fld id="{82143103-8DDE-F349-AC7A-7C7659959978}" type="slidenum">
              <a:rPr lang="en-US" altLang="en-US"/>
              <a:pPr>
                <a:defRPr/>
              </a:pPr>
              <a:t>‹#›</a:t>
            </a:fld>
            <a:endParaRPr lang="en-US" altLang="en-US"/>
          </a:p>
        </p:txBody>
      </p:sp>
    </p:spTree>
    <p:extLst>
      <p:ext uri="{BB962C8B-B14F-4D97-AF65-F5344CB8AC3E}">
        <p14:creationId xmlns:p14="http://schemas.microsoft.com/office/powerpoint/2010/main" val="2267224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727F6C-2F72-C9B6-1CF9-4B4BB7545A9E}"/>
              </a:ext>
            </a:extLst>
          </p:cNvPr>
          <p:cNvSpPr>
            <a:spLocks noGrp="1"/>
          </p:cNvSpPr>
          <p:nvPr>
            <p:ph type="dt" sz="half" idx="10"/>
          </p:nvPr>
        </p:nvSpPr>
        <p:spPr/>
        <p:txBody>
          <a:bodyPr/>
          <a:lstStyle>
            <a:lvl1pPr>
              <a:defRPr/>
            </a:lvl1pPr>
          </a:lstStyle>
          <a:p>
            <a:pPr>
              <a:defRPr/>
            </a:pPr>
            <a:fld id="{F393901C-133A-BB49-85DF-956857C824A0}" type="datetimeFigureOut">
              <a:rPr lang="en-US" altLang="en-US"/>
              <a:pPr>
                <a:defRPr/>
              </a:pPr>
              <a:t>1/20/25</a:t>
            </a:fld>
            <a:endParaRPr lang="en-US" altLang="en-US"/>
          </a:p>
        </p:txBody>
      </p:sp>
      <p:sp>
        <p:nvSpPr>
          <p:cNvPr id="3" name="Footer Placeholder 4">
            <a:extLst>
              <a:ext uri="{FF2B5EF4-FFF2-40B4-BE49-F238E27FC236}">
                <a16:creationId xmlns:a16="http://schemas.microsoft.com/office/drawing/2014/main" id="{04B3BA6B-152C-E9F2-6CCA-2C0A5C2E0A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0315B0-E68E-BD14-639E-1EF49C8AAED1}"/>
              </a:ext>
            </a:extLst>
          </p:cNvPr>
          <p:cNvSpPr>
            <a:spLocks noGrp="1"/>
          </p:cNvSpPr>
          <p:nvPr>
            <p:ph type="sldNum" sz="quarter" idx="12"/>
          </p:nvPr>
        </p:nvSpPr>
        <p:spPr/>
        <p:txBody>
          <a:bodyPr/>
          <a:lstStyle>
            <a:lvl1pPr>
              <a:defRPr/>
            </a:lvl1pPr>
          </a:lstStyle>
          <a:p>
            <a:pPr>
              <a:defRPr/>
            </a:pPr>
            <a:fld id="{1559CCDE-1D23-B64C-B334-8801A8E23080}" type="slidenum">
              <a:rPr lang="en-US" altLang="en-US"/>
              <a:pPr>
                <a:defRPr/>
              </a:pPr>
              <a:t>‹#›</a:t>
            </a:fld>
            <a:endParaRPr lang="en-US" altLang="en-US"/>
          </a:p>
        </p:txBody>
      </p:sp>
    </p:spTree>
    <p:extLst>
      <p:ext uri="{BB962C8B-B14F-4D97-AF65-F5344CB8AC3E}">
        <p14:creationId xmlns:p14="http://schemas.microsoft.com/office/powerpoint/2010/main" val="3804592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9F3FD5-844C-7E20-2D75-245FEBD415FA}"/>
              </a:ext>
            </a:extLst>
          </p:cNvPr>
          <p:cNvSpPr>
            <a:spLocks noGrp="1"/>
          </p:cNvSpPr>
          <p:nvPr>
            <p:ph type="dt" sz="half" idx="10"/>
          </p:nvPr>
        </p:nvSpPr>
        <p:spPr/>
        <p:txBody>
          <a:bodyPr/>
          <a:lstStyle>
            <a:lvl1pPr>
              <a:defRPr/>
            </a:lvl1pPr>
          </a:lstStyle>
          <a:p>
            <a:pPr>
              <a:defRPr/>
            </a:pPr>
            <a:fld id="{87D60EB8-E20E-5C4C-B314-7A106B9407EF}"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916BF372-683E-0634-68EA-326E4A93FA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E7DF86-C9F5-A1FF-55C4-6FDB9482A48B}"/>
              </a:ext>
            </a:extLst>
          </p:cNvPr>
          <p:cNvSpPr>
            <a:spLocks noGrp="1"/>
          </p:cNvSpPr>
          <p:nvPr>
            <p:ph type="sldNum" sz="quarter" idx="12"/>
          </p:nvPr>
        </p:nvSpPr>
        <p:spPr/>
        <p:txBody>
          <a:bodyPr/>
          <a:lstStyle>
            <a:lvl1pPr>
              <a:defRPr/>
            </a:lvl1pPr>
          </a:lstStyle>
          <a:p>
            <a:pPr>
              <a:defRPr/>
            </a:pPr>
            <a:fld id="{B7FE7595-95A7-F646-90E6-EDE4EF6D3D31}" type="slidenum">
              <a:rPr lang="en-US" altLang="en-US"/>
              <a:pPr>
                <a:defRPr/>
              </a:pPr>
              <a:t>‹#›</a:t>
            </a:fld>
            <a:endParaRPr lang="en-US" altLang="en-US"/>
          </a:p>
        </p:txBody>
      </p:sp>
    </p:spTree>
    <p:extLst>
      <p:ext uri="{BB962C8B-B14F-4D97-AF65-F5344CB8AC3E}">
        <p14:creationId xmlns:p14="http://schemas.microsoft.com/office/powerpoint/2010/main" val="2729866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50251E-EE3B-3EF4-0848-CD713EDDDFCD}"/>
              </a:ext>
            </a:extLst>
          </p:cNvPr>
          <p:cNvSpPr>
            <a:spLocks noGrp="1"/>
          </p:cNvSpPr>
          <p:nvPr>
            <p:ph type="dt" sz="half" idx="10"/>
          </p:nvPr>
        </p:nvSpPr>
        <p:spPr/>
        <p:txBody>
          <a:bodyPr/>
          <a:lstStyle>
            <a:lvl1pPr>
              <a:defRPr/>
            </a:lvl1pPr>
          </a:lstStyle>
          <a:p>
            <a:pPr>
              <a:defRPr/>
            </a:pPr>
            <a:fld id="{7BBB376D-8BF5-514D-A7F8-7DE6782A5236}"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38D10750-B97D-7154-E116-BE301FE9E3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4DB723-9683-58EB-7768-DF65A5CCC2D8}"/>
              </a:ext>
            </a:extLst>
          </p:cNvPr>
          <p:cNvSpPr>
            <a:spLocks noGrp="1"/>
          </p:cNvSpPr>
          <p:nvPr>
            <p:ph type="sldNum" sz="quarter" idx="12"/>
          </p:nvPr>
        </p:nvSpPr>
        <p:spPr/>
        <p:txBody>
          <a:bodyPr/>
          <a:lstStyle>
            <a:lvl1pPr>
              <a:defRPr/>
            </a:lvl1pPr>
          </a:lstStyle>
          <a:p>
            <a:pPr>
              <a:defRPr/>
            </a:pPr>
            <a:fld id="{0A3CAD3F-3026-8849-A171-2895CAC3D8F5}" type="slidenum">
              <a:rPr lang="en-US" altLang="en-US"/>
              <a:pPr>
                <a:defRPr/>
              </a:pPr>
              <a:t>‹#›</a:t>
            </a:fld>
            <a:endParaRPr lang="en-US" altLang="en-US"/>
          </a:p>
        </p:txBody>
      </p:sp>
    </p:spTree>
    <p:extLst>
      <p:ext uri="{BB962C8B-B14F-4D97-AF65-F5344CB8AC3E}">
        <p14:creationId xmlns:p14="http://schemas.microsoft.com/office/powerpoint/2010/main" val="1766610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9259-DF96-95A7-DF54-4E2D64D1F749}"/>
              </a:ext>
            </a:extLst>
          </p:cNvPr>
          <p:cNvSpPr>
            <a:spLocks noGrp="1"/>
          </p:cNvSpPr>
          <p:nvPr>
            <p:ph type="dt" sz="half" idx="10"/>
          </p:nvPr>
        </p:nvSpPr>
        <p:spPr/>
        <p:txBody>
          <a:bodyPr/>
          <a:lstStyle>
            <a:lvl1pPr>
              <a:defRPr/>
            </a:lvl1pPr>
          </a:lstStyle>
          <a:p>
            <a:pPr>
              <a:defRPr/>
            </a:pPr>
            <a:fld id="{01C61874-3F27-254E-9A1A-74A4D6A0845A}"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D8684A40-63E1-FD68-3CC2-DE617DC4A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829C27-0DEA-2C52-38F9-CD990DE5B79C}"/>
              </a:ext>
            </a:extLst>
          </p:cNvPr>
          <p:cNvSpPr>
            <a:spLocks noGrp="1"/>
          </p:cNvSpPr>
          <p:nvPr>
            <p:ph type="sldNum" sz="quarter" idx="12"/>
          </p:nvPr>
        </p:nvSpPr>
        <p:spPr/>
        <p:txBody>
          <a:bodyPr/>
          <a:lstStyle>
            <a:lvl1pPr>
              <a:defRPr/>
            </a:lvl1pPr>
          </a:lstStyle>
          <a:p>
            <a:pPr>
              <a:defRPr/>
            </a:pPr>
            <a:fld id="{35AFE5AF-A01D-D141-B8DE-14AD4E3C6D83}" type="slidenum">
              <a:rPr lang="en-US" altLang="en-US"/>
              <a:pPr>
                <a:defRPr/>
              </a:pPr>
              <a:t>‹#›</a:t>
            </a:fld>
            <a:endParaRPr lang="en-US" altLang="en-US"/>
          </a:p>
        </p:txBody>
      </p:sp>
    </p:spTree>
    <p:extLst>
      <p:ext uri="{BB962C8B-B14F-4D97-AF65-F5344CB8AC3E}">
        <p14:creationId xmlns:p14="http://schemas.microsoft.com/office/powerpoint/2010/main" val="1705481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621F4-FEBB-C73E-7A77-2B1D0E4F9B94}"/>
              </a:ext>
            </a:extLst>
          </p:cNvPr>
          <p:cNvSpPr>
            <a:spLocks noGrp="1"/>
          </p:cNvSpPr>
          <p:nvPr>
            <p:ph type="dt" sz="half" idx="10"/>
          </p:nvPr>
        </p:nvSpPr>
        <p:spPr/>
        <p:txBody>
          <a:bodyPr/>
          <a:lstStyle>
            <a:lvl1pPr>
              <a:defRPr/>
            </a:lvl1pPr>
          </a:lstStyle>
          <a:p>
            <a:pPr>
              <a:defRPr/>
            </a:pPr>
            <a:fld id="{DAB4836A-DC8E-FA45-93CE-5A1728D0D2FC}"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2A4668E8-314B-D2D4-686B-350E0D4AAA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DCF88D-2BBC-F2D1-6404-6568D33EE49E}"/>
              </a:ext>
            </a:extLst>
          </p:cNvPr>
          <p:cNvSpPr>
            <a:spLocks noGrp="1"/>
          </p:cNvSpPr>
          <p:nvPr>
            <p:ph type="sldNum" sz="quarter" idx="12"/>
          </p:nvPr>
        </p:nvSpPr>
        <p:spPr/>
        <p:txBody>
          <a:bodyPr/>
          <a:lstStyle>
            <a:lvl1pPr>
              <a:defRPr/>
            </a:lvl1pPr>
          </a:lstStyle>
          <a:p>
            <a:pPr>
              <a:defRPr/>
            </a:pPr>
            <a:fld id="{0DF6272A-3106-1B41-848A-BD2F6992FD66}" type="slidenum">
              <a:rPr lang="en-US" altLang="en-US"/>
              <a:pPr>
                <a:defRPr/>
              </a:pPr>
              <a:t>‹#›</a:t>
            </a:fld>
            <a:endParaRPr lang="en-US" altLang="en-US"/>
          </a:p>
        </p:txBody>
      </p:sp>
    </p:spTree>
    <p:extLst>
      <p:ext uri="{BB962C8B-B14F-4D97-AF65-F5344CB8AC3E}">
        <p14:creationId xmlns:p14="http://schemas.microsoft.com/office/powerpoint/2010/main" val="357921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98437F-9380-1B4B-8C6D-9D2DBFE6BFC5}"/>
              </a:ext>
            </a:extLst>
          </p:cNvPr>
          <p:cNvSpPr>
            <a:spLocks noGrp="1"/>
          </p:cNvSpPr>
          <p:nvPr>
            <p:ph type="dt" sz="half" idx="10"/>
          </p:nvPr>
        </p:nvSpPr>
        <p:spPr/>
        <p:txBody>
          <a:bodyPr/>
          <a:lstStyle>
            <a:lvl1pPr>
              <a:defRPr/>
            </a:lvl1pPr>
          </a:lstStyle>
          <a:p>
            <a:pPr>
              <a:defRPr/>
            </a:pPr>
            <a:fld id="{0F7C8997-84E2-674B-92A3-DAF5897D8B1B}" type="datetimeFigureOut">
              <a:rPr lang="en-US" altLang="en-US"/>
              <a:pPr>
                <a:defRPr/>
              </a:pPr>
              <a:t>1/20/25</a:t>
            </a:fld>
            <a:endParaRPr lang="en-US" altLang="en-US"/>
          </a:p>
        </p:txBody>
      </p:sp>
      <p:sp>
        <p:nvSpPr>
          <p:cNvPr id="3" name="Footer Placeholder 4">
            <a:extLst>
              <a:ext uri="{FF2B5EF4-FFF2-40B4-BE49-F238E27FC236}">
                <a16:creationId xmlns:a16="http://schemas.microsoft.com/office/drawing/2014/main" id="{ABFC1EF4-4008-E240-A415-28C569B51D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2A815D-70B4-F743-9EC2-14539C3C5618}"/>
              </a:ext>
            </a:extLst>
          </p:cNvPr>
          <p:cNvSpPr>
            <a:spLocks noGrp="1"/>
          </p:cNvSpPr>
          <p:nvPr>
            <p:ph type="sldNum" sz="quarter" idx="12"/>
          </p:nvPr>
        </p:nvSpPr>
        <p:spPr/>
        <p:txBody>
          <a:bodyPr/>
          <a:lstStyle>
            <a:lvl1pPr>
              <a:defRPr/>
            </a:lvl1pPr>
          </a:lstStyle>
          <a:p>
            <a:pPr>
              <a:defRPr/>
            </a:pPr>
            <a:fld id="{265AA030-E5A5-E74D-96AE-A13CA8C6FB26}" type="slidenum">
              <a:rPr lang="en-US" altLang="en-US"/>
              <a:pPr>
                <a:defRPr/>
              </a:pPr>
              <a:t>‹#›</a:t>
            </a:fld>
            <a:endParaRPr lang="en-US" altLang="en-US"/>
          </a:p>
        </p:txBody>
      </p:sp>
    </p:spTree>
    <p:extLst>
      <p:ext uri="{BB962C8B-B14F-4D97-AF65-F5344CB8AC3E}">
        <p14:creationId xmlns:p14="http://schemas.microsoft.com/office/powerpoint/2010/main" val="14732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EC66BF-E651-074C-93C0-CF6970D8BF43}"/>
              </a:ext>
            </a:extLst>
          </p:cNvPr>
          <p:cNvSpPr>
            <a:spLocks noGrp="1"/>
          </p:cNvSpPr>
          <p:nvPr>
            <p:ph type="dt" sz="half" idx="10"/>
          </p:nvPr>
        </p:nvSpPr>
        <p:spPr/>
        <p:txBody>
          <a:bodyPr/>
          <a:lstStyle>
            <a:lvl1pPr>
              <a:defRPr/>
            </a:lvl1pPr>
          </a:lstStyle>
          <a:p>
            <a:pPr>
              <a:defRPr/>
            </a:pPr>
            <a:fld id="{DEDC8762-759A-0B45-BB67-0224E23D7377}"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8B5DCB6F-76BD-824F-B9A9-2B2252323D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3BA0E2-0F36-A647-A7AB-45B00FC44BB4}"/>
              </a:ext>
            </a:extLst>
          </p:cNvPr>
          <p:cNvSpPr>
            <a:spLocks noGrp="1"/>
          </p:cNvSpPr>
          <p:nvPr>
            <p:ph type="sldNum" sz="quarter" idx="12"/>
          </p:nvPr>
        </p:nvSpPr>
        <p:spPr/>
        <p:txBody>
          <a:bodyPr/>
          <a:lstStyle>
            <a:lvl1pPr>
              <a:defRPr/>
            </a:lvl1pPr>
          </a:lstStyle>
          <a:p>
            <a:pPr>
              <a:defRPr/>
            </a:pPr>
            <a:fld id="{B9205917-D938-7C41-9214-38D03B084207}" type="slidenum">
              <a:rPr lang="en-US" altLang="en-US"/>
              <a:pPr>
                <a:defRPr/>
              </a:pPr>
              <a:t>‹#›</a:t>
            </a:fld>
            <a:endParaRPr lang="en-US" altLang="en-US"/>
          </a:p>
        </p:txBody>
      </p:sp>
    </p:spTree>
    <p:extLst>
      <p:ext uri="{BB962C8B-B14F-4D97-AF65-F5344CB8AC3E}">
        <p14:creationId xmlns:p14="http://schemas.microsoft.com/office/powerpoint/2010/main" val="223934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22B892-3700-FE4B-A828-24E0C382BEA3}"/>
              </a:ext>
            </a:extLst>
          </p:cNvPr>
          <p:cNvSpPr>
            <a:spLocks noGrp="1"/>
          </p:cNvSpPr>
          <p:nvPr>
            <p:ph type="dt" sz="half" idx="10"/>
          </p:nvPr>
        </p:nvSpPr>
        <p:spPr/>
        <p:txBody>
          <a:bodyPr/>
          <a:lstStyle>
            <a:lvl1pPr>
              <a:defRPr/>
            </a:lvl1pPr>
          </a:lstStyle>
          <a:p>
            <a:pPr>
              <a:defRPr/>
            </a:pPr>
            <a:fld id="{C030CC93-6B6D-7942-8C13-AC2F79CF0D5A}" type="datetimeFigureOut">
              <a:rPr lang="en-US" altLang="en-US"/>
              <a:pPr>
                <a:defRPr/>
              </a:pPr>
              <a:t>1/20/25</a:t>
            </a:fld>
            <a:endParaRPr lang="en-US" altLang="en-US"/>
          </a:p>
        </p:txBody>
      </p:sp>
      <p:sp>
        <p:nvSpPr>
          <p:cNvPr id="6" name="Footer Placeholder 4">
            <a:extLst>
              <a:ext uri="{FF2B5EF4-FFF2-40B4-BE49-F238E27FC236}">
                <a16:creationId xmlns:a16="http://schemas.microsoft.com/office/drawing/2014/main" id="{EFE536CB-E211-3C4E-93DA-9C4F39025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3B6FAC-2F14-3F4F-A534-947570389A74}"/>
              </a:ext>
            </a:extLst>
          </p:cNvPr>
          <p:cNvSpPr>
            <a:spLocks noGrp="1"/>
          </p:cNvSpPr>
          <p:nvPr>
            <p:ph type="sldNum" sz="quarter" idx="12"/>
          </p:nvPr>
        </p:nvSpPr>
        <p:spPr/>
        <p:txBody>
          <a:bodyPr/>
          <a:lstStyle>
            <a:lvl1pPr>
              <a:defRPr/>
            </a:lvl1pPr>
          </a:lstStyle>
          <a:p>
            <a:pPr>
              <a:defRPr/>
            </a:pPr>
            <a:fld id="{69597BC5-059A-B74A-82B7-A5C1FE24E838}" type="slidenum">
              <a:rPr lang="en-US" altLang="en-US"/>
              <a:pPr>
                <a:defRPr/>
              </a:pPr>
              <a:t>‹#›</a:t>
            </a:fld>
            <a:endParaRPr lang="en-US" altLang="en-US"/>
          </a:p>
        </p:txBody>
      </p:sp>
    </p:spTree>
    <p:extLst>
      <p:ext uri="{BB962C8B-B14F-4D97-AF65-F5344CB8AC3E}">
        <p14:creationId xmlns:p14="http://schemas.microsoft.com/office/powerpoint/2010/main" val="424819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5.xml"/><Relationship Id="rId1" Type="http://schemas.openxmlformats.org/officeDocument/2006/relationships/slideLayout" Target="../slideLayouts/slideLayout46.xml"/><Relationship Id="rId5" Type="http://schemas.openxmlformats.org/officeDocument/2006/relationships/tags" Target="../tags/tag3.xml"/><Relationship Id="rId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6ED78B-12EE-CB4B-92F4-0DE896FB53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7308D8-BA18-914C-B630-1F2F1F1A6F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7BA46D-EA79-AD44-BDC8-D105105A1D5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F8E33625-B28E-4247-A7BE-21BB672AE4A9}"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6CB39912-2624-B24A-A76F-57114E95059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6743CF1-434D-C440-82F0-1273090F7D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EFE43681-D3B5-BF41-893E-33DB400948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F0ADB8-E090-7744-8539-1305FFCA69A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56B87025-0E6D-E047-A76E-5764B4838F1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5">
            <a:extLst>
              <a:ext uri="{FF2B5EF4-FFF2-40B4-BE49-F238E27FC236}">
                <a16:creationId xmlns:a16="http://schemas.microsoft.com/office/drawing/2014/main" id="{980400EB-9FCF-3240-912B-ED5213ADF1B9}"/>
              </a:ext>
            </a:extLst>
          </p:cNvPr>
          <p:cNvSpPr>
            <a:spLocks noChangeArrowheads="1"/>
          </p:cNvSpPr>
          <p:nvPr/>
        </p:nvSpPr>
        <p:spPr bwMode="auto">
          <a:xfrm>
            <a:off x="7215188" y="6673850"/>
            <a:ext cx="1695450" cy="184150"/>
          </a:xfrm>
          <a:prstGeom prst="rect">
            <a:avLst/>
          </a:prstGeom>
          <a:noFill/>
          <a:ln>
            <a:noFill/>
          </a:ln>
        </p:spPr>
        <p:txBody>
          <a:bodyPr lIns="92066" tIns="46033" rIns="92066" bIns="46033"/>
          <a:lstStyle>
            <a:lvl1pPr defTabSz="912813" eaLnBrk="0" hangingPunct="0">
              <a:defRPr sz="2400">
                <a:solidFill>
                  <a:schemeClr val="tx1"/>
                </a:solidFill>
                <a:latin typeface="Calibri" charset="0"/>
                <a:ea typeface="ＭＳ Ｐゴシック" charset="-128"/>
              </a:defRPr>
            </a:lvl1pPr>
            <a:lvl2pPr marL="742950" indent="-285750" defTabSz="912813" eaLnBrk="0" hangingPunct="0">
              <a:defRPr sz="2400">
                <a:solidFill>
                  <a:schemeClr val="tx1"/>
                </a:solidFill>
                <a:latin typeface="Calibri" charset="0"/>
                <a:ea typeface="ＭＳ Ｐゴシック" charset="-128"/>
              </a:defRPr>
            </a:lvl2pPr>
            <a:lvl3pPr marL="1143000" indent="-228600" defTabSz="912813" eaLnBrk="0" hangingPunct="0">
              <a:defRPr sz="2400">
                <a:solidFill>
                  <a:schemeClr val="tx1"/>
                </a:solidFill>
                <a:latin typeface="Calibri" charset="0"/>
                <a:ea typeface="ＭＳ Ｐゴシック" charset="-128"/>
              </a:defRPr>
            </a:lvl3pPr>
            <a:lvl4pPr marL="1600200" indent="-228600" defTabSz="912813" eaLnBrk="0" hangingPunct="0">
              <a:defRPr sz="2400">
                <a:solidFill>
                  <a:schemeClr val="tx1"/>
                </a:solidFill>
                <a:latin typeface="Calibri" charset="0"/>
                <a:ea typeface="ＭＳ Ｐゴシック" charset="-128"/>
              </a:defRPr>
            </a:lvl4pPr>
            <a:lvl5pPr marL="2057400" indent="-228600" defTabSz="912813" eaLnBrk="0" hangingPunct="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altLang="en-US" sz="700">
                <a:solidFill>
                  <a:srgbClr val="FFFFFF"/>
                </a:solidFill>
                <a:latin typeface="Arial" charset="0"/>
              </a:rPr>
              <a:t>Do not reproduce without permission</a:t>
            </a:r>
          </a:p>
        </p:txBody>
      </p:sp>
      <p:sp>
        <p:nvSpPr>
          <p:cNvPr id="4802566" name="Rectangle 6">
            <a:extLst>
              <a:ext uri="{FF2B5EF4-FFF2-40B4-BE49-F238E27FC236}">
                <a16:creationId xmlns:a16="http://schemas.microsoft.com/office/drawing/2014/main" id="{40F7A863-0613-EC4A-BB6C-2E2831E4C6D2}"/>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eaLnBrk="0" hangingPunct="0">
              <a:defRPr sz="2400">
                <a:solidFill>
                  <a:schemeClr val="tx1"/>
                </a:solidFill>
                <a:latin typeface="Calibri" charset="0"/>
                <a:ea typeface="ＭＳ Ｐゴシック" charset="-128"/>
              </a:defRPr>
            </a:lvl1pPr>
            <a:lvl2pPr marL="742950" indent="-285750" defTabSz="912813" eaLnBrk="0" hangingPunct="0">
              <a:defRPr sz="2400">
                <a:solidFill>
                  <a:schemeClr val="tx1"/>
                </a:solidFill>
                <a:latin typeface="Calibri" charset="0"/>
                <a:ea typeface="ＭＳ Ｐゴシック" charset="-128"/>
              </a:defRPr>
            </a:lvl2pPr>
            <a:lvl3pPr marL="1143000" indent="-228600" defTabSz="912813" eaLnBrk="0" hangingPunct="0">
              <a:defRPr sz="2400">
                <a:solidFill>
                  <a:schemeClr val="tx1"/>
                </a:solidFill>
                <a:latin typeface="Calibri" charset="0"/>
                <a:ea typeface="ＭＳ Ｐゴシック" charset="-128"/>
              </a:defRPr>
            </a:lvl3pPr>
            <a:lvl4pPr marL="1600200" indent="-228600" defTabSz="912813" eaLnBrk="0" hangingPunct="0">
              <a:defRPr sz="2400">
                <a:solidFill>
                  <a:schemeClr val="tx1"/>
                </a:solidFill>
                <a:latin typeface="Calibri" charset="0"/>
                <a:ea typeface="ＭＳ Ｐゴシック" charset="-128"/>
              </a:defRPr>
            </a:lvl4pPr>
            <a:lvl5pPr marL="2057400" indent="-228600" defTabSz="912813" eaLnBrk="0" hangingPunct="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pPr>
              <a:defRPr/>
            </a:pPr>
            <a:fld id="{369DFEA4-047C-EA4C-8824-E4C9F7A4D08D}" type="slidenum">
              <a:rPr lang="en-US" altLang="en-US" sz="1600" b="1" i="1" smtClean="0">
                <a:solidFill>
                  <a:srgbClr val="000000"/>
                </a:solidFill>
                <a:effectLst>
                  <a:outerShdw blurRad="38100" dist="38100" dir="2700000" algn="tl">
                    <a:srgbClr val="C0C0C0"/>
                  </a:outerShdw>
                </a:effectLst>
                <a:latin typeface="Courier New" charset="0"/>
              </a:rPr>
              <a:pPr>
                <a:defRPr/>
              </a:pPr>
              <a:t>‹#›</a:t>
            </a:fld>
            <a:r>
              <a:rPr lang="en-US" altLang="en-US" sz="1800" b="1">
                <a:solidFill>
                  <a:srgbClr val="808080"/>
                </a:solidFill>
                <a:latin typeface="Arial" charset="0"/>
              </a:rPr>
              <a:t> - </a:t>
            </a:r>
            <a:r>
              <a:rPr lang="en-US" altLang="en-US" sz="1000" b="1">
                <a:solidFill>
                  <a:srgbClr val="969696"/>
                </a:solidFill>
                <a:latin typeface="Arial" charset="0"/>
              </a:rPr>
              <a:t>Lectures.GersteinLab.org</a:t>
            </a:r>
            <a:r>
              <a:rPr lang="en-US" altLang="en-US" sz="400">
                <a:solidFill>
                  <a:srgbClr val="808080"/>
                </a:solidFill>
                <a:latin typeface="Arial" charset="0"/>
              </a:rPr>
              <a:t> </a:t>
            </a:r>
            <a:r>
              <a:rPr lang="en-US" altLang="en-US" sz="300">
                <a:solidFill>
                  <a:srgbClr val="000000"/>
                </a:solidFill>
                <a:latin typeface="Arial" charset="0"/>
              </a:rPr>
              <a:t>(c) '09</a:t>
            </a:r>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fontAlgn="base">
        <a:spcBef>
          <a:spcPct val="0"/>
        </a:spcBef>
        <a:spcAft>
          <a:spcPct val="0"/>
        </a:spcAft>
        <a:defRPr sz="3600" b="1" u="sng">
          <a:solidFill>
            <a:srgbClr val="000099"/>
          </a:solidFill>
          <a:latin typeface="Arial" pitchFamily="-65" charset="0"/>
        </a:defRPr>
      </a:lvl6pPr>
      <a:lvl7pPr marL="914400" algn="ctr" defTabSz="912813" rtl="0" fontAlgn="base">
        <a:spcBef>
          <a:spcPct val="0"/>
        </a:spcBef>
        <a:spcAft>
          <a:spcPct val="0"/>
        </a:spcAft>
        <a:defRPr sz="3600" b="1" u="sng">
          <a:solidFill>
            <a:srgbClr val="000099"/>
          </a:solidFill>
          <a:latin typeface="Arial" pitchFamily="-65" charset="0"/>
        </a:defRPr>
      </a:lvl7pPr>
      <a:lvl8pPr marL="1371600" algn="ctr" defTabSz="912813" rtl="0" fontAlgn="base">
        <a:spcBef>
          <a:spcPct val="0"/>
        </a:spcBef>
        <a:spcAft>
          <a:spcPct val="0"/>
        </a:spcAft>
        <a:defRPr sz="3600" b="1" u="sng">
          <a:solidFill>
            <a:srgbClr val="000099"/>
          </a:solidFill>
          <a:latin typeface="Arial" pitchFamily="-65" charset="0"/>
        </a:defRPr>
      </a:lvl8pPr>
      <a:lvl9pPr marL="1828800" algn="ctr" defTabSz="912813" rtl="0" fontAlgn="base">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7DC853E6-195B-794E-84A3-35FD36DD93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37282549-823D-0648-950C-68E30AB753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22F9C-FB12-B54D-8B07-0C31989A305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EF8B94F5-4938-E647-920D-9709F5ACA184}"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D3980656-8771-854B-912C-22EBE8BD9D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C8795B2-3F43-9C45-A9AF-559E9479035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charset="0"/>
                <a:ea typeface="ＭＳ Ｐゴシック" charset="-128"/>
              </a:defRPr>
            </a:lvl1pPr>
          </a:lstStyle>
          <a:p>
            <a:pPr>
              <a:defRPr/>
            </a:pPr>
            <a:fld id="{9402D139-7CDA-344A-BCC7-03EA6C41719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526338115"/>
      </p:ext>
    </p:extLst>
  </p:cSld>
  <p:clrMap bg1="lt1" tx1="dk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56815E-61CA-0241-9B27-76AC39B9EE7B}"/>
              </a:ext>
            </a:extLst>
          </p:cNvPr>
          <p:cNvSpPr>
            <a:spLocks noGrp="1" noChangeArrowheads="1"/>
          </p:cNvSpPr>
          <p:nvPr>
            <p:ph type="title"/>
            <p:custDataLst>
              <p:tags r:id="rId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4B0E96E-541F-F049-A283-475BE9F7B13F}"/>
              </a:ext>
            </a:extLst>
          </p:cNvPr>
          <p:cNvSpPr>
            <a:spLocks noGrp="1" noChangeArrowheads="1"/>
          </p:cNvSpPr>
          <p:nvPr>
            <p:ph type="body" idx="1"/>
            <p:custDataLst>
              <p:tags r:id="rId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35" tIns="45969" rIns="91935" bIns="459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a:extLst>
              <a:ext uri="{FF2B5EF4-FFF2-40B4-BE49-F238E27FC236}">
                <a16:creationId xmlns:a16="http://schemas.microsoft.com/office/drawing/2014/main" id="{734B1B15-0575-DF4B-A5B7-4F439F43C1D3}"/>
              </a:ext>
            </a:extLst>
          </p:cNvPr>
          <p:cNvSpPr>
            <a:spLocks noChangeArrowheads="1"/>
          </p:cNvSpPr>
          <p:nvPr>
            <p:custDataLst>
              <p:tags r:id="rId5"/>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lvl1pPr defTabSz="909638">
              <a:defRPr sz="2400">
                <a:solidFill>
                  <a:schemeClr val="tx1"/>
                </a:solidFill>
                <a:latin typeface="Calibri" charset="0"/>
                <a:ea typeface="ＭＳ Ｐゴシック" charset="-128"/>
              </a:defRPr>
            </a:lvl1pPr>
            <a:lvl2pPr marL="742950" indent="-285750" defTabSz="909638">
              <a:defRPr sz="2400">
                <a:solidFill>
                  <a:schemeClr val="tx1"/>
                </a:solidFill>
                <a:latin typeface="Calibri" charset="0"/>
                <a:ea typeface="ＭＳ Ｐゴシック" charset="-128"/>
              </a:defRPr>
            </a:lvl2pPr>
            <a:lvl3pPr marL="1143000" indent="-228600" defTabSz="909638">
              <a:defRPr sz="2400">
                <a:solidFill>
                  <a:schemeClr val="tx1"/>
                </a:solidFill>
                <a:latin typeface="Calibri" charset="0"/>
                <a:ea typeface="ＭＳ Ｐゴシック" charset="-128"/>
              </a:defRPr>
            </a:lvl3pPr>
            <a:lvl4pPr marL="1600200" indent="-228600" defTabSz="909638">
              <a:defRPr sz="2400">
                <a:solidFill>
                  <a:schemeClr val="tx1"/>
                </a:solidFill>
                <a:latin typeface="Calibri" charset="0"/>
                <a:ea typeface="ＭＳ Ｐゴシック" charset="-128"/>
              </a:defRPr>
            </a:lvl4pPr>
            <a:lvl5pPr marL="2057400" indent="-228600" defTabSz="909638">
              <a:defRPr sz="2400">
                <a:solidFill>
                  <a:schemeClr val="tx1"/>
                </a:solidFill>
                <a:latin typeface="Calibri" charset="0"/>
                <a:ea typeface="ＭＳ Ｐゴシック" charset="-128"/>
              </a:defRPr>
            </a:lvl5pPr>
            <a:lvl6pPr marL="2514600" indent="-228600" defTabSz="909638"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09638"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09638"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09638" eaLnBrk="0" fontAlgn="base" hangingPunct="0">
              <a:spcBef>
                <a:spcPct val="0"/>
              </a:spcBef>
              <a:spcAft>
                <a:spcPct val="0"/>
              </a:spcAft>
              <a:defRPr sz="2400">
                <a:solidFill>
                  <a:schemeClr val="tx1"/>
                </a:solidFill>
                <a:latin typeface="Calibri" charset="0"/>
                <a:ea typeface="ＭＳ Ｐゴシック" charset="-128"/>
              </a:defRPr>
            </a:lvl9pPr>
          </a:lstStyle>
          <a:p>
            <a:pPr>
              <a:defRPr/>
            </a:pPr>
            <a:fld id="{B29183F3-869A-2C4A-882D-BCF89F3B96B9}" type="slidenum">
              <a:rPr lang="en-US" altLang="x-none" sz="1600" b="1" i="1" smtClean="0">
                <a:solidFill>
                  <a:srgbClr val="000000"/>
                </a:solidFill>
                <a:effectLst>
                  <a:outerShdw blurRad="38100" dist="38100" dir="2700000" algn="tl">
                    <a:srgbClr val="C0C0C0"/>
                  </a:outerShdw>
                </a:effectLst>
                <a:latin typeface="Courier New" charset="0"/>
              </a:rPr>
              <a:pPr>
                <a:defRPr/>
              </a:pPr>
              <a:t>‹#›</a:t>
            </a:fld>
            <a:r>
              <a:rPr lang="en-US" altLang="x-none" sz="1800" b="1">
                <a:solidFill>
                  <a:srgbClr val="808080"/>
                </a:solidFill>
                <a:latin typeface="Arial" charset="0"/>
              </a:rPr>
              <a:t> - </a:t>
            </a:r>
            <a:r>
              <a:rPr lang="en-US" altLang="x-none" sz="1000" b="1">
                <a:solidFill>
                  <a:srgbClr val="969696"/>
                </a:solidFill>
                <a:latin typeface="Arial" charset="0"/>
              </a:rPr>
              <a:t>Lectures.GersteinLab.org</a:t>
            </a:r>
            <a:endParaRPr lang="en-US" altLang="x-none" sz="300">
              <a:solidFill>
                <a:srgbClr val="000000"/>
              </a:solidFill>
              <a:latin typeface="Arial" charset="0"/>
            </a:endParaRPr>
          </a:p>
        </p:txBody>
      </p:sp>
    </p:spTree>
    <p:extLst>
      <p:ext uri="{BB962C8B-B14F-4D97-AF65-F5344CB8AC3E}">
        <p14:creationId xmlns:p14="http://schemas.microsoft.com/office/powerpoint/2010/main" val="2171249291"/>
      </p:ext>
    </p:extLst>
  </p:cSld>
  <p:clrMap bg1="lt1" tx1="dk1" bg2="lt2" tx2="dk2" accent1="accent1" accent2="accent2" accent3="accent3" accent4="accent4" accent5="accent5" accent6="accent6" hlink="hlink" folHlink="folHlink"/>
  <p:sldLayoutIdLst>
    <p:sldLayoutId id="2147484417" r:id="rId1"/>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4DF80FA3-4B18-9CB9-B20F-5B840F29F0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52FD8E2F-3567-F9A1-DC66-7307419E06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A0D2AF-0AFA-765C-E8AA-B266C791E1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16A8FF28-E57C-014B-A348-E40FC9A76BB0}"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898FD1EF-6C34-15C8-36FE-A4D80DB7C4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5AA30CE-1124-C489-81DF-EA8D2A29A5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D8947810-0876-8640-A1F2-0B341B56779A}" type="slidenum">
              <a:rPr lang="en-US" altLang="en-US"/>
              <a:pPr>
                <a:defRPr/>
              </a:pPr>
              <a:t>‹#›</a:t>
            </a:fld>
            <a:endParaRPr lang="en-US" altLang="en-US"/>
          </a:p>
        </p:txBody>
      </p:sp>
    </p:spTree>
    <p:extLst>
      <p:ext uri="{BB962C8B-B14F-4D97-AF65-F5344CB8AC3E}">
        <p14:creationId xmlns:p14="http://schemas.microsoft.com/office/powerpoint/2010/main" val="3454180603"/>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AE06DD-DCB7-A003-9DCF-696A0BA505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0BD3C38-41C1-C73D-1984-1E8D6E7E18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C3F8BE-B642-D087-5735-E0D74A2C2FB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EF3641A-2640-D642-A32D-11E3D597394C}" type="datetimeFigureOut">
              <a:rPr lang="en-US" altLang="en-US"/>
              <a:pPr>
                <a:defRPr/>
              </a:pPr>
              <a:t>1/20/25</a:t>
            </a:fld>
            <a:endParaRPr lang="en-US" altLang="en-US"/>
          </a:p>
        </p:txBody>
      </p:sp>
      <p:sp>
        <p:nvSpPr>
          <p:cNvPr id="5" name="Footer Placeholder 4">
            <a:extLst>
              <a:ext uri="{FF2B5EF4-FFF2-40B4-BE49-F238E27FC236}">
                <a16:creationId xmlns:a16="http://schemas.microsoft.com/office/drawing/2014/main" id="{B375EAD7-9216-E5C5-5DE3-678565B0753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C8D3833-18E7-EA11-9965-1CEB71A6CE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FBC57AD-C3D7-344D-821E-F118C011AAB1}" type="slidenum">
              <a:rPr lang="en-US" altLang="en-US"/>
              <a:pPr>
                <a:defRPr/>
              </a:pPr>
              <a:t>‹#›</a:t>
            </a:fld>
            <a:endParaRPr lang="en-US" altLang="en-US"/>
          </a:p>
        </p:txBody>
      </p:sp>
    </p:spTree>
    <p:extLst>
      <p:ext uri="{BB962C8B-B14F-4D97-AF65-F5344CB8AC3E}">
        <p14:creationId xmlns:p14="http://schemas.microsoft.com/office/powerpoint/2010/main" val="3934536657"/>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hyperlink" Target="https://scikit-learn.org/stable/modules/clusterin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hyperlink" Target="https://upload.wikimedia.org/wikipedia/commons/thumb/5/54/Euclidean_Voronoi_diagram.svg/1200px-Euclidean_Voronoi_diagram.svg.p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hyperlink" Target="https://towardsdatascience.com/gaussian-mixture-models-d13a5e915c8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hyperlink" Target="https://microbenotes.com/how-to-construct-a-phylogenetic-tree/" TargetMode="External"/><Relationship Id="rId5" Type="http://schemas.openxmlformats.org/officeDocument/2006/relationships/hyperlink" Target="https://46gyn61z4i0t1u1pnq2bbk2e-wpengine.netdna-ssl.com/wp-content/uploads/2018/03/Screen-Shot-2018-03-28-at-11.48.48-am.png"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hyperlink" Target="https://upload.wikimedia.org/wikipedia/commons/thumb/0/05/DBSCAN-density-data.svg/440px-DBSCAN-density-data.svg.p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hyperlink" Target="https://www.amazon.com/Introduction-Statistical-Learning-Applications-Statistics/dp/1071614177/" TargetMode="External"/><Relationship Id="rId1" Type="http://schemas.openxmlformats.org/officeDocument/2006/relationships/slideLayout" Target="../slideLayouts/slideLayout59.xml"/><Relationship Id="rId4" Type="http://schemas.openxmlformats.org/officeDocument/2006/relationships/hyperlink" Target="https://towardsdatascience.com/the-complete-guide-to-unsupervised-learning-ecf8b676f2a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168037"/>
            <a:ext cx="1464965"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Unsupervised Mining – General Clustering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(25m9a)</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675376" y="5679290"/>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25. Adding in semi-supervised clustering + more on K-means + ISLR reference. Similar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b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2022’s 22m9a &amp; </a:t>
            </a:r>
            <a:b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2021’s M9a [which has a video].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1F026B9B-F5D0-4F45-B992-162962D3EF4D}"/>
              </a:ext>
            </a:extLst>
          </p:cNvPr>
          <p:cNvSpPr>
            <a:spLocks noChangeArrowheads="1"/>
          </p:cNvSpPr>
          <p:nvPr/>
        </p:nvSpPr>
        <p:spPr bwMode="auto">
          <a:xfrm>
            <a:off x="8312150"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69634" name="Picture 3" descr="gene_expression_cluster">
            <a:extLst>
              <a:ext uri="{FF2B5EF4-FFF2-40B4-BE49-F238E27FC236}">
                <a16:creationId xmlns:a16="http://schemas.microsoft.com/office/drawing/2014/main" id="{1C5DD2C5-5B1D-DD45-96F7-38A849419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0" t="63815" r="69420" b="1886"/>
          <a:stretch>
            <a:fillRect/>
          </a:stretch>
        </p:blipFill>
        <p:spPr bwMode="auto">
          <a:xfrm>
            <a:off x="139700" y="4403725"/>
            <a:ext cx="23764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4">
            <a:extLst>
              <a:ext uri="{FF2B5EF4-FFF2-40B4-BE49-F238E27FC236}">
                <a16:creationId xmlns:a16="http://schemas.microsoft.com/office/drawing/2014/main" id="{6A197FBE-11C9-BF41-ABF7-2298B8FF8595}"/>
              </a:ext>
            </a:extLst>
          </p:cNvPr>
          <p:cNvSpPr>
            <a:spLocks noChangeArrowheads="1"/>
          </p:cNvSpPr>
          <p:nvPr/>
        </p:nvSpPr>
        <p:spPr bwMode="auto">
          <a:xfrm>
            <a:off x="6499225" y="0"/>
            <a:ext cx="25368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3600" u="sng">
              <a:solidFill>
                <a:schemeClr val="tx2"/>
              </a:solidFill>
            </a:endParaRPr>
          </a:p>
        </p:txBody>
      </p:sp>
      <p:sp>
        <p:nvSpPr>
          <p:cNvPr id="69636" name="Rectangle 5">
            <a:extLst>
              <a:ext uri="{FF2B5EF4-FFF2-40B4-BE49-F238E27FC236}">
                <a16:creationId xmlns:a16="http://schemas.microsoft.com/office/drawing/2014/main" id="{D4A1DD19-ECDD-8F40-98F7-EC78EF74466A}"/>
              </a:ext>
            </a:extLst>
          </p:cNvPr>
          <p:cNvSpPr>
            <a:spLocks noGrp="1"/>
          </p:cNvSpPr>
          <p:nvPr>
            <p:ph type="title"/>
          </p:nvPr>
        </p:nvSpPr>
        <p:spPr>
          <a:xfrm>
            <a:off x="69850" y="71438"/>
            <a:ext cx="2509838" cy="4094162"/>
          </a:xfrm>
        </p:spPr>
        <p:txBody>
          <a:bodyPr/>
          <a:lstStyle/>
          <a:p>
            <a:pPr eaLnBrk="1" hangingPunct="1"/>
            <a:r>
              <a:rPr lang="en-US" altLang="en-US" sz="3600">
                <a:latin typeface="Arial" panose="020B0604020202020204" pitchFamily="34" charset="0"/>
                <a:ea typeface="ＭＳ Ｐゴシック" panose="020B0600070205080204" pitchFamily="34" charset="-128"/>
              </a:rPr>
              <a:t>Clustering</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the </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yeast cell cycle to uncover interacting proteins</a:t>
            </a:r>
            <a:endParaRPr lang="en-US" altLang="en-US" sz="3600">
              <a:solidFill>
                <a:schemeClr val="accent2"/>
              </a:solidFill>
              <a:latin typeface="Arial" panose="020B0604020202020204" pitchFamily="34" charset="0"/>
              <a:ea typeface="ＭＳ Ｐゴシック" panose="020B0600070205080204" pitchFamily="34" charset="-128"/>
            </a:endParaRPr>
          </a:p>
        </p:txBody>
      </p:sp>
      <p:sp>
        <p:nvSpPr>
          <p:cNvPr id="69637" name="Text Box 6">
            <a:extLst>
              <a:ext uri="{FF2B5EF4-FFF2-40B4-BE49-F238E27FC236}">
                <a16:creationId xmlns:a16="http://schemas.microsoft.com/office/drawing/2014/main" id="{1D4F2F94-8F74-6144-9E78-67834E0728E0}"/>
              </a:ext>
            </a:extLst>
          </p:cNvPr>
          <p:cNvSpPr txBox="1">
            <a:spLocks noChangeArrowheads="1"/>
          </p:cNvSpPr>
          <p:nvPr/>
        </p:nvSpPr>
        <p:spPr bwMode="auto">
          <a:xfrm>
            <a:off x="7281863" y="357188"/>
            <a:ext cx="1536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a:solidFill>
                <a:srgbClr val="FF00FF"/>
              </a:solidFill>
              <a:latin typeface="Arial" panose="020B0604020202020204" pitchFamily="34" charset="0"/>
            </a:endParaRPr>
          </a:p>
        </p:txBody>
      </p:sp>
      <p:grpSp>
        <p:nvGrpSpPr>
          <p:cNvPr id="69638" name="Group 7">
            <a:extLst>
              <a:ext uri="{FF2B5EF4-FFF2-40B4-BE49-F238E27FC236}">
                <a16:creationId xmlns:a16="http://schemas.microsoft.com/office/drawing/2014/main" id="{6B7A47A4-49DB-184E-BE99-998AFEFAE306}"/>
              </a:ext>
            </a:extLst>
          </p:cNvPr>
          <p:cNvGrpSpPr>
            <a:grpSpLocks/>
          </p:cNvGrpSpPr>
          <p:nvPr/>
        </p:nvGrpSpPr>
        <p:grpSpPr bwMode="auto">
          <a:xfrm>
            <a:off x="3073400" y="817563"/>
            <a:ext cx="5427663" cy="4408487"/>
            <a:chOff x="1936" y="515"/>
            <a:chExt cx="3419" cy="2777"/>
          </a:xfrm>
        </p:grpSpPr>
        <p:graphicFrame>
          <p:nvGraphicFramePr>
            <p:cNvPr id="69644" name="Object 2">
              <a:extLst>
                <a:ext uri="{FF2B5EF4-FFF2-40B4-BE49-F238E27FC236}">
                  <a16:creationId xmlns:a16="http://schemas.microsoft.com/office/drawing/2014/main" id="{D62FC8C0-1443-9149-BBCB-9C5337EDC273}"/>
                </a:ext>
              </a:extLst>
            </p:cNvPr>
            <p:cNvGraphicFramePr>
              <a:graphicFrameLocks noChangeAspect="1"/>
            </p:cNvGraphicFramePr>
            <p:nvPr/>
          </p:nvGraphicFramePr>
          <p:xfrm>
            <a:off x="1936" y="515"/>
            <a:ext cx="3419" cy="2457"/>
          </p:xfrm>
          <a:graphic>
            <a:graphicData uri="http://schemas.openxmlformats.org/presentationml/2006/ole">
              <mc:AlternateContent xmlns:mc="http://schemas.openxmlformats.org/markup-compatibility/2006">
                <mc:Choice xmlns:v="urn:schemas-microsoft-com:vml" Requires="v">
                  <p:oleObj name="Chart" r:id="rId4" imgW="3683000" imgH="2298700" progId="Excel.Chart.8">
                    <p:embed/>
                  </p:oleObj>
                </mc:Choice>
                <mc:Fallback>
                  <p:oleObj name="Chart" r:id="rId4" imgW="3683000" imgH="22987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 y="515"/>
                          <a:ext cx="3419" cy="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645" name="Object 3">
              <a:extLst>
                <a:ext uri="{FF2B5EF4-FFF2-40B4-BE49-F238E27FC236}">
                  <a16:creationId xmlns:a16="http://schemas.microsoft.com/office/drawing/2014/main" id="{5D05C66D-3B76-D54E-B118-CEFF260BF29E}"/>
                </a:ext>
              </a:extLst>
            </p:cNvPr>
            <p:cNvGraphicFramePr>
              <a:graphicFrameLocks noChangeAspect="1"/>
            </p:cNvGraphicFramePr>
            <p:nvPr/>
          </p:nvGraphicFramePr>
          <p:xfrm>
            <a:off x="2102" y="2935"/>
            <a:ext cx="3200" cy="357"/>
          </p:xfrm>
          <a:graphic>
            <a:graphicData uri="http://schemas.openxmlformats.org/presentationml/2006/ole">
              <mc:AlternateContent xmlns:mc="http://schemas.openxmlformats.org/markup-compatibility/2006">
                <mc:Choice xmlns:v="urn:schemas-microsoft-com:vml" Requires="v">
                  <p:oleObj name="Image" r:id="rId6" imgW="2959100" imgH="330200" progId="Photoshop.Image.6">
                    <p:embed/>
                  </p:oleObj>
                </mc:Choice>
                <mc:Fallback>
                  <p:oleObj name="Image" r:id="rId6" imgW="2959100" imgH="330200" progId="Photoshop.Image.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 y="2935"/>
                          <a:ext cx="320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69639" name="Text Box 10">
            <a:extLst>
              <a:ext uri="{FF2B5EF4-FFF2-40B4-BE49-F238E27FC236}">
                <a16:creationId xmlns:a16="http://schemas.microsoft.com/office/drawing/2014/main" id="{BBDA8A66-B324-2F43-8F45-49DF7F0F66DB}"/>
              </a:ext>
            </a:extLst>
          </p:cNvPr>
          <p:cNvSpPr txBox="1">
            <a:spLocks noChangeArrowheads="1"/>
          </p:cNvSpPr>
          <p:nvPr/>
        </p:nvSpPr>
        <p:spPr bwMode="auto">
          <a:xfrm>
            <a:off x="3722688" y="5880100"/>
            <a:ext cx="4303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Microarray timecourse of </a:t>
            </a:r>
            <a:br>
              <a:rPr lang="en-US" altLang="en-US" sz="2400">
                <a:latin typeface="Arial" panose="020B0604020202020204" pitchFamily="34" charset="0"/>
              </a:rPr>
            </a:br>
            <a:r>
              <a:rPr lang="en-US" altLang="en-US" sz="2400">
                <a:latin typeface="Arial" panose="020B0604020202020204" pitchFamily="34" charset="0"/>
              </a:rPr>
              <a:t>1 ribosomal protein</a:t>
            </a:r>
          </a:p>
        </p:txBody>
      </p:sp>
      <p:grpSp>
        <p:nvGrpSpPr>
          <p:cNvPr id="69640" name="Group 11">
            <a:extLst>
              <a:ext uri="{FF2B5EF4-FFF2-40B4-BE49-F238E27FC236}">
                <a16:creationId xmlns:a16="http://schemas.microsoft.com/office/drawing/2014/main" id="{1C2C1068-A353-6841-9C55-37D3298EE13E}"/>
              </a:ext>
            </a:extLst>
          </p:cNvPr>
          <p:cNvGrpSpPr>
            <a:grpSpLocks/>
          </p:cNvGrpSpPr>
          <p:nvPr/>
        </p:nvGrpSpPr>
        <p:grpSpPr bwMode="auto">
          <a:xfrm>
            <a:off x="2751138" y="1046163"/>
            <a:ext cx="5470525" cy="4627562"/>
            <a:chOff x="1733" y="659"/>
            <a:chExt cx="3446" cy="2915"/>
          </a:xfrm>
        </p:grpSpPr>
        <p:sp>
          <p:nvSpPr>
            <p:cNvPr id="69642" name="Text Box 12">
              <a:extLst>
                <a:ext uri="{FF2B5EF4-FFF2-40B4-BE49-F238E27FC236}">
                  <a16:creationId xmlns:a16="http://schemas.microsoft.com/office/drawing/2014/main" id="{F4BA628E-5CE6-4A46-B341-3FF05D1EDE96}"/>
                </a:ext>
              </a:extLst>
            </p:cNvPr>
            <p:cNvSpPr txBox="1">
              <a:spLocks noChangeArrowheads="1"/>
            </p:cNvSpPr>
            <p:nvPr/>
          </p:nvSpPr>
          <p:spPr bwMode="auto">
            <a:xfrm rot="-5400000">
              <a:off x="737" y="1655"/>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rPr>
                <a:t>mRNA expression level (ratio)</a:t>
              </a:r>
            </a:p>
          </p:txBody>
        </p:sp>
        <p:sp>
          <p:nvSpPr>
            <p:cNvPr id="69643" name="Text Box 13">
              <a:extLst>
                <a:ext uri="{FF2B5EF4-FFF2-40B4-BE49-F238E27FC236}">
                  <a16:creationId xmlns:a16="http://schemas.microsoft.com/office/drawing/2014/main" id="{2DE55340-9164-D343-B4D7-129E57A1D0AF}"/>
                </a:ext>
              </a:extLst>
            </p:cNvPr>
            <p:cNvSpPr txBox="1">
              <a:spLocks noChangeArrowheads="1"/>
            </p:cNvSpPr>
            <p:nvPr/>
          </p:nvSpPr>
          <p:spPr bwMode="auto">
            <a:xfrm>
              <a:off x="4460" y="3286"/>
              <a:ext cx="7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Time-&gt;</a:t>
              </a:r>
            </a:p>
          </p:txBody>
        </p:sp>
      </p:grpSp>
      <p:sp>
        <p:nvSpPr>
          <p:cNvPr id="69641" name="Text Box 14">
            <a:extLst>
              <a:ext uri="{FF2B5EF4-FFF2-40B4-BE49-F238E27FC236}">
                <a16:creationId xmlns:a16="http://schemas.microsoft.com/office/drawing/2014/main" id="{3B3C60B0-FA76-5543-8B49-F50F5623058E}"/>
              </a:ext>
            </a:extLst>
          </p:cNvPr>
          <p:cNvSpPr txBox="1">
            <a:spLocks noChangeArrowheads="1"/>
          </p:cNvSpPr>
          <p:nvPr/>
        </p:nvSpPr>
        <p:spPr bwMode="auto">
          <a:xfrm>
            <a:off x="6591300" y="3048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[Brown, Davis]</a:t>
            </a:r>
          </a:p>
        </p:txBody>
      </p:sp>
    </p:spTree>
  </p:cSld>
  <p:clrMapOvr>
    <a:masterClrMapping/>
  </p:clrMapOvr>
  <p:transition advTm="4033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gene_expression_cluster">
            <a:extLst>
              <a:ext uri="{FF2B5EF4-FFF2-40B4-BE49-F238E27FC236}">
                <a16:creationId xmlns:a16="http://schemas.microsoft.com/office/drawing/2014/main" id="{588BFF57-C69C-8046-9534-4CA35CD6E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0" t="63815" r="69420" b="1886"/>
          <a:stretch>
            <a:fillRect/>
          </a:stretch>
        </p:blipFill>
        <p:spPr bwMode="auto">
          <a:xfrm>
            <a:off x="139700" y="4403725"/>
            <a:ext cx="23764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3">
            <a:extLst>
              <a:ext uri="{FF2B5EF4-FFF2-40B4-BE49-F238E27FC236}">
                <a16:creationId xmlns:a16="http://schemas.microsoft.com/office/drawing/2014/main" id="{E54907AB-BDC3-AB45-AA5A-510E64042CAA}"/>
              </a:ext>
            </a:extLst>
          </p:cNvPr>
          <p:cNvSpPr>
            <a:spLocks noChangeArrowheads="1"/>
          </p:cNvSpPr>
          <p:nvPr/>
        </p:nvSpPr>
        <p:spPr bwMode="auto">
          <a:xfrm>
            <a:off x="6499225" y="0"/>
            <a:ext cx="25368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3600" u="sng">
              <a:solidFill>
                <a:schemeClr val="tx2"/>
              </a:solidFill>
            </a:endParaRPr>
          </a:p>
        </p:txBody>
      </p:sp>
      <p:sp>
        <p:nvSpPr>
          <p:cNvPr id="71683" name="Rectangle 4">
            <a:extLst>
              <a:ext uri="{FF2B5EF4-FFF2-40B4-BE49-F238E27FC236}">
                <a16:creationId xmlns:a16="http://schemas.microsoft.com/office/drawing/2014/main" id="{A6E42E04-FF7A-C54C-B7AA-24A2FB81514F}"/>
              </a:ext>
            </a:extLst>
          </p:cNvPr>
          <p:cNvSpPr>
            <a:spLocks noGrp="1"/>
          </p:cNvSpPr>
          <p:nvPr>
            <p:ph type="title"/>
          </p:nvPr>
        </p:nvSpPr>
        <p:spPr>
          <a:xfrm>
            <a:off x="69850" y="71438"/>
            <a:ext cx="2509838" cy="4094162"/>
          </a:xfrm>
        </p:spPr>
        <p:txBody>
          <a:bodyPr/>
          <a:lstStyle/>
          <a:p>
            <a:pPr eaLnBrk="1" hangingPunct="1"/>
            <a:r>
              <a:rPr lang="en-US" altLang="en-US" sz="3600">
                <a:latin typeface="Arial" panose="020B0604020202020204" pitchFamily="34" charset="0"/>
                <a:ea typeface="ＭＳ Ｐゴシック" panose="020B0600070205080204" pitchFamily="34" charset="-128"/>
              </a:rPr>
              <a:t>Clustering</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the </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yeast cell cycle to uncover interacting proteins</a:t>
            </a:r>
          </a:p>
        </p:txBody>
      </p:sp>
      <p:sp>
        <p:nvSpPr>
          <p:cNvPr id="71684" name="Text Box 5">
            <a:extLst>
              <a:ext uri="{FF2B5EF4-FFF2-40B4-BE49-F238E27FC236}">
                <a16:creationId xmlns:a16="http://schemas.microsoft.com/office/drawing/2014/main" id="{3E1815E3-75D4-1143-AE1C-2A5533F98354}"/>
              </a:ext>
            </a:extLst>
          </p:cNvPr>
          <p:cNvSpPr txBox="1">
            <a:spLocks noChangeArrowheads="1"/>
          </p:cNvSpPr>
          <p:nvPr/>
        </p:nvSpPr>
        <p:spPr bwMode="auto">
          <a:xfrm>
            <a:off x="7281863" y="357188"/>
            <a:ext cx="1536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a:solidFill>
                <a:srgbClr val="FF00FF"/>
              </a:solidFill>
              <a:latin typeface="Arial" panose="020B0604020202020204" pitchFamily="34" charset="0"/>
            </a:endParaRPr>
          </a:p>
        </p:txBody>
      </p:sp>
      <p:graphicFrame>
        <p:nvGraphicFramePr>
          <p:cNvPr id="71685" name="Object 2">
            <a:extLst>
              <a:ext uri="{FF2B5EF4-FFF2-40B4-BE49-F238E27FC236}">
                <a16:creationId xmlns:a16="http://schemas.microsoft.com/office/drawing/2014/main" id="{06B26B5E-ED92-E848-9C00-03CB6EC79E29}"/>
              </a:ext>
            </a:extLst>
          </p:cNvPr>
          <p:cNvGraphicFramePr>
            <a:graphicFrameLocks noChangeAspect="1"/>
          </p:cNvGraphicFramePr>
          <p:nvPr/>
        </p:nvGraphicFramePr>
        <p:xfrm>
          <a:off x="3073400" y="817563"/>
          <a:ext cx="5427663" cy="3900487"/>
        </p:xfrm>
        <a:graphic>
          <a:graphicData uri="http://schemas.openxmlformats.org/presentationml/2006/ole">
            <mc:AlternateContent xmlns:mc="http://schemas.openxmlformats.org/markup-compatibility/2006">
              <mc:Choice xmlns:v="urn:schemas-microsoft-com:vml" Requires="v">
                <p:oleObj name="Chart" r:id="rId4" imgW="3683000" imgH="2298700" progId="Excel.Chart.8">
                  <p:embed/>
                </p:oleObj>
              </mc:Choice>
              <mc:Fallback>
                <p:oleObj name="Chart" r:id="rId4" imgW="3683000" imgH="22987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817563"/>
                        <a:ext cx="5427663"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686" name="Object 3">
            <a:extLst>
              <a:ext uri="{FF2B5EF4-FFF2-40B4-BE49-F238E27FC236}">
                <a16:creationId xmlns:a16="http://schemas.microsoft.com/office/drawing/2014/main" id="{5C3F3024-47FC-A649-907A-898D1CAB5CC7}"/>
              </a:ext>
            </a:extLst>
          </p:cNvPr>
          <p:cNvGraphicFramePr>
            <a:graphicFrameLocks noChangeAspect="1"/>
          </p:cNvGraphicFramePr>
          <p:nvPr/>
        </p:nvGraphicFramePr>
        <p:xfrm>
          <a:off x="3336925" y="4659313"/>
          <a:ext cx="5080000" cy="566737"/>
        </p:xfrm>
        <a:graphic>
          <a:graphicData uri="http://schemas.openxmlformats.org/presentationml/2006/ole">
            <mc:AlternateContent xmlns:mc="http://schemas.openxmlformats.org/markup-compatibility/2006">
              <mc:Choice xmlns:v="urn:schemas-microsoft-com:vml" Requires="v">
                <p:oleObj name="Image" r:id="rId6" imgW="2959100" imgH="330200" progId="Photoshop.Image.6">
                  <p:embed/>
                </p:oleObj>
              </mc:Choice>
              <mc:Fallback>
                <p:oleObj name="Image" r:id="rId6" imgW="2959100" imgH="330200" progId="Photoshop.Image.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4659313"/>
                        <a:ext cx="5080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687" name="Text Box 8">
            <a:extLst>
              <a:ext uri="{FF2B5EF4-FFF2-40B4-BE49-F238E27FC236}">
                <a16:creationId xmlns:a16="http://schemas.microsoft.com/office/drawing/2014/main" id="{45AD09A5-22B6-A047-A2C8-9C601C14E1AD}"/>
              </a:ext>
            </a:extLst>
          </p:cNvPr>
          <p:cNvSpPr txBox="1">
            <a:spLocks noChangeArrowheads="1"/>
          </p:cNvSpPr>
          <p:nvPr/>
        </p:nvSpPr>
        <p:spPr bwMode="auto">
          <a:xfrm>
            <a:off x="3675063" y="5756275"/>
            <a:ext cx="4618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Random relationship from ~18M </a:t>
            </a:r>
          </a:p>
          <a:p>
            <a:pPr algn="ctr" eaLnBrk="1" hangingPunct="1">
              <a:spcBef>
                <a:spcPct val="0"/>
              </a:spcBef>
              <a:buFontTx/>
              <a:buNone/>
            </a:pPr>
            <a:endParaRPr lang="en-US" altLang="en-US" sz="2400">
              <a:latin typeface="Arial" panose="020B0604020202020204" pitchFamily="34" charset="0"/>
            </a:endParaRPr>
          </a:p>
        </p:txBody>
      </p:sp>
      <p:grpSp>
        <p:nvGrpSpPr>
          <p:cNvPr id="71688" name="Group 9">
            <a:extLst>
              <a:ext uri="{FF2B5EF4-FFF2-40B4-BE49-F238E27FC236}">
                <a16:creationId xmlns:a16="http://schemas.microsoft.com/office/drawing/2014/main" id="{F54EED5A-CFF3-ED4B-B08C-C1010130214C}"/>
              </a:ext>
            </a:extLst>
          </p:cNvPr>
          <p:cNvGrpSpPr>
            <a:grpSpLocks/>
          </p:cNvGrpSpPr>
          <p:nvPr/>
        </p:nvGrpSpPr>
        <p:grpSpPr bwMode="auto">
          <a:xfrm>
            <a:off x="2751138" y="1046163"/>
            <a:ext cx="5470525" cy="4627562"/>
            <a:chOff x="1733" y="659"/>
            <a:chExt cx="3446" cy="2915"/>
          </a:xfrm>
        </p:grpSpPr>
        <p:sp>
          <p:nvSpPr>
            <p:cNvPr id="71689" name="Text Box 10">
              <a:extLst>
                <a:ext uri="{FF2B5EF4-FFF2-40B4-BE49-F238E27FC236}">
                  <a16:creationId xmlns:a16="http://schemas.microsoft.com/office/drawing/2014/main" id="{9107DBA1-BB5D-4745-AF21-700FA54F2FE5}"/>
                </a:ext>
              </a:extLst>
            </p:cNvPr>
            <p:cNvSpPr txBox="1">
              <a:spLocks noChangeArrowheads="1"/>
            </p:cNvSpPr>
            <p:nvPr/>
          </p:nvSpPr>
          <p:spPr bwMode="auto">
            <a:xfrm rot="-5400000">
              <a:off x="737" y="1655"/>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rPr>
                <a:t>mRNA expression level (ratio)</a:t>
              </a:r>
            </a:p>
          </p:txBody>
        </p:sp>
        <p:sp>
          <p:nvSpPr>
            <p:cNvPr id="71690" name="Text Box 11">
              <a:extLst>
                <a:ext uri="{FF2B5EF4-FFF2-40B4-BE49-F238E27FC236}">
                  <a16:creationId xmlns:a16="http://schemas.microsoft.com/office/drawing/2014/main" id="{1D5E77BB-CECD-DC46-BE93-E42E31DD8915}"/>
                </a:ext>
              </a:extLst>
            </p:cNvPr>
            <p:cNvSpPr txBox="1">
              <a:spLocks noChangeArrowheads="1"/>
            </p:cNvSpPr>
            <p:nvPr/>
          </p:nvSpPr>
          <p:spPr bwMode="auto">
            <a:xfrm>
              <a:off x="4460" y="3286"/>
              <a:ext cx="7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Time-&gt;</a:t>
              </a:r>
            </a:p>
          </p:txBody>
        </p:sp>
      </p:grpSp>
    </p:spTree>
  </p:cSld>
  <p:clrMapOvr>
    <a:masterClrMapping/>
  </p:clrMapOvr>
  <p:transition advTm="132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gene_expression_cluster">
            <a:extLst>
              <a:ext uri="{FF2B5EF4-FFF2-40B4-BE49-F238E27FC236}">
                <a16:creationId xmlns:a16="http://schemas.microsoft.com/office/drawing/2014/main" id="{CC322163-177E-1C42-AA9E-A54E086C3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0" t="63815" r="69420" b="1886"/>
          <a:stretch>
            <a:fillRect/>
          </a:stretch>
        </p:blipFill>
        <p:spPr bwMode="auto">
          <a:xfrm>
            <a:off x="139700" y="4403725"/>
            <a:ext cx="23764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3">
            <a:extLst>
              <a:ext uri="{FF2B5EF4-FFF2-40B4-BE49-F238E27FC236}">
                <a16:creationId xmlns:a16="http://schemas.microsoft.com/office/drawing/2014/main" id="{6DE2E9E2-B4BC-D24F-BB21-CA61BE1B1C3B}"/>
              </a:ext>
            </a:extLst>
          </p:cNvPr>
          <p:cNvSpPr>
            <a:spLocks noChangeArrowheads="1"/>
          </p:cNvSpPr>
          <p:nvPr/>
        </p:nvSpPr>
        <p:spPr bwMode="auto">
          <a:xfrm>
            <a:off x="6499225" y="0"/>
            <a:ext cx="25368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3600" u="sng">
              <a:solidFill>
                <a:schemeClr val="tx2"/>
              </a:solidFill>
            </a:endParaRPr>
          </a:p>
        </p:txBody>
      </p:sp>
      <p:sp>
        <p:nvSpPr>
          <p:cNvPr id="73731" name="Rectangle 4">
            <a:extLst>
              <a:ext uri="{FF2B5EF4-FFF2-40B4-BE49-F238E27FC236}">
                <a16:creationId xmlns:a16="http://schemas.microsoft.com/office/drawing/2014/main" id="{C77692EA-6543-EC42-A78A-CD3373653EC9}"/>
              </a:ext>
            </a:extLst>
          </p:cNvPr>
          <p:cNvSpPr>
            <a:spLocks noGrp="1"/>
          </p:cNvSpPr>
          <p:nvPr>
            <p:ph type="title"/>
          </p:nvPr>
        </p:nvSpPr>
        <p:spPr>
          <a:xfrm>
            <a:off x="69850" y="71438"/>
            <a:ext cx="2509838" cy="4094162"/>
          </a:xfrm>
        </p:spPr>
        <p:txBody>
          <a:bodyPr/>
          <a:lstStyle/>
          <a:p>
            <a:pPr eaLnBrk="1" hangingPunct="1"/>
            <a:r>
              <a:rPr lang="en-US" altLang="en-US" sz="3600">
                <a:latin typeface="Arial" panose="020B0604020202020204" pitchFamily="34" charset="0"/>
                <a:ea typeface="ＭＳ Ｐゴシック" panose="020B0600070205080204" pitchFamily="34" charset="-128"/>
              </a:rPr>
              <a:t>Clustering</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the </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yeast cell cycle to uncover interacting proteins</a:t>
            </a:r>
          </a:p>
        </p:txBody>
      </p:sp>
      <p:sp>
        <p:nvSpPr>
          <p:cNvPr id="73732" name="Text Box 5">
            <a:extLst>
              <a:ext uri="{FF2B5EF4-FFF2-40B4-BE49-F238E27FC236}">
                <a16:creationId xmlns:a16="http://schemas.microsoft.com/office/drawing/2014/main" id="{228609D8-7527-2E46-9BC4-144BF3D8E7BE}"/>
              </a:ext>
            </a:extLst>
          </p:cNvPr>
          <p:cNvSpPr txBox="1">
            <a:spLocks noChangeArrowheads="1"/>
          </p:cNvSpPr>
          <p:nvPr/>
        </p:nvSpPr>
        <p:spPr bwMode="auto">
          <a:xfrm>
            <a:off x="7281863" y="357188"/>
            <a:ext cx="1536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a:solidFill>
                <a:srgbClr val="FF00FF"/>
              </a:solidFill>
              <a:latin typeface="Arial" panose="020B0604020202020204" pitchFamily="34" charset="0"/>
            </a:endParaRPr>
          </a:p>
        </p:txBody>
      </p:sp>
      <p:graphicFrame>
        <p:nvGraphicFramePr>
          <p:cNvPr id="73733" name="Object 2">
            <a:extLst>
              <a:ext uri="{FF2B5EF4-FFF2-40B4-BE49-F238E27FC236}">
                <a16:creationId xmlns:a16="http://schemas.microsoft.com/office/drawing/2014/main" id="{674AF824-74A4-834D-99DB-5B2DE2C9C665}"/>
              </a:ext>
            </a:extLst>
          </p:cNvPr>
          <p:cNvGraphicFramePr>
            <a:graphicFrameLocks noChangeAspect="1"/>
          </p:cNvGraphicFramePr>
          <p:nvPr/>
        </p:nvGraphicFramePr>
        <p:xfrm>
          <a:off x="3073400" y="817563"/>
          <a:ext cx="5427663" cy="3900487"/>
        </p:xfrm>
        <a:graphic>
          <a:graphicData uri="http://schemas.openxmlformats.org/presentationml/2006/ole">
            <mc:AlternateContent xmlns:mc="http://schemas.openxmlformats.org/markup-compatibility/2006">
              <mc:Choice xmlns:v="urn:schemas-microsoft-com:vml" Requires="v">
                <p:oleObj name="Chart" r:id="rId4" imgW="3429000" imgH="2273300" progId="Excel.Chart.8">
                  <p:embed/>
                </p:oleObj>
              </mc:Choice>
              <mc:Fallback>
                <p:oleObj name="Chart" r:id="rId4" imgW="3429000" imgH="22733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817563"/>
                        <a:ext cx="5427663"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3734" name="Object 3">
            <a:extLst>
              <a:ext uri="{FF2B5EF4-FFF2-40B4-BE49-F238E27FC236}">
                <a16:creationId xmlns:a16="http://schemas.microsoft.com/office/drawing/2014/main" id="{0EED1940-83D1-9F4A-92D1-4668AC41A665}"/>
              </a:ext>
            </a:extLst>
          </p:cNvPr>
          <p:cNvGraphicFramePr>
            <a:graphicFrameLocks noChangeAspect="1"/>
          </p:cNvGraphicFramePr>
          <p:nvPr/>
        </p:nvGraphicFramePr>
        <p:xfrm>
          <a:off x="3336925" y="4659313"/>
          <a:ext cx="5080000" cy="566737"/>
        </p:xfrm>
        <a:graphic>
          <a:graphicData uri="http://schemas.openxmlformats.org/presentationml/2006/ole">
            <mc:AlternateContent xmlns:mc="http://schemas.openxmlformats.org/markup-compatibility/2006">
              <mc:Choice xmlns:v="urn:schemas-microsoft-com:vml" Requires="v">
                <p:oleObj name="Image" r:id="rId6" imgW="2959100" imgH="330200" progId="Photoshop.Image.6">
                  <p:embed/>
                </p:oleObj>
              </mc:Choice>
              <mc:Fallback>
                <p:oleObj name="Image" r:id="rId6" imgW="2959100" imgH="330200" progId="Photoshop.Image.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4659313"/>
                        <a:ext cx="5080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35" name="Text Box 8">
            <a:extLst>
              <a:ext uri="{FF2B5EF4-FFF2-40B4-BE49-F238E27FC236}">
                <a16:creationId xmlns:a16="http://schemas.microsoft.com/office/drawing/2014/main" id="{F53DEAE9-DE05-924E-B989-02093ECD8F5C}"/>
              </a:ext>
            </a:extLst>
          </p:cNvPr>
          <p:cNvSpPr txBox="1">
            <a:spLocks noChangeArrowheads="1"/>
          </p:cNvSpPr>
          <p:nvPr/>
        </p:nvSpPr>
        <p:spPr bwMode="auto">
          <a:xfrm>
            <a:off x="3465513" y="5661025"/>
            <a:ext cx="4795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Close relationship from 18M </a:t>
            </a:r>
          </a:p>
          <a:p>
            <a:pPr algn="ctr" eaLnBrk="1" hangingPunct="1">
              <a:spcBef>
                <a:spcPct val="0"/>
              </a:spcBef>
              <a:buFontTx/>
              <a:buNone/>
            </a:pPr>
            <a:r>
              <a:rPr lang="en-US" altLang="en-US" sz="2400">
                <a:latin typeface="Arial" panose="020B0604020202020204" pitchFamily="34" charset="0"/>
              </a:rPr>
              <a:t>(2 Interacting Ribosomal Proteins)</a:t>
            </a:r>
          </a:p>
        </p:txBody>
      </p:sp>
      <p:grpSp>
        <p:nvGrpSpPr>
          <p:cNvPr id="73736" name="Group 9">
            <a:extLst>
              <a:ext uri="{FF2B5EF4-FFF2-40B4-BE49-F238E27FC236}">
                <a16:creationId xmlns:a16="http://schemas.microsoft.com/office/drawing/2014/main" id="{CA8B2DEC-CD63-BA47-942B-6934CAC1DF63}"/>
              </a:ext>
            </a:extLst>
          </p:cNvPr>
          <p:cNvGrpSpPr>
            <a:grpSpLocks/>
          </p:cNvGrpSpPr>
          <p:nvPr/>
        </p:nvGrpSpPr>
        <p:grpSpPr bwMode="auto">
          <a:xfrm>
            <a:off x="2751138" y="1046163"/>
            <a:ext cx="5470525" cy="4627562"/>
            <a:chOff x="1733" y="659"/>
            <a:chExt cx="3446" cy="2915"/>
          </a:xfrm>
        </p:grpSpPr>
        <p:sp>
          <p:nvSpPr>
            <p:cNvPr id="73738" name="Text Box 10">
              <a:extLst>
                <a:ext uri="{FF2B5EF4-FFF2-40B4-BE49-F238E27FC236}">
                  <a16:creationId xmlns:a16="http://schemas.microsoft.com/office/drawing/2014/main" id="{4A6F177A-B16F-3A4B-A90C-0EE124181F6A}"/>
                </a:ext>
              </a:extLst>
            </p:cNvPr>
            <p:cNvSpPr txBox="1">
              <a:spLocks noChangeArrowheads="1"/>
            </p:cNvSpPr>
            <p:nvPr/>
          </p:nvSpPr>
          <p:spPr bwMode="auto">
            <a:xfrm rot="-5400000">
              <a:off x="737" y="1655"/>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rPr>
                <a:t>mRNA expression level (ratio)</a:t>
              </a:r>
            </a:p>
          </p:txBody>
        </p:sp>
        <p:sp>
          <p:nvSpPr>
            <p:cNvPr id="73739" name="Text Box 11">
              <a:extLst>
                <a:ext uri="{FF2B5EF4-FFF2-40B4-BE49-F238E27FC236}">
                  <a16:creationId xmlns:a16="http://schemas.microsoft.com/office/drawing/2014/main" id="{265AADCB-8532-294B-8735-FC9FE1D6A747}"/>
                </a:ext>
              </a:extLst>
            </p:cNvPr>
            <p:cNvSpPr txBox="1">
              <a:spLocks noChangeArrowheads="1"/>
            </p:cNvSpPr>
            <p:nvPr/>
          </p:nvSpPr>
          <p:spPr bwMode="auto">
            <a:xfrm>
              <a:off x="4460" y="3286"/>
              <a:ext cx="7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Time-&gt;</a:t>
              </a:r>
            </a:p>
          </p:txBody>
        </p:sp>
      </p:grpSp>
      <p:sp>
        <p:nvSpPr>
          <p:cNvPr id="73737" name="Text Box 12">
            <a:extLst>
              <a:ext uri="{FF2B5EF4-FFF2-40B4-BE49-F238E27FC236}">
                <a16:creationId xmlns:a16="http://schemas.microsoft.com/office/drawing/2014/main" id="{B40F26AD-A055-9E44-9CA7-DD28E1574F63}"/>
              </a:ext>
            </a:extLst>
          </p:cNvPr>
          <p:cNvSpPr txBox="1">
            <a:spLocks noChangeArrowheads="1"/>
          </p:cNvSpPr>
          <p:nvPr/>
        </p:nvSpPr>
        <p:spPr bwMode="auto">
          <a:xfrm>
            <a:off x="6102350" y="304800"/>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[Botstein; Church, Vidal]</a:t>
            </a:r>
          </a:p>
        </p:txBody>
      </p:sp>
    </p:spTree>
  </p:cSld>
  <p:clrMapOvr>
    <a:masterClrMapping/>
  </p:clrMapOvr>
  <p:transition advTm="662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gene_expression_cluster">
            <a:extLst>
              <a:ext uri="{FF2B5EF4-FFF2-40B4-BE49-F238E27FC236}">
                <a16:creationId xmlns:a16="http://schemas.microsoft.com/office/drawing/2014/main" id="{2954A129-F655-8842-9F58-5520F836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0" t="63815" r="69420" b="1886"/>
          <a:stretch>
            <a:fillRect/>
          </a:stretch>
        </p:blipFill>
        <p:spPr bwMode="auto">
          <a:xfrm>
            <a:off x="139700" y="4403725"/>
            <a:ext cx="23764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3">
            <a:extLst>
              <a:ext uri="{FF2B5EF4-FFF2-40B4-BE49-F238E27FC236}">
                <a16:creationId xmlns:a16="http://schemas.microsoft.com/office/drawing/2014/main" id="{88FD1027-4699-CF40-B2DD-E3D4B2B28D61}"/>
              </a:ext>
            </a:extLst>
          </p:cNvPr>
          <p:cNvSpPr>
            <a:spLocks noChangeArrowheads="1"/>
          </p:cNvSpPr>
          <p:nvPr/>
        </p:nvSpPr>
        <p:spPr bwMode="auto">
          <a:xfrm>
            <a:off x="6499225" y="0"/>
            <a:ext cx="25368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3600" u="sng">
              <a:solidFill>
                <a:schemeClr val="tx2"/>
              </a:solidFill>
            </a:endParaRPr>
          </a:p>
        </p:txBody>
      </p:sp>
      <p:sp>
        <p:nvSpPr>
          <p:cNvPr id="75779" name="Rectangle 4">
            <a:extLst>
              <a:ext uri="{FF2B5EF4-FFF2-40B4-BE49-F238E27FC236}">
                <a16:creationId xmlns:a16="http://schemas.microsoft.com/office/drawing/2014/main" id="{0BD00F70-E7F9-1341-86ED-AC111F46124A}"/>
              </a:ext>
            </a:extLst>
          </p:cNvPr>
          <p:cNvSpPr>
            <a:spLocks noGrp="1"/>
          </p:cNvSpPr>
          <p:nvPr>
            <p:ph type="title"/>
          </p:nvPr>
        </p:nvSpPr>
        <p:spPr>
          <a:xfrm>
            <a:off x="69850" y="71438"/>
            <a:ext cx="2509838" cy="4094162"/>
          </a:xfrm>
        </p:spPr>
        <p:txBody>
          <a:bodyPr/>
          <a:lstStyle/>
          <a:p>
            <a:pPr eaLnBrk="1" hangingPunct="1"/>
            <a:r>
              <a:rPr lang="en-US" altLang="en-US" sz="3600">
                <a:latin typeface="Arial" panose="020B0604020202020204" pitchFamily="34" charset="0"/>
                <a:ea typeface="ＭＳ Ｐゴシック" panose="020B0600070205080204" pitchFamily="34" charset="-128"/>
              </a:rPr>
              <a:t>Clustering</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the </a:t>
            </a:r>
            <a:br>
              <a:rPr lang="en-US" altLang="en-US" sz="3600">
                <a:latin typeface="Arial" panose="020B0604020202020204" pitchFamily="34" charset="0"/>
                <a:ea typeface="ＭＳ Ｐゴシック" panose="020B0600070205080204" pitchFamily="34" charset="-128"/>
              </a:rPr>
            </a:br>
            <a:r>
              <a:rPr lang="en-US" altLang="en-US" sz="3600">
                <a:latin typeface="Arial" panose="020B0604020202020204" pitchFamily="34" charset="0"/>
                <a:ea typeface="ＭＳ Ｐゴシック" panose="020B0600070205080204" pitchFamily="34" charset="-128"/>
              </a:rPr>
              <a:t>yeast cell cycle to uncover interacting proteins</a:t>
            </a:r>
          </a:p>
        </p:txBody>
      </p:sp>
      <p:sp>
        <p:nvSpPr>
          <p:cNvPr id="75780" name="Text Box 5">
            <a:extLst>
              <a:ext uri="{FF2B5EF4-FFF2-40B4-BE49-F238E27FC236}">
                <a16:creationId xmlns:a16="http://schemas.microsoft.com/office/drawing/2014/main" id="{18F9CFD3-3857-6C49-B70E-B8422E60EFBE}"/>
              </a:ext>
            </a:extLst>
          </p:cNvPr>
          <p:cNvSpPr txBox="1">
            <a:spLocks noChangeArrowheads="1"/>
          </p:cNvSpPr>
          <p:nvPr/>
        </p:nvSpPr>
        <p:spPr bwMode="auto">
          <a:xfrm>
            <a:off x="7281863" y="357188"/>
            <a:ext cx="1536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a:solidFill>
                <a:srgbClr val="FF00FF"/>
              </a:solidFill>
              <a:latin typeface="Arial" panose="020B0604020202020204" pitchFamily="34" charset="0"/>
            </a:endParaRPr>
          </a:p>
        </p:txBody>
      </p:sp>
      <p:graphicFrame>
        <p:nvGraphicFramePr>
          <p:cNvPr id="75781" name="Object 2">
            <a:extLst>
              <a:ext uri="{FF2B5EF4-FFF2-40B4-BE49-F238E27FC236}">
                <a16:creationId xmlns:a16="http://schemas.microsoft.com/office/drawing/2014/main" id="{0301F2D2-4504-4049-A59C-B05DDC32A4A1}"/>
              </a:ext>
            </a:extLst>
          </p:cNvPr>
          <p:cNvGraphicFramePr>
            <a:graphicFrameLocks noChangeAspect="1"/>
          </p:cNvGraphicFramePr>
          <p:nvPr/>
        </p:nvGraphicFramePr>
        <p:xfrm>
          <a:off x="3073400" y="817563"/>
          <a:ext cx="5427663" cy="3900487"/>
        </p:xfrm>
        <a:graphic>
          <a:graphicData uri="http://schemas.openxmlformats.org/presentationml/2006/ole">
            <mc:AlternateContent xmlns:mc="http://schemas.openxmlformats.org/markup-compatibility/2006">
              <mc:Choice xmlns:v="urn:schemas-microsoft-com:vml" Requires="v">
                <p:oleObj name="Chart" r:id="rId4" imgW="3162300" imgH="2209800" progId="Excel.Chart.8">
                  <p:embed/>
                </p:oleObj>
              </mc:Choice>
              <mc:Fallback>
                <p:oleObj name="Chart" r:id="rId4" imgW="3162300" imgH="22098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817563"/>
                        <a:ext cx="5427663"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5782" name="Object 3">
            <a:extLst>
              <a:ext uri="{FF2B5EF4-FFF2-40B4-BE49-F238E27FC236}">
                <a16:creationId xmlns:a16="http://schemas.microsoft.com/office/drawing/2014/main" id="{6293CB43-6B0F-FA4D-AE0E-353C1ABD5D16}"/>
              </a:ext>
            </a:extLst>
          </p:cNvPr>
          <p:cNvGraphicFramePr>
            <a:graphicFrameLocks noChangeAspect="1"/>
          </p:cNvGraphicFramePr>
          <p:nvPr/>
        </p:nvGraphicFramePr>
        <p:xfrm>
          <a:off x="3336925" y="4659313"/>
          <a:ext cx="5080000" cy="566737"/>
        </p:xfrm>
        <a:graphic>
          <a:graphicData uri="http://schemas.openxmlformats.org/presentationml/2006/ole">
            <mc:AlternateContent xmlns:mc="http://schemas.openxmlformats.org/markup-compatibility/2006">
              <mc:Choice xmlns:v="urn:schemas-microsoft-com:vml" Requires="v">
                <p:oleObj name="Image" r:id="rId6" imgW="2959100" imgH="330200" progId="Photoshop.Image.6">
                  <p:embed/>
                </p:oleObj>
              </mc:Choice>
              <mc:Fallback>
                <p:oleObj name="Image" r:id="rId6" imgW="2959100" imgH="330200" progId="Photoshop.Image.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4659313"/>
                        <a:ext cx="5080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5783" name="Text Box 8">
            <a:extLst>
              <a:ext uri="{FF2B5EF4-FFF2-40B4-BE49-F238E27FC236}">
                <a16:creationId xmlns:a16="http://schemas.microsoft.com/office/drawing/2014/main" id="{03BD6ECE-4691-854E-ABEA-47379682C501}"/>
              </a:ext>
            </a:extLst>
          </p:cNvPr>
          <p:cNvSpPr txBox="1">
            <a:spLocks noChangeArrowheads="1"/>
          </p:cNvSpPr>
          <p:nvPr/>
        </p:nvSpPr>
        <p:spPr bwMode="auto">
          <a:xfrm>
            <a:off x="3368675" y="5561013"/>
            <a:ext cx="4873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Predict Functional Interaction of </a:t>
            </a:r>
            <a:br>
              <a:rPr lang="en-US" altLang="en-US" sz="2400">
                <a:latin typeface="Arial" panose="020B0604020202020204" pitchFamily="34" charset="0"/>
              </a:rPr>
            </a:br>
            <a:r>
              <a:rPr lang="en-US" altLang="en-US" sz="2400">
                <a:latin typeface="Arial" panose="020B0604020202020204" pitchFamily="34" charset="0"/>
              </a:rPr>
              <a:t>Unknown Member of Cluster</a:t>
            </a:r>
          </a:p>
        </p:txBody>
      </p:sp>
      <p:grpSp>
        <p:nvGrpSpPr>
          <p:cNvPr id="75784" name="Group 9">
            <a:extLst>
              <a:ext uri="{FF2B5EF4-FFF2-40B4-BE49-F238E27FC236}">
                <a16:creationId xmlns:a16="http://schemas.microsoft.com/office/drawing/2014/main" id="{328A11B5-B089-7C4D-B880-8BBB13BE0B3C}"/>
              </a:ext>
            </a:extLst>
          </p:cNvPr>
          <p:cNvGrpSpPr>
            <a:grpSpLocks/>
          </p:cNvGrpSpPr>
          <p:nvPr/>
        </p:nvGrpSpPr>
        <p:grpSpPr bwMode="auto">
          <a:xfrm>
            <a:off x="2751138" y="1046163"/>
            <a:ext cx="5470525" cy="4627562"/>
            <a:chOff x="1733" y="659"/>
            <a:chExt cx="3446" cy="2915"/>
          </a:xfrm>
        </p:grpSpPr>
        <p:sp>
          <p:nvSpPr>
            <p:cNvPr id="75790" name="Text Box 10">
              <a:extLst>
                <a:ext uri="{FF2B5EF4-FFF2-40B4-BE49-F238E27FC236}">
                  <a16:creationId xmlns:a16="http://schemas.microsoft.com/office/drawing/2014/main" id="{1F9CFCAA-E408-CC4A-8A6D-E8461AD0692F}"/>
                </a:ext>
              </a:extLst>
            </p:cNvPr>
            <p:cNvSpPr txBox="1">
              <a:spLocks noChangeArrowheads="1"/>
            </p:cNvSpPr>
            <p:nvPr/>
          </p:nvSpPr>
          <p:spPr bwMode="auto">
            <a:xfrm rot="-5400000">
              <a:off x="737" y="1655"/>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rPr>
                <a:t>mRNA expression level (ratio)</a:t>
              </a:r>
            </a:p>
          </p:txBody>
        </p:sp>
        <p:sp>
          <p:nvSpPr>
            <p:cNvPr id="75791" name="Text Box 11">
              <a:extLst>
                <a:ext uri="{FF2B5EF4-FFF2-40B4-BE49-F238E27FC236}">
                  <a16:creationId xmlns:a16="http://schemas.microsoft.com/office/drawing/2014/main" id="{01BB1C3A-080A-B346-9607-2610C613FEFF}"/>
                </a:ext>
              </a:extLst>
            </p:cNvPr>
            <p:cNvSpPr txBox="1">
              <a:spLocks noChangeArrowheads="1"/>
            </p:cNvSpPr>
            <p:nvPr/>
          </p:nvSpPr>
          <p:spPr bwMode="auto">
            <a:xfrm>
              <a:off x="4460" y="3286"/>
              <a:ext cx="7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Time-&gt;</a:t>
              </a:r>
            </a:p>
          </p:txBody>
        </p:sp>
      </p:grpSp>
      <p:sp>
        <p:nvSpPr>
          <p:cNvPr id="75785" name="Rectangle 12">
            <a:extLst>
              <a:ext uri="{FF2B5EF4-FFF2-40B4-BE49-F238E27FC236}">
                <a16:creationId xmlns:a16="http://schemas.microsoft.com/office/drawing/2014/main" id="{097770EE-3F66-5F49-AD83-2DC7966D6B0F}"/>
              </a:ext>
            </a:extLst>
          </p:cNvPr>
          <p:cNvSpPr>
            <a:spLocks noChangeArrowheads="1"/>
          </p:cNvSpPr>
          <p:nvPr/>
        </p:nvSpPr>
        <p:spPr bwMode="auto">
          <a:xfrm>
            <a:off x="3648075" y="2305050"/>
            <a:ext cx="1054100" cy="344488"/>
          </a:xfrm>
          <a:prstGeom prst="rect">
            <a:avLst/>
          </a:prstGeom>
          <a:solidFill>
            <a:schemeClr val="bg1"/>
          </a:solidFill>
          <a:ln w="12700">
            <a:solidFill>
              <a:schemeClr val="bg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5786" name="Line 13">
            <a:extLst>
              <a:ext uri="{FF2B5EF4-FFF2-40B4-BE49-F238E27FC236}">
                <a16:creationId xmlns:a16="http://schemas.microsoft.com/office/drawing/2014/main" id="{EACC5BA9-1122-DC46-BA63-24CD1C8BF230}"/>
              </a:ext>
            </a:extLst>
          </p:cNvPr>
          <p:cNvSpPr>
            <a:spLocks noChangeShapeType="1"/>
          </p:cNvSpPr>
          <p:nvPr/>
        </p:nvSpPr>
        <p:spPr bwMode="auto">
          <a:xfrm>
            <a:off x="4906963" y="6486525"/>
            <a:ext cx="1874837" cy="0"/>
          </a:xfrm>
          <a:prstGeom prst="line">
            <a:avLst/>
          </a:prstGeom>
          <a:noFill/>
          <a:ln w="762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87" name="Oval 14">
            <a:extLst>
              <a:ext uri="{FF2B5EF4-FFF2-40B4-BE49-F238E27FC236}">
                <a16:creationId xmlns:a16="http://schemas.microsoft.com/office/drawing/2014/main" id="{5E659B9A-BFAF-6D45-979E-E417C6D5DD02}"/>
              </a:ext>
            </a:extLst>
          </p:cNvPr>
          <p:cNvSpPr>
            <a:spLocks noChangeArrowheads="1"/>
          </p:cNvSpPr>
          <p:nvPr/>
        </p:nvSpPr>
        <p:spPr bwMode="auto">
          <a:xfrm>
            <a:off x="4832350" y="6392863"/>
            <a:ext cx="168275" cy="187325"/>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5788" name="Oval 15">
            <a:extLst>
              <a:ext uri="{FF2B5EF4-FFF2-40B4-BE49-F238E27FC236}">
                <a16:creationId xmlns:a16="http://schemas.microsoft.com/office/drawing/2014/main" id="{E85271CB-D2E8-3243-8DE0-C145C2832EC5}"/>
              </a:ext>
            </a:extLst>
          </p:cNvPr>
          <p:cNvSpPr>
            <a:spLocks noChangeArrowheads="1"/>
          </p:cNvSpPr>
          <p:nvPr/>
        </p:nvSpPr>
        <p:spPr bwMode="auto">
          <a:xfrm>
            <a:off x="6653213" y="6392863"/>
            <a:ext cx="168275" cy="187325"/>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5789" name="Oval 16">
            <a:extLst>
              <a:ext uri="{FF2B5EF4-FFF2-40B4-BE49-F238E27FC236}">
                <a16:creationId xmlns:a16="http://schemas.microsoft.com/office/drawing/2014/main" id="{D71CADD8-D674-E849-A7F6-1503FE0F972C}"/>
              </a:ext>
            </a:extLst>
          </p:cNvPr>
          <p:cNvSpPr>
            <a:spLocks noChangeArrowheads="1"/>
          </p:cNvSpPr>
          <p:nvPr/>
        </p:nvSpPr>
        <p:spPr bwMode="auto">
          <a:xfrm>
            <a:off x="5729288" y="6392863"/>
            <a:ext cx="168275" cy="187325"/>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cSld>
  <p:clrMapOvr>
    <a:masterClrMapping/>
  </p:clrMapOvr>
  <p:transition advTm="2292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5AD5F0AA-CF0E-354B-84C6-99254B0F22D7}"/>
              </a:ext>
            </a:extLst>
          </p:cNvPr>
          <p:cNvSpPr>
            <a:spLocks noGrp="1" noChangeArrowheads="1"/>
          </p:cNvSpPr>
          <p:nvPr>
            <p:ph type="title"/>
          </p:nvPr>
        </p:nvSpPr>
        <p:spPr>
          <a:xfrm>
            <a:off x="155575" y="114300"/>
            <a:ext cx="3498850" cy="1936750"/>
          </a:xfrm>
        </p:spPr>
        <p:txBody>
          <a:bodyPr rtlCol="0">
            <a:normAutofit fontScale="90000"/>
          </a:bodyPr>
          <a:lstStyle/>
          <a:p>
            <a:pPr eaLnBrk="1" fontAlgn="auto" hangingPunct="1">
              <a:spcAft>
                <a:spcPts val="0"/>
              </a:spcAft>
              <a:defRPr/>
            </a:pPr>
            <a:r>
              <a:rPr lang="en-US">
                <a:latin typeface="Arial" charset="0"/>
              </a:rPr>
              <a:t>Global Network of Relationships</a:t>
            </a:r>
          </a:p>
        </p:txBody>
      </p:sp>
      <p:pic>
        <p:nvPicPr>
          <p:cNvPr id="77826" name="Picture 17">
            <a:extLst>
              <a:ext uri="{FF2B5EF4-FFF2-40B4-BE49-F238E27FC236}">
                <a16:creationId xmlns:a16="http://schemas.microsoft.com/office/drawing/2014/main" id="{5E403AF8-7D20-B747-90FC-3F5C7BF26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3278188"/>
            <a:ext cx="6927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18">
            <a:extLst>
              <a:ext uri="{FF2B5EF4-FFF2-40B4-BE49-F238E27FC236}">
                <a16:creationId xmlns:a16="http://schemas.microsoft.com/office/drawing/2014/main" id="{73ED7C9B-6947-9642-9337-DADEC75324E2}"/>
              </a:ext>
            </a:extLst>
          </p:cNvPr>
          <p:cNvSpPr txBox="1">
            <a:spLocks noChangeArrowheads="1"/>
          </p:cNvSpPr>
          <p:nvPr/>
        </p:nvSpPr>
        <p:spPr bwMode="auto">
          <a:xfrm>
            <a:off x="84138" y="4759325"/>
            <a:ext cx="20240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a:latin typeface="Arial" panose="020B0604020202020204" pitchFamily="34" charset="0"/>
              </a:rPr>
              <a:t>~470K </a:t>
            </a:r>
            <a:r>
              <a:rPr lang="en-US" altLang="en-US" sz="2400">
                <a:latin typeface="Arial" panose="020B0604020202020204" pitchFamily="34" charset="0"/>
              </a:rPr>
              <a:t>significant </a:t>
            </a:r>
          </a:p>
          <a:p>
            <a:pPr algn="ctr" eaLnBrk="1" hangingPunct="1">
              <a:spcBef>
                <a:spcPct val="0"/>
              </a:spcBef>
              <a:buFontTx/>
              <a:buNone/>
            </a:pPr>
            <a:r>
              <a:rPr lang="en-US" altLang="en-US" sz="2400">
                <a:latin typeface="Arial" panose="020B0604020202020204" pitchFamily="34" charset="0"/>
              </a:rPr>
              <a:t>relationships</a:t>
            </a:r>
          </a:p>
          <a:p>
            <a:pPr algn="ctr" eaLnBrk="1" hangingPunct="1">
              <a:spcBef>
                <a:spcPct val="0"/>
              </a:spcBef>
              <a:buFontTx/>
              <a:buNone/>
            </a:pPr>
            <a:r>
              <a:rPr lang="en-US" altLang="en-US" sz="2400">
                <a:latin typeface="Arial" panose="020B0604020202020204" pitchFamily="34" charset="0"/>
              </a:rPr>
              <a:t>from ~</a:t>
            </a:r>
            <a:r>
              <a:rPr lang="en-US" altLang="en-US" sz="2400" b="1">
                <a:latin typeface="Arial" panose="020B0604020202020204" pitchFamily="34" charset="0"/>
              </a:rPr>
              <a:t>18M </a:t>
            </a:r>
            <a:r>
              <a:rPr lang="en-US" altLang="en-US" sz="2400">
                <a:latin typeface="Arial" panose="020B0604020202020204" pitchFamily="34" charset="0"/>
              </a:rPr>
              <a:t>possible</a:t>
            </a:r>
          </a:p>
        </p:txBody>
      </p:sp>
    </p:spTree>
  </p:cSld>
  <p:clrMapOvr>
    <a:masterClrMapping/>
  </p:clrMapOvr>
  <p:transition advTm="7198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a:extLst>
              <a:ext uri="{FF2B5EF4-FFF2-40B4-BE49-F238E27FC236}">
                <a16:creationId xmlns:a16="http://schemas.microsoft.com/office/drawing/2014/main" id="{7FB5291E-E768-ED4E-BD7B-E6C240BA7E93}"/>
              </a:ext>
            </a:extLst>
          </p:cNvPr>
          <p:cNvSpPr>
            <a:spLocks noGrp="1"/>
          </p:cNvSpPr>
          <p:nvPr>
            <p:ph type="ctrTitle"/>
          </p:nvPr>
        </p:nvSpPr>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83970" name="Subtitle 4">
            <a:extLst>
              <a:ext uri="{FF2B5EF4-FFF2-40B4-BE49-F238E27FC236}">
                <a16:creationId xmlns:a16="http://schemas.microsoft.com/office/drawing/2014/main" id="{58F7078A-57A8-DE44-9D3D-8037DBBD321A}"/>
              </a:ext>
            </a:extLst>
          </p:cNvPr>
          <p:cNvSpPr>
            <a:spLocks noGrp="1"/>
          </p:cNvSpPr>
          <p:nvPr>
            <p:ph type="subTitle" idx="1"/>
          </p:nvPr>
        </p:nvSpPr>
        <p:spPr/>
        <p:txBody>
          <a:bodyPr rtlCol="0">
            <a:normAutofit/>
          </a:bodyPr>
          <a:lstStyle/>
          <a:p>
            <a:pPr eaLnBrk="1" fontAlgn="auto" hangingPunct="1">
              <a:spcAft>
                <a:spcPts val="0"/>
              </a:spcAft>
              <a:buFont typeface="Arial"/>
              <a:buNone/>
              <a:defRPr/>
            </a:pPr>
            <a:r>
              <a:rPr lang="en-US" dirty="0">
                <a:latin typeface="Arial" charset="0"/>
                <a:ea typeface="+mn-ea"/>
                <a:cs typeface="+mn-cs"/>
              </a:rPr>
              <a:t>General Thoughts on Clustering</a:t>
            </a:r>
          </a:p>
        </p:txBody>
      </p:sp>
    </p:spTree>
    <p:extLst>
      <p:ext uri="{BB962C8B-B14F-4D97-AF65-F5344CB8AC3E}">
        <p14:creationId xmlns:p14="http://schemas.microsoft.com/office/powerpoint/2010/main" val="215457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74213" y="310885"/>
            <a:ext cx="8520600" cy="572700"/>
          </a:xfrm>
          <a:prstGeom prst="rect">
            <a:avLst/>
          </a:prstGeom>
        </p:spPr>
        <p:txBody>
          <a:bodyPr spcFirstLastPara="1" wrap="square" lIns="91425" tIns="91425" rIns="91425" bIns="91425" anchor="t" anchorCtr="0">
            <a:normAutofit fontScale="90000"/>
          </a:bodyPr>
          <a:lstStyle/>
          <a:p>
            <a:r>
              <a:rPr lang="en" dirty="0"/>
              <a:t>Overview of Clustering Methods </a:t>
            </a:r>
            <a:br>
              <a:rPr lang="en" dirty="0"/>
            </a:br>
            <a:r>
              <a:rPr lang="en" dirty="0"/>
              <a:t>(Very High Level)</a:t>
            </a:r>
            <a:endParaRPr dirty="0"/>
          </a:p>
        </p:txBody>
      </p:sp>
      <p:sp>
        <p:nvSpPr>
          <p:cNvPr id="65" name="Google Shape;65;p15"/>
          <p:cNvSpPr txBox="1">
            <a:spLocks noGrp="1"/>
          </p:cNvSpPr>
          <p:nvPr>
            <p:ph type="body" idx="1"/>
          </p:nvPr>
        </p:nvSpPr>
        <p:spPr>
          <a:xfrm>
            <a:off x="6178587" y="113987"/>
            <a:ext cx="2791200" cy="1793285"/>
          </a:xfrm>
          <a:prstGeom prst="rect">
            <a:avLst/>
          </a:prstGeom>
        </p:spPr>
        <p:txBody>
          <a:bodyPr spcFirstLastPara="1" wrap="square" lIns="91425" tIns="91425" rIns="91425" bIns="91425" anchor="t" anchorCtr="0">
            <a:normAutofit fontScale="92500"/>
          </a:bodyPr>
          <a:lstStyle/>
          <a:p>
            <a:r>
              <a:rPr lang="en" dirty="0"/>
              <a:t>Connectivity-based</a:t>
            </a:r>
            <a:endParaRPr dirty="0"/>
          </a:p>
          <a:p>
            <a:r>
              <a:rPr lang="en" dirty="0"/>
              <a:t>Centroid-based</a:t>
            </a:r>
            <a:endParaRPr dirty="0"/>
          </a:p>
          <a:p>
            <a:r>
              <a:rPr lang="en" dirty="0"/>
              <a:t>Distribution-based</a:t>
            </a:r>
            <a:endParaRPr dirty="0"/>
          </a:p>
          <a:p>
            <a:r>
              <a:rPr lang="en" dirty="0"/>
              <a:t>Density-based</a:t>
            </a:r>
            <a:endParaRPr dirty="0"/>
          </a:p>
          <a:p>
            <a:r>
              <a:rPr lang="en" dirty="0"/>
              <a:t>Community Detection</a:t>
            </a:r>
            <a:endParaRPr dirty="0"/>
          </a:p>
        </p:txBody>
      </p:sp>
      <p:pic>
        <p:nvPicPr>
          <p:cNvPr id="66" name="Google Shape;66;p15"/>
          <p:cNvPicPr preferRelativeResize="0"/>
          <p:nvPr/>
        </p:nvPicPr>
        <p:blipFill>
          <a:blip r:embed="rId3">
            <a:alphaModFix/>
          </a:blip>
          <a:stretch>
            <a:fillRect/>
          </a:stretch>
        </p:blipFill>
        <p:spPr>
          <a:xfrm>
            <a:off x="243069" y="1815136"/>
            <a:ext cx="8328991" cy="4957728"/>
          </a:xfrm>
          <a:prstGeom prst="rect">
            <a:avLst/>
          </a:prstGeom>
          <a:noFill/>
          <a:ln>
            <a:noFill/>
          </a:ln>
        </p:spPr>
      </p:pic>
      <p:sp>
        <p:nvSpPr>
          <p:cNvPr id="2" name="Rectangle 1">
            <a:extLst>
              <a:ext uri="{FF2B5EF4-FFF2-40B4-BE49-F238E27FC236}">
                <a16:creationId xmlns:a16="http://schemas.microsoft.com/office/drawing/2014/main" id="{19E1022A-3AFA-1646-8F1C-65AE90ADB51E}"/>
              </a:ext>
            </a:extLst>
          </p:cNvPr>
          <p:cNvSpPr/>
          <p:nvPr/>
        </p:nvSpPr>
        <p:spPr>
          <a:xfrm>
            <a:off x="174213" y="1515054"/>
            <a:ext cx="8328991" cy="600164"/>
          </a:xfrm>
          <a:prstGeom prst="rect">
            <a:avLst/>
          </a:prstGeom>
        </p:spPr>
        <p:txBody>
          <a:bodyPr wrap="square">
            <a:spAutoFit/>
          </a:bodyPr>
          <a:lstStyle/>
          <a:p>
            <a:pPr>
              <a:spcBef>
                <a:spcPts val="0"/>
              </a:spcBef>
              <a:spcAft>
                <a:spcPts val="0"/>
              </a:spcAft>
            </a:pPr>
            <a:r>
              <a:rPr lang="en-US" sz="1100" dirty="0">
                <a:solidFill>
                  <a:srgbClr val="000000"/>
                </a:solidFill>
                <a:latin typeface="Arial" panose="020B0604020202020204" pitchFamily="34" charset="0"/>
              </a:rPr>
              <a:t>Image reference: </a:t>
            </a:r>
            <a:r>
              <a:rPr lang="en-US" sz="1100" u="sng" dirty="0">
                <a:solidFill>
                  <a:srgbClr val="0097A7"/>
                </a:solidFill>
                <a:latin typeface="Arial" panose="020B0604020202020204" pitchFamily="34" charset="0"/>
                <a:hlinkClick r:id="rId4"/>
              </a:rPr>
              <a:t>https://scikit-learn.org/stable/modules/clustering.html</a:t>
            </a:r>
            <a:endParaRPr lang="en-US" sz="1100" dirty="0"/>
          </a:p>
          <a:p>
            <a:br>
              <a:rPr lang="en-US" sz="1100" dirty="0"/>
            </a:br>
            <a:endParaRPr lang="en-US" sz="1100" dirty="0"/>
          </a:p>
        </p:txBody>
      </p:sp>
    </p:spTree>
    <p:extLst>
      <p:ext uri="{BB962C8B-B14F-4D97-AF65-F5344CB8AC3E}">
        <p14:creationId xmlns:p14="http://schemas.microsoft.com/office/powerpoint/2010/main" val="258437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Centroid-based Methods</a:t>
            </a:r>
            <a:endParaRPr/>
          </a:p>
        </p:txBody>
      </p:sp>
      <p:sp>
        <p:nvSpPr>
          <p:cNvPr id="111" name="Google Shape;111;p20"/>
          <p:cNvSpPr txBox="1">
            <a:spLocks noGrp="1"/>
          </p:cNvSpPr>
          <p:nvPr>
            <p:ph type="body" idx="1"/>
          </p:nvPr>
        </p:nvSpPr>
        <p:spPr>
          <a:xfrm>
            <a:off x="311700" y="2009725"/>
            <a:ext cx="5097300" cy="3416400"/>
          </a:xfrm>
          <a:prstGeom prst="rect">
            <a:avLst/>
          </a:prstGeom>
        </p:spPr>
        <p:txBody>
          <a:bodyPr spcFirstLastPara="1" wrap="square" lIns="91425" tIns="91425" rIns="91425" bIns="91425" anchor="t" anchorCtr="0">
            <a:normAutofit/>
          </a:bodyPr>
          <a:lstStyle/>
          <a:p>
            <a:r>
              <a:rPr lang="en"/>
              <a:t>Optimizes a center vector to find data clusters</a:t>
            </a:r>
            <a:endParaRPr/>
          </a:p>
          <a:p>
            <a:r>
              <a:rPr lang="en"/>
              <a:t>Clusters data into a Voronoi diagram, which is interpretable</a:t>
            </a:r>
            <a:endParaRPr/>
          </a:p>
          <a:p>
            <a:r>
              <a:rPr lang="en"/>
              <a:t>Assumes a spherical shape for the clusters centered around the center vector</a:t>
            </a:r>
            <a:endParaRPr/>
          </a:p>
          <a:p>
            <a:r>
              <a:rPr lang="en"/>
              <a:t>E.g. K-means clustering</a:t>
            </a:r>
            <a:endParaRPr/>
          </a:p>
          <a:p>
            <a:pPr lvl="1"/>
            <a:r>
              <a:rPr lang="en"/>
              <a:t>Heavily parameterized by K</a:t>
            </a:r>
            <a:endParaRPr/>
          </a:p>
          <a:p>
            <a:pPr lvl="1"/>
            <a:r>
              <a:rPr lang="en"/>
              <a:t>Optimized by Lloyd’s algorithm</a:t>
            </a:r>
            <a:endParaRPr/>
          </a:p>
        </p:txBody>
      </p:sp>
      <p:pic>
        <p:nvPicPr>
          <p:cNvPr id="112" name="Google Shape;112;p20"/>
          <p:cNvPicPr preferRelativeResize="0"/>
          <p:nvPr/>
        </p:nvPicPr>
        <p:blipFill>
          <a:blip r:embed="rId3">
            <a:alphaModFix/>
          </a:blip>
          <a:stretch>
            <a:fillRect/>
          </a:stretch>
        </p:blipFill>
        <p:spPr>
          <a:xfrm>
            <a:off x="5722926" y="2152674"/>
            <a:ext cx="2990799" cy="2990826"/>
          </a:xfrm>
          <a:prstGeom prst="rect">
            <a:avLst/>
          </a:prstGeom>
          <a:noFill/>
          <a:ln>
            <a:noFill/>
          </a:ln>
        </p:spPr>
      </p:pic>
      <p:sp>
        <p:nvSpPr>
          <p:cNvPr id="2" name="Rectangle 1">
            <a:extLst>
              <a:ext uri="{FF2B5EF4-FFF2-40B4-BE49-F238E27FC236}">
                <a16:creationId xmlns:a16="http://schemas.microsoft.com/office/drawing/2014/main" id="{3F10F146-AAF5-E94F-8A0D-4DA8E7DD29D5}"/>
              </a:ext>
            </a:extLst>
          </p:cNvPr>
          <p:cNvSpPr/>
          <p:nvPr/>
        </p:nvSpPr>
        <p:spPr>
          <a:xfrm>
            <a:off x="311701" y="6402457"/>
            <a:ext cx="8402024" cy="707886"/>
          </a:xfrm>
          <a:prstGeom prst="rect">
            <a:avLst/>
          </a:prstGeom>
        </p:spPr>
        <p:txBody>
          <a:bodyPr wrap="square">
            <a:spAutoFit/>
          </a:bodyPr>
          <a:lstStyle/>
          <a:p>
            <a:pPr>
              <a:spcBef>
                <a:spcPts val="0"/>
              </a:spcBef>
              <a:spcAft>
                <a:spcPts val="0"/>
              </a:spcAft>
            </a:pPr>
            <a:r>
              <a:rPr lang="en-US" sz="1000" dirty="0">
                <a:solidFill>
                  <a:srgbClr val="000000"/>
                </a:solidFill>
                <a:latin typeface="Arial" panose="020B0604020202020204" pitchFamily="34" charset="0"/>
              </a:rPr>
              <a:t>Image reference: </a:t>
            </a:r>
            <a:br>
              <a:rPr lang="en-US" sz="1000" dirty="0">
                <a:solidFill>
                  <a:srgbClr val="000000"/>
                </a:solidFill>
                <a:latin typeface="Arial" panose="020B0604020202020204" pitchFamily="34" charset="0"/>
              </a:rPr>
            </a:br>
            <a:r>
              <a:rPr lang="en-US" sz="1000" u="sng" dirty="0">
                <a:solidFill>
                  <a:srgbClr val="0097A7"/>
                </a:solidFill>
                <a:latin typeface="Arial" panose="020B0604020202020204" pitchFamily="34" charset="0"/>
                <a:hlinkClick r:id="rId4"/>
              </a:rPr>
              <a:t>https://upload.wikimedia.org/wikipedia/commons/thumb/5/54/Euclidean_Voronoi_diagram.svg/1200px-Euclidean_Voronoi_diagram.svg.png</a:t>
            </a:r>
            <a:endParaRPr lang="en-US" sz="1000" dirty="0"/>
          </a:p>
          <a:p>
            <a:br>
              <a:rPr lang="en-US" sz="1000" dirty="0"/>
            </a:br>
            <a:endParaRPr lang="en-US" sz="1000" dirty="0"/>
          </a:p>
        </p:txBody>
      </p:sp>
    </p:spTree>
    <p:extLst>
      <p:ext uri="{BB962C8B-B14F-4D97-AF65-F5344CB8AC3E}">
        <p14:creationId xmlns:p14="http://schemas.microsoft.com/office/powerpoint/2010/main" val="192780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34D05B38-7936-2640-A6A7-26C230FBCC84}"/>
              </a:ext>
            </a:extLst>
          </p:cNvPr>
          <p:cNvSpPr>
            <a:spLocks noGrp="1"/>
          </p:cNvSpPr>
          <p:nvPr>
            <p:ph type="title"/>
          </p:nvPr>
        </p:nvSpPr>
        <p:spPr>
          <a:xfrm>
            <a:off x="457200" y="304800"/>
            <a:ext cx="2514600" cy="1143000"/>
          </a:xfrm>
        </p:spPr>
        <p:txBody>
          <a:bodyPr/>
          <a:lstStyle/>
          <a:p>
            <a:pPr eaLnBrk="1" hangingPunct="1"/>
            <a:r>
              <a:rPr lang="en-US" altLang="en-US">
                <a:latin typeface="Arial" panose="020B0604020202020204" pitchFamily="34" charset="0"/>
                <a:ea typeface="ＭＳ Ｐゴシック" panose="020B0600070205080204" pitchFamily="34" charset="-128"/>
              </a:rPr>
              <a:t>K-means</a:t>
            </a:r>
          </a:p>
        </p:txBody>
      </p:sp>
      <p:sp>
        <p:nvSpPr>
          <p:cNvPr id="68611" name="Text Box 4">
            <a:extLst>
              <a:ext uri="{FF2B5EF4-FFF2-40B4-BE49-F238E27FC236}">
                <a16:creationId xmlns:a16="http://schemas.microsoft.com/office/drawing/2014/main" id="{5543250C-D8A0-0249-9FF3-4F53687B14D6}"/>
              </a:ext>
            </a:extLst>
          </p:cNvPr>
          <p:cNvSpPr txBox="1">
            <a:spLocks noChangeArrowheads="1"/>
          </p:cNvSpPr>
          <p:nvPr/>
        </p:nvSpPr>
        <p:spPr bwMode="auto">
          <a:xfrm>
            <a:off x="403920" y="1447800"/>
            <a:ext cx="28402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latin typeface="Arial" panose="020B0604020202020204" pitchFamily="34" charset="0"/>
              </a:rPr>
              <a:t>(1) Pick k (e.g. 3) random points as putative cluster centers.  </a:t>
            </a:r>
          </a:p>
          <a:p>
            <a:pPr>
              <a:spcBef>
                <a:spcPct val="0"/>
              </a:spcBef>
              <a:buFontTx/>
              <a:buNone/>
            </a:pPr>
            <a:r>
              <a:rPr lang="en-US" altLang="en-US" sz="1800" dirty="0">
                <a:latin typeface="Arial" panose="020B0604020202020204" pitchFamily="34" charset="0"/>
              </a:rPr>
              <a:t>(2) Group the points to be clustered by the center to which they are closest. </a:t>
            </a:r>
          </a:p>
          <a:p>
            <a:pPr>
              <a:spcBef>
                <a:spcPct val="0"/>
              </a:spcBef>
              <a:buFontTx/>
              <a:buNone/>
            </a:pPr>
            <a:r>
              <a:rPr lang="en-US" altLang="en-US" sz="1800" dirty="0">
                <a:latin typeface="Arial" panose="020B0604020202020204" pitchFamily="34" charset="0"/>
              </a:rPr>
              <a:t>(3) Take the mean of each group and repeat, with the means now at the cluster center.</a:t>
            </a:r>
          </a:p>
          <a:p>
            <a:pPr>
              <a:spcBef>
                <a:spcPct val="0"/>
              </a:spcBef>
              <a:buFontTx/>
              <a:buNone/>
            </a:pPr>
            <a:r>
              <a:rPr lang="en-US" altLang="en-US" sz="1800" dirty="0">
                <a:latin typeface="Arial" panose="020B0604020202020204" pitchFamily="34" charset="0"/>
              </a:rPr>
              <a:t>(4) Stop when the centers stop moving.</a:t>
            </a:r>
            <a:endParaRPr lang="en-US" altLang="en-US" sz="2400" dirty="0">
              <a:latin typeface="Times New Roman" panose="02020603050405020304" pitchFamily="18" charset="0"/>
            </a:endParaRPr>
          </a:p>
        </p:txBody>
      </p:sp>
      <p:pic>
        <p:nvPicPr>
          <p:cNvPr id="3" name="Picture 2">
            <a:extLst>
              <a:ext uri="{FF2B5EF4-FFF2-40B4-BE49-F238E27FC236}">
                <a16:creationId xmlns:a16="http://schemas.microsoft.com/office/drawing/2014/main" id="{5754C633-F286-8A10-35BA-5A24F30DC953}"/>
              </a:ext>
            </a:extLst>
          </p:cNvPr>
          <p:cNvPicPr>
            <a:picLocks noChangeAspect="1"/>
          </p:cNvPicPr>
          <p:nvPr/>
        </p:nvPicPr>
        <p:blipFill>
          <a:blip r:embed="rId2"/>
          <a:stretch>
            <a:fillRect/>
          </a:stretch>
        </p:blipFill>
        <p:spPr>
          <a:xfrm>
            <a:off x="3516594" y="0"/>
            <a:ext cx="5627406" cy="6858000"/>
          </a:xfrm>
          <a:prstGeom prst="rect">
            <a:avLst/>
          </a:prstGeom>
        </p:spPr>
      </p:pic>
      <p:sp>
        <p:nvSpPr>
          <p:cNvPr id="4" name="TextBox 3">
            <a:extLst>
              <a:ext uri="{FF2B5EF4-FFF2-40B4-BE49-F238E27FC236}">
                <a16:creationId xmlns:a16="http://schemas.microsoft.com/office/drawing/2014/main" id="{E3290263-9B46-3DFB-41D7-74FB17C20374}"/>
              </a:ext>
            </a:extLst>
          </p:cNvPr>
          <p:cNvSpPr txBox="1"/>
          <p:nvPr/>
        </p:nvSpPr>
        <p:spPr>
          <a:xfrm>
            <a:off x="100209" y="6488668"/>
            <a:ext cx="1856277" cy="369332"/>
          </a:xfrm>
          <a:prstGeom prst="rect">
            <a:avLst/>
          </a:prstGeom>
          <a:noFill/>
        </p:spPr>
        <p:txBody>
          <a:bodyPr wrap="none" rtlCol="0">
            <a:spAutoFit/>
          </a:bodyPr>
          <a:lstStyle/>
          <a:p>
            <a:r>
              <a:rPr lang="en-US" dirty="0"/>
              <a:t>[ISLR, Chapter 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Distribution-based Methods</a:t>
            </a:r>
            <a:endParaRPr/>
          </a:p>
        </p:txBody>
      </p:sp>
      <p:sp>
        <p:nvSpPr>
          <p:cNvPr id="118" name="Google Shape;118;p21"/>
          <p:cNvSpPr txBox="1">
            <a:spLocks noGrp="1"/>
          </p:cNvSpPr>
          <p:nvPr>
            <p:ph type="body" idx="1"/>
          </p:nvPr>
        </p:nvSpPr>
        <p:spPr>
          <a:xfrm>
            <a:off x="311700" y="2402350"/>
            <a:ext cx="4260300" cy="2771400"/>
          </a:xfrm>
          <a:prstGeom prst="rect">
            <a:avLst/>
          </a:prstGeom>
        </p:spPr>
        <p:txBody>
          <a:bodyPr spcFirstLastPara="1" wrap="square" lIns="91425" tIns="91425" rIns="91425" bIns="91425" anchor="t" anchorCtr="0">
            <a:normAutofit fontScale="92500" lnSpcReduction="20000"/>
          </a:bodyPr>
          <a:lstStyle/>
          <a:p>
            <a:r>
              <a:rPr lang="en" dirty="0"/>
              <a:t>Clusters are defined as samples from certain distributions</a:t>
            </a:r>
            <a:endParaRPr dirty="0"/>
          </a:p>
          <a:p>
            <a:r>
              <a:rPr lang="en" dirty="0"/>
              <a:t>Assumes the shape and number of distributions</a:t>
            </a:r>
            <a:endParaRPr dirty="0"/>
          </a:p>
          <a:p>
            <a:r>
              <a:rPr lang="en" dirty="0"/>
              <a:t>E.g. Gaussian Mixture Model Clustering</a:t>
            </a:r>
            <a:endParaRPr dirty="0"/>
          </a:p>
          <a:p>
            <a:pPr lvl="1"/>
            <a:r>
              <a:rPr lang="en" dirty="0"/>
              <a:t>Can easily overfit by increasing the number of distributions</a:t>
            </a:r>
          </a:p>
          <a:p>
            <a:endParaRPr lang="en" dirty="0"/>
          </a:p>
          <a:p>
            <a:r>
              <a:rPr lang="en" dirty="0"/>
              <a:t>LDA &amp; </a:t>
            </a:r>
            <a:r>
              <a:rPr lang="en" dirty="0" err="1"/>
              <a:t>tSNE</a:t>
            </a:r>
            <a:endParaRPr lang="en" dirty="0"/>
          </a:p>
          <a:p>
            <a:pPr lvl="1"/>
            <a:endParaRPr lang="en" dirty="0"/>
          </a:p>
        </p:txBody>
      </p:sp>
      <p:pic>
        <p:nvPicPr>
          <p:cNvPr id="119" name="Google Shape;119;p21"/>
          <p:cNvPicPr preferRelativeResize="0"/>
          <p:nvPr/>
        </p:nvPicPr>
        <p:blipFill>
          <a:blip r:embed="rId3">
            <a:alphaModFix/>
          </a:blip>
          <a:stretch>
            <a:fillRect/>
          </a:stretch>
        </p:blipFill>
        <p:spPr>
          <a:xfrm>
            <a:off x="5082051" y="2402352"/>
            <a:ext cx="3701950" cy="2635425"/>
          </a:xfrm>
          <a:prstGeom prst="rect">
            <a:avLst/>
          </a:prstGeom>
          <a:noFill/>
          <a:ln>
            <a:noFill/>
          </a:ln>
        </p:spPr>
      </p:pic>
      <p:sp>
        <p:nvSpPr>
          <p:cNvPr id="2" name="Rectangle 1">
            <a:extLst>
              <a:ext uri="{FF2B5EF4-FFF2-40B4-BE49-F238E27FC236}">
                <a16:creationId xmlns:a16="http://schemas.microsoft.com/office/drawing/2014/main" id="{208EDFBE-A117-2D4D-B509-1A8479460202}"/>
              </a:ext>
            </a:extLst>
          </p:cNvPr>
          <p:cNvSpPr/>
          <p:nvPr/>
        </p:nvSpPr>
        <p:spPr>
          <a:xfrm>
            <a:off x="291547" y="6553345"/>
            <a:ext cx="8779565" cy="646331"/>
          </a:xfrm>
          <a:prstGeom prst="rect">
            <a:avLst/>
          </a:prstGeom>
        </p:spPr>
        <p:txBody>
          <a:bodyPr wrap="square">
            <a:spAutoFit/>
          </a:bodyPr>
          <a:lstStyle/>
          <a:p>
            <a:pPr>
              <a:spcBef>
                <a:spcPts val="0"/>
              </a:spcBef>
              <a:spcAft>
                <a:spcPts val="0"/>
              </a:spcAft>
            </a:pPr>
            <a:r>
              <a:rPr lang="en-US" sz="1200" dirty="0">
                <a:solidFill>
                  <a:srgbClr val="000000"/>
                </a:solidFill>
                <a:latin typeface="Arial" panose="020B0604020202020204" pitchFamily="34" charset="0"/>
              </a:rPr>
              <a:t>Image reference: </a:t>
            </a:r>
            <a:r>
              <a:rPr lang="en-US" sz="1200" u="sng" dirty="0">
                <a:solidFill>
                  <a:srgbClr val="0097A7"/>
                </a:solidFill>
                <a:latin typeface="Arial" panose="020B0604020202020204" pitchFamily="34" charset="0"/>
                <a:hlinkClick r:id="rId4"/>
              </a:rPr>
              <a:t>https://towardsdatascience.com/gaussian-mixture-models-d13a5e915c8e</a:t>
            </a:r>
            <a:endParaRPr lang="en-US" sz="1200" dirty="0"/>
          </a:p>
          <a:p>
            <a:br>
              <a:rPr lang="en-US" sz="1200" dirty="0"/>
            </a:br>
            <a:endParaRPr lang="en-US" sz="1200" dirty="0"/>
          </a:p>
        </p:txBody>
      </p:sp>
      <p:sp>
        <p:nvSpPr>
          <p:cNvPr id="5" name="TextBox 4">
            <a:extLst>
              <a:ext uri="{FF2B5EF4-FFF2-40B4-BE49-F238E27FC236}">
                <a16:creationId xmlns:a16="http://schemas.microsoft.com/office/drawing/2014/main" id="{2D60FE33-C25F-9D81-A9AF-5142A567B4C7}"/>
              </a:ext>
            </a:extLst>
          </p:cNvPr>
          <p:cNvSpPr txBox="1"/>
          <p:nvPr/>
        </p:nvSpPr>
        <p:spPr>
          <a:xfrm>
            <a:off x="6172200" y="0"/>
            <a:ext cx="2971800" cy="523220"/>
          </a:xfrm>
          <a:prstGeom prst="rect">
            <a:avLst/>
          </a:prstGeom>
          <a:solidFill>
            <a:schemeClr val="tx1"/>
          </a:solidFill>
        </p:spPr>
        <p:txBody>
          <a:bodyPr wrap="square" rtlCol="0">
            <a:spAutoFit/>
          </a:bodyPr>
          <a:lstStyle/>
          <a:p>
            <a:pPr algn="ctr"/>
            <a:r>
              <a:rPr lang="en-US" sz="2800" dirty="0">
                <a:solidFill>
                  <a:srgbClr val="FFC000"/>
                </a:solidFill>
                <a:highlight>
                  <a:srgbClr val="000000"/>
                </a:highlight>
              </a:rPr>
              <a:t>(More Later)</a:t>
            </a:r>
          </a:p>
        </p:txBody>
      </p:sp>
    </p:spTree>
    <p:extLst>
      <p:ext uri="{BB962C8B-B14F-4D97-AF65-F5344CB8AC3E}">
        <p14:creationId xmlns:p14="http://schemas.microsoft.com/office/powerpoint/2010/main" val="390489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a:extLst>
              <a:ext uri="{FF2B5EF4-FFF2-40B4-BE49-F238E27FC236}">
                <a16:creationId xmlns:a16="http://schemas.microsoft.com/office/drawing/2014/main" id="{7FB5291E-E768-ED4E-BD7B-E6C240BA7E93}"/>
              </a:ext>
            </a:extLst>
          </p:cNvPr>
          <p:cNvSpPr>
            <a:spLocks noGrp="1"/>
          </p:cNvSpPr>
          <p:nvPr>
            <p:ph type="ctrTitle"/>
          </p:nvPr>
        </p:nvSpPr>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83970" name="Subtitle 4">
            <a:extLst>
              <a:ext uri="{FF2B5EF4-FFF2-40B4-BE49-F238E27FC236}">
                <a16:creationId xmlns:a16="http://schemas.microsoft.com/office/drawing/2014/main" id="{58F7078A-57A8-DE44-9D3D-8037DBBD321A}"/>
              </a:ext>
            </a:extLst>
          </p:cNvPr>
          <p:cNvSpPr>
            <a:spLocks noGrp="1"/>
          </p:cNvSpPr>
          <p:nvPr>
            <p:ph type="subTitle" idx="1"/>
          </p:nvPr>
        </p:nvSpPr>
        <p:spPr/>
        <p:txBody>
          <a:bodyPr rtlCol="0">
            <a:normAutofit/>
          </a:bodyPr>
          <a:lstStyle/>
          <a:p>
            <a:pPr eaLnBrk="1" fontAlgn="auto" hangingPunct="1">
              <a:spcAft>
                <a:spcPts val="0"/>
              </a:spcAft>
              <a:buFont typeface="Arial"/>
              <a:buNone/>
              <a:defRPr/>
            </a:pPr>
            <a:r>
              <a:rPr lang="en-US" dirty="0">
                <a:latin typeface="Arial" charset="0"/>
                <a:ea typeface="+mn-ea"/>
                <a:cs typeface="+mn-cs"/>
              </a:rPr>
              <a:t>Columns &amp; Rows </a:t>
            </a:r>
            <a:br>
              <a:rPr lang="en-US" dirty="0">
                <a:latin typeface="Arial" charset="0"/>
                <a:ea typeface="+mn-ea"/>
                <a:cs typeface="+mn-cs"/>
              </a:rPr>
            </a:br>
            <a:r>
              <a:rPr lang="en-US" dirty="0">
                <a:latin typeface="Arial" charset="0"/>
                <a:ea typeface="+mn-ea"/>
                <a:cs typeface="+mn-cs"/>
              </a:rPr>
              <a:t>of the Data Matrix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1039520"/>
            <a:ext cx="8520600" cy="572700"/>
          </a:xfrm>
          <a:prstGeom prst="rect">
            <a:avLst/>
          </a:prstGeom>
        </p:spPr>
        <p:txBody>
          <a:bodyPr spcFirstLastPara="1" wrap="square" lIns="91425" tIns="91425" rIns="91425" bIns="91425" anchor="t" anchorCtr="0">
            <a:normAutofit fontScale="90000"/>
          </a:bodyPr>
          <a:lstStyle/>
          <a:p>
            <a:r>
              <a:rPr lang="en" dirty="0"/>
              <a:t>Connectivity-based Methods</a:t>
            </a:r>
            <a:endParaRPr dirty="0"/>
          </a:p>
        </p:txBody>
      </p:sp>
      <p:sp>
        <p:nvSpPr>
          <p:cNvPr id="72" name="Google Shape;72;p16"/>
          <p:cNvSpPr txBox="1">
            <a:spLocks noGrp="1"/>
          </p:cNvSpPr>
          <p:nvPr>
            <p:ph type="body" idx="1"/>
          </p:nvPr>
        </p:nvSpPr>
        <p:spPr>
          <a:xfrm>
            <a:off x="311700" y="1746970"/>
            <a:ext cx="8520600" cy="3416400"/>
          </a:xfrm>
          <a:prstGeom prst="rect">
            <a:avLst/>
          </a:prstGeom>
        </p:spPr>
        <p:txBody>
          <a:bodyPr spcFirstLastPara="1" wrap="square" lIns="91425" tIns="91425" rIns="91425" bIns="91425" anchor="t" anchorCtr="0">
            <a:normAutofit/>
          </a:bodyPr>
          <a:lstStyle/>
          <a:p>
            <a:r>
              <a:rPr lang="en" dirty="0"/>
              <a:t>Each data point start in their own cluster</a:t>
            </a:r>
            <a:endParaRPr dirty="0"/>
          </a:p>
          <a:p>
            <a:r>
              <a:rPr lang="en" dirty="0"/>
              <a:t>Iteratively merge clusters together based on some evaluation of distance to form a hierarchical structure</a:t>
            </a:r>
            <a:endParaRPr dirty="0"/>
          </a:p>
          <a:p>
            <a:r>
              <a:rPr lang="en" dirty="0"/>
              <a:t>Can be represented by a dendrogram (data point on one axis while tracking merge history on another axis)</a:t>
            </a:r>
            <a:endParaRPr dirty="0"/>
          </a:p>
          <a:p>
            <a:r>
              <a:rPr lang="en" dirty="0"/>
              <a:t>No definitive cut off, but can be used to trace developmental pseudo-time</a:t>
            </a:r>
            <a:endParaRPr dirty="0"/>
          </a:p>
          <a:p>
            <a:r>
              <a:rPr lang="en" dirty="0"/>
              <a:t>E.g. Hierarchical clustering &amp; sequence trees (such as those for multiple alignment [</a:t>
            </a:r>
            <a:r>
              <a:rPr lang="en" u="sng" dirty="0"/>
              <a:t>mentioned earlier</a:t>
            </a:r>
            <a:r>
              <a:rPr lang="en" dirty="0"/>
              <a:t>])</a:t>
            </a:r>
            <a:endParaRPr dirty="0"/>
          </a:p>
        </p:txBody>
      </p:sp>
      <p:pic>
        <p:nvPicPr>
          <p:cNvPr id="73" name="Google Shape;73;p16"/>
          <p:cNvPicPr preferRelativeResize="0"/>
          <p:nvPr/>
        </p:nvPicPr>
        <p:blipFill>
          <a:blip r:embed="rId3">
            <a:alphaModFix/>
          </a:blip>
          <a:stretch>
            <a:fillRect/>
          </a:stretch>
        </p:blipFill>
        <p:spPr>
          <a:xfrm>
            <a:off x="1203376" y="4448301"/>
            <a:ext cx="3251901" cy="1348825"/>
          </a:xfrm>
          <a:prstGeom prst="rect">
            <a:avLst/>
          </a:prstGeom>
          <a:noFill/>
          <a:ln>
            <a:noFill/>
          </a:ln>
        </p:spPr>
      </p:pic>
      <p:pic>
        <p:nvPicPr>
          <p:cNvPr id="74" name="Google Shape;74;p16"/>
          <p:cNvPicPr preferRelativeResize="0"/>
          <p:nvPr/>
        </p:nvPicPr>
        <p:blipFill>
          <a:blip r:embed="rId4">
            <a:alphaModFix/>
          </a:blip>
          <a:stretch>
            <a:fillRect/>
          </a:stretch>
        </p:blipFill>
        <p:spPr>
          <a:xfrm>
            <a:off x="5131588" y="4448301"/>
            <a:ext cx="2416336" cy="1268575"/>
          </a:xfrm>
          <a:prstGeom prst="rect">
            <a:avLst/>
          </a:prstGeom>
          <a:noFill/>
          <a:ln>
            <a:noFill/>
          </a:ln>
        </p:spPr>
      </p:pic>
      <p:sp>
        <p:nvSpPr>
          <p:cNvPr id="2" name="Rectangle 1">
            <a:extLst>
              <a:ext uri="{FF2B5EF4-FFF2-40B4-BE49-F238E27FC236}">
                <a16:creationId xmlns:a16="http://schemas.microsoft.com/office/drawing/2014/main" id="{38D15265-A019-0D43-837C-65D3F06D6EE4}"/>
              </a:ext>
            </a:extLst>
          </p:cNvPr>
          <p:cNvSpPr/>
          <p:nvPr/>
        </p:nvSpPr>
        <p:spPr>
          <a:xfrm>
            <a:off x="311700" y="6396335"/>
            <a:ext cx="8355222" cy="461665"/>
          </a:xfrm>
          <a:prstGeom prst="rect">
            <a:avLst/>
          </a:prstGeom>
        </p:spPr>
        <p:txBody>
          <a:bodyPr wrap="square">
            <a:spAutoFit/>
          </a:bodyPr>
          <a:lstStyle/>
          <a:p>
            <a:pPr>
              <a:spcBef>
                <a:spcPts val="0"/>
              </a:spcBef>
              <a:spcAft>
                <a:spcPts val="0"/>
              </a:spcAft>
            </a:pPr>
            <a:r>
              <a:rPr lang="en-US" sz="800" dirty="0">
                <a:solidFill>
                  <a:srgbClr val="000000"/>
                </a:solidFill>
                <a:latin typeface="Arial" panose="020B0604020202020204" pitchFamily="34" charset="0"/>
              </a:rPr>
              <a:t>Image references:</a:t>
            </a:r>
            <a:endParaRPr lang="en-US" sz="800" dirty="0"/>
          </a:p>
          <a:p>
            <a:pPr>
              <a:spcBef>
                <a:spcPts val="0"/>
              </a:spcBef>
              <a:spcAft>
                <a:spcPts val="0"/>
              </a:spcAft>
            </a:pPr>
            <a:r>
              <a:rPr lang="en-US" sz="800" u="sng" dirty="0">
                <a:solidFill>
                  <a:srgbClr val="0097A7"/>
                </a:solidFill>
                <a:latin typeface="Arial" panose="020B0604020202020204" pitchFamily="34" charset="0"/>
                <a:hlinkClick r:id="rId5"/>
              </a:rPr>
              <a:t>https://46gyn61z4i0t1u1pnq2bbk2e-wpengine.netdna-ssl.com/wp-content/uploads/2018/03/Screen-Shot-2018-03-28-at-11.48.48-am.png</a:t>
            </a:r>
            <a:endParaRPr lang="en-US" sz="800" dirty="0">
              <a:solidFill>
                <a:srgbClr val="000000"/>
              </a:solidFill>
              <a:latin typeface="Arial" panose="020B0604020202020204" pitchFamily="34" charset="0"/>
            </a:endParaRPr>
          </a:p>
          <a:p>
            <a:pPr>
              <a:spcBef>
                <a:spcPts val="0"/>
              </a:spcBef>
              <a:spcAft>
                <a:spcPts val="0"/>
              </a:spcAft>
            </a:pPr>
            <a:r>
              <a:rPr lang="en-US" sz="800" u="sng" dirty="0">
                <a:solidFill>
                  <a:srgbClr val="0097A7"/>
                </a:solidFill>
                <a:latin typeface="Arial" panose="020B0604020202020204" pitchFamily="34" charset="0"/>
                <a:hlinkClick r:id="rId6"/>
              </a:rPr>
              <a:t>https://microbenotes.com/how-to-construct-a-phylogenetic-tree/</a:t>
            </a:r>
            <a:endParaRPr lang="en-US" sz="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2853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Density-based Methods</a:t>
            </a:r>
            <a:endParaRPr/>
          </a:p>
        </p:txBody>
      </p:sp>
      <p:sp>
        <p:nvSpPr>
          <p:cNvPr id="80" name="Google Shape;80;p17"/>
          <p:cNvSpPr txBox="1">
            <a:spLocks noGrp="1"/>
          </p:cNvSpPr>
          <p:nvPr>
            <p:ph type="body" idx="1"/>
          </p:nvPr>
        </p:nvSpPr>
        <p:spPr>
          <a:xfrm>
            <a:off x="311700" y="2432325"/>
            <a:ext cx="5713200" cy="2759400"/>
          </a:xfrm>
          <a:prstGeom prst="rect">
            <a:avLst/>
          </a:prstGeom>
        </p:spPr>
        <p:txBody>
          <a:bodyPr spcFirstLastPara="1" wrap="square" lIns="91425" tIns="91425" rIns="91425" bIns="91425" anchor="t" anchorCtr="0">
            <a:normAutofit fontScale="92500" lnSpcReduction="10000"/>
          </a:bodyPr>
          <a:lstStyle/>
          <a:p>
            <a:r>
              <a:rPr lang="en" dirty="0"/>
              <a:t>Utilize sparse regions and reachability to define clusters</a:t>
            </a:r>
            <a:endParaRPr dirty="0"/>
          </a:p>
          <a:p>
            <a:r>
              <a:rPr lang="en" dirty="0"/>
              <a:t>Assumes some range parameter</a:t>
            </a:r>
            <a:endParaRPr dirty="0"/>
          </a:p>
          <a:p>
            <a:r>
              <a:rPr lang="en" dirty="0"/>
              <a:t>E.g. DBSCAN</a:t>
            </a:r>
            <a:endParaRPr dirty="0"/>
          </a:p>
          <a:p>
            <a:r>
              <a:rPr lang="en" dirty="0"/>
              <a:t>Pro: Fast - O(</a:t>
            </a:r>
            <a:r>
              <a:rPr lang="en" dirty="0" err="1"/>
              <a:t>nlogn</a:t>
            </a:r>
            <a:r>
              <a:rPr lang="en" dirty="0"/>
              <a:t>) runtime</a:t>
            </a:r>
            <a:endParaRPr dirty="0"/>
          </a:p>
          <a:p>
            <a:r>
              <a:rPr lang="en" dirty="0"/>
              <a:t>Con: Some data points will not be assigned a cluster (undefined) because they are unreachable</a:t>
            </a:r>
          </a:p>
          <a:p>
            <a:endParaRPr lang="en" dirty="0"/>
          </a:p>
          <a:p>
            <a:r>
              <a:rPr lang="en" dirty="0"/>
              <a:t>Edge detection </a:t>
            </a:r>
          </a:p>
          <a:p>
            <a:endParaRPr lang="en" dirty="0"/>
          </a:p>
        </p:txBody>
      </p:sp>
      <p:pic>
        <p:nvPicPr>
          <p:cNvPr id="81" name="Google Shape;81;p17"/>
          <p:cNvPicPr preferRelativeResize="0"/>
          <p:nvPr/>
        </p:nvPicPr>
        <p:blipFill>
          <a:blip r:embed="rId3">
            <a:alphaModFix/>
          </a:blip>
          <a:stretch>
            <a:fillRect/>
          </a:stretch>
        </p:blipFill>
        <p:spPr>
          <a:xfrm>
            <a:off x="6441525" y="2432314"/>
            <a:ext cx="2270000" cy="2280318"/>
          </a:xfrm>
          <a:prstGeom prst="rect">
            <a:avLst/>
          </a:prstGeom>
          <a:noFill/>
          <a:ln>
            <a:noFill/>
          </a:ln>
        </p:spPr>
      </p:pic>
      <p:sp>
        <p:nvSpPr>
          <p:cNvPr id="2" name="Rectangle 1">
            <a:extLst>
              <a:ext uri="{FF2B5EF4-FFF2-40B4-BE49-F238E27FC236}">
                <a16:creationId xmlns:a16="http://schemas.microsoft.com/office/drawing/2014/main" id="{EABCC42A-2F90-9940-AD0E-60AF9E47D3EE}"/>
              </a:ext>
            </a:extLst>
          </p:cNvPr>
          <p:cNvSpPr/>
          <p:nvPr/>
        </p:nvSpPr>
        <p:spPr>
          <a:xfrm>
            <a:off x="311700" y="6581001"/>
            <a:ext cx="8600387" cy="553998"/>
          </a:xfrm>
          <a:prstGeom prst="rect">
            <a:avLst/>
          </a:prstGeom>
        </p:spPr>
        <p:txBody>
          <a:bodyPr wrap="square">
            <a:spAutoFit/>
          </a:bodyPr>
          <a:lstStyle/>
          <a:p>
            <a:pPr>
              <a:spcBef>
                <a:spcPts val="0"/>
              </a:spcBef>
              <a:spcAft>
                <a:spcPts val="0"/>
              </a:spcAft>
            </a:pPr>
            <a:r>
              <a:rPr lang="en-US" sz="1000" dirty="0">
                <a:solidFill>
                  <a:srgbClr val="000000"/>
                </a:solidFill>
                <a:latin typeface="Arial" panose="020B0604020202020204" pitchFamily="34" charset="0"/>
              </a:rPr>
              <a:t>Image reference: </a:t>
            </a:r>
            <a:r>
              <a:rPr lang="en-US" sz="1000" u="sng" dirty="0">
                <a:solidFill>
                  <a:srgbClr val="0097A7"/>
                </a:solidFill>
                <a:latin typeface="Arial" panose="020B0604020202020204" pitchFamily="34" charset="0"/>
                <a:hlinkClick r:id="rId4"/>
              </a:rPr>
              <a:t>https://upload.wikimedia.org/wikipedia/commons/thumb/0/05/DBSCAN-density-data.svg/440px-DBSCAN-density-data.svg.png</a:t>
            </a:r>
            <a:endParaRPr lang="en-US" sz="1000" dirty="0"/>
          </a:p>
          <a:p>
            <a:br>
              <a:rPr lang="en-US" sz="1000" dirty="0"/>
            </a:br>
            <a:endParaRPr lang="en-US" sz="1000" dirty="0"/>
          </a:p>
        </p:txBody>
      </p:sp>
    </p:spTree>
    <p:extLst>
      <p:ext uri="{BB962C8B-B14F-4D97-AF65-F5344CB8AC3E}">
        <p14:creationId xmlns:p14="http://schemas.microsoft.com/office/powerpoint/2010/main" val="299647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a:extLst>
              <a:ext uri="{FF2B5EF4-FFF2-40B4-BE49-F238E27FC236}">
                <a16:creationId xmlns:a16="http://schemas.microsoft.com/office/drawing/2014/main" id="{ADE4DC43-C515-E122-2A5F-86AB0700B64B}"/>
              </a:ext>
            </a:extLst>
          </p:cNvPr>
          <p:cNvSpPr>
            <a:spLocks noGrp="1"/>
          </p:cNvSpPr>
          <p:nvPr>
            <p:ph type="ctrTitle"/>
          </p:nvPr>
        </p:nvSpPr>
        <p:spPr>
          <a:xfrm>
            <a:off x="685800" y="1454150"/>
            <a:ext cx="7772400" cy="1470025"/>
          </a:xfrm>
        </p:spPr>
        <p:txBody>
          <a:bodyPr/>
          <a:lstStyle/>
          <a:p>
            <a:pPr eaLnBrk="1" hangingPunct="1"/>
            <a:endParaRPr lang="en-US" altLang="en-US" sz="3200" dirty="0">
              <a:solidFill>
                <a:srgbClr val="FFFF00"/>
              </a:solidFill>
              <a:latin typeface="Arial" panose="020B0604020202020204" pitchFamily="34" charset="0"/>
              <a:ea typeface="ＭＳ Ｐゴシック" panose="020B0600070205080204" pitchFamily="34" charset="-128"/>
            </a:endParaRPr>
          </a:p>
        </p:txBody>
      </p:sp>
      <p:sp>
        <p:nvSpPr>
          <p:cNvPr id="210946" name="Subtitle 3">
            <a:extLst>
              <a:ext uri="{FF2B5EF4-FFF2-40B4-BE49-F238E27FC236}">
                <a16:creationId xmlns:a16="http://schemas.microsoft.com/office/drawing/2014/main" id="{060B6F87-DCF3-3BB9-09D0-46A787763E53}"/>
              </a:ext>
            </a:extLst>
          </p:cNvPr>
          <p:cNvSpPr>
            <a:spLocks noGrp="1"/>
          </p:cNvSpPr>
          <p:nvPr>
            <p:ph type="subTitle" idx="1"/>
          </p:nvPr>
        </p:nvSpPr>
        <p:spPr>
          <a:xfrm>
            <a:off x="1371600" y="3209925"/>
            <a:ext cx="6400800" cy="1752600"/>
          </a:xfrm>
        </p:spPr>
        <p:txBody>
          <a:bodyPr rtlCol="0">
            <a:normAutofit/>
          </a:bodyPr>
          <a:lstStyle/>
          <a:p>
            <a:pPr eaLnBrk="1" fontAlgn="auto" hangingPunct="1">
              <a:spcAft>
                <a:spcPts val="0"/>
              </a:spcAft>
              <a:buFont typeface="Arial"/>
              <a:buNone/>
              <a:defRPr/>
            </a:pPr>
            <a:r>
              <a:rPr lang="en-US" sz="4400" b="1" dirty="0">
                <a:solidFill>
                  <a:srgbClr val="FFFF00"/>
                </a:solidFill>
                <a:latin typeface="Arial" charset="0"/>
                <a:ea typeface="+mn-ea"/>
                <a:cs typeface="+mn-cs"/>
              </a:rPr>
              <a:t>Semi-supervised Approaches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9D38674-08DC-27CF-3FB2-B5D61C6267F7}"/>
              </a:ext>
            </a:extLst>
          </p:cNvPr>
          <p:cNvSpPr>
            <a:spLocks noGrp="1"/>
          </p:cNvSpPr>
          <p:nvPr>
            <p:ph type="title"/>
          </p:nvPr>
        </p:nvSpPr>
        <p:spPr>
          <a:xfrm>
            <a:off x="457200" y="201613"/>
            <a:ext cx="8229600" cy="1143000"/>
          </a:xfrm>
        </p:spPr>
        <p:txBody>
          <a:bodyPr/>
          <a:lstStyle/>
          <a:p>
            <a:r>
              <a:rPr lang="en-US" altLang="en-US">
                <a:ea typeface="ＭＳ Ｐゴシック" panose="020B0600070205080204" pitchFamily="34" charset="-128"/>
              </a:rPr>
              <a:t>Decision boundaries:</a:t>
            </a:r>
            <a:br>
              <a:rPr lang="en-US" altLang="en-US">
                <a:ea typeface="ＭＳ Ｐゴシック" panose="020B0600070205080204" pitchFamily="34" charset="-128"/>
              </a:rPr>
            </a:br>
            <a:r>
              <a:rPr lang="en-US" altLang="en-US">
                <a:ea typeface="ＭＳ Ｐゴシック" panose="020B0600070205080204" pitchFamily="34" charset="-128"/>
              </a:rPr>
              <a:t>SVM v Tree v Nearest NBR</a:t>
            </a:r>
          </a:p>
        </p:txBody>
      </p:sp>
      <p:pic>
        <p:nvPicPr>
          <p:cNvPr id="54274" name="Content Placeholder 3">
            <a:extLst>
              <a:ext uri="{FF2B5EF4-FFF2-40B4-BE49-F238E27FC236}">
                <a16:creationId xmlns:a16="http://schemas.microsoft.com/office/drawing/2014/main" id="{621B748B-00C2-2C2F-D6DE-01FC27DAA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86" b="-37758"/>
          <a:stretch>
            <a:fillRect/>
          </a:stretch>
        </p:blipFill>
        <p:spPr>
          <a:xfrm>
            <a:off x="0" y="1487488"/>
            <a:ext cx="9144000" cy="4014787"/>
          </a:xfrm>
        </p:spPr>
      </p:pic>
      <p:sp>
        <p:nvSpPr>
          <p:cNvPr id="54275" name="TextBox 4">
            <a:extLst>
              <a:ext uri="{FF2B5EF4-FFF2-40B4-BE49-F238E27FC236}">
                <a16:creationId xmlns:a16="http://schemas.microsoft.com/office/drawing/2014/main" id="{C8E71294-B319-67DE-BD9C-FC18A5F6CAA6}"/>
              </a:ext>
            </a:extLst>
          </p:cNvPr>
          <p:cNvSpPr txBox="1">
            <a:spLocks noChangeArrowheads="1"/>
          </p:cNvSpPr>
          <p:nvPr/>
        </p:nvSpPr>
        <p:spPr bwMode="auto">
          <a:xfrm>
            <a:off x="290513" y="4635500"/>
            <a:ext cx="83962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(a) A support vector machine (SVM) forms an affine decision surface (a straight line in the case of two dimensions) in the original feature space or a vector space defined by the similarity matrix (the kernel), to separate the positive and negative examples and maximize the distance of it from the closest training examples (the support vectors, those with a perpendicular line from the decision surface drawn). It predicts the label of a genomic region based on its direction from the decision surface. In the case a kernel is used, the decision surface in the original feature space could be highly non-linear. (b) A basic decision tree uses feature-parallel decision surfaces to repeatedly partition the feature space, and predicts the label of a genomic region based on the partition it falls within. (c) The one-nearest neighbor (1-NN) method predicts the label of a genomic region based on the label of its closest labeled example. In all three cases, the areas predicted to be positive and negative are indicated by the red and green background colors, respectively.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[Yip et al. Genome Biology 2013 14:205   doi:10.1186/gb-2013-14-5-205]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D03BB640-5944-DFC1-D565-482AEF5CADBA}"/>
              </a:ext>
            </a:extLst>
          </p:cNvPr>
          <p:cNvSpPr>
            <a:spLocks noGrp="1"/>
          </p:cNvSpPr>
          <p:nvPr>
            <p:ph type="title"/>
          </p:nvPr>
        </p:nvSpPr>
        <p:spPr>
          <a:xfrm>
            <a:off x="457200" y="-246063"/>
            <a:ext cx="8229600" cy="1143001"/>
          </a:xfrm>
        </p:spPr>
        <p:txBody>
          <a:bodyPr/>
          <a:lstStyle/>
          <a:p>
            <a:r>
              <a:rPr lang="en-US" altLang="en-US">
                <a:ea typeface="ＭＳ Ｐゴシック" panose="020B0600070205080204" pitchFamily="34" charset="-128"/>
              </a:rPr>
              <a:t>Semi-supervised Methods </a:t>
            </a:r>
          </a:p>
        </p:txBody>
      </p:sp>
      <p:sp>
        <p:nvSpPr>
          <p:cNvPr id="55298" name="Content Placeholder 2">
            <a:extLst>
              <a:ext uri="{FF2B5EF4-FFF2-40B4-BE49-F238E27FC236}">
                <a16:creationId xmlns:a16="http://schemas.microsoft.com/office/drawing/2014/main" id="{ADC4BC09-F702-3923-DA2E-97ACF8B2E8E1}"/>
              </a:ext>
            </a:extLst>
          </p:cNvPr>
          <p:cNvSpPr>
            <a:spLocks noGrp="1"/>
          </p:cNvSpPr>
          <p:nvPr>
            <p:ph idx="1"/>
          </p:nvPr>
        </p:nvSpPr>
        <p:spPr>
          <a:xfrm>
            <a:off x="457200" y="631825"/>
            <a:ext cx="8229600" cy="4525963"/>
          </a:xfrm>
        </p:spPr>
        <p:txBody>
          <a:bodyPr/>
          <a:lstStyle/>
          <a:p>
            <a:r>
              <a:rPr lang="en-US" altLang="en-US">
                <a:ea typeface="ＭＳ Ｐゴシック" panose="020B0600070205080204" pitchFamily="34" charset="-128"/>
              </a:rPr>
              <a:t>Supervised &amp; Unsupervised: </a:t>
            </a:r>
            <a:br>
              <a:rPr lang="en-US" altLang="en-US">
                <a:ea typeface="ＭＳ Ｐゴシック" panose="020B0600070205080204" pitchFamily="34" charset="-128"/>
              </a:rPr>
            </a:br>
            <a:r>
              <a:rPr lang="en-US" altLang="en-US">
                <a:ea typeface="ＭＳ Ｐゴシック" panose="020B0600070205080204" pitchFamily="34" charset="-128"/>
              </a:rPr>
              <a:t>Can you combine them? YES</a:t>
            </a:r>
          </a:p>
          <a:p>
            <a:pPr lvl="1"/>
            <a:r>
              <a:rPr lang="en-US" altLang="en-US">
                <a:ea typeface="ＭＳ Ｐゴシック" panose="020B0600070205080204" pitchFamily="34" charset="-128"/>
              </a:rPr>
              <a:t>RHS (c) shows modifying the optimum decision boundary in (a) by "clustering" of unlabeled points</a:t>
            </a:r>
          </a:p>
        </p:txBody>
      </p:sp>
      <p:sp>
        <p:nvSpPr>
          <p:cNvPr id="55299" name="TextBox 3">
            <a:extLst>
              <a:ext uri="{FF2B5EF4-FFF2-40B4-BE49-F238E27FC236}">
                <a16:creationId xmlns:a16="http://schemas.microsoft.com/office/drawing/2014/main" id="{1CBF8B95-47C1-896A-18FC-EF7F3941F581}"/>
              </a:ext>
            </a:extLst>
          </p:cNvPr>
          <p:cNvSpPr txBox="1">
            <a:spLocks noChangeArrowheads="1"/>
          </p:cNvSpPr>
          <p:nvPr/>
        </p:nvSpPr>
        <p:spPr bwMode="auto">
          <a:xfrm>
            <a:off x="217488" y="5884863"/>
            <a:ext cx="87931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Supervised, unsupervised and semi-supervised learning. (a) In supervised learning, the model (blue line) is learned based on the positive and negative training examples, and the genomic region without a known class label (purple circle) is classified as positive according to the model. (b) In unsupervised learning, all examples are unlabeled, and they are grouped according to the data distribution. (c) In semi-supervised learning, information of both labeled and unlabeled examples is used to learn the parameters of the model. In this illustration, a purely supervised model (dashed blue line) classifies the purple object as negative, while a semi-supervised model that avoids cutting at regions with a high density of genomic regions (solid blue line) classifies it as positive.</a:t>
            </a:r>
          </a:p>
        </p:txBody>
      </p:sp>
      <p:pic>
        <p:nvPicPr>
          <p:cNvPr id="55300" name="Picture 4">
            <a:extLst>
              <a:ext uri="{FF2B5EF4-FFF2-40B4-BE49-F238E27FC236}">
                <a16:creationId xmlns:a16="http://schemas.microsoft.com/office/drawing/2014/main" id="{8D764EF3-8911-8334-2727-891EB2CFD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820988"/>
            <a:ext cx="8894762"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5">
            <a:extLst>
              <a:ext uri="{FF2B5EF4-FFF2-40B4-BE49-F238E27FC236}">
                <a16:creationId xmlns:a16="http://schemas.microsoft.com/office/drawing/2014/main" id="{B22A669C-0FD2-D598-F6D8-BF3DF64BAB59}"/>
              </a:ext>
            </a:extLst>
          </p:cNvPr>
          <p:cNvSpPr txBox="1">
            <a:spLocks noChangeArrowheads="1"/>
          </p:cNvSpPr>
          <p:nvPr/>
        </p:nvSpPr>
        <p:spPr bwMode="auto">
          <a:xfrm rot="-5400000">
            <a:off x="7389813" y="2262188"/>
            <a:ext cx="292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[Yip et al. Genome Biol. ('13)]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DD2D-E35E-4323-43C3-1A33A84ECA41}"/>
              </a:ext>
            </a:extLst>
          </p:cNvPr>
          <p:cNvSpPr>
            <a:spLocks noGrp="1"/>
          </p:cNvSpPr>
          <p:nvPr>
            <p:ph type="title"/>
          </p:nvPr>
        </p:nvSpPr>
        <p:spPr>
          <a:xfrm>
            <a:off x="457200" y="24474"/>
            <a:ext cx="8229600" cy="1143000"/>
          </a:xfrm>
        </p:spPr>
        <p:txBody>
          <a:bodyPr/>
          <a:lstStyle/>
          <a:p>
            <a:r>
              <a:rPr lang="en-US" dirty="0"/>
              <a:t>References</a:t>
            </a:r>
          </a:p>
        </p:txBody>
      </p:sp>
      <p:sp>
        <p:nvSpPr>
          <p:cNvPr id="3" name="Content Placeholder 2">
            <a:extLst>
              <a:ext uri="{FF2B5EF4-FFF2-40B4-BE49-F238E27FC236}">
                <a16:creationId xmlns:a16="http://schemas.microsoft.com/office/drawing/2014/main" id="{BBC3D138-49AC-60BD-A8CC-8B96F9D8AB7E}"/>
              </a:ext>
            </a:extLst>
          </p:cNvPr>
          <p:cNvSpPr>
            <a:spLocks noGrp="1"/>
          </p:cNvSpPr>
          <p:nvPr>
            <p:ph idx="1"/>
          </p:nvPr>
        </p:nvSpPr>
        <p:spPr>
          <a:xfrm>
            <a:off x="457200" y="1237890"/>
            <a:ext cx="8229600" cy="5395823"/>
          </a:xfrm>
        </p:spPr>
        <p:txBody>
          <a:bodyPr/>
          <a:lstStyle/>
          <a:p>
            <a:r>
              <a:rPr lang="en-US" sz="1800" dirty="0"/>
              <a:t>James, Gareth, Witten, Daniela, Hastie, Trevor, </a:t>
            </a:r>
            <a:r>
              <a:rPr lang="en-US" sz="1800" dirty="0" err="1"/>
              <a:t>Tibshirani</a:t>
            </a:r>
            <a:r>
              <a:rPr lang="en-US" sz="1800" dirty="0"/>
              <a:t>, Robert</a:t>
            </a:r>
            <a:br>
              <a:rPr lang="en-US" sz="1800" dirty="0"/>
            </a:br>
            <a:r>
              <a:rPr lang="en-US" sz="1800" dirty="0">
                <a:solidFill>
                  <a:srgbClr val="C00000"/>
                </a:solidFill>
              </a:rPr>
              <a:t>An Introduction to Statistical Learning: with Applications in R  </a:t>
            </a:r>
            <a:br>
              <a:rPr lang="en-US" sz="1800" dirty="0">
                <a:solidFill>
                  <a:srgbClr val="C00000"/>
                </a:solidFill>
              </a:rPr>
            </a:br>
            <a:r>
              <a:rPr lang="en-US" sz="1800" dirty="0">
                <a:solidFill>
                  <a:srgbClr val="C00000"/>
                </a:solidFill>
              </a:rPr>
              <a:t>[ ISLR (2</a:t>
            </a:r>
            <a:r>
              <a:rPr lang="en-US" sz="1800" baseline="30000" dirty="0">
                <a:solidFill>
                  <a:srgbClr val="C00000"/>
                </a:solidFill>
              </a:rPr>
              <a:t>nd</a:t>
            </a:r>
            <a:r>
              <a:rPr lang="en-US" sz="1800" dirty="0">
                <a:solidFill>
                  <a:srgbClr val="C00000"/>
                </a:solidFill>
              </a:rPr>
              <a:t> edition) ]</a:t>
            </a:r>
            <a:br>
              <a:rPr lang="en-US" sz="1800" dirty="0"/>
            </a:br>
            <a:r>
              <a:rPr lang="en-US" sz="1800" dirty="0">
                <a:hlinkClick r:id="rId2"/>
              </a:rPr>
              <a:t>https://www.amazon.com/Introduction-Statistical-Learning-Applications-Statistics/dp/1071614177/</a:t>
            </a:r>
            <a:r>
              <a:rPr lang="en-US" sz="1800" dirty="0"/>
              <a:t>  +  </a:t>
            </a:r>
            <a:r>
              <a:rPr lang="en-US" sz="1800" dirty="0">
                <a:hlinkClick r:id="rId3"/>
              </a:rPr>
              <a:t>https://www.statlearning.com</a:t>
            </a:r>
            <a:br>
              <a:rPr lang="en-US" sz="1800" dirty="0"/>
            </a:br>
            <a:r>
              <a:rPr lang="en-US" sz="1800" dirty="0">
                <a:solidFill>
                  <a:srgbClr val="4BAB50"/>
                </a:solidFill>
              </a:rPr>
              <a:t>(Chapter 12.1 and 12.4 gives background on Clustering.)</a:t>
            </a:r>
          </a:p>
          <a:p>
            <a:endParaRPr lang="en-US" sz="1800" dirty="0">
              <a:solidFill>
                <a:srgbClr val="00B050"/>
              </a:solidFill>
            </a:endParaRPr>
          </a:p>
          <a:p>
            <a:r>
              <a:rPr lang="en-US" sz="1800" dirty="0" err="1"/>
              <a:t>Peixeiro</a:t>
            </a:r>
            <a:r>
              <a:rPr lang="en-US" sz="1800" dirty="0"/>
              <a:t>, M. (2021, December 11). Towards Data Science. Medium. </a:t>
            </a:r>
            <a:br>
              <a:rPr lang="en-US" sz="1800" dirty="0">
                <a:solidFill>
                  <a:srgbClr val="C00000"/>
                </a:solidFill>
              </a:rPr>
            </a:br>
            <a:r>
              <a:rPr lang="en-US" sz="1800" dirty="0">
                <a:solidFill>
                  <a:srgbClr val="C00000"/>
                </a:solidFill>
              </a:rPr>
              <a:t>The complete Guide to Unsupervised Learning</a:t>
            </a:r>
            <a:br>
              <a:rPr lang="en-US" sz="1800" dirty="0">
                <a:solidFill>
                  <a:srgbClr val="C00000"/>
                </a:solidFill>
              </a:rPr>
            </a:br>
            <a:r>
              <a:rPr lang="en-US" sz="1800" dirty="0">
                <a:solidFill>
                  <a:srgbClr val="C00000"/>
                </a:solidFill>
                <a:hlinkClick r:id="rId4"/>
              </a:rPr>
              <a:t>https://towardsdatascience.com/the-complete-guide-to-unsupervised-learning-ecf8b676f2af</a:t>
            </a:r>
            <a:br>
              <a:rPr lang="en-US" sz="1800" dirty="0"/>
            </a:br>
            <a:r>
              <a:rPr lang="en-US" sz="1800" dirty="0">
                <a:solidFill>
                  <a:srgbClr val="00B050"/>
                </a:solidFill>
              </a:rPr>
              <a:t>(Optional extra background on clustering)</a:t>
            </a:r>
            <a:br>
              <a:rPr lang="en-US" sz="1800" dirty="0">
                <a:solidFill>
                  <a:srgbClr val="00B050"/>
                </a:solidFill>
              </a:rPr>
            </a:br>
            <a:endParaRPr lang="en-US" sz="1800" dirty="0">
              <a:solidFill>
                <a:srgbClr val="00B050"/>
              </a:solidFill>
            </a:endParaRPr>
          </a:p>
          <a:p>
            <a:endParaRPr lang="en-US" sz="1800" dirty="0"/>
          </a:p>
          <a:p>
            <a:endParaRPr lang="en-US" sz="1800" dirty="0"/>
          </a:p>
        </p:txBody>
      </p:sp>
    </p:spTree>
    <p:extLst>
      <p:ext uri="{BB962C8B-B14F-4D97-AF65-F5344CB8AC3E}">
        <p14:creationId xmlns:p14="http://schemas.microsoft.com/office/powerpoint/2010/main" val="56765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0F480C-735C-1144-A730-3215E34ADDC4}"/>
              </a:ext>
            </a:extLst>
          </p:cNvPr>
          <p:cNvSpPr>
            <a:spLocks noGrp="1"/>
          </p:cNvSpPr>
          <p:nvPr>
            <p:ph type="title"/>
          </p:nvPr>
        </p:nvSpPr>
        <p:spPr/>
        <p:txBody>
          <a:bodyPr/>
          <a:lstStyle/>
          <a:p>
            <a:pPr eaLnBrk="1" hangingPunct="1"/>
            <a:r>
              <a:rPr lang="en-US" altLang="en-US" sz="3600">
                <a:latin typeface="Arial" panose="020B0604020202020204" pitchFamily="34" charset="0"/>
                <a:ea typeface="ＭＳ Ｐゴシック" panose="020B0600070205080204" pitchFamily="34" charset="-128"/>
              </a:rPr>
              <a:t>Structure of Genomic Features Matrix</a:t>
            </a:r>
          </a:p>
        </p:txBody>
      </p:sp>
      <p:pic>
        <p:nvPicPr>
          <p:cNvPr id="56322" name="Picture 3">
            <a:extLst>
              <a:ext uri="{FF2B5EF4-FFF2-40B4-BE49-F238E27FC236}">
                <a16:creationId xmlns:a16="http://schemas.microsoft.com/office/drawing/2014/main" id="{76CD68D1-C840-E54B-9926-584E25A8BF8C}"/>
              </a:ext>
            </a:extLst>
          </p:cNvPr>
          <p:cNvPicPr>
            <a:picLocks noChangeAspect="1"/>
          </p:cNvPicPr>
          <p:nvPr/>
        </p:nvPicPr>
        <p:blipFill>
          <a:blip r:embed="rId2">
            <a:extLst>
              <a:ext uri="{28A0092B-C50C-407E-A947-70E740481C1C}">
                <a14:useLocalDpi xmlns:a14="http://schemas.microsoft.com/office/drawing/2010/main" val="0"/>
              </a:ext>
            </a:extLst>
          </a:blip>
          <a:srcRect l="703" t="3178" r="40205" b="70894"/>
          <a:stretch>
            <a:fillRect/>
          </a:stretch>
        </p:blipFill>
        <p:spPr bwMode="auto">
          <a:xfrm>
            <a:off x="762000" y="2057400"/>
            <a:ext cx="74533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a:extLst>
              <a:ext uri="{FF2B5EF4-FFF2-40B4-BE49-F238E27FC236}">
                <a16:creationId xmlns:a16="http://schemas.microsoft.com/office/drawing/2014/main" id="{EA672A4F-9276-934F-BBF1-2B838E666003}"/>
              </a:ext>
            </a:extLst>
          </p:cNvPr>
          <p:cNvSpPr>
            <a:spLocks noGrp="1"/>
          </p:cNvSpPr>
          <p:nvPr>
            <p:ph type="title"/>
          </p:nvPr>
        </p:nvSpPr>
        <p:spPr>
          <a:xfrm>
            <a:off x="457200" y="0"/>
            <a:ext cx="8229600" cy="1143000"/>
          </a:xfrm>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57346" name="Content Placeholder 5">
            <a:extLst>
              <a:ext uri="{FF2B5EF4-FFF2-40B4-BE49-F238E27FC236}">
                <a16:creationId xmlns:a16="http://schemas.microsoft.com/office/drawing/2014/main" id="{DC1580E5-2768-6E49-ABAC-686DA101CCB1}"/>
              </a:ext>
            </a:extLst>
          </p:cNvPr>
          <p:cNvSpPr>
            <a:spLocks noGrp="1"/>
          </p:cNvSpPr>
          <p:nvPr>
            <p:ph idx="1"/>
          </p:nvPr>
        </p:nvSpPr>
        <p:spPr>
          <a:xfrm>
            <a:off x="457200" y="1165225"/>
            <a:ext cx="8229600" cy="4525963"/>
          </a:xfrm>
        </p:spPr>
        <p:txBody>
          <a:bodyPr/>
          <a:lstStyle/>
          <a:p>
            <a:pPr lvl="1" eaLnBrk="1" hangingPunct="1"/>
            <a:r>
              <a:rPr lang="en-US" altLang="en-US" dirty="0">
                <a:latin typeface="Arial" panose="020B0604020202020204" pitchFamily="34" charset="0"/>
                <a:ea typeface="ＭＳ Ｐゴシック" panose="020B0600070205080204" pitchFamily="34" charset="-128"/>
              </a:rPr>
              <a:t>Simple overlaps &amp; enriched regions</a:t>
            </a:r>
          </a:p>
          <a:p>
            <a:pPr lvl="1" eaLnBrk="1" hangingPunct="1"/>
            <a:r>
              <a:rPr lang="en-US" altLang="en-US" dirty="0">
                <a:latin typeface="Arial" panose="020B0604020202020204" pitchFamily="34" charset="0"/>
                <a:ea typeface="ＭＳ Ｐゴシック" panose="020B0600070205080204" pitchFamily="34" charset="-128"/>
              </a:rPr>
              <a:t>Clustering rows &amp; columns (networks)</a:t>
            </a:r>
          </a:p>
          <a:p>
            <a:pPr lvl="1" eaLnBrk="1" hangingPunct="1"/>
            <a:r>
              <a:rPr lang="en-US" altLang="en-US" dirty="0">
                <a:latin typeface="Arial" panose="020B0604020202020204" pitchFamily="34" charset="0"/>
                <a:ea typeface="ＭＳ Ｐゴシック" panose="020B0600070205080204" pitchFamily="34" charset="-128"/>
              </a:rPr>
              <a:t>PCA/SVD (theory + appl.)</a:t>
            </a:r>
          </a:p>
          <a:p>
            <a:pPr lvl="1" eaLnBrk="1" hangingPunct="1"/>
            <a:r>
              <a:rPr lang="en-US" altLang="en-US" dirty="0">
                <a:latin typeface="Arial" panose="020B0604020202020204" pitchFamily="34" charset="0"/>
                <a:ea typeface="ＭＳ Ｐゴシック" panose="020B0600070205080204" pitchFamily="34" charset="-128"/>
              </a:rPr>
              <a:t>Biplot</a:t>
            </a:r>
          </a:p>
          <a:p>
            <a:pPr lvl="1" eaLnBrk="1" hangingPunct="1"/>
            <a:r>
              <a:rPr lang="en-US" altLang="en-US" dirty="0">
                <a:latin typeface="Arial" panose="020B0604020202020204" pitchFamily="34" charset="0"/>
                <a:ea typeface="ＭＳ Ｐゴシック" panose="020B0600070205080204" pitchFamily="34" charset="-128"/>
              </a:rPr>
              <a:t>RCA</a:t>
            </a:r>
          </a:p>
          <a:p>
            <a:pPr lvl="1" eaLnBrk="1" hangingPunct="1"/>
            <a:r>
              <a:rPr lang="en-US" altLang="en-US" dirty="0">
                <a:latin typeface="Arial" panose="020B0604020202020204" pitchFamily="34" charset="0"/>
                <a:ea typeface="ＭＳ Ｐゴシック" panose="020B0600070205080204" pitchFamily="34" charset="-128"/>
              </a:rPr>
              <a:t>CCA</a:t>
            </a:r>
          </a:p>
          <a:p>
            <a:pPr lvl="1" eaLnBrk="1" hangingPunct="1"/>
            <a:r>
              <a:rPr lang="en-US" altLang="en-US" dirty="0" err="1">
                <a:latin typeface="Arial" panose="020B0604020202020204" pitchFamily="34" charset="0"/>
                <a:ea typeface="ＭＳ Ｐゴシック" panose="020B0600070205080204" pitchFamily="34" charset="-128"/>
              </a:rPr>
              <a:t>tSNE</a:t>
            </a:r>
            <a:endParaRPr lang="en-US" altLang="en-US" dirty="0">
              <a:latin typeface="Arial" panose="020B0604020202020204" pitchFamily="34" charset="0"/>
              <a:ea typeface="ＭＳ Ｐゴシック" panose="020B0600070205080204" pitchFamily="34" charset="-128"/>
            </a:endParaRPr>
          </a:p>
          <a:p>
            <a:pPr lvl="1" eaLnBrk="1" hangingPunct="1"/>
            <a:r>
              <a:rPr lang="en-US" altLang="en-US" dirty="0">
                <a:latin typeface="Arial" panose="020B0604020202020204" pitchFamily="34" charset="0"/>
                <a:ea typeface="ＭＳ Ｐゴシック" panose="020B0600070205080204" pitchFamily="34" charset="-128"/>
              </a:rPr>
              <a:t>LDA</a:t>
            </a:r>
          </a:p>
          <a:p>
            <a:pPr lvl="1" eaLnBrk="1" hangingPunct="1"/>
            <a:r>
              <a:rPr lang="en-US" altLang="en-US" dirty="0">
                <a:latin typeface="Arial" panose="020B0604020202020204" pitchFamily="34" charset="0"/>
                <a:ea typeface="ＭＳ Ｐゴシック" panose="020B0600070205080204" pitchFamily="34" charset="-128"/>
              </a:rPr>
              <a:t>(Embedding from Variational Autoencoders)</a:t>
            </a:r>
          </a:p>
          <a:p>
            <a:pPr lvl="1"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2C11A57-BFFA-2A41-A26F-3DE041865FD7}"/>
              </a:ext>
            </a:extLst>
          </p:cNvPr>
          <p:cNvSpPr>
            <a:spLocks noGrp="1" noChangeArrowheads="1"/>
          </p:cNvSpPr>
          <p:nvPr>
            <p:ph type="title"/>
          </p:nvPr>
        </p:nvSpPr>
        <p:spPr>
          <a:xfrm>
            <a:off x="2057400" y="152400"/>
            <a:ext cx="5334000" cy="1143000"/>
          </a:xfrm>
        </p:spPr>
        <p:txBody>
          <a:bodyPr/>
          <a:lstStyle/>
          <a:p>
            <a:r>
              <a:rPr lang="en-US" altLang="en-US">
                <a:ea typeface="ＭＳ Ｐゴシック" panose="020B0600070205080204" pitchFamily="34" charset="-128"/>
              </a:rPr>
              <a:t>Genomic Features Matrix: Deserts &amp; Forests</a:t>
            </a:r>
          </a:p>
        </p:txBody>
      </p:sp>
      <p:pic>
        <p:nvPicPr>
          <p:cNvPr id="58370" name="Picture 3">
            <a:extLst>
              <a:ext uri="{FF2B5EF4-FFF2-40B4-BE49-F238E27FC236}">
                <a16:creationId xmlns:a16="http://schemas.microsoft.com/office/drawing/2014/main" id="{CC490DDE-D279-8F4A-AEE7-58213060A34A}"/>
              </a:ext>
            </a:extLst>
          </p:cNvPr>
          <p:cNvPicPr>
            <a:picLocks noChangeAspect="1"/>
          </p:cNvPicPr>
          <p:nvPr/>
        </p:nvPicPr>
        <p:blipFill>
          <a:blip r:embed="rId2">
            <a:extLst>
              <a:ext uri="{28A0092B-C50C-407E-A947-70E740481C1C}">
                <a14:useLocalDpi xmlns:a14="http://schemas.microsoft.com/office/drawing/2010/main" val="0"/>
              </a:ext>
            </a:extLst>
          </a:blip>
          <a:srcRect l="703" t="3178" r="40205" b="64072"/>
          <a:stretch>
            <a:fillRect/>
          </a:stretch>
        </p:blipFill>
        <p:spPr bwMode="auto">
          <a:xfrm>
            <a:off x="762000" y="1371600"/>
            <a:ext cx="7453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646A007A-6260-E74D-A92B-9522659F9D0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dirty="0">
                <a:latin typeface="Arial" charset="0"/>
              </a:rPr>
              <a:t>Modelling Distribution of Genomic Elements &amp; Looking for Outliers</a:t>
            </a:r>
          </a:p>
        </p:txBody>
      </p:sp>
      <p:sp>
        <p:nvSpPr>
          <p:cNvPr id="59394" name="Rectangle 3">
            <a:extLst>
              <a:ext uri="{FF2B5EF4-FFF2-40B4-BE49-F238E27FC236}">
                <a16:creationId xmlns:a16="http://schemas.microsoft.com/office/drawing/2014/main" id="{0C9E3B0C-07BA-824D-8ACD-5D1CDD999FEE}"/>
              </a:ext>
            </a:extLst>
          </p:cNvPr>
          <p:cNvSpPr>
            <a:spLocks noGrp="1"/>
          </p:cNvSpPr>
          <p:nvPr>
            <p:ph type="body" idx="1"/>
          </p:nvPr>
        </p:nvSpPr>
        <p:spPr>
          <a:xfrm>
            <a:off x="685800" y="1981200"/>
            <a:ext cx="3238500" cy="4638675"/>
          </a:xfrm>
        </p:spPr>
        <p:txBody>
          <a:bodyPr/>
          <a:lstStyle/>
          <a:p>
            <a:pPr eaLnBrk="1" hangingPunct="1"/>
            <a:r>
              <a:rPr lang="en-US" altLang="zh-CN" sz="2000" dirty="0">
                <a:latin typeface="Arial" panose="020B0604020202020204" pitchFamily="34" charset="0"/>
                <a:ea typeface="宋体" panose="02010600030101010101" pitchFamily="2" charset="-122"/>
              </a:rPr>
              <a:t>TREs (Genomic Elements) are not evenly distributed throughout the genome</a:t>
            </a:r>
          </a:p>
          <a:p>
            <a:pPr eaLnBrk="1" hangingPunct="1"/>
            <a:r>
              <a:rPr lang="en-US" altLang="zh-CN" sz="2000" dirty="0">
                <a:latin typeface="Arial" panose="020B0604020202020204" pitchFamily="34" charset="0"/>
                <a:ea typeface="宋体" panose="02010600030101010101" pitchFamily="2" charset="-122"/>
              </a:rPr>
              <a:t>The actual TRE distribution is power-law.</a:t>
            </a:r>
          </a:p>
          <a:p>
            <a:pPr eaLnBrk="1" hangingPunct="1"/>
            <a:r>
              <a:rPr lang="en-US" altLang="zh-CN" sz="2000" dirty="0">
                <a:latin typeface="Arial" panose="020B0604020202020204" pitchFamily="34" charset="0"/>
                <a:ea typeface="宋体" panose="02010600030101010101" pitchFamily="2" charset="-122"/>
              </a:rPr>
              <a:t>The null distribution is ‘</a:t>
            </a:r>
            <a:r>
              <a:rPr lang="en-US" altLang="zh-CN" sz="2000" dirty="0" err="1">
                <a:latin typeface="Arial" panose="020B0604020202020204" pitchFamily="34" charset="0"/>
                <a:ea typeface="宋体" panose="02010600030101010101" pitchFamily="2" charset="-122"/>
              </a:rPr>
              <a:t>Poissonesque</a:t>
            </a:r>
            <a:r>
              <a:rPr lang="en-US" altLang="zh-CN" sz="2000" dirty="0">
                <a:latin typeface="Arial" panose="020B0604020202020204" pitchFamily="34" charset="0"/>
                <a:ea typeface="宋体" panose="02010600030101010101" pitchFamily="2" charset="-122"/>
              </a:rPr>
              <a:t>.’ </a:t>
            </a:r>
          </a:p>
          <a:p>
            <a:pPr eaLnBrk="1" hangingPunct="1"/>
            <a:r>
              <a:rPr lang="en-US" altLang="zh-CN" sz="2000" dirty="0">
                <a:latin typeface="Arial" panose="020B0604020202020204" pitchFamily="34" charset="0"/>
                <a:ea typeface="宋体" panose="02010600030101010101" pitchFamily="2" charset="-122"/>
              </a:rPr>
              <a:t>Many genomic subregions with extreme numbers of TREs.</a:t>
            </a:r>
          </a:p>
          <a:p>
            <a:pPr eaLnBrk="1" hangingPunct="1"/>
            <a:endParaRPr lang="en-US" altLang="en-US" sz="2000" dirty="0">
              <a:latin typeface="Arial" panose="020B0604020202020204" pitchFamily="34" charset="0"/>
              <a:ea typeface="ＭＳ Ｐゴシック" panose="020B0600070205080204" pitchFamily="34" charset="-128"/>
            </a:endParaRPr>
          </a:p>
        </p:txBody>
      </p:sp>
      <p:pic>
        <p:nvPicPr>
          <p:cNvPr id="59395" name="Picture 4" descr="tre-distr-plot">
            <a:extLst>
              <a:ext uri="{FF2B5EF4-FFF2-40B4-BE49-F238E27FC236}">
                <a16:creationId xmlns:a16="http://schemas.microsoft.com/office/drawing/2014/main" id="{B58070B0-69CB-C047-8EEB-FF4BD7C3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7244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5">
            <a:extLst>
              <a:ext uri="{FF2B5EF4-FFF2-40B4-BE49-F238E27FC236}">
                <a16:creationId xmlns:a16="http://schemas.microsoft.com/office/drawing/2014/main" id="{404FE7C3-8530-DE40-9BC6-8A98C8989930}"/>
              </a:ext>
            </a:extLst>
          </p:cNvPr>
          <p:cNvSpPr txBox="1">
            <a:spLocks noChangeArrowheads="1"/>
          </p:cNvSpPr>
          <p:nvPr/>
        </p:nvSpPr>
        <p:spPr bwMode="auto">
          <a:xfrm>
            <a:off x="187325" y="6413500"/>
            <a:ext cx="252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Zhang et al. (2007) Gen. Res.</a:t>
            </a:r>
          </a:p>
        </p:txBody>
      </p:sp>
    </p:spTree>
  </p:cSld>
  <p:clrMapOvr>
    <a:masterClrMapping/>
  </p:clrMapOvr>
  <p:transition spd="slow" advTm="1914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712AAB0-5771-524E-AC3C-D2F2C82E85B7}"/>
              </a:ext>
            </a:extLst>
          </p:cNvPr>
          <p:cNvSpPr>
            <a:spLocks noGrp="1"/>
          </p:cNvSpPr>
          <p:nvPr>
            <p:ph type="title"/>
          </p:nvPr>
        </p:nvSpPr>
        <p:spPr/>
        <p:txBody>
          <a:bodyPr/>
          <a:lstStyle/>
          <a:p>
            <a:pPr eaLnBrk="1" hangingPunct="1"/>
            <a:r>
              <a:rPr lang="en-US" altLang="en-US">
                <a:latin typeface="Arial" panose="020B0604020202020204" pitchFamily="34" charset="0"/>
                <a:ea typeface="ＭＳ Ｐゴシック" panose="020B0600070205080204" pitchFamily="34" charset="-128"/>
              </a:rPr>
              <a:t>Aggregation &amp; Saturation</a:t>
            </a:r>
          </a:p>
        </p:txBody>
      </p:sp>
      <p:pic>
        <p:nvPicPr>
          <p:cNvPr id="61442" name="Picture 3">
            <a:extLst>
              <a:ext uri="{FF2B5EF4-FFF2-40B4-BE49-F238E27FC236}">
                <a16:creationId xmlns:a16="http://schemas.microsoft.com/office/drawing/2014/main" id="{2F1A38BE-E0E2-0F43-B2C8-90D5A38CB113}"/>
              </a:ext>
            </a:extLst>
          </p:cNvPr>
          <p:cNvPicPr>
            <a:picLocks noChangeAspect="1"/>
          </p:cNvPicPr>
          <p:nvPr/>
        </p:nvPicPr>
        <p:blipFill>
          <a:blip r:embed="rId2">
            <a:extLst>
              <a:ext uri="{28A0092B-C50C-407E-A947-70E740481C1C}">
                <a14:useLocalDpi xmlns:a14="http://schemas.microsoft.com/office/drawing/2010/main" val="0"/>
              </a:ext>
            </a:extLst>
          </a:blip>
          <a:srcRect t="53378"/>
          <a:stretch>
            <a:fillRect/>
          </a:stretch>
        </p:blipFill>
        <p:spPr bwMode="auto">
          <a:xfrm>
            <a:off x="914400" y="1893888"/>
            <a:ext cx="7278688"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4">
            <a:extLst>
              <a:ext uri="{FF2B5EF4-FFF2-40B4-BE49-F238E27FC236}">
                <a16:creationId xmlns:a16="http://schemas.microsoft.com/office/drawing/2014/main" id="{118F75DF-DBA6-604D-B7FD-9C2933885477}"/>
              </a:ext>
            </a:extLst>
          </p:cNvPr>
          <p:cNvSpPr txBox="1">
            <a:spLocks noChangeArrowheads="1"/>
          </p:cNvSpPr>
          <p:nvPr/>
        </p:nvSpPr>
        <p:spPr bwMode="auto">
          <a:xfrm>
            <a:off x="152400" y="6426200"/>
            <a:ext cx="2819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solidFill>
                  <a:schemeClr val="bg2"/>
                </a:solidFill>
                <a:latin typeface="Helvetica" pitchFamily="2" charset="0"/>
              </a:rPr>
              <a:t>[</a:t>
            </a:r>
            <a:r>
              <a:rPr lang="en-US" altLang="en-US" sz="1100" b="1" i="1">
                <a:solidFill>
                  <a:schemeClr val="bg2"/>
                </a:solidFill>
                <a:latin typeface="Helvetica" pitchFamily="2" charset="0"/>
              </a:rPr>
              <a:t>Nat. Rev. Genet.</a:t>
            </a:r>
            <a:r>
              <a:rPr lang="en-US" altLang="en-US" sz="1100" b="1">
                <a:solidFill>
                  <a:schemeClr val="bg2"/>
                </a:solidFill>
                <a:latin typeface="Helvetica" pitchFamily="2" charset="0"/>
              </a:rPr>
              <a:t> (2010) 11: 559]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a:extLst>
              <a:ext uri="{FF2B5EF4-FFF2-40B4-BE49-F238E27FC236}">
                <a16:creationId xmlns:a16="http://schemas.microsoft.com/office/drawing/2014/main" id="{17A813FC-338E-A242-845C-6BCBA2CF252D}"/>
              </a:ext>
            </a:extLst>
          </p:cNvPr>
          <p:cNvSpPr>
            <a:spLocks noGrp="1"/>
          </p:cNvSpPr>
          <p:nvPr>
            <p:ph type="ctrTitle"/>
          </p:nvPr>
        </p:nvSpPr>
        <p:spPr/>
        <p:txBody>
          <a:bodyPr/>
          <a:lstStyle/>
          <a:p>
            <a:pPr eaLnBrk="1" hangingPunct="1"/>
            <a:r>
              <a:rPr lang="en-US" altLang="en-US">
                <a:ea typeface="ＭＳ Ｐゴシック" panose="020B0600070205080204" pitchFamily="34" charset="-128"/>
              </a:rPr>
              <a:t>Expression Clustering</a:t>
            </a:r>
          </a:p>
        </p:txBody>
      </p:sp>
      <p:sp>
        <p:nvSpPr>
          <p:cNvPr id="5" name="Subtitle 4">
            <a:extLst>
              <a:ext uri="{FF2B5EF4-FFF2-40B4-BE49-F238E27FC236}">
                <a16:creationId xmlns:a16="http://schemas.microsoft.com/office/drawing/2014/main" id="{35292C44-0150-4F46-9F9E-71ABA6702A68}"/>
              </a:ext>
            </a:extLst>
          </p:cNvPr>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C42EF7CA-17E7-1148-9DB2-D5F0847F68C0}"/>
              </a:ext>
            </a:extLst>
          </p:cNvPr>
          <p:cNvSpPr>
            <a:spLocks noGrp="1"/>
          </p:cNvSpPr>
          <p:nvPr>
            <p:ph type="title"/>
          </p:nvPr>
        </p:nvSpPr>
        <p:spPr>
          <a:xfrm>
            <a:off x="685800" y="76200"/>
            <a:ext cx="7772400" cy="1143000"/>
          </a:xfrm>
        </p:spPr>
        <p:txBody>
          <a:bodyPr/>
          <a:lstStyle/>
          <a:p>
            <a:pPr eaLnBrk="1" hangingPunct="1"/>
            <a:r>
              <a:rPr lang="en-US" altLang="en-US">
                <a:latin typeface="Arial" panose="020B0604020202020204" pitchFamily="34" charset="0"/>
                <a:ea typeface="ＭＳ Ｐゴシック" panose="020B0600070205080204" pitchFamily="34" charset="-128"/>
              </a:rPr>
              <a:t>Correlating Rows &amp; Columns</a:t>
            </a:r>
          </a:p>
        </p:txBody>
      </p:sp>
      <p:pic>
        <p:nvPicPr>
          <p:cNvPr id="63490" name="Picture 3">
            <a:extLst>
              <a:ext uri="{FF2B5EF4-FFF2-40B4-BE49-F238E27FC236}">
                <a16:creationId xmlns:a16="http://schemas.microsoft.com/office/drawing/2014/main" id="{D149F448-51E1-B840-BF11-5CF69EA7193B}"/>
              </a:ext>
            </a:extLst>
          </p:cNvPr>
          <p:cNvPicPr>
            <a:picLocks noChangeAspect="1"/>
          </p:cNvPicPr>
          <p:nvPr/>
        </p:nvPicPr>
        <p:blipFill>
          <a:blip r:embed="rId2">
            <a:extLst>
              <a:ext uri="{28A0092B-C50C-407E-A947-70E740481C1C}">
                <a14:useLocalDpi xmlns:a14="http://schemas.microsoft.com/office/drawing/2010/main" val="0"/>
              </a:ext>
            </a:extLst>
          </a:blip>
          <a:srcRect t="1913" b="46899"/>
          <a:stretch>
            <a:fillRect/>
          </a:stretch>
        </p:blipFill>
        <p:spPr bwMode="auto">
          <a:xfrm>
            <a:off x="609600" y="1066800"/>
            <a:ext cx="79248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a:extLst>
              <a:ext uri="{FF2B5EF4-FFF2-40B4-BE49-F238E27FC236}">
                <a16:creationId xmlns:a16="http://schemas.microsoft.com/office/drawing/2014/main" id="{7B11B4EC-62D5-A447-843A-525254B4D162}"/>
              </a:ext>
            </a:extLst>
          </p:cNvPr>
          <p:cNvSpPr txBox="1">
            <a:spLocks noChangeArrowheads="1"/>
          </p:cNvSpPr>
          <p:nvPr/>
        </p:nvSpPr>
        <p:spPr bwMode="auto">
          <a:xfrm>
            <a:off x="609600" y="6583363"/>
            <a:ext cx="2819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solidFill>
                  <a:schemeClr val="bg2"/>
                </a:solidFill>
                <a:latin typeface="Helvetica" pitchFamily="2" charset="0"/>
              </a:rPr>
              <a:t>[</a:t>
            </a:r>
            <a:r>
              <a:rPr lang="en-US" altLang="en-US" sz="1100" b="1" i="1">
                <a:solidFill>
                  <a:schemeClr val="bg2"/>
                </a:solidFill>
                <a:latin typeface="Helvetica" pitchFamily="2" charset="0"/>
              </a:rPr>
              <a:t>Nat. Rev. Genet.</a:t>
            </a:r>
            <a:r>
              <a:rPr lang="en-US" altLang="en-US" sz="1100" b="1">
                <a:solidFill>
                  <a:schemeClr val="bg2"/>
                </a:solidFill>
                <a:latin typeface="Helvetica" pitchFamily="2" charset="0"/>
              </a:rPr>
              <a:t> (2010) 11: 559]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9607</TotalTime>
  <Words>1353</Words>
  <Application>Microsoft Macintosh PowerPoint</Application>
  <PresentationFormat>On-screen Show (4:3)</PresentationFormat>
  <Paragraphs>131</Paragraphs>
  <Slides>25</Slides>
  <Notes>11</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2</vt:i4>
      </vt:variant>
      <vt:variant>
        <vt:lpstr>Slide Titles</vt:lpstr>
      </vt:variant>
      <vt:variant>
        <vt:i4>25</vt:i4>
      </vt:variant>
    </vt:vector>
  </HeadingPairs>
  <TitlesOfParts>
    <vt:vector size="41" baseType="lpstr">
      <vt:lpstr>ＭＳ Ｐゴシック</vt:lpstr>
      <vt:lpstr>Arial</vt:lpstr>
      <vt:lpstr>Calibri</vt:lpstr>
      <vt:lpstr>Courier New</vt:lpstr>
      <vt:lpstr>Helvetica</vt:lpstr>
      <vt:lpstr>Lucida Grande</vt:lpstr>
      <vt:lpstr>Times New Roman</vt:lpstr>
      <vt:lpstr>Office Theme</vt:lpstr>
      <vt:lpstr>3_cbb752_11apr10</vt:lpstr>
      <vt:lpstr>Black</vt:lpstr>
      <vt:lpstr>Simple Light</vt:lpstr>
      <vt:lpstr>7_template</vt:lpstr>
      <vt:lpstr>1_Black</vt:lpstr>
      <vt:lpstr>1_Office Theme</vt:lpstr>
      <vt:lpstr>Chart</vt:lpstr>
      <vt:lpstr>Image</vt:lpstr>
      <vt:lpstr>PowerPoint Presentation</vt:lpstr>
      <vt:lpstr>Unsupervised Mining</vt:lpstr>
      <vt:lpstr>Structure of Genomic Features Matrix</vt:lpstr>
      <vt:lpstr>Unsupervised Mining</vt:lpstr>
      <vt:lpstr>Genomic Features Matrix: Deserts &amp; Forests</vt:lpstr>
      <vt:lpstr>Modelling Distribution of Genomic Elements &amp; Looking for Outliers</vt:lpstr>
      <vt:lpstr>Aggregation &amp; Saturation</vt:lpstr>
      <vt:lpstr>Expression Clustering</vt:lpstr>
      <vt:lpstr>Correlating Rows &amp; Columns</vt:lpstr>
      <vt:lpstr>Clustering the  yeast cell cycle to uncover interacting proteins</vt:lpstr>
      <vt:lpstr>Clustering the  yeast cell cycle to uncover interacting proteins</vt:lpstr>
      <vt:lpstr>Clustering the  yeast cell cycle to uncover interacting proteins</vt:lpstr>
      <vt:lpstr>Clustering the  yeast cell cycle to uncover interacting proteins</vt:lpstr>
      <vt:lpstr>Global Network of Relationships</vt:lpstr>
      <vt:lpstr>Unsupervised Mining</vt:lpstr>
      <vt:lpstr>Overview of Clustering Methods  (Very High Level)</vt:lpstr>
      <vt:lpstr>Centroid-based Methods</vt:lpstr>
      <vt:lpstr>K-means</vt:lpstr>
      <vt:lpstr>Distribution-based Methods</vt:lpstr>
      <vt:lpstr>Connectivity-based Methods</vt:lpstr>
      <vt:lpstr>Density-based Methods</vt:lpstr>
      <vt:lpstr>PowerPoint Presentation</vt:lpstr>
      <vt:lpstr>Decision boundaries: SVM v Tree v Nearest NBR</vt:lpstr>
      <vt:lpstr>Semi-supervised Methods </vt:lpstr>
      <vt:lpstr>References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Data Mining</dc:title>
  <dc:creator>Michael Rutenberg Schoenberg</dc:creator>
  <cp:lastModifiedBy>Gerstein, Mark</cp:lastModifiedBy>
  <cp:revision>137</cp:revision>
  <dcterms:created xsi:type="dcterms:W3CDTF">2013-10-08T13:18:50Z</dcterms:created>
  <dcterms:modified xsi:type="dcterms:W3CDTF">2025-01-20T23:48:35Z</dcterms:modified>
</cp:coreProperties>
</file>