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7.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68.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69.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7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1.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2.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3.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74.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75.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theme/theme76.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77.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78.xml" ContentType="application/vnd.openxmlformats-officedocument.theme+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79.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theme/theme80.xml" ContentType="application/vnd.openxmlformats-officedocument.theme+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theme/theme81.xml" ContentType="application/vnd.openxmlformats-officedocument.theme+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theme/theme82.xml" ContentType="application/vnd.openxmlformats-officedocument.theme+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theme/theme83.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83" r:id="rId67"/>
    <p:sldMasterId id="2147527509" r:id="rId68"/>
    <p:sldMasterId id="2147527560" r:id="rId69"/>
    <p:sldMasterId id="2147527574" r:id="rId70"/>
    <p:sldMasterId id="2147527588" r:id="rId71"/>
    <p:sldMasterId id="2147527602" r:id="rId72"/>
    <p:sldMasterId id="2147527614" r:id="rId73"/>
    <p:sldMasterId id="2147527628" r:id="rId74"/>
    <p:sldMasterId id="2147527680" r:id="rId75"/>
    <p:sldMasterId id="2147549016" r:id="rId76"/>
    <p:sldMasterId id="2147549030" r:id="rId77"/>
    <p:sldMasterId id="2147549068" r:id="rId78"/>
    <p:sldMasterId id="2147549095" r:id="rId79"/>
    <p:sldMasterId id="2147549121" r:id="rId80"/>
    <p:sldMasterId id="2147549183" r:id="rId81"/>
    <p:sldMasterId id="2147549214" r:id="rId82"/>
    <p:sldMasterId id="2147549227" r:id="rId83"/>
    <p:sldMasterId id="2147549235" r:id="rId84"/>
  </p:sldMasterIdLst>
  <p:notesMasterIdLst>
    <p:notesMasterId r:id="rId98"/>
  </p:notesMasterIdLst>
  <p:handoutMasterIdLst>
    <p:handoutMasterId r:id="rId99"/>
  </p:handoutMasterIdLst>
  <p:sldIdLst>
    <p:sldId id="6370" r:id="rId85"/>
    <p:sldId id="5874" r:id="rId86"/>
    <p:sldId id="6372" r:id="rId87"/>
    <p:sldId id="6256" r:id="rId88"/>
    <p:sldId id="5066" r:id="rId89"/>
    <p:sldId id="6255" r:id="rId90"/>
    <p:sldId id="6064" r:id="rId91"/>
    <p:sldId id="6373" r:id="rId92"/>
    <p:sldId id="6369" r:id="rId93"/>
    <p:sldId id="6368" r:id="rId94"/>
    <p:sldId id="6366" r:id="rId95"/>
    <p:sldId id="6367" r:id="rId96"/>
    <p:sldId id="6374" r:id="rId9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94648"/>
  </p:normalViewPr>
  <p:slideViewPr>
    <p:cSldViewPr snapToGrid="0">
      <p:cViewPr varScale="1">
        <p:scale>
          <a:sx n="117" d="100"/>
          <a:sy n="117" d="100"/>
        </p:scale>
        <p:origin x="864" y="168"/>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 Target="slides/slide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xml"/><Relationship Id="rId95" Type="http://schemas.openxmlformats.org/officeDocument/2006/relationships/slide" Target="slides/slide1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80" Type="http://schemas.openxmlformats.org/officeDocument/2006/relationships/slideMaster" Target="slideMasters/slideMaster80.xml"/><Relationship Id="rId85" Type="http://schemas.openxmlformats.org/officeDocument/2006/relationships/slide" Target="slides/slid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83" Type="http://schemas.openxmlformats.org/officeDocument/2006/relationships/slideMaster" Target="slideMasters/slideMaster83.xml"/><Relationship Id="rId88" Type="http://schemas.openxmlformats.org/officeDocument/2006/relationships/slide" Target="slides/slide4.xml"/><Relationship Id="rId91" Type="http://schemas.openxmlformats.org/officeDocument/2006/relationships/slide" Target="slides/slide7.xml"/><Relationship Id="rId96"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 Target="slides/slide2.xml"/><Relationship Id="rId94" Type="http://schemas.openxmlformats.org/officeDocument/2006/relationships/slide" Target="slides/slide1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3.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9.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extLst>
              <c:ext xmlns:c16="http://schemas.microsoft.com/office/drawing/2014/chart" uri="{C3380CC4-5D6E-409C-BE32-E72D297353CC}">
                <c16:uniqueId val="{00000001-3AC2-734D-9CBE-EDCEDE8D715B}"/>
              </c:ext>
            </c:extLst>
          </c:dPt>
          <c:dPt>
            <c:idx val="1"/>
            <c:bubble3D val="0"/>
            <c:spPr>
              <a:solidFill>
                <a:srgbClr val="33729E"/>
              </a:solidFill>
              <a:ln>
                <a:solidFill>
                  <a:schemeClr val="tx1"/>
                </a:solidFill>
              </a:ln>
              <a:effectLst/>
            </c:spPr>
            <c:extLst>
              <c:ext xmlns:c16="http://schemas.microsoft.com/office/drawing/2014/chart" uri="{C3380CC4-5D6E-409C-BE32-E72D297353CC}">
                <c16:uniqueId val="{00000003-3AC2-734D-9CBE-EDCEDE8D715B}"/>
              </c:ext>
            </c:extLst>
          </c:dPt>
          <c:val>
            <c:numRef>
              <c:f>Sheet1!$B$9:$B$10</c:f>
              <c:numCache>
                <c:formatCode>General</c:formatCode>
                <c:ptCount val="2"/>
              </c:numCache>
            </c:numRef>
          </c:val>
          <c:extLst>
            <c:ext xmlns:c16="http://schemas.microsoft.com/office/drawing/2014/chart" uri="{C3380CC4-5D6E-409C-BE32-E72D297353CC}">
              <c16:uniqueId val="{00000004-3AC2-734D-9CBE-EDCEDE8D715B}"/>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extLst>
              <c:ext xmlns:c16="http://schemas.microsoft.com/office/drawing/2014/chart" uri="{C3380CC4-5D6E-409C-BE32-E72D297353CC}">
                <c16:uniqueId val="{00000001-C1FC-ED46-829C-81AEFF569B90}"/>
              </c:ext>
            </c:extLst>
          </c:dPt>
          <c:dPt>
            <c:idx val="1"/>
            <c:bubble3D val="0"/>
            <c:spPr>
              <a:solidFill>
                <a:schemeClr val="accent6">
                  <a:lumMod val="40000"/>
                  <a:lumOff val="60000"/>
                </a:schemeClr>
              </a:solidFill>
              <a:effectLst/>
            </c:spPr>
            <c:extLst>
              <c:ext xmlns:c16="http://schemas.microsoft.com/office/drawing/2014/chart" uri="{C3380CC4-5D6E-409C-BE32-E72D297353CC}">
                <c16:uniqueId val="{00000003-C1FC-ED46-829C-81AEFF569B90}"/>
              </c:ext>
            </c:extLst>
          </c:dPt>
          <c:val>
            <c:numRef>
              <c:f>Sheet1!$B$9:$B$10</c:f>
              <c:numCache>
                <c:formatCode>General</c:formatCode>
                <c:ptCount val="2"/>
              </c:numCache>
            </c:numRef>
          </c:val>
          <c:extLst>
            <c:ext xmlns:c16="http://schemas.microsoft.com/office/drawing/2014/chart" uri="{C3380CC4-5D6E-409C-BE32-E72D297353CC}">
              <c16:uniqueId val="{00000004-C1FC-ED46-829C-81AEFF569B90}"/>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extLst>
              <c:ext xmlns:c16="http://schemas.microsoft.com/office/drawing/2014/chart" uri="{C3380CC4-5D6E-409C-BE32-E72D297353CC}">
                <c16:uniqueId val="{00000001-1595-7647-89CB-A2C8E6B8623E}"/>
              </c:ext>
            </c:extLst>
          </c:dPt>
          <c:dPt>
            <c:idx val="1"/>
            <c:bubble3D val="0"/>
            <c:spPr>
              <a:solidFill>
                <a:srgbClr val="33729E"/>
              </a:solidFill>
            </c:spPr>
            <c:extLst>
              <c:ext xmlns:c16="http://schemas.microsoft.com/office/drawing/2014/chart" uri="{C3380CC4-5D6E-409C-BE32-E72D297353CC}">
                <c16:uniqueId val="{00000003-1595-7647-89CB-A2C8E6B8623E}"/>
              </c:ext>
            </c:extLst>
          </c:dPt>
          <c:val>
            <c:numRef>
              <c:f>Sheet1!$B$9:$B$10</c:f>
              <c:numCache>
                <c:formatCode>General</c:formatCode>
                <c:ptCount val="2"/>
              </c:numCache>
            </c:numRef>
          </c:val>
          <c:extLst>
            <c:ext xmlns:c16="http://schemas.microsoft.com/office/drawing/2014/chart" uri="{C3380CC4-5D6E-409C-BE32-E72D297353CC}">
              <c16:uniqueId val="{00000004-1595-7647-89CB-A2C8E6B8623E}"/>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58850" rtl="0" eaLnBrk="0" fontAlgn="base" latinLnBrk="0" hangingPunct="0">
              <a:lnSpc>
                <a:spcPct val="100000"/>
              </a:lnSpc>
              <a:spcBef>
                <a:spcPct val="0"/>
              </a:spcBef>
              <a:spcAft>
                <a:spcPct val="0"/>
              </a:spcAft>
              <a:buClrTx/>
              <a:buSzTx/>
              <a:buFontTx/>
              <a:buNone/>
              <a:tabLst/>
              <a:defRPr/>
            </a:pPr>
            <a:fld id="{2449CA78-16C5-7B49-B2D2-051E2A089D15}" type="slidenum">
              <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58850" rtl="0" eaLnBrk="0" fontAlgn="base" latinLnBrk="0" hangingPunct="0">
                <a:lnSpc>
                  <a:spcPct val="100000"/>
                </a:lnSpc>
                <a:spcBef>
                  <a:spcPct val="0"/>
                </a:spcBef>
                <a:spcAft>
                  <a:spcPct val="0"/>
                </a:spcAft>
                <a:buClrTx/>
                <a:buSzTx/>
                <a:buFontTx/>
                <a:buNone/>
                <a:tabLst/>
                <a:defRPr/>
              </a:pPr>
              <a:t>1</a:t>
            </a:fld>
            <a:endPar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31366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31D02A-C7B6-1F40-818D-86A44B4DC102}" type="slidenum">
              <a:rPr lang="en-US" altLang="en-US" smtClean="0"/>
              <a:pPr/>
              <a:t>2</a:t>
            </a:fld>
            <a:endParaRPr lang="en-US" altLang="en-US"/>
          </a:p>
        </p:txBody>
      </p:sp>
    </p:spTree>
    <p:extLst>
      <p:ext uri="{BB962C8B-B14F-4D97-AF65-F5344CB8AC3E}">
        <p14:creationId xmlns:p14="http://schemas.microsoft.com/office/powerpoint/2010/main" val="153163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b="0" spc="-10" dirty="0" err="1">
                <a:solidFill>
                  <a:prstClr val="black"/>
                </a:solidFill>
                <a:latin typeface="Calibri"/>
                <a:ea typeface="+mn-ea"/>
                <a:cs typeface="Calibri"/>
              </a:rPr>
              <a:t>gnomAD</a:t>
            </a:r>
            <a:r>
              <a:rPr lang="en-US" sz="1200" b="0" spc="-10" dirty="0">
                <a:solidFill>
                  <a:prstClr val="black"/>
                </a:solidFill>
                <a:latin typeface="Calibri"/>
                <a:ea typeface="+mn-ea"/>
                <a:cs typeface="Calibri"/>
              </a:rPr>
              <a:t> v3: </a:t>
            </a:r>
            <a:r>
              <a:rPr lang="en-US" dirty="0"/>
              <a:t>https://</a:t>
            </a:r>
            <a:r>
              <a:rPr lang="en-US" dirty="0" err="1"/>
              <a:t>www.nature.com</a:t>
            </a:r>
            <a:r>
              <a:rPr lang="en-US" dirty="0"/>
              <a:t>/articles/s41586-020-2308-7?fromPaywallRec=false</a:t>
            </a:r>
            <a:endParaRPr dirty="0"/>
          </a:p>
        </p:txBody>
      </p:sp>
    </p:spTree>
    <p:extLst>
      <p:ext uri="{BB962C8B-B14F-4D97-AF65-F5344CB8AC3E}">
        <p14:creationId xmlns:p14="http://schemas.microsoft.com/office/powerpoint/2010/main" val="100483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9802C02A-C150-EE47-A40A-8C666D7316D4}" type="slidenum">
              <a:rPr kumimoji="0" lang="en-US" sz="14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68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31D02A-C7B6-1F40-818D-86A44B4DC102}" type="slidenum">
              <a:rPr lang="en-US" altLang="en-US" smtClean="0"/>
              <a:pPr/>
              <a:t>9</a:t>
            </a:fld>
            <a:endParaRPr lang="en-US" altLang="en-US"/>
          </a:p>
        </p:txBody>
      </p:sp>
    </p:spTree>
    <p:extLst>
      <p:ext uri="{BB962C8B-B14F-4D97-AF65-F5344CB8AC3E}">
        <p14:creationId xmlns:p14="http://schemas.microsoft.com/office/powerpoint/2010/main" val="40568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2" Type="http://schemas.openxmlformats.org/officeDocument/2006/relationships/tags" Target="../tags/tag694.xml"/><Relationship Id="rId1" Type="http://schemas.openxmlformats.org/officeDocument/2006/relationships/tags" Target="../tags/tag693.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29673D63-F837-7E4B-9D10-AA9B4107F382}" type="datetime1">
              <a:rPr lang="en-US" altLang="en-US" sz="1800" b="0" smtClean="0"/>
              <a:t>2/12/25</a:t>
            </a:fld>
            <a:endParaRPr lang="en-US" altLang="en-US" sz="1800" b="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a:p>
        </p:txBody>
      </p:sp>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3EDFD38E-5114-7241-A6DF-4A44C09CF4CF}" type="datetime1">
              <a:rPr lang="en-US"/>
              <a:pPr>
                <a:defRPr/>
              </a:pPr>
              <a:t>2/12/25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8A0221B3-07E7-9847-934B-33E8162D205F}" type="slidenum">
              <a:rPr lang="en-US"/>
              <a:pPr>
                <a:defRPr/>
              </a:pPr>
              <a:t>‹#›</a:t>
            </a:fld>
            <a:endParaRPr lang="en-US"/>
          </a:p>
        </p:txBody>
      </p:sp>
    </p:spTree>
    <p:extLst>
      <p:ext uri="{BB962C8B-B14F-4D97-AF65-F5344CB8AC3E}">
        <p14:creationId xmlns:p14="http://schemas.microsoft.com/office/powerpoint/2010/main" val="3758814646"/>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C4ECF38-0CCE-2045-91F6-D389B5C440A4}" type="datetime1">
              <a:rPr lang="en-US"/>
              <a:pPr>
                <a:defRPr/>
              </a:pPr>
              <a:t>2/12/25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1C5DA8A-39E9-B74D-B754-647C17246620}" type="slidenum">
              <a:rPr lang="en-US"/>
              <a:pPr>
                <a:defRPr/>
              </a:pPr>
              <a:t>‹#›</a:t>
            </a:fld>
            <a:endParaRPr lang="en-US"/>
          </a:p>
        </p:txBody>
      </p:sp>
    </p:spTree>
    <p:extLst>
      <p:ext uri="{BB962C8B-B14F-4D97-AF65-F5344CB8AC3E}">
        <p14:creationId xmlns:p14="http://schemas.microsoft.com/office/powerpoint/2010/main" val="71923741"/>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59B44F0D-8419-E840-9ED2-03C6EF77AAB9}" type="datetime1">
              <a:rPr lang="en-US"/>
              <a:pPr>
                <a:defRPr/>
              </a:pPr>
              <a:t>2/12/25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44700DE-1D8D-3E43-B02B-1BB580530D13}" type="slidenum">
              <a:rPr lang="en-US"/>
              <a:pPr>
                <a:defRPr/>
              </a:pPr>
              <a:t>‹#›</a:t>
            </a:fld>
            <a:endParaRPr lang="en-US"/>
          </a:p>
        </p:txBody>
      </p:sp>
    </p:spTree>
    <p:extLst>
      <p:ext uri="{BB962C8B-B14F-4D97-AF65-F5344CB8AC3E}">
        <p14:creationId xmlns:p14="http://schemas.microsoft.com/office/powerpoint/2010/main" val="1556149074"/>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64484403-3C21-3544-8264-DBB4C2CD9ECC}" type="datetime1">
              <a:rPr lang="en-US"/>
              <a:pPr>
                <a:defRPr/>
              </a:pPr>
              <a:t>2/12/25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D8EAFF-45AC-594E-A062-7A0B3F565F13}" type="slidenum">
              <a:rPr lang="en-US"/>
              <a:pPr>
                <a:defRPr/>
              </a:pPr>
              <a:t>‹#›</a:t>
            </a:fld>
            <a:endParaRPr lang="en-US"/>
          </a:p>
        </p:txBody>
      </p:sp>
    </p:spTree>
    <p:extLst>
      <p:ext uri="{BB962C8B-B14F-4D97-AF65-F5344CB8AC3E}">
        <p14:creationId xmlns:p14="http://schemas.microsoft.com/office/powerpoint/2010/main" val="4230024624"/>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fld id="{63728369-EB66-464F-A494-FC81700DD1F8}" type="datetime1">
              <a:rPr lang="en-US"/>
              <a:pPr>
                <a:defRPr/>
              </a:pPr>
              <a:t>2/12/25</a:t>
            </a:fld>
            <a:endParaRPr lang="en-US"/>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4408B75-06D0-4745-BDF8-14734CF9D41F}" type="slidenum">
              <a:rPr lang="en-US"/>
              <a:pPr>
                <a:defRPr/>
              </a:pPr>
              <a:t>‹#›</a:t>
            </a:fld>
            <a:endParaRPr lang="en-US"/>
          </a:p>
        </p:txBody>
      </p:sp>
    </p:spTree>
    <p:extLst>
      <p:ext uri="{BB962C8B-B14F-4D97-AF65-F5344CB8AC3E}">
        <p14:creationId xmlns:p14="http://schemas.microsoft.com/office/powerpoint/2010/main" val="588758671"/>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fld id="{3CA92012-2067-D04A-BCC7-56198913DEBF}" type="datetime1">
              <a:rPr lang="en-US"/>
              <a:pPr>
                <a:defRPr/>
              </a:pPr>
              <a:t>2/12/25</a:t>
            </a:fld>
            <a:endParaRPr lang="en-US"/>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22E90A94-054C-ED47-A9DF-F8A5578E016C}" type="slidenum">
              <a:rPr lang="en-US"/>
              <a:pPr>
                <a:defRPr/>
              </a:pPr>
              <a:t>‹#›</a:t>
            </a:fld>
            <a:endParaRPr lang="en-US"/>
          </a:p>
        </p:txBody>
      </p:sp>
    </p:spTree>
    <p:extLst>
      <p:ext uri="{BB962C8B-B14F-4D97-AF65-F5344CB8AC3E}">
        <p14:creationId xmlns:p14="http://schemas.microsoft.com/office/powerpoint/2010/main" val="3744463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fld id="{213D2D46-6C4E-C447-ADA9-D5FDA4FF5A73}" type="datetime1">
              <a:rPr lang="en-US"/>
              <a:pPr>
                <a:defRPr/>
              </a:pPr>
              <a:t>2/12/25</a:t>
            </a:fld>
            <a:endParaRPr lang="en-US"/>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F47FE9-4135-EE42-A9FF-A285A77E01A4}" type="slidenum">
              <a:rPr lang="en-US"/>
              <a:pPr>
                <a:defRPr/>
              </a:pPr>
              <a:t>‹#›</a:t>
            </a:fld>
            <a:endParaRPr lang="en-US"/>
          </a:p>
        </p:txBody>
      </p:sp>
    </p:spTree>
    <p:extLst>
      <p:ext uri="{BB962C8B-B14F-4D97-AF65-F5344CB8AC3E}">
        <p14:creationId xmlns:p14="http://schemas.microsoft.com/office/powerpoint/2010/main" val="241747819"/>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4A90497D-39E7-F34E-A689-4DBD08B4A2B7}" type="datetime1">
              <a:rPr lang="en-US"/>
              <a:pPr>
                <a:defRPr/>
              </a:pPr>
              <a:t>2/12/25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5470932-5439-4B4A-8071-29A6A8C96346}" type="slidenum">
              <a:rPr lang="en-US"/>
              <a:pPr>
                <a:defRPr/>
              </a:pPr>
              <a:t>‹#›</a:t>
            </a:fld>
            <a:endParaRPr lang="en-US"/>
          </a:p>
        </p:txBody>
      </p:sp>
    </p:spTree>
    <p:extLst>
      <p:ext uri="{BB962C8B-B14F-4D97-AF65-F5344CB8AC3E}">
        <p14:creationId xmlns:p14="http://schemas.microsoft.com/office/powerpoint/2010/main" val="3260815823"/>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A02FE2A8-0E03-F74C-8013-9D65269EAEFB}" type="datetime1">
              <a:rPr lang="en-US"/>
              <a:pPr>
                <a:defRPr/>
              </a:pPr>
              <a:t>2/12/25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D62B0786-61D4-9E49-B5EE-6135668AA1E9}" type="slidenum">
              <a:rPr lang="en-US"/>
              <a:pPr>
                <a:defRPr/>
              </a:pPr>
              <a:t>‹#›</a:t>
            </a:fld>
            <a:endParaRPr lang="en-US"/>
          </a:p>
        </p:txBody>
      </p:sp>
    </p:spTree>
    <p:extLst>
      <p:ext uri="{BB962C8B-B14F-4D97-AF65-F5344CB8AC3E}">
        <p14:creationId xmlns:p14="http://schemas.microsoft.com/office/powerpoint/2010/main" val="1177410252"/>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E35DB8C-113F-B14F-853B-43DA32FE472D}" type="datetime1">
              <a:rPr lang="en-US"/>
              <a:pPr>
                <a:defRPr/>
              </a:pPr>
              <a:t>2/12/25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46209E2-5FB2-B04E-B159-323EF770D194}" type="slidenum">
              <a:rPr lang="en-US"/>
              <a:pPr>
                <a:defRPr/>
              </a:pPr>
              <a:t>‹#›</a:t>
            </a:fld>
            <a:endParaRPr lang="en-US"/>
          </a:p>
        </p:txBody>
      </p:sp>
    </p:spTree>
    <p:extLst>
      <p:ext uri="{BB962C8B-B14F-4D97-AF65-F5344CB8AC3E}">
        <p14:creationId xmlns:p14="http://schemas.microsoft.com/office/powerpoint/2010/main" val="2757310750"/>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84C9EACB-73EE-7C4D-9758-40D72CCC4B72}" type="datetime1">
              <a:rPr lang="en-US"/>
              <a:pPr>
                <a:defRPr/>
              </a:pPr>
              <a:t>2/12/25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13E2E06-88B1-1645-B659-CBC92A52A15B}" type="slidenum">
              <a:rPr lang="en-US"/>
              <a:pPr>
                <a:defRPr/>
              </a:pPr>
              <a:t>‹#›</a:t>
            </a:fld>
            <a:endParaRPr lang="en-US"/>
          </a:p>
        </p:txBody>
      </p:sp>
    </p:spTree>
    <p:extLst>
      <p:ext uri="{BB962C8B-B14F-4D97-AF65-F5344CB8AC3E}">
        <p14:creationId xmlns:p14="http://schemas.microsoft.com/office/powerpoint/2010/main" val="584719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E3633D9B-8D88-E14A-AD4D-0F2DC5938D54}"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9079DADD-3B80-8141-A734-2E014BD13820}" type="datetime1">
              <a:rPr lang="en-US" altLang="en-US" smtClean="0"/>
              <a:t>2/12/25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733AF458-B236-FA47-A4D2-F961C23A1D76}"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4B3C0743-5DAB-0948-A43E-B3BD270CCD02}" type="datetime1">
              <a:rPr lang="en-US" altLang="en-US" smtClean="0"/>
              <a:t>2/12/25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D05A9FC-21FE-5A43-964E-C782A827EC99}" type="datetime1">
              <a:rPr lang="en-US" altLang="en-US" smtClean="0"/>
              <a:t>2/12/25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D81CEDE-58D6-E742-8BC6-38B956433FE8}" type="datetime1">
              <a:rPr lang="en-US" altLang="en-US" smtClean="0"/>
              <a:t>2/12/25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571131A-2158-7549-9951-EF889321DF18}" type="datetime1">
              <a:rPr lang="en-US" altLang="en-US" smtClean="0"/>
              <a:t>2/12/25</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9B998F8-F1CF-1548-8FE2-FD127940EBB2}" type="datetime1">
              <a:rPr lang="en-US" altLang="en-US" smtClean="0"/>
              <a:t>2/12/25</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5BF678F-5C83-2247-8086-482BDE84533B}" type="datetime1">
              <a:rPr lang="en-US" altLang="en-US" smtClean="0"/>
              <a:t>2/12/25</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E979170A-99E7-BA43-B811-62CBFAEF762B}" type="datetime1">
              <a:rPr lang="en-US" altLang="en-US" smtClean="0"/>
              <a:t>2/12/25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344E2990-60E1-9240-9301-07CFD86EFB73}" type="datetime1">
              <a:rPr lang="en-US" altLang="en-US" smtClean="0"/>
              <a:t>2/12/25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E586F377-5AB6-0541-8BC1-3C953440C5CE}" type="datetime1">
              <a:rPr lang="en-US" altLang="en-US" smtClean="0"/>
              <a:t>2/12/25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E7D54C64-6596-8742-803E-3A751C217EBD}" type="datetime1">
              <a:rPr lang="en-US" altLang="en-US" smtClean="0"/>
              <a:t>2/12/25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7052DAAD-C5DE-A645-9329-8F891DD04BEE}"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1A1414B9-E388-8D46-B0E5-E239DAAA0215}"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A18AFF7C-5790-FD4E-AAD0-8B131F01B524}"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32171CBD-7D69-FF44-A662-36189F822AC1}"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BFC73B1F-6B6B-E548-BC84-BB6DA2C30E83}"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fld id="{2118C31E-FCBF-EC41-9D0D-D9D9D683B6B6}" type="datetime1">
              <a:rPr lang="en-US" smtClean="0"/>
              <a:t>2/12/25</a:t>
            </a:fld>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fld id="{26EB5643-AAAE-6348-BBBC-5125F1B26743}" type="datetime1">
              <a:rPr lang="en-US" smtClean="0"/>
              <a:t>2/12/25</a:t>
            </a:fld>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fld id="{DB471F36-DE28-AF4B-A082-4669AC601C24}" type="datetime1">
              <a:rPr lang="en-US" smtClean="0"/>
              <a:t>2/12/25</a:t>
            </a:fld>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6D390C3D-08AB-6147-8E39-872D76373F09}"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345D9D64-70C7-7741-9C4D-E1703B91A659}"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B0839928-9DAA-EB4F-90E4-DBD8656954C1}"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5106711E-7139-DB4B-86E8-C6AF799145B2}"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F8B14B3B-4155-5245-A39C-88837D33BE13}"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795CB0B9-4AAC-9242-BE29-3D765FA8AED1}" type="datetime1">
              <a:rPr lang="en-US" altLang="en-US" smtClean="0"/>
              <a:t>2/12/25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fld id="{FB88EC5D-6BA7-4443-8503-56E80A9AF6E0}" type="datetime1">
              <a:rPr lang="en-US" smtClean="0"/>
              <a:t>2/12/25</a:t>
            </a:fld>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fld id="{02951F55-D666-DB47-8575-1E7382FA679E}" type="datetime1">
              <a:rPr lang="en-US" smtClean="0"/>
              <a:t>2/12/25</a:t>
            </a:fld>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fld id="{EF24BE77-198A-1947-916F-C3E0EA5AE628}" type="datetime1">
              <a:rPr lang="en-US" smtClean="0"/>
              <a:t>2/12/25</a:t>
            </a:fld>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fld id="{787F55A8-021F-2A4C-8E9C-8B9BA782BFA1}" type="datetime1">
              <a:rPr lang="en-US" smtClean="0"/>
              <a:t>2/12/25</a:t>
            </a:fld>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fld id="{761239FD-ACE0-3E4D-8AAD-0599A9AED61A}" type="datetime1">
              <a:rPr lang="en-US" smtClean="0"/>
              <a:t>2/12/25</a:t>
            </a:fld>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fld id="{AEF10CB5-48E0-EE42-AB7F-526B507FDCC7}" type="datetime1">
              <a:rPr lang="en-US" smtClean="0"/>
              <a:t>2/12/25</a:t>
            </a:fld>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fld id="{9BC56C04-49A2-D64A-BDAE-6DDDE092EB80}" type="datetime1">
              <a:rPr lang="en-US" smtClean="0"/>
              <a:t>2/12/25</a:t>
            </a:fld>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fld id="{682F84D4-382A-5D4C-A0F5-E818BA00FCD3}" type="datetime1">
              <a:rPr lang="en-US" smtClean="0"/>
              <a:t>2/12/25</a:t>
            </a:fld>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9B70513B-9F9F-BD4D-A135-DE30DA6A0EA3}" type="datetime1">
              <a:rPr lang="en-US" altLang="en-US" smtClean="0"/>
              <a:t>2/12/25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fld id="{B5EF7583-D4DC-6E4D-A2A4-B0921733A35A}" type="datetime1">
              <a:rPr lang="en-US" smtClean="0"/>
              <a:t>2/12/25</a:t>
            </a:fld>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fld id="{8E60F6B8-1DC5-B649-9271-0F6516B15E73}" type="datetime1">
              <a:rPr lang="en-US" smtClean="0"/>
              <a:t>2/12/25</a:t>
            </a:fld>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fld id="{7C403723-8345-234A-BD32-35D00C8DBBFD}" type="datetime1">
              <a:rPr lang="en-US" smtClean="0"/>
              <a:t>2/12/25</a:t>
            </a:fld>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35155884-FE0F-1149-BD75-E2F2E63146A1}"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843CA820-C735-F040-9078-C893E7E17D7B}"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29153546-983C-3844-BACA-E709383A6AB7}"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E8ADB2FD-BBBB-7744-B438-28906D481BC3}"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fld id="{54EBC83D-B668-604B-9066-EF4684F4EC30}" type="datetime1">
              <a:rPr lang="en-US" smtClean="0"/>
              <a:t>2/12/25</a:t>
            </a:fld>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fld id="{3F0981BF-9E3A-4445-8420-C580F7206AD9}" type="datetime1">
              <a:rPr lang="en-US" smtClean="0"/>
              <a:t>2/12/25</a:t>
            </a:fld>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fld id="{B4C5F67A-5407-684F-BCBF-56B8EE5FF1A9}" type="datetime1">
              <a:rPr lang="en-US" smtClean="0"/>
              <a:t>2/12/25</a:t>
            </a:fld>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79F7D378-4272-1248-AE85-5EA7DEE11950}" type="datetime1">
              <a:rPr lang="en-US" altLang="en-US" smtClean="0"/>
              <a:t>2/12/25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E2962145-021B-994B-90FD-A45DF0F50665}"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757025AA-365C-7C44-A7ED-F7C3545020E1}"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93D90D9B-0A95-8149-8700-7841C4DCF8A0}"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BFACEC74-2754-704C-9C4A-6B9D501600C2}"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707E9CAD-4A58-B040-A4D2-96A3F2B8ACF1}" type="datetime1">
              <a:rPr lang="en-US" altLang="en-US" smtClean="0"/>
              <a:t>2/12/25</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ABB99071-0D37-1241-8560-553DF512136C}"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FA1758E4-2DD2-F94D-B2E6-8AD820EF20A2}"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6C6D51DC-7880-7C4D-B895-0054258295A7}"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B18FBD58-F57F-D945-A762-0206F12B06D0}"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fld id="{941B3AD2-5193-E34F-81BC-134AB09AD7EE}"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859055E8-6268-0B49-A789-5EEC84E14AFC}"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9AA47475-ED2E-AD40-ADBC-B56B64C5D316}"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32024062-759D-6746-A00E-27082E68098B}"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35B1F444-A3DB-CA4D-A28A-8C4E19158175}"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C3ABD88E-2DA8-414B-823F-D23EA50D624B}" type="datetime1">
              <a:rPr lang="en-US" altLang="en-US" smtClean="0"/>
              <a:t>2/12/25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AE1FA83A-8AF5-774F-980F-F1EF3A4D1A66}" type="datetime1">
              <a:rPr lang="en-US" altLang="en-US" smtClean="0"/>
              <a:t>2/12/25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C5E4DD39-9918-CA40-B82D-20D6C057C0AF}" type="datetime1">
              <a:rPr lang="en-US" altLang="en-US" smtClean="0"/>
              <a:t>2/12/25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6AB086A4-A2AC-1348-93A6-6BBC3CF5BFDE}"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24F18103-62AF-BD4D-9ECE-592D7B9FB3C4}"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E3480AC-BF98-BF45-BFE6-8AB614A83FCB}"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9148F5EF-55E9-2443-9BAB-5690BF67588B}"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A6B519E0-831E-EA41-9CB4-6D63E919228B}"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8C30BA63-BB43-474C-BCB2-8B560813FE19}"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9A6B3EE0-5EC1-6841-9A7F-9CBEA0540178}"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E53266BC-FEFD-4C4D-8A96-378CB8F0765D}"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fld id="{3A608D08-60B6-6F4C-87B2-E7A745416D22}" type="datetime1">
              <a:rPr lang="en-US" smtClean="0"/>
              <a:t>2/12/25</a:t>
            </a:fld>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fld id="{07991A38-1005-CD4F-8FF5-302928C7A484}" type="datetime1">
              <a:rPr lang="en-US" smtClean="0"/>
              <a:t>2/12/25</a:t>
            </a:fld>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fld id="{7B818EDE-90A8-B042-B2C4-5ADCC4C94673}" type="datetime1">
              <a:rPr lang="en-US" smtClean="0"/>
              <a:t>2/12/25</a:t>
            </a:fld>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D1E3EE40-5FC2-B348-A6DA-CDB700EAD494}"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fld id="{B7BF7BAE-E8ED-CF42-83FF-ADB542E6890C}" type="datetime1">
              <a:rPr lang="en-US" smtClean="0"/>
              <a:t>2/12/25</a:t>
            </a:fld>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E044000F-E60E-F54A-95AC-B161FD55E2D8}"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fld id="{39FC52C8-DD2F-3844-9ED3-BC307D7D8810}" type="datetime1">
              <a:rPr lang="en-US" smtClean="0"/>
              <a:t>2/12/25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0388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6849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a:t>Click to edit Master title style</a:t>
            </a:r>
          </a:p>
        </p:txBody>
      </p:sp>
      <p:sp>
        <p:nvSpPr>
          <p:cNvPr id="3" name="Chart Placeholder 2"/>
          <p:cNvSpPr>
            <a:spLocks noGrp="1"/>
          </p:cNvSpPr>
          <p:nvPr>
            <p:ph type="chart" idx="1"/>
          </p:nvPr>
        </p:nvSpPr>
        <p:spPr>
          <a:xfrm>
            <a:off x="125413" y="1298576"/>
            <a:ext cx="8793162" cy="251288"/>
          </a:xfrm>
        </p:spPr>
        <p:txBody>
          <a:bodyPr/>
          <a:lstStyle/>
          <a:p>
            <a:pPr lvl="0"/>
            <a:r>
              <a:rPr lang="en-US" noProof="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fld id="{9530D609-8FCC-6B4F-80D0-8C0B0F0F0D67}" type="datetime1">
              <a:rPr lang="en-US" altLang="zh-CN" smtClean="0"/>
              <a:t>2/12/25</a:t>
            </a:fld>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fld id="{6D83D935-CA99-DC43-A77D-BE560F9B3A9F}" type="datetime1">
              <a:rPr lang="en-US" altLang="zh-CN" smtClean="0"/>
              <a:t>2/12/25</a:t>
            </a:fld>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fld id="{97A9A0B6-1DB4-1D43-A077-B33D72136A41}"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fld id="{E59418CB-7B7B-8D4B-80C0-85168876D006}" type="datetime1">
              <a:rPr lang="en-US" smtClean="0"/>
              <a:t>2/12/25</a:t>
            </a:fld>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fld id="{A27D296A-1A8E-0148-B10F-F907A62253AF}" type="datetime1">
              <a:rPr lang="en-US" altLang="zh-CN" smtClean="0"/>
              <a:t>2/12/25</a:t>
            </a:fld>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fld id="{9C8409B5-0788-C347-8D80-B86DEE870CC2}" type="datetime1">
              <a:rPr lang="en-US" altLang="zh-CN" smtClean="0"/>
              <a:t>2/12/25</a:t>
            </a:fld>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a:t>Click to edit Master title style</a:t>
            </a:r>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b="1"/>
            </a:lvl1pPr>
          </a:lstStyle>
          <a:p>
            <a:fld id="{AF2DCB29-190C-424C-B273-73D6D2DDE017}"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506F51F7-4171-6049-8200-F35E81D988AF}"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D79D2287-28E8-2A48-A087-195CCBAC4776}"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a:defRPr b="1"/>
            </a:lvl1pPr>
          </a:lstStyle>
          <a:p>
            <a:fld id="{BA3ECE58-4D5B-F34F-8E20-6B957860C0FD}"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a:defRPr b="1"/>
            </a:lvl1pPr>
          </a:lstStyle>
          <a:p>
            <a:fld id="{46FDE201-E6EB-A241-95E4-AAB21B476F38}" type="datetime1">
              <a:rPr lang="en-US" altLang="en-US" smtClean="0"/>
              <a:t>2/12/25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a:defRPr b="1"/>
            </a:lvl1pPr>
          </a:lstStyle>
          <a:p>
            <a:fld id="{493E6451-BBF2-5D40-8923-A1ED9ACBC5F8}" type="datetime1">
              <a:rPr lang="en-US" altLang="en-US" smtClean="0"/>
              <a:t>2/12/25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70B638A3-8A1E-1C44-BB7F-7BD709BAC7A3}" type="datetime1">
              <a:rPr lang="en-US" altLang="en-US" smtClean="0"/>
              <a:t>2/12/25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38B6CD2-A63F-6C4B-865C-09856E2DF531}"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E1E85CC6-1DB0-924D-BE80-70105E38A0C8}"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9F93688F-0AC1-3E41-9853-0811E78BB74D}"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1E62D505-7C83-D34F-B1E8-9D5C467E5A68}"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36D90AF9-25AC-5E46-84D9-4D2142858AE3}" type="datetime1">
              <a:rPr lang="en-US" smtClean="0"/>
              <a:t>2/12/25</a:t>
            </a:fld>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2D3DCD45-61BB-8841-8CE6-95C406DF596A}" type="datetime1">
              <a:rPr lang="en-US" smtClean="0"/>
              <a:t>2/12/25</a:t>
            </a:fld>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96D84671-7389-AA4B-9C64-A50C33255320}" type="datetime1">
              <a:rPr lang="en-US" smtClean="0"/>
              <a:t>2/12/25</a:t>
            </a:fld>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E5D94B0F-A78A-7546-A080-954C1C4BF5B4}" type="datetime1">
              <a:rPr lang="en-US" smtClean="0"/>
              <a:t>2/12/25</a:t>
            </a:fld>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E4AA40F0-8E06-484E-9DBC-D0A8587373A7}" type="datetime1">
              <a:rPr lang="en-US" smtClean="0"/>
              <a:t>2/12/25</a:t>
            </a:fld>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F199537F-EFB0-F646-9FA6-82D27A332260}" type="datetime1">
              <a:rPr lang="en-US" smtClean="0"/>
              <a:t>2/12/25</a:t>
            </a:fld>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AF31DE1D-2DA2-6A4F-9863-79122FAE5602}" type="datetime1">
              <a:rPr lang="en-US" smtClean="0"/>
              <a:t>2/12/25</a:t>
            </a:fld>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2CA801C1-A20D-1547-B2A4-36FD21071F8B}" type="datetime1">
              <a:rPr lang="en-US" smtClean="0"/>
              <a:t>2/12/25</a:t>
            </a:fld>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54EF79FE-CB2F-8B4F-83DB-EC63F1F0E863}" type="datetime1">
              <a:rPr lang="en-US" smtClean="0"/>
              <a:t>2/12/25</a:t>
            </a:fld>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CA03065F-5835-CD4D-93A6-EC08DE6E4124}" type="datetime1">
              <a:rPr lang="en-US" smtClean="0"/>
              <a:t>2/12/25</a:t>
            </a:fld>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fld id="{A9525C51-36F1-EC40-BB72-6B20EBBAE55F}" type="datetime1">
              <a:rPr lang="en-US" smtClean="0"/>
              <a:t>2/12/25</a:t>
            </a:fld>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9985CF4-5F09-C448-AE2E-38F160AA59D1}"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5CD6A237-CC11-7941-818B-3941B9F39CAB}"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1AD02A8-DBBC-3E48-8FAE-E019F9DFB9D7}"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49E3A231-9D38-C248-833B-A22DD86A1541}"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defTabSz="912813">
              <a:defRPr b="1"/>
            </a:lvl1pPr>
          </a:lstStyle>
          <a:p>
            <a:fld id="{30DB50FB-5A36-9346-9EDA-2EE57784179F}" type="datetime1">
              <a:rPr lang="en-US" altLang="en-US" smtClean="0"/>
              <a:t>2/12/25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defTabSz="912813">
              <a:defRPr b="1"/>
            </a:lvl1pPr>
          </a:lstStyle>
          <a:p>
            <a:fld id="{7F272689-0C90-6942-BBEE-6E9F8668B395}" type="datetime1">
              <a:rPr lang="en-US" altLang="en-US" smtClean="0"/>
              <a:t>2/12/25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E320C546-5345-5C45-A26C-30CB37CD76C0}" type="datetime1">
              <a:rPr lang="en-US" altLang="en-US" smtClean="0"/>
              <a:t>2/12/25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99A6A5F3-B09D-9B48-ADFB-EA6D3A495C7B}"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269E13A5-C3E3-BD46-8233-5CCAB56A8776}" type="datetime1">
              <a:rPr lang="en-US" altLang="en-US" smtClean="0"/>
              <a:t>2/12/25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D1080C49-273A-8543-BD7F-1940009EA321}"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6E68934D-394C-5F45-BF2E-6528736B7CDC}"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3"/>
            <a:ext cx="7772400" cy="4638675"/>
          </a:xfrm>
        </p:spPr>
        <p:txBody>
          <a:bodyPr/>
          <a:lstStyle/>
          <a:p>
            <a:pPr lvl="0"/>
            <a:r>
              <a:rPr lang="en-US" noProof="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D673D914-5269-874B-A634-F377A3E59A5C}"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36C7398E-6534-9A4A-B462-D0A50A78894A}"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993FADC-70CF-A14F-9A58-546E0E4A3428}"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707A584-E026-544C-9619-AB06B97BE97A}"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defTabSz="912813">
              <a:defRPr b="1"/>
            </a:lvl1pPr>
          </a:lstStyle>
          <a:p>
            <a:fld id="{5B23605C-C676-9742-BCFE-647E374EAAAD}" type="datetime1">
              <a:rPr lang="en-US" altLang="en-US" smtClean="0"/>
              <a:t>2/12/25</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defTabSz="912813">
              <a:defRPr b="1"/>
            </a:lvl1pPr>
          </a:lstStyle>
          <a:p>
            <a:fld id="{9C64806E-2496-7942-9248-B71B4CBD3BA3}" type="datetime1">
              <a:rPr lang="en-US" altLang="en-US" smtClean="0"/>
              <a:t>2/12/25</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24C0B958-2270-E449-9137-D9A4E2806DA2}" type="datetime1">
              <a:rPr lang="en-US" altLang="en-US" smtClean="0"/>
              <a:t>2/12/25</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2BB3D679-6C9C-5547-9371-B74BFF5F495E}"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D7623E90-5A01-1842-8B18-6D50A613C9EF}" type="datetime1">
              <a:rPr lang="en-US" altLang="en-US" smtClean="0"/>
              <a:t>2/12/25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89D593E-66E1-3442-BCA1-2DA45BB170E1}"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261A9CD-50E5-1443-A1C9-5FC0672DEC36}" type="datetime1">
              <a:rPr lang="en-US" altLang="en-US" smtClean="0"/>
              <a:t>2/12/25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50846"/>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fld id="{B0AB047E-BDC1-F748-A226-368CBB9FDD71}"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fld id="{99C34AB4-07E8-E740-BFEC-F3AE6B7C889C}"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fld id="{0E046E69-F150-2A4B-8DC5-2E52EA3E9809}"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fld id="{7B5774EA-92F0-1A4B-905F-B9EFED01C6B2}" type="datetime1">
              <a:rPr lang="en-US" smtClean="0"/>
              <a:t>2/12/25</a:t>
            </a:fld>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fld id="{6F142B48-F072-C249-9366-665569735C7F}" type="datetime1">
              <a:rPr lang="en-US" altLang="zh-CN" smtClean="0"/>
              <a:t>2/12/25</a:t>
            </a:fld>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fld id="{A282AB8B-829D-4642-B8E5-B4D0A57FC6D2}" type="datetime1">
              <a:rPr lang="en-US" altLang="zh-CN" smtClean="0"/>
              <a:t>2/12/25</a:t>
            </a:fld>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a:t>Click to edit Master subtitle style</a:t>
            </a:r>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733327814"/>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34713"/>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06732"/>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1017"/>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60235"/>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113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fld id="{96B833E8-A17E-1841-B3F9-825D89C679DC}" type="datetime1">
              <a:rPr lang="en-US" altLang="zh-CN" smtClean="0"/>
              <a:t>2/12/25</a:t>
            </a:fld>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05153"/>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3943"/>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6710"/>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fld id="{E3A6922C-FD14-9646-86FF-289E301AE73F}" type="datetime1">
              <a:rPr lang="en-US" altLang="zh-CN" smtClean="0"/>
              <a:t>2/12/25</a:t>
            </a:fld>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89685"/>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04789"/>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492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767868"/>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59639006"/>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62949"/>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21120"/>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90596"/>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0865"/>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7C37E464-667A-244A-A365-934B346D6B50}" type="datetime1">
              <a:rPr lang="en-US" altLang="en-US" smtClean="0"/>
              <a:t>2/12/25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6AD1F6E-D10C-DC4E-840C-D28B42713CF3}" type="datetime1">
              <a:rPr lang="en-US" altLang="en-US" smtClean="0"/>
              <a:t>2/12/25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FB2ABA1-C463-4949-8740-2DE29DB72FCB}" type="datetime1">
              <a:rPr lang="en-US" altLang="en-US" smtClean="0"/>
              <a:t>2/12/25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21F680F-A6DF-8D45-944C-FF5E54DDF43B}" type="datetime1">
              <a:rPr lang="en-US" altLang="en-US" smtClean="0"/>
              <a:t>2/12/25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2D16E75-474A-A24C-9687-3092E97DD717}" type="datetime1">
              <a:rPr lang="en-US" altLang="en-US" smtClean="0"/>
              <a:t>2/12/25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16D30FA-03B1-244A-A820-9F6F00BAB280}" type="datetime1">
              <a:rPr lang="en-US" altLang="en-US" smtClean="0"/>
              <a:t>2/12/25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F98D058-A094-C74C-9FF9-1DBC2C5D67A2}" type="datetime1">
              <a:rPr lang="en-US" altLang="en-US" smtClean="0"/>
              <a:t>2/12/25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9D1F851-95BF-BA45-9EBF-6F304CF2B1EC}" type="datetime1">
              <a:rPr lang="en-US" altLang="en-US" smtClean="0"/>
              <a:t>2/12/25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3D6307C-BEA3-DA48-BC80-7DB1D7C59781}" type="datetime1">
              <a:rPr lang="en-US" altLang="en-US" smtClean="0"/>
              <a:t>2/12/25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8FDDC85-F9BC-2748-A7E8-FFE4A94966EF}" type="datetime1">
              <a:rPr lang="en-US" altLang="en-US" smtClean="0"/>
              <a:t>2/12/25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4B8BFD5-156F-484B-9303-4362CA236DB2}" type="datetime1">
              <a:rPr lang="en-US" altLang="en-US" smtClean="0"/>
              <a:t>2/12/25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61250573"/>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53714"/>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752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4047"/>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8626924"/>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82920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22954"/>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30443"/>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064945486"/>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7564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9159"/>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250262"/>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679262"/>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6272"/>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228D21FB-14A4-BF41-8FC3-F5E6B9126BC5}" type="datetime1">
              <a:rPr lang="en-US" smtClean="0"/>
              <a:t>2/12/25</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E3B6BF5-A917-6C4F-BF13-E5135DCDAC38}" type="datetime1">
              <a:rPr lang="en-US" smtClean="0"/>
              <a:t>2/12/25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9D10644-5CB6-9E45-8D64-11669D598ACC}" type="datetime1">
              <a:rPr lang="en-US" smtClean="0"/>
              <a:t>2/12/25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F52B68B-A9EE-9C4A-994E-03CDDE1EFEA4}" type="datetime1">
              <a:rPr lang="en-US" smtClean="0"/>
              <a:t>2/12/25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F3F7D68-8861-AE43-A91B-9C8EC7855FC8}" type="datetime1">
              <a:rPr lang="en-US" smtClean="0"/>
              <a:t>2/12/25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50C562F-8F91-C64E-8599-40D036F18EB2}" type="datetime1">
              <a:rPr lang="en-US" smtClean="0"/>
              <a:t>2/12/25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90431F0-5AD1-D142-8320-4F5E129AF9B0}" type="datetime1">
              <a:rPr lang="en-US" smtClean="0"/>
              <a:t>2/12/25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628226-EB35-5E4D-A703-B31FC5325C91}" type="datetime1">
              <a:rPr lang="en-US" smtClean="0"/>
              <a:t>2/12/25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87B8A56-4704-5F40-8589-32D763D29408}" type="datetime1">
              <a:rPr lang="en-US" smtClean="0"/>
              <a:t>2/12/25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73A0D91-34F5-544E-80F2-4E20600FC444}" type="datetime1">
              <a:rPr lang="en-US" smtClean="0"/>
              <a:t>2/12/25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9F77C24-CC2B-804F-9C6D-8354CBFFAC2C}" type="datetime1">
              <a:rPr lang="en-US" smtClean="0"/>
              <a:t>2/12/25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02808"/>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60911"/>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70638625"/>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924968"/>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41591"/>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49107"/>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02834"/>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235396"/>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58565"/>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97445"/>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800744176"/>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762977"/>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676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45509"/>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926699"/>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91329"/>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0939"/>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543705"/>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4233273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43894"/>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284911"/>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16877"/>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6156"/>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587295"/>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9535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18386"/>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D02760D-A927-2C49-8E08-C2C12CB02535}"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0D2DA45-2223-0944-9757-6A2EC3C15AAE}"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45224CC-2CA0-9A4F-A0B3-A73B372B53F0}"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6133F34-2860-5648-A159-57AA8CE9EDF4}"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FE5E858-5F81-494A-99D2-9A5B0F608AA5}"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943814493"/>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A471913-CE45-A547-9CF7-CBB40BAE6200}"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B11A41-B62C-AB40-9C2D-250418416B90}"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E22492-F945-814D-B8A7-35421975C6E7}"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93605C3-4A6B-E449-8541-A82607850699}"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B5E722D-F433-6C4D-AF16-B4793E0E55F6}"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45EC79-D35E-3B46-8E28-AB659CAB20EB}"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65D4A8-DC20-324C-85BC-22418C0DF4BE}"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21A3D-6089-0B45-9FA8-F15A3CA29EC5}"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7A73AFF-AB87-EE4E-88D9-29CC2A914D1F}"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4718EB-1123-2E49-8A76-E6722D759D81}"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C6A6E1-7BA3-FD4E-A714-F4E8DCEE9816}" type="datetime1">
              <a:rPr lang="en-US" smtClean="0">
                <a:solidFill>
                  <a:prstClr val="black">
                    <a:tint val="75000"/>
                  </a:prstClr>
                </a:solidFill>
                <a:latin typeface="Calibri"/>
              </a:rPr>
              <a:t>2/12/25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fld id="{23489EC3-FB9A-4043-89B9-2B53C3E02158}" type="datetime1">
              <a:rPr lang="en-US" smtClean="0">
                <a:solidFill>
                  <a:prstClr val="black">
                    <a:tint val="75000"/>
                  </a:prstClr>
                </a:solidFill>
                <a:latin typeface="Calibri"/>
              </a:rPr>
              <a:t>2/12/25</a:t>
            </a:fld>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8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86.xml"/><Relationship Id="rId2" Type="http://schemas.openxmlformats.org/officeDocument/2006/relationships/slideLayout" Target="../slideLayouts/slideLayout426.xml"/><Relationship Id="rId16" Type="http://schemas.openxmlformats.org/officeDocument/2006/relationships/tags" Target="../tags/tag68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84.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722.xml"/><Relationship Id="rId2" Type="http://schemas.openxmlformats.org/officeDocument/2006/relationships/slideLayout" Target="../slideLayouts/slideLayout437.xml"/><Relationship Id="rId16" Type="http://schemas.openxmlformats.org/officeDocument/2006/relationships/tags" Target="../tags/tag72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72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725.xml"/><Relationship Id="rId2" Type="http://schemas.openxmlformats.org/officeDocument/2006/relationships/slideLayout" Target="../slideLayouts/slideLayout450.xml"/><Relationship Id="rId16" Type="http://schemas.openxmlformats.org/officeDocument/2006/relationships/tags" Target="../tags/tag72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72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28.xml"/><Relationship Id="rId2" Type="http://schemas.openxmlformats.org/officeDocument/2006/relationships/slideLayout" Target="../slideLayouts/slideLayout463.xml"/><Relationship Id="rId16" Type="http://schemas.openxmlformats.org/officeDocument/2006/relationships/tags" Target="../tags/tag72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72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31.xml"/><Relationship Id="rId2" Type="http://schemas.openxmlformats.org/officeDocument/2006/relationships/slideLayout" Target="../slideLayouts/slideLayout476.xml"/><Relationship Id="rId16" Type="http://schemas.openxmlformats.org/officeDocument/2006/relationships/tags" Target="../tags/tag730.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2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34.xml"/><Relationship Id="rId2" Type="http://schemas.openxmlformats.org/officeDocument/2006/relationships/slideLayout" Target="../slideLayouts/slideLayout489.xml"/><Relationship Id="rId16" Type="http://schemas.openxmlformats.org/officeDocument/2006/relationships/tags" Target="../tags/tag733.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3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37.xml"/><Relationship Id="rId2" Type="http://schemas.openxmlformats.org/officeDocument/2006/relationships/slideLayout" Target="../slideLayouts/slideLayout502.xml"/><Relationship Id="rId16" Type="http://schemas.openxmlformats.org/officeDocument/2006/relationships/tags" Target="../tags/tag73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3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40.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39.xml"/><Relationship Id="rId2" Type="http://schemas.openxmlformats.org/officeDocument/2006/relationships/slideLayout" Target="../slideLayouts/slideLayout515.xml"/><Relationship Id="rId16" Type="http://schemas.openxmlformats.org/officeDocument/2006/relationships/tags" Target="../tags/tag738.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46.xml"/><Relationship Id="rId2" Type="http://schemas.openxmlformats.org/officeDocument/2006/relationships/slideLayout" Target="../slideLayouts/slideLayout529.xml"/><Relationship Id="rId16" Type="http://schemas.openxmlformats.org/officeDocument/2006/relationships/tags" Target="../tags/tag745.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44.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49.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48.xml"/><Relationship Id="rId2" Type="http://schemas.openxmlformats.org/officeDocument/2006/relationships/slideLayout" Target="../slideLayouts/slideLayout542.xml"/><Relationship Id="rId16" Type="http://schemas.openxmlformats.org/officeDocument/2006/relationships/tags" Target="../tags/tag747.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tags" Target="../tags/tag755.xml"/><Relationship Id="rId2" Type="http://schemas.openxmlformats.org/officeDocument/2006/relationships/slideLayout" Target="../slideLayouts/slideLayout634.xml"/><Relationship Id="rId16" Type="http://schemas.openxmlformats.org/officeDocument/2006/relationships/tags" Target="../tags/tag75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tags" Target="../tags/tag753.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slideLayout" Target="../slideLayouts/slideLayout658.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17" Type="http://schemas.openxmlformats.org/officeDocument/2006/relationships/tags" Target="../tags/tag758.xml"/><Relationship Id="rId2" Type="http://schemas.openxmlformats.org/officeDocument/2006/relationships/slideLayout" Target="../slideLayouts/slideLayout647.xml"/><Relationship Id="rId16" Type="http://schemas.openxmlformats.org/officeDocument/2006/relationships/tags" Target="../tags/tag75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5" Type="http://schemas.openxmlformats.org/officeDocument/2006/relationships/tags" Target="../tags/tag756.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slideLayout" Target="../slideLayouts/slideLayout67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slideLayout" Target="../slideLayouts/slideLayout684.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tags" Target="../tags/tag761.xml"/><Relationship Id="rId2" Type="http://schemas.openxmlformats.org/officeDocument/2006/relationships/slideLayout" Target="../slideLayouts/slideLayout686.xml"/><Relationship Id="rId16" Type="http://schemas.openxmlformats.org/officeDocument/2006/relationships/tags" Target="../tags/tag760.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tags" Target="../tags/tag75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tags" Target="../tags/tag764.xml"/><Relationship Id="rId2" Type="http://schemas.openxmlformats.org/officeDocument/2006/relationships/slideLayout" Target="../slideLayouts/slideLayout699.xml"/><Relationship Id="rId16" Type="http://schemas.openxmlformats.org/officeDocument/2006/relationships/tags" Target="../tags/tag76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tags" Target="../tags/tag76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slideLayout" Target="../slideLayouts/slideLayout723.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slideLayout" Target="../slideLayouts/slideLayout736.xml"/><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slideLayout" Target="../slideLayouts/slideLayout735.xml"/><Relationship Id="rId17" Type="http://schemas.openxmlformats.org/officeDocument/2006/relationships/tags" Target="../tags/tag767.xml"/><Relationship Id="rId2" Type="http://schemas.openxmlformats.org/officeDocument/2006/relationships/slideLayout" Target="../slideLayouts/slideLayout725.xml"/><Relationship Id="rId16" Type="http://schemas.openxmlformats.org/officeDocument/2006/relationships/tags" Target="../tags/tag766.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tags" Target="../tags/tag765.xml"/><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slideLayout" Target="../slideLayouts/slideLayout749.xml"/><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slideLayout" Target="../slideLayouts/slideLayout748.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slideLayout" Target="../slideLayouts/slideLayout762.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slideLayout" Target="../slideLayouts/slideLayout761.xml"/><Relationship Id="rId2" Type="http://schemas.openxmlformats.org/officeDocument/2006/relationships/slideLayout" Target="../slideLayouts/slideLayout751.xml"/><Relationship Id="rId16" Type="http://schemas.openxmlformats.org/officeDocument/2006/relationships/theme" Target="../theme/theme63.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5" Type="http://schemas.openxmlformats.org/officeDocument/2006/relationships/slideLayout" Target="../slideLayouts/slideLayout76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 Id="rId14" Type="http://schemas.openxmlformats.org/officeDocument/2006/relationships/slideLayout" Target="../slideLayouts/slideLayout7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slideLayout" Target="../slideLayouts/slideLayout777.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slideLayout" Target="../slideLayouts/slideLayout776.xml"/><Relationship Id="rId17" Type="http://schemas.openxmlformats.org/officeDocument/2006/relationships/tags" Target="../tags/tag770.xml"/><Relationship Id="rId2" Type="http://schemas.openxmlformats.org/officeDocument/2006/relationships/slideLayout" Target="../slideLayouts/slideLayout766.xml"/><Relationship Id="rId16" Type="http://schemas.openxmlformats.org/officeDocument/2006/relationships/tags" Target="../tags/tag769.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tags" Target="../tags/tag768.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slideLayout" Target="../slideLayouts/slideLayout790.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17" Type="http://schemas.openxmlformats.org/officeDocument/2006/relationships/tags" Target="../tags/tag773.xml"/><Relationship Id="rId2" Type="http://schemas.openxmlformats.org/officeDocument/2006/relationships/slideLayout" Target="../slideLayouts/slideLayout792.xml"/><Relationship Id="rId16" Type="http://schemas.openxmlformats.org/officeDocument/2006/relationships/tags" Target="../tags/tag77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5" Type="http://schemas.openxmlformats.org/officeDocument/2006/relationships/tags" Target="../tags/tag771.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slideLayout" Target="../slideLayouts/slideLayout816.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slideLayout" Target="../slideLayouts/slideLayout81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24.xml"/><Relationship Id="rId13" Type="http://schemas.openxmlformats.org/officeDocument/2006/relationships/slideLayout" Target="../slideLayouts/slideLayout829.xml"/><Relationship Id="rId3" Type="http://schemas.openxmlformats.org/officeDocument/2006/relationships/slideLayout" Target="../slideLayouts/slideLayout819.xml"/><Relationship Id="rId7" Type="http://schemas.openxmlformats.org/officeDocument/2006/relationships/slideLayout" Target="../slideLayouts/slideLayout823.xml"/><Relationship Id="rId12" Type="http://schemas.openxmlformats.org/officeDocument/2006/relationships/slideLayout" Target="../slideLayouts/slideLayout828.xml"/><Relationship Id="rId2" Type="http://schemas.openxmlformats.org/officeDocument/2006/relationships/slideLayout" Target="../slideLayouts/slideLayout818.xml"/><Relationship Id="rId1" Type="http://schemas.openxmlformats.org/officeDocument/2006/relationships/slideLayout" Target="../slideLayouts/slideLayout817.xml"/><Relationship Id="rId6" Type="http://schemas.openxmlformats.org/officeDocument/2006/relationships/slideLayout" Target="../slideLayouts/slideLayout822.xml"/><Relationship Id="rId11" Type="http://schemas.openxmlformats.org/officeDocument/2006/relationships/slideLayout" Target="../slideLayouts/slideLayout827.xml"/><Relationship Id="rId5" Type="http://schemas.openxmlformats.org/officeDocument/2006/relationships/slideLayout" Target="../slideLayouts/slideLayout821.xml"/><Relationship Id="rId10" Type="http://schemas.openxmlformats.org/officeDocument/2006/relationships/slideLayout" Target="../slideLayouts/slideLayout826.xml"/><Relationship Id="rId4" Type="http://schemas.openxmlformats.org/officeDocument/2006/relationships/slideLayout" Target="../slideLayouts/slideLayout820.xml"/><Relationship Id="rId9" Type="http://schemas.openxmlformats.org/officeDocument/2006/relationships/slideLayout" Target="../slideLayouts/slideLayout825.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slideLayout" Target="../slideLayouts/slideLayout842.xml"/><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slideLayout" Target="../slideLayouts/slideLayout841.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50.xml"/><Relationship Id="rId13" Type="http://schemas.openxmlformats.org/officeDocument/2006/relationships/slideLayout" Target="../slideLayouts/slideLayout855.xml"/><Relationship Id="rId3" Type="http://schemas.openxmlformats.org/officeDocument/2006/relationships/slideLayout" Target="../slideLayouts/slideLayout845.xml"/><Relationship Id="rId7" Type="http://schemas.openxmlformats.org/officeDocument/2006/relationships/slideLayout" Target="../slideLayouts/slideLayout849.xml"/><Relationship Id="rId12" Type="http://schemas.openxmlformats.org/officeDocument/2006/relationships/slideLayout" Target="../slideLayouts/slideLayout854.xml"/><Relationship Id="rId2" Type="http://schemas.openxmlformats.org/officeDocument/2006/relationships/slideLayout" Target="../slideLayouts/slideLayout844.xml"/><Relationship Id="rId1" Type="http://schemas.openxmlformats.org/officeDocument/2006/relationships/slideLayout" Target="../slideLayouts/slideLayout843.xml"/><Relationship Id="rId6" Type="http://schemas.openxmlformats.org/officeDocument/2006/relationships/slideLayout" Target="../slideLayouts/slideLayout848.xml"/><Relationship Id="rId11" Type="http://schemas.openxmlformats.org/officeDocument/2006/relationships/slideLayout" Target="../slideLayouts/slideLayout853.xml"/><Relationship Id="rId5" Type="http://schemas.openxmlformats.org/officeDocument/2006/relationships/slideLayout" Target="../slideLayouts/slideLayout847.xml"/><Relationship Id="rId10" Type="http://schemas.openxmlformats.org/officeDocument/2006/relationships/slideLayout" Target="../slideLayouts/slideLayout852.xml"/><Relationship Id="rId4" Type="http://schemas.openxmlformats.org/officeDocument/2006/relationships/slideLayout" Target="../slideLayouts/slideLayout846.xml"/><Relationship Id="rId9" Type="http://schemas.openxmlformats.org/officeDocument/2006/relationships/slideLayout" Target="../slideLayouts/slideLayout851.xml"/><Relationship Id="rId14"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slideLayout" Target="../slideLayouts/slideLayout868.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76.xml"/><Relationship Id="rId3" Type="http://schemas.openxmlformats.org/officeDocument/2006/relationships/slideLayout" Target="../slideLayouts/slideLayout871.xml"/><Relationship Id="rId7" Type="http://schemas.openxmlformats.org/officeDocument/2006/relationships/slideLayout" Target="../slideLayouts/slideLayout875.xml"/><Relationship Id="rId12" Type="http://schemas.openxmlformats.org/officeDocument/2006/relationships/theme" Target="../theme/theme72.xml"/><Relationship Id="rId2" Type="http://schemas.openxmlformats.org/officeDocument/2006/relationships/slideLayout" Target="../slideLayouts/slideLayout870.xml"/><Relationship Id="rId1" Type="http://schemas.openxmlformats.org/officeDocument/2006/relationships/slideLayout" Target="../slideLayouts/slideLayout869.xml"/><Relationship Id="rId6" Type="http://schemas.openxmlformats.org/officeDocument/2006/relationships/slideLayout" Target="../slideLayouts/slideLayout874.xml"/><Relationship Id="rId11" Type="http://schemas.openxmlformats.org/officeDocument/2006/relationships/slideLayout" Target="../slideLayouts/slideLayout879.xml"/><Relationship Id="rId5" Type="http://schemas.openxmlformats.org/officeDocument/2006/relationships/slideLayout" Target="../slideLayouts/slideLayout873.xml"/><Relationship Id="rId10" Type="http://schemas.openxmlformats.org/officeDocument/2006/relationships/slideLayout" Target="../slideLayouts/slideLayout878.xml"/><Relationship Id="rId4" Type="http://schemas.openxmlformats.org/officeDocument/2006/relationships/slideLayout" Target="../slideLayouts/slideLayout872.xml"/><Relationship Id="rId9" Type="http://schemas.openxmlformats.org/officeDocument/2006/relationships/slideLayout" Target="../slideLayouts/slideLayout87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87.xml"/><Relationship Id="rId13" Type="http://schemas.openxmlformats.org/officeDocument/2006/relationships/slideLayout" Target="../slideLayouts/slideLayout892.xml"/><Relationship Id="rId3" Type="http://schemas.openxmlformats.org/officeDocument/2006/relationships/slideLayout" Target="../slideLayouts/slideLayout882.xml"/><Relationship Id="rId7" Type="http://schemas.openxmlformats.org/officeDocument/2006/relationships/slideLayout" Target="../slideLayouts/slideLayout886.xml"/><Relationship Id="rId12" Type="http://schemas.openxmlformats.org/officeDocument/2006/relationships/slideLayout" Target="../slideLayouts/slideLayout891.xml"/><Relationship Id="rId2" Type="http://schemas.openxmlformats.org/officeDocument/2006/relationships/slideLayout" Target="../slideLayouts/slideLayout881.xml"/><Relationship Id="rId1" Type="http://schemas.openxmlformats.org/officeDocument/2006/relationships/slideLayout" Target="../slideLayouts/slideLayout880.xml"/><Relationship Id="rId6" Type="http://schemas.openxmlformats.org/officeDocument/2006/relationships/slideLayout" Target="../slideLayouts/slideLayout885.xml"/><Relationship Id="rId11" Type="http://schemas.openxmlformats.org/officeDocument/2006/relationships/slideLayout" Target="../slideLayouts/slideLayout890.xml"/><Relationship Id="rId5" Type="http://schemas.openxmlformats.org/officeDocument/2006/relationships/slideLayout" Target="../slideLayouts/slideLayout884.xml"/><Relationship Id="rId10" Type="http://schemas.openxmlformats.org/officeDocument/2006/relationships/slideLayout" Target="../slideLayouts/slideLayout889.xml"/><Relationship Id="rId4" Type="http://schemas.openxmlformats.org/officeDocument/2006/relationships/slideLayout" Target="../slideLayouts/slideLayout883.xml"/><Relationship Id="rId9" Type="http://schemas.openxmlformats.org/officeDocument/2006/relationships/slideLayout" Target="../slideLayouts/slideLayout888.xml"/><Relationship Id="rId1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900.xml"/><Relationship Id="rId13" Type="http://schemas.openxmlformats.org/officeDocument/2006/relationships/slideLayout" Target="../slideLayouts/slideLayout905.xml"/><Relationship Id="rId3" Type="http://schemas.openxmlformats.org/officeDocument/2006/relationships/slideLayout" Target="../slideLayouts/slideLayout895.xml"/><Relationship Id="rId7" Type="http://schemas.openxmlformats.org/officeDocument/2006/relationships/slideLayout" Target="../slideLayouts/slideLayout899.xml"/><Relationship Id="rId12" Type="http://schemas.openxmlformats.org/officeDocument/2006/relationships/slideLayout" Target="../slideLayouts/slideLayout904.xml"/><Relationship Id="rId2" Type="http://schemas.openxmlformats.org/officeDocument/2006/relationships/slideLayout" Target="../slideLayouts/slideLayout894.xml"/><Relationship Id="rId1" Type="http://schemas.openxmlformats.org/officeDocument/2006/relationships/slideLayout" Target="../slideLayouts/slideLayout893.xml"/><Relationship Id="rId6" Type="http://schemas.openxmlformats.org/officeDocument/2006/relationships/slideLayout" Target="../slideLayouts/slideLayout898.xml"/><Relationship Id="rId11" Type="http://schemas.openxmlformats.org/officeDocument/2006/relationships/slideLayout" Target="../slideLayouts/slideLayout903.xml"/><Relationship Id="rId5" Type="http://schemas.openxmlformats.org/officeDocument/2006/relationships/slideLayout" Target="../slideLayouts/slideLayout897.xml"/><Relationship Id="rId10" Type="http://schemas.openxmlformats.org/officeDocument/2006/relationships/slideLayout" Target="../slideLayouts/slideLayout902.xml"/><Relationship Id="rId4" Type="http://schemas.openxmlformats.org/officeDocument/2006/relationships/slideLayout" Target="../slideLayouts/slideLayout896.xml"/><Relationship Id="rId9" Type="http://schemas.openxmlformats.org/officeDocument/2006/relationships/slideLayout" Target="../slideLayouts/slideLayout901.xml"/><Relationship Id="rId1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913.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theme" Target="../theme/theme75.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24.xml"/><Relationship Id="rId13" Type="http://schemas.openxmlformats.org/officeDocument/2006/relationships/slideLayout" Target="../slideLayouts/slideLayout929.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slideLayout" Target="../slideLayouts/slideLayout928.xml"/><Relationship Id="rId17" Type="http://schemas.openxmlformats.org/officeDocument/2006/relationships/tags" Target="../tags/tag776.xml"/><Relationship Id="rId2" Type="http://schemas.openxmlformats.org/officeDocument/2006/relationships/slideLayout" Target="../slideLayouts/slideLayout918.xml"/><Relationship Id="rId16" Type="http://schemas.openxmlformats.org/officeDocument/2006/relationships/tags" Target="../tags/tag775.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5" Type="http://schemas.openxmlformats.org/officeDocument/2006/relationships/tags" Target="../tags/tag774.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37.xml"/><Relationship Id="rId13" Type="http://schemas.openxmlformats.org/officeDocument/2006/relationships/slideLayout" Target="../slideLayouts/slideLayout942.xml"/><Relationship Id="rId3" Type="http://schemas.openxmlformats.org/officeDocument/2006/relationships/slideLayout" Target="../slideLayouts/slideLayout932.xml"/><Relationship Id="rId7" Type="http://schemas.openxmlformats.org/officeDocument/2006/relationships/slideLayout" Target="../slideLayouts/slideLayout936.xml"/><Relationship Id="rId12" Type="http://schemas.openxmlformats.org/officeDocument/2006/relationships/slideLayout" Target="../slideLayouts/slideLayout941.xml"/><Relationship Id="rId2" Type="http://schemas.openxmlformats.org/officeDocument/2006/relationships/slideLayout" Target="../slideLayouts/slideLayout931.xml"/><Relationship Id="rId1" Type="http://schemas.openxmlformats.org/officeDocument/2006/relationships/slideLayout" Target="../slideLayouts/slideLayout930.xml"/><Relationship Id="rId6" Type="http://schemas.openxmlformats.org/officeDocument/2006/relationships/slideLayout" Target="../slideLayouts/slideLayout935.xml"/><Relationship Id="rId11" Type="http://schemas.openxmlformats.org/officeDocument/2006/relationships/slideLayout" Target="../slideLayouts/slideLayout940.xml"/><Relationship Id="rId5" Type="http://schemas.openxmlformats.org/officeDocument/2006/relationships/slideLayout" Target="../slideLayouts/slideLayout934.xml"/><Relationship Id="rId10" Type="http://schemas.openxmlformats.org/officeDocument/2006/relationships/slideLayout" Target="../slideLayouts/slideLayout939.xml"/><Relationship Id="rId4" Type="http://schemas.openxmlformats.org/officeDocument/2006/relationships/slideLayout" Target="../slideLayouts/slideLayout933.xml"/><Relationship Id="rId9" Type="http://schemas.openxmlformats.org/officeDocument/2006/relationships/slideLayout" Target="../slideLayouts/slideLayout938.xml"/><Relationship Id="rId1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50.xml"/><Relationship Id="rId13" Type="http://schemas.openxmlformats.org/officeDocument/2006/relationships/slideLayout" Target="../slideLayouts/slideLayout955.xml"/><Relationship Id="rId3" Type="http://schemas.openxmlformats.org/officeDocument/2006/relationships/slideLayout" Target="../slideLayouts/slideLayout945.xml"/><Relationship Id="rId7" Type="http://schemas.openxmlformats.org/officeDocument/2006/relationships/slideLayout" Target="../slideLayouts/slideLayout949.xml"/><Relationship Id="rId12" Type="http://schemas.openxmlformats.org/officeDocument/2006/relationships/slideLayout" Target="../slideLayouts/slideLayout954.xml"/><Relationship Id="rId2" Type="http://schemas.openxmlformats.org/officeDocument/2006/relationships/slideLayout" Target="../slideLayouts/slideLayout944.xml"/><Relationship Id="rId1" Type="http://schemas.openxmlformats.org/officeDocument/2006/relationships/slideLayout" Target="../slideLayouts/slideLayout943.xml"/><Relationship Id="rId6" Type="http://schemas.openxmlformats.org/officeDocument/2006/relationships/slideLayout" Target="../slideLayouts/slideLayout948.xml"/><Relationship Id="rId11" Type="http://schemas.openxmlformats.org/officeDocument/2006/relationships/slideLayout" Target="../slideLayouts/slideLayout953.xml"/><Relationship Id="rId5" Type="http://schemas.openxmlformats.org/officeDocument/2006/relationships/slideLayout" Target="../slideLayouts/slideLayout947.xml"/><Relationship Id="rId10" Type="http://schemas.openxmlformats.org/officeDocument/2006/relationships/slideLayout" Target="../slideLayouts/slideLayout952.xml"/><Relationship Id="rId4" Type="http://schemas.openxmlformats.org/officeDocument/2006/relationships/slideLayout" Target="../slideLayouts/slideLayout946.xml"/><Relationship Id="rId9" Type="http://schemas.openxmlformats.org/officeDocument/2006/relationships/slideLayout" Target="../slideLayouts/slideLayout951.xml"/><Relationship Id="rId14"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63.xml"/><Relationship Id="rId13" Type="http://schemas.openxmlformats.org/officeDocument/2006/relationships/slideLayout" Target="../slideLayouts/slideLayout968.xml"/><Relationship Id="rId3" Type="http://schemas.openxmlformats.org/officeDocument/2006/relationships/slideLayout" Target="../slideLayouts/slideLayout958.xml"/><Relationship Id="rId7" Type="http://schemas.openxmlformats.org/officeDocument/2006/relationships/slideLayout" Target="../slideLayouts/slideLayout962.xml"/><Relationship Id="rId12" Type="http://schemas.openxmlformats.org/officeDocument/2006/relationships/slideLayout" Target="../slideLayouts/slideLayout967.xml"/><Relationship Id="rId17" Type="http://schemas.openxmlformats.org/officeDocument/2006/relationships/tags" Target="../tags/tag779.xml"/><Relationship Id="rId2" Type="http://schemas.openxmlformats.org/officeDocument/2006/relationships/slideLayout" Target="../slideLayouts/slideLayout957.xml"/><Relationship Id="rId16" Type="http://schemas.openxmlformats.org/officeDocument/2006/relationships/tags" Target="../tags/tag778.xml"/><Relationship Id="rId1" Type="http://schemas.openxmlformats.org/officeDocument/2006/relationships/slideLayout" Target="../slideLayouts/slideLayout956.xml"/><Relationship Id="rId6" Type="http://schemas.openxmlformats.org/officeDocument/2006/relationships/slideLayout" Target="../slideLayouts/slideLayout961.xml"/><Relationship Id="rId11" Type="http://schemas.openxmlformats.org/officeDocument/2006/relationships/slideLayout" Target="../slideLayouts/slideLayout966.xml"/><Relationship Id="rId5" Type="http://schemas.openxmlformats.org/officeDocument/2006/relationships/slideLayout" Target="../slideLayouts/slideLayout960.xml"/><Relationship Id="rId15" Type="http://schemas.openxmlformats.org/officeDocument/2006/relationships/tags" Target="../tags/tag777.xml"/><Relationship Id="rId10" Type="http://schemas.openxmlformats.org/officeDocument/2006/relationships/slideLayout" Target="../slideLayouts/slideLayout965.xml"/><Relationship Id="rId4" Type="http://schemas.openxmlformats.org/officeDocument/2006/relationships/slideLayout" Target="../slideLayouts/slideLayout959.xml"/><Relationship Id="rId9" Type="http://schemas.openxmlformats.org/officeDocument/2006/relationships/slideLayout" Target="../slideLayouts/slideLayout964.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76.xml"/><Relationship Id="rId13" Type="http://schemas.openxmlformats.org/officeDocument/2006/relationships/slideLayout" Target="../slideLayouts/slideLayout981.xml"/><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slideLayout" Target="../slideLayouts/slideLayout980.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 Id="rId1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984.xml"/><Relationship Id="rId7" Type="http://schemas.openxmlformats.org/officeDocument/2006/relationships/theme" Target="../theme/theme81.xml"/><Relationship Id="rId2" Type="http://schemas.openxmlformats.org/officeDocument/2006/relationships/slideLayout" Target="../slideLayouts/slideLayout983.xml"/><Relationship Id="rId1" Type="http://schemas.openxmlformats.org/officeDocument/2006/relationships/slideLayout" Target="../slideLayouts/slideLayout982.xml"/><Relationship Id="rId6" Type="http://schemas.openxmlformats.org/officeDocument/2006/relationships/slideLayout" Target="../slideLayouts/slideLayout987.xml"/><Relationship Id="rId5" Type="http://schemas.openxmlformats.org/officeDocument/2006/relationships/slideLayout" Target="../slideLayouts/slideLayout986.xml"/><Relationship Id="rId4" Type="http://schemas.openxmlformats.org/officeDocument/2006/relationships/slideLayout" Target="../slideLayouts/slideLayout98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95.xml"/><Relationship Id="rId13" Type="http://schemas.openxmlformats.org/officeDocument/2006/relationships/theme" Target="../theme/theme82.xml"/><Relationship Id="rId3" Type="http://schemas.openxmlformats.org/officeDocument/2006/relationships/slideLayout" Target="../slideLayouts/slideLayout990.xml"/><Relationship Id="rId7" Type="http://schemas.openxmlformats.org/officeDocument/2006/relationships/slideLayout" Target="../slideLayouts/slideLayout994.xml"/><Relationship Id="rId12" Type="http://schemas.openxmlformats.org/officeDocument/2006/relationships/slideLayout" Target="../slideLayouts/slideLayout999.xml"/><Relationship Id="rId2" Type="http://schemas.openxmlformats.org/officeDocument/2006/relationships/slideLayout" Target="../slideLayouts/slideLayout989.xml"/><Relationship Id="rId1" Type="http://schemas.openxmlformats.org/officeDocument/2006/relationships/slideLayout" Target="../slideLayouts/slideLayout988.xml"/><Relationship Id="rId6" Type="http://schemas.openxmlformats.org/officeDocument/2006/relationships/slideLayout" Target="../slideLayouts/slideLayout993.xml"/><Relationship Id="rId11" Type="http://schemas.openxmlformats.org/officeDocument/2006/relationships/slideLayout" Target="../slideLayouts/slideLayout998.xml"/><Relationship Id="rId5" Type="http://schemas.openxmlformats.org/officeDocument/2006/relationships/slideLayout" Target="../slideLayouts/slideLayout992.xml"/><Relationship Id="rId10" Type="http://schemas.openxmlformats.org/officeDocument/2006/relationships/slideLayout" Target="../slideLayouts/slideLayout997.xml"/><Relationship Id="rId4" Type="http://schemas.openxmlformats.org/officeDocument/2006/relationships/slideLayout" Target="../slideLayouts/slideLayout991.xml"/><Relationship Id="rId9" Type="http://schemas.openxmlformats.org/officeDocument/2006/relationships/slideLayout" Target="../slideLayouts/slideLayout996.xml"/></Relationships>
</file>

<file path=ppt/slideMasters/_rels/slideMaster83.xml.rels><?xml version="1.0" encoding="UTF-8" standalone="yes"?>
<Relationships xmlns="http://schemas.openxmlformats.org/package/2006/relationships"><Relationship Id="rId8" Type="http://schemas.openxmlformats.org/officeDocument/2006/relationships/tags" Target="../tags/tag782.xml"/><Relationship Id="rId3" Type="http://schemas.openxmlformats.org/officeDocument/2006/relationships/slideLayout" Target="../slideLayouts/slideLayout1002.xml"/><Relationship Id="rId7" Type="http://schemas.openxmlformats.org/officeDocument/2006/relationships/tags" Target="../tags/tag781.xml"/><Relationship Id="rId2" Type="http://schemas.openxmlformats.org/officeDocument/2006/relationships/slideLayout" Target="../slideLayouts/slideLayout1001.xml"/><Relationship Id="rId1" Type="http://schemas.openxmlformats.org/officeDocument/2006/relationships/slideLayout" Target="../slideLayouts/slideLayout1000.xml"/><Relationship Id="rId6" Type="http://schemas.openxmlformats.org/officeDocument/2006/relationships/tags" Target="../tags/tag780.xml"/><Relationship Id="rId5" Type="http://schemas.openxmlformats.org/officeDocument/2006/relationships/theme" Target="../theme/theme83.xml"/><Relationship Id="rId4" Type="http://schemas.openxmlformats.org/officeDocument/2006/relationships/slideLayout" Target="../slideLayouts/slideLayout100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1011.xml"/><Relationship Id="rId3" Type="http://schemas.openxmlformats.org/officeDocument/2006/relationships/slideLayout" Target="../slideLayouts/slideLayout1006.xml"/><Relationship Id="rId7" Type="http://schemas.openxmlformats.org/officeDocument/2006/relationships/slideLayout" Target="../slideLayouts/slideLayout1010.xml"/><Relationship Id="rId12" Type="http://schemas.openxmlformats.org/officeDocument/2006/relationships/theme" Target="../theme/theme84.xml"/><Relationship Id="rId2" Type="http://schemas.openxmlformats.org/officeDocument/2006/relationships/slideLayout" Target="../slideLayouts/slideLayout1005.xml"/><Relationship Id="rId1" Type="http://schemas.openxmlformats.org/officeDocument/2006/relationships/slideLayout" Target="../slideLayouts/slideLayout1004.xml"/><Relationship Id="rId6" Type="http://schemas.openxmlformats.org/officeDocument/2006/relationships/slideLayout" Target="../slideLayouts/slideLayout1009.xml"/><Relationship Id="rId11" Type="http://schemas.openxmlformats.org/officeDocument/2006/relationships/slideLayout" Target="../slideLayouts/slideLayout1014.xml"/><Relationship Id="rId5" Type="http://schemas.openxmlformats.org/officeDocument/2006/relationships/slideLayout" Target="../slideLayouts/slideLayout1008.xml"/><Relationship Id="rId10" Type="http://schemas.openxmlformats.org/officeDocument/2006/relationships/slideLayout" Target="../slideLayouts/slideLayout1013.xml"/><Relationship Id="rId4" Type="http://schemas.openxmlformats.org/officeDocument/2006/relationships/slideLayout" Target="../slideLayouts/slideLayout1007.xml"/><Relationship Id="rId9" Type="http://schemas.openxmlformats.org/officeDocument/2006/relationships/slideLayout" Target="../slideLayouts/slideLayout10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fld id="{7798D0D1-1A21-CC41-A155-A8ED07C7004B}" type="datetime1">
              <a:rPr lang="en-US" smtClean="0"/>
              <a:t>2/12/25</a:t>
            </a:fld>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fld id="{21D5EFCB-3B09-DD4E-A61A-BA06F0E3DE34}" type="datetime1">
              <a:rPr lang="en-US" smtClean="0"/>
              <a:t>2/12/25</a:t>
            </a:fld>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hf hdr="0" ftr="0" dt="0"/>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fld id="{9B9D604B-BC59-BE41-83EE-B6641D25D909}" type="datetime1">
              <a:rPr lang="en-US" smtClean="0"/>
              <a:t>2/12/25</a:t>
            </a:fld>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1026"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fld id="{D293792D-0A0E-9544-8F63-397B0672E934}" type="datetime1">
              <a:rPr lang="en-US" smtClean="0"/>
              <a:t>2/12/25</a:t>
            </a:fld>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ft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79C39C78-78FB-C94C-A5A3-5D740C2C4AF3}" type="datetime1">
              <a:rPr lang="en-US" altLang="en-US" smtClean="0"/>
              <a:t>2/12/25</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hf hdr="0" ftr="0" dt="0"/>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DA601B0-592C-1549-BE2E-9FDD4EF97E09}" type="datetime1">
              <a:rPr lang="en-US" altLang="en-US" smtClean="0"/>
              <a:t>2/12/25</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5C32CF15-DE77-AD41-9C85-93FE7592CC3D}" type="datetime1">
              <a:rPr lang="en-US" altLang="en-US" smtClean="0"/>
              <a:t>2/12/25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fld id="{0FBAFBBB-05FD-C64D-8D0A-0913AA5205EE}" type="datetime1">
              <a:rPr lang="en-US" smtClean="0"/>
              <a:t>2/12/25</a:t>
            </a:fld>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hf hdr="0" ftr="0" dt="0"/>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1	Footnote</a:t>
            </a:r>
          </a:p>
          <a:p>
            <a:pPr eaLnBrk="1" hangingPunct="1">
              <a:defRPr/>
            </a:pPr>
            <a:r>
              <a:rPr lang="en-US" sz="1200" b="0">
                <a:solidFill>
                  <a:srgbClr val="000000"/>
                </a:solidFill>
                <a:latin typeface="Arial" charset="0"/>
              </a:rPr>
              <a:t>	2	Footnote</a:t>
            </a:r>
          </a:p>
          <a:p>
            <a:pPr eaLnBrk="1" hangingPunct="1">
              <a:defRPr/>
            </a:pPr>
            <a:r>
              <a:rPr lang="en-US" sz="1200" b="0">
                <a:solidFill>
                  <a:srgbClr val="000000"/>
                </a:solidFill>
                <a:latin typeface="Arial" charset="0"/>
              </a:rPr>
              <a:t>	3	Footnote</a:t>
            </a:r>
          </a:p>
          <a:p>
            <a:pPr eaLnBrk="1" hangingPunct="1">
              <a:defRPr/>
            </a:pPr>
            <a:r>
              <a:rPr lang="en-US" sz="1200" b="0">
                <a:solidFill>
                  <a:srgbClr val="000000"/>
                </a:solidFill>
                <a:latin typeface="Arial" charset="0"/>
              </a:rPr>
              <a:t>	4	Footnote</a:t>
            </a:r>
          </a:p>
          <a:p>
            <a:pPr eaLnBrk="1" hangingPunct="1">
              <a:defRPr/>
            </a:pPr>
            <a:r>
              <a:rPr lang="en-US" sz="1200" b="0">
                <a:solidFill>
                  <a:srgbClr val="000000"/>
                </a:solidFill>
                <a:latin typeface="Arial" charset="0"/>
              </a:rPr>
              <a:t>	5	Footnote</a:t>
            </a:r>
          </a:p>
          <a:p>
            <a:pPr eaLnBrk="1" hangingPunct="1">
              <a:spcBef>
                <a:spcPct val="20000"/>
              </a:spcBef>
              <a:defRPr/>
            </a:pPr>
            <a:r>
              <a:rPr lang="en-US" sz="1200" b="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	Footnote</a:t>
              </a:r>
            </a:p>
            <a:p>
              <a:pPr eaLnBrk="1" hangingPunct="1">
                <a:spcBef>
                  <a:spcPct val="20000"/>
                </a:spcBef>
                <a:defRPr/>
              </a:pPr>
              <a:r>
                <a:rPr lang="en-US" sz="1200" b="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B8042960-2ED6-BE49-83F6-BC6E973D8FEB}" type="datetime1">
              <a:rPr lang="en-US" altLang="en-US" smtClean="0"/>
              <a:t>2/12/25</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hf hdr="0" ftr="0" dt="0"/>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fld id="{4E66EF53-E6F7-2B4C-8A0D-48DBDD0ACF72}" type="datetime1">
              <a:rPr lang="en-US" smtClean="0"/>
              <a:t>2/12/25</a:t>
            </a:fld>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9F56A3DD-EB61-2D46-9304-22F74E4F35F0}" type="datetime1">
              <a:rPr lang="en-US" altLang="en-US" smtClean="0"/>
              <a:t>2/12/25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2CC9A97B-95EF-A248-A064-841706151294}" type="datetime1">
              <a:rPr lang="en-US" altLang="en-US" smtClean="0"/>
              <a:t>2/12/25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F151CD8-578F-8D43-A9BC-3A2CE84ABB13}" type="datetime1">
              <a:rPr lang="en-US" altLang="en-US" smtClean="0"/>
              <a:t>2/12/25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hf hdr="0" ftr="0" dt="0"/>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fld id="{0EEEA031-3442-0440-B435-28A398A032AE}" type="datetime1">
              <a:rPr lang="en-US" smtClean="0"/>
              <a:t>2/12/25</a:t>
            </a:fld>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hf hdr="0" ftr="0" dt="0"/>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21C03CB1-B340-F546-A594-F46BAFF2BB0E}" type="datetime1">
              <a:rPr lang="en-US" sz="1800" b="0" smtClean="0">
                <a:solidFill>
                  <a:prstClr val="black">
                    <a:tint val="75000"/>
                  </a:prstClr>
                </a:solidFill>
                <a:latin typeface="Calibri"/>
                <a:ea typeface="+mn-ea"/>
              </a:rPr>
              <a:t>2/12/25</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 id="2147549234"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1A02A797-DAF0-8246-9F98-02E541692AE1}" type="datetime1">
              <a:rPr lang="en-US" b="0" smtClean="0">
                <a:solidFill>
                  <a:prstClr val="black">
                    <a:tint val="75000"/>
                  </a:prstClr>
                </a:solidFill>
                <a:latin typeface="Calibri"/>
              </a:rPr>
              <a:t>2/12/25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31" r:id="rId2"/>
    <p:sldLayoutId id="2147549232" r:id="rId3"/>
    <p:sldLayoutId id="2147549233"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7F89E740-F46B-2E49-A2D9-1E28E3A07C5C}" type="datetime1">
              <a:rPr lang="en-US" b="0"/>
              <a:pPr>
                <a:defRPr/>
              </a:pPr>
              <a:t>2/12/25</a:t>
            </a:fld>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308A9858-F50F-D242-B515-2A236C532580}" type="slidenum">
              <a:rPr lang="en-US" b="0"/>
              <a:pPr>
                <a:defRPr/>
              </a:pPr>
              <a:t>‹#›</a:t>
            </a:fld>
            <a:endParaRPr lang="en-US" b="0"/>
          </a:p>
        </p:txBody>
      </p:sp>
    </p:spTree>
    <p:extLst>
      <p:ext uri="{BB962C8B-B14F-4D97-AF65-F5344CB8AC3E}">
        <p14:creationId xmlns:p14="http://schemas.microsoft.com/office/powerpoint/2010/main" val="1002743303"/>
      </p:ext>
    </p:extLst>
  </p:cSld>
  <p:clrMap bg1="lt1" tx1="dk1" bg2="lt2" tx2="dk2" accent1="accent1" accent2="accent2" accent3="accent3" accent4="accent4" accent5="accent5" accent6="accent6" hlink="hlink" folHlink="folHlink"/>
  <p:sldLayoutIdLst>
    <p:sldLayoutId id="2147549236" r:id="rId1"/>
    <p:sldLayoutId id="2147549237" r:id="rId2"/>
    <p:sldLayoutId id="2147549238" r:id="rId3"/>
    <p:sldLayoutId id="2147549239" r:id="rId4"/>
    <p:sldLayoutId id="2147549240" r:id="rId5"/>
    <p:sldLayoutId id="2147549241" r:id="rId6"/>
    <p:sldLayoutId id="2147549242" r:id="rId7"/>
    <p:sldLayoutId id="2147549243" r:id="rId8"/>
    <p:sldLayoutId id="2147549244" r:id="rId9"/>
    <p:sldLayoutId id="2147549245" r:id="rId10"/>
    <p:sldLayoutId id="2147549246"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98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98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986.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86-020-1969-6" TargetMode="External"/><Relationship Id="rId2" Type="http://schemas.openxmlformats.org/officeDocument/2006/relationships/hyperlink" Target="https://doi.org/10.1038/nature15393" TargetMode="External"/><Relationship Id="rId1" Type="http://schemas.openxmlformats.org/officeDocument/2006/relationships/slideLayout" Target="../slideLayouts/slideLayout89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70.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gnomad.broadinstitute.org/" TargetMode="External"/><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70.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8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05.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987.xml"/><Relationship Id="rId6" Type="http://schemas.openxmlformats.org/officeDocument/2006/relationships/chart" Target="../charts/chart3.xml"/><Relationship Id="rId5" Type="http://schemas.openxmlformats.org/officeDocument/2006/relationships/image" Target="../media/image14.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8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8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subTitle" idx="1"/>
          </p:nvPr>
        </p:nvSpPr>
        <p:spPr>
          <a:xfrm>
            <a:off x="228600" y="6175046"/>
            <a:ext cx="1464965" cy="606754"/>
          </a:xfrm>
        </p:spPr>
        <p:txBody>
          <a:bodyPr/>
          <a:lstStyle/>
          <a:p>
            <a:pPr algn="l" eaLnBrk="1" hangingPunct="1"/>
            <a:r>
              <a:rPr lang="en-US" altLang="x-none" sz="1600" dirty="0">
                <a:ea typeface="ＭＳ Ｐゴシック" charset="-128"/>
              </a:rPr>
              <a:t>Mark Gerstein</a:t>
            </a:r>
            <a:br>
              <a:rPr lang="en-US" altLang="x-none" sz="1600" dirty="0">
                <a:ea typeface="ＭＳ Ｐゴシック" charset="-128"/>
              </a:rPr>
            </a:br>
            <a:r>
              <a:rPr lang="en-US" altLang="x-none" sz="1600" dirty="0">
                <a:ea typeface="ＭＳ Ｐゴシック" charset="-128"/>
              </a:rPr>
              <a:t>Yale U.</a:t>
            </a:r>
          </a:p>
        </p:txBody>
      </p:sp>
      <p:sp>
        <p:nvSpPr>
          <p:cNvPr id="5124" name="Rectangle 5"/>
          <p:cNvSpPr>
            <a:spLocks noChangeArrowheads="1"/>
          </p:cNvSpPr>
          <p:nvPr/>
        </p:nvSpPr>
        <p:spPr bwMode="auto">
          <a:xfrm>
            <a:off x="8556625"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Symbol" charset="2"/>
              <a:buChar char="à"/>
              <a:defRPr>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x-none" altLang="x-none" sz="3600" b="1" i="0" u="none" strike="noStrike" kern="1200" cap="none" spc="0" normalizeH="0" baseline="0" noProof="0">
              <a:ln>
                <a:noFill/>
              </a:ln>
              <a:solidFill>
                <a:srgbClr val="FFFFFF"/>
              </a:solidFill>
              <a:effectLst/>
              <a:uLnTx/>
              <a:uFillTx/>
              <a:latin typeface="Arial" charset="0"/>
              <a:ea typeface="ＭＳ Ｐゴシック" charset="-128"/>
              <a:cs typeface=""/>
            </a:endParaRPr>
          </a:p>
        </p:txBody>
      </p:sp>
      <p:pic>
        <p:nvPicPr>
          <p:cNvPr id="4" name="Picture 3">
            <a:extLst>
              <a:ext uri="{FF2B5EF4-FFF2-40B4-BE49-F238E27FC236}">
                <a16:creationId xmlns:a16="http://schemas.microsoft.com/office/drawing/2014/main" id="{D7BCC422-BA08-6284-A4AE-2840DDD837FE}"/>
              </a:ext>
            </a:extLst>
          </p:cNvPr>
          <p:cNvPicPr>
            <a:picLocks noChangeAspect="1"/>
          </p:cNvPicPr>
          <p:nvPr/>
        </p:nvPicPr>
        <p:blipFill>
          <a:blip r:embed="rId3"/>
          <a:stretch>
            <a:fillRect/>
          </a:stretch>
        </p:blipFill>
        <p:spPr>
          <a:xfrm>
            <a:off x="1762997" y="1476573"/>
            <a:ext cx="5618006" cy="4314627"/>
          </a:xfrm>
          <a:prstGeom prst="rect">
            <a:avLst/>
          </a:prstGeom>
        </p:spPr>
      </p:pic>
      <p:sp>
        <p:nvSpPr>
          <p:cNvPr id="2" name="Rectangle 4">
            <a:extLst>
              <a:ext uri="{FF2B5EF4-FFF2-40B4-BE49-F238E27FC236}">
                <a16:creationId xmlns:a16="http://schemas.microsoft.com/office/drawing/2014/main" id="{E7A36139-0478-44C0-C73E-8E1A0189F010}"/>
              </a:ext>
            </a:extLst>
          </p:cNvPr>
          <p:cNvSpPr txBox="1">
            <a:spLocks noChangeArrowheads="1"/>
          </p:cNvSpPr>
          <p:nvPr/>
        </p:nvSpPr>
        <p:spPr bwMode="auto">
          <a:xfrm>
            <a:off x="283464" y="259932"/>
            <a:ext cx="8577072" cy="93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x-none" sz="2800" b="1" i="0" u="none" strike="noStrike" kern="0" cap="none" spc="0" normalizeH="0" baseline="0" noProof="0" dirty="0">
                <a:ln>
                  <a:noFill/>
                </a:ln>
                <a:solidFill>
                  <a:srgbClr val="000000"/>
                </a:solidFill>
                <a:effectLst/>
                <a:uLnTx/>
                <a:uFillTx/>
                <a:latin typeface="Arial"/>
                <a:ea typeface="ＭＳ Ｐゴシック" charset="-128"/>
              </a:rPr>
              <a:t>Biomedical Data Science</a:t>
            </a:r>
            <a:r>
              <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rPr>
              <a:t> </a:t>
            </a:r>
            <a:r>
              <a:rPr kumimoji="0" lang="en-US" altLang="x-none" sz="1600" b="0" i="0" u="none" strike="noStrike" kern="0" cap="none" spc="0" normalizeH="0" baseline="0" noProof="0" dirty="0">
                <a:ln>
                  <a:noFill/>
                </a:ln>
                <a:solidFill>
                  <a:srgbClr val="000000"/>
                </a:solidFill>
                <a:effectLst/>
                <a:uLnTx/>
                <a:uFillTx/>
                <a:latin typeface="Arial"/>
                <a:ea typeface="ＭＳ Ｐゴシック" charset="-128"/>
              </a:rPr>
              <a:t>(</a:t>
            </a:r>
            <a:r>
              <a:rPr kumimoji="0" lang="en-US" altLang="x-none" sz="1600" b="0" i="0" u="none" strike="noStrike" kern="1200" cap="none" spc="0" normalizeH="0" baseline="0" noProof="0" dirty="0" err="1">
                <a:ln>
                  <a:noFill/>
                </a:ln>
                <a:solidFill>
                  <a:srgbClr val="000000"/>
                </a:solidFill>
                <a:effectLst/>
                <a:uLnTx/>
                <a:uFillTx/>
                <a:latin typeface="Arial"/>
                <a:ea typeface="ＭＳ Ｐゴシック" charset="-128"/>
              </a:rPr>
              <a:t>GersteinLab.org</a:t>
            </a:r>
            <a:r>
              <a:rPr kumimoji="0" lang="en-US" altLang="x-none" sz="1600" b="0" i="0" u="none" strike="noStrike" kern="1200" cap="none" spc="0" normalizeH="0" baseline="0" noProof="0" dirty="0">
                <a:ln>
                  <a:noFill/>
                </a:ln>
                <a:solidFill>
                  <a:srgbClr val="000000"/>
                </a:solidFill>
                <a:effectLst/>
                <a:uLnTx/>
                <a:uFillTx/>
                <a:latin typeface="Arial"/>
                <a:ea typeface="ＭＳ Ｐゴシック" charset="-128"/>
              </a:rPr>
              <a:t>/courses/452)</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altLang="en-US" sz="2800" b="1" u="none" dirty="0">
                <a:ea typeface="ＭＳ Ｐゴシック" panose="020B0600070205080204" pitchFamily="34" charset="-128"/>
              </a:rPr>
              <a:t>Summary of Human Germline &amp; Somatic Variation</a:t>
            </a:r>
            <a:r>
              <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rPr>
              <a:t> </a:t>
            </a:r>
            <a:r>
              <a:rPr kumimoji="0" lang="en-US" altLang="x-none" sz="1600" b="0" i="0" u="none" strike="noStrike" kern="1200" cap="none" spc="0" normalizeH="0" baseline="0" noProof="0" dirty="0">
                <a:ln>
                  <a:noFill/>
                </a:ln>
                <a:solidFill>
                  <a:srgbClr val="000000"/>
                </a:solidFill>
                <a:effectLst/>
                <a:uLnTx/>
                <a:uFillTx/>
                <a:latin typeface="Arial"/>
                <a:ea typeface="ＭＳ Ｐゴシック" charset="-128"/>
              </a:rPr>
              <a:t>(25m6b)</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x-none" sz="2000" b="1" i="0" u="none" strike="noStrike" kern="1200" cap="none" spc="0" normalizeH="0" baseline="0" noProof="0" dirty="0">
                <a:ln>
                  <a:noFill/>
                </a:ln>
                <a:solidFill>
                  <a:srgbClr val="000000"/>
                </a:solidFill>
                <a:effectLst/>
                <a:uLnTx/>
                <a:uFillTx/>
                <a:latin typeface="Arial"/>
                <a:ea typeface="ＭＳ Ｐゴシック" charset="-128"/>
              </a:rPr>
              <a:t> </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endParaRPr>
          </a:p>
        </p:txBody>
      </p:sp>
      <p:sp>
        <p:nvSpPr>
          <p:cNvPr id="6" name="Rectangle 4">
            <a:extLst>
              <a:ext uri="{FF2B5EF4-FFF2-40B4-BE49-F238E27FC236}">
                <a16:creationId xmlns:a16="http://schemas.microsoft.com/office/drawing/2014/main" id="{FD1F2A44-489F-A451-BEA1-689BEA6115DC}"/>
              </a:ext>
            </a:extLst>
          </p:cNvPr>
          <p:cNvSpPr txBox="1">
            <a:spLocks noChangeArrowheads="1"/>
          </p:cNvSpPr>
          <p:nvPr/>
        </p:nvSpPr>
        <p:spPr bwMode="auto">
          <a:xfrm>
            <a:off x="5791200" y="5845625"/>
            <a:ext cx="316270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pitchFamily="2"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Last edit in spring ’</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25. Now includes </a:t>
            </a:r>
            <a:r>
              <a:rPr kumimoji="0" lang="en-US" altLang="ja-JP" sz="14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rPr>
              <a:t>gnomAD</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 </a:t>
            </a:r>
            <a:r>
              <a:rPr lang="en-US" altLang="ja-JP" sz="1400" b="0" dirty="0">
                <a:solidFill>
                  <a:srgbClr val="000000"/>
                </a:solidFill>
                <a:latin typeface="Arial"/>
                <a:ea typeface="ＭＳ Ｐゴシック" panose="020B0600070205080204" pitchFamily="34" charset="-128"/>
              </a:rPr>
              <a:t>Mostly u</a:t>
            </a:r>
            <a:r>
              <a:rPr kumimoji="0" lang="en-US" altLang="ja-JP" sz="1400" b="0" i="0" u="none" strike="noStrike" kern="1200" cap="none" spc="0" normalizeH="0" baseline="0" noProof="0" dirty="0" err="1">
                <a:ln>
                  <a:noFill/>
                </a:ln>
                <a:solidFill>
                  <a:srgbClr val="000000"/>
                </a:solidFill>
                <a:effectLst/>
                <a:uLnTx/>
                <a:uFillTx/>
                <a:latin typeface="Arial"/>
                <a:ea typeface="ＭＳ Ｐゴシック" panose="020B0600070205080204" pitchFamily="34" charset="-128"/>
              </a:rPr>
              <a:t>nchanged</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 (but with slight edits) </a:t>
            </a:r>
            <a:r>
              <a:rPr lang="en-US" altLang="ja-JP" sz="1400" b="0" dirty="0">
                <a:solidFill>
                  <a:srgbClr val="000000"/>
                </a:solidFill>
                <a:latin typeface="Arial"/>
                <a:ea typeface="ＭＳ Ｐゴシック" panose="020B0600070205080204" pitchFamily="34" charset="-128"/>
              </a:rPr>
              <a:t>from </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22m6b &amp; 2021’s M6b [which has a video]. </a:t>
            </a:r>
            <a:endParaRPr kumimoji="0" lang="en-US" altLang="x-none" sz="1400" b="0" i="0" u="none" strike="noStrike" kern="0" cap="none" spc="0" normalizeH="0" baseline="0" noProof="0" dirty="0">
              <a:ln>
                <a:noFill/>
              </a:ln>
              <a:solidFill>
                <a:srgbClr val="000000"/>
              </a:solidFill>
              <a:effectLst/>
              <a:uLnTx/>
              <a:uFillTx/>
              <a:latin typeface="Arial"/>
              <a:ea typeface="ＭＳ Ｐゴシック" charset="-128"/>
            </a:endParaRPr>
          </a:p>
        </p:txBody>
      </p:sp>
      <p:sp>
        <p:nvSpPr>
          <p:cNvPr id="3" name="Slide Number Placeholder 2">
            <a:extLst>
              <a:ext uri="{FF2B5EF4-FFF2-40B4-BE49-F238E27FC236}">
                <a16:creationId xmlns:a16="http://schemas.microsoft.com/office/drawing/2014/main" id="{ABA3C8B4-1C50-2E72-7013-FA7CBA96DF3F}"/>
              </a:ext>
            </a:extLst>
          </p:cNvPr>
          <p:cNvSpPr>
            <a:spLocks noGrp="1"/>
          </p:cNvSpPr>
          <p:nvPr>
            <p:ph type="sldNum" sz="quarter" idx="12"/>
          </p:nvPr>
        </p:nvSpPr>
        <p:spPr/>
        <p:txBody>
          <a:bodyPr/>
          <a:lstStyle/>
          <a:p>
            <a:pPr>
              <a:defRPr/>
            </a:pPr>
            <a:fld id="{8CAD3D96-A19D-2041-86C9-02F1B6F44091}" type="slidenum">
              <a:rPr lang="en-US" smtClean="0">
                <a:solidFill>
                  <a:prstClr val="black">
                    <a:tint val="75000"/>
                  </a:prstClr>
                </a:solidFill>
                <a:latin typeface="Calibri"/>
              </a:rPr>
              <a:pPr>
                <a:defRPr/>
              </a:pPr>
              <a:t>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25205590"/>
      </p:ext>
    </p:extLst>
  </p:cSld>
  <p:clrMapOvr>
    <a:masterClrMapping/>
  </p:clrMapOvr>
  <mc:AlternateContent xmlns:mc="http://schemas.openxmlformats.org/markup-compatibility/2006" xmlns:p14="http://schemas.microsoft.com/office/powerpoint/2010/main">
    <mc:Choice Requires="p14">
      <p:transition spd="slow" p14:dur="2000" advTm="32048"/>
    </mc:Choice>
    <mc:Fallback xmlns="">
      <p:transition spd="slow" advTm="320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a:xfrm>
            <a:off x="685800" y="2374727"/>
            <a:ext cx="7772400" cy="1470025"/>
          </a:xfrm>
        </p:spPr>
        <p:txBody>
          <a:bodyPr/>
          <a:lstStyle/>
          <a:p>
            <a:r>
              <a:rPr lang="en-US" altLang="en-US" sz="6000" dirty="0">
                <a:solidFill>
                  <a:srgbClr val="FF7413"/>
                </a:solidFill>
                <a:ea typeface="ＭＳ Ｐゴシック" charset="-128"/>
              </a:rPr>
              <a:t>PCAWG summary</a:t>
            </a:r>
            <a:br>
              <a:rPr lang="en-US" altLang="en-US" sz="6000" dirty="0">
                <a:solidFill>
                  <a:srgbClr val="FF7413"/>
                </a:solidFill>
                <a:ea typeface="ＭＳ Ｐゴシック" charset="-128"/>
              </a:rPr>
            </a:br>
            <a:r>
              <a:rPr lang="en-US" altLang="en-US" sz="6000" dirty="0">
                <a:solidFill>
                  <a:srgbClr val="FF7413"/>
                </a:solidFill>
                <a:ea typeface="ＭＳ Ｐゴシック" charset="-128"/>
              </a:rPr>
              <a:t>(somatic variants)</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95883592"/>
      </p:ext>
    </p:extLst>
  </p:cSld>
  <p:clrMapOvr>
    <a:overrideClrMapping bg1="lt1" tx1="dk1" bg2="lt2" tx2="dk2" accent1="accent1" accent2="accent2" accent3="accent3" accent4="accent4" accent5="accent5" accent6="accent6" hlink="hlink" folHlink="folHlink"/>
  </p:clrMapOvr>
  <p:transition advTm="560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37416" y="4806724"/>
            <a:ext cx="3339193" cy="1194026"/>
            <a:chOff x="2166257" y="740229"/>
            <a:chExt cx="4452257" cy="159203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2216"/>
            <a:stretch/>
          </p:blipFill>
          <p:spPr>
            <a:xfrm>
              <a:off x="2166257" y="846364"/>
              <a:ext cx="4321629" cy="1485900"/>
            </a:xfrm>
            <a:prstGeom prst="rect">
              <a:avLst/>
            </a:prstGeom>
          </p:spPr>
        </p:pic>
        <p:sp>
          <p:nvSpPr>
            <p:cNvPr id="3" name="TextBox 2"/>
            <p:cNvSpPr txBox="1"/>
            <p:nvPr/>
          </p:nvSpPr>
          <p:spPr>
            <a:xfrm>
              <a:off x="6161314" y="740229"/>
              <a:ext cx="457200" cy="415499"/>
            </a:xfrm>
            <a:prstGeom prst="rect">
              <a:avLst/>
            </a:prstGeom>
            <a:solidFill>
              <a:schemeClr val="bg1"/>
            </a:solidFill>
          </p:spPr>
          <p:txBody>
            <a:bodyPr wrap="square" rtlCol="0">
              <a:spAutoFit/>
            </a:bodyPr>
            <a:lstStyle/>
            <a:p>
              <a:pPr defTabSz="685783"/>
              <a:endParaRPr lang="en-US" sz="1425">
                <a:ea typeface="+mn-ea"/>
              </a:endParaRPr>
            </a:p>
          </p:txBody>
        </p:sp>
      </p:grpSp>
      <p:sp>
        <p:nvSpPr>
          <p:cNvPr id="5" name="Title 1"/>
          <p:cNvSpPr txBox="1">
            <a:spLocks/>
          </p:cNvSpPr>
          <p:nvPr/>
        </p:nvSpPr>
        <p:spPr>
          <a:xfrm>
            <a:off x="620486" y="936512"/>
            <a:ext cx="8417378"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sz="2700" b="0" dirty="0">
                <a:latin typeface="Helvetica Neue" charset="0"/>
                <a:ea typeface="Helvetica Neue" charset="0"/>
                <a:cs typeface="Helvetica Neue" charset="0"/>
              </a:rPr>
              <a:t>PCAWG : most comprehensive resource for </a:t>
            </a:r>
            <a:br>
              <a:rPr lang="en-US" sz="2700" b="0" dirty="0">
                <a:latin typeface="Helvetica Neue" charset="0"/>
                <a:ea typeface="Helvetica Neue" charset="0"/>
                <a:cs typeface="Helvetica Neue" charset="0"/>
              </a:rPr>
            </a:br>
            <a:r>
              <a:rPr lang="en-US" sz="2700" b="0" dirty="0">
                <a:latin typeface="Helvetica Neue" charset="0"/>
                <a:ea typeface="Helvetica Neue" charset="0"/>
                <a:cs typeface="Helvetica Neue" charset="0"/>
              </a:rPr>
              <a:t>cancer whole genome analysis</a:t>
            </a:r>
          </a:p>
        </p:txBody>
      </p:sp>
      <p:sp>
        <p:nvSpPr>
          <p:cNvPr id="6" name="TextBox 5"/>
          <p:cNvSpPr txBox="1"/>
          <p:nvPr/>
        </p:nvSpPr>
        <p:spPr>
          <a:xfrm>
            <a:off x="5452574" y="1994795"/>
            <a:ext cx="3324034" cy="2727668"/>
          </a:xfrm>
          <a:prstGeom prst="rect">
            <a:avLst/>
          </a:prstGeom>
          <a:noFill/>
        </p:spPr>
        <p:txBody>
          <a:bodyPr wrap="square" lIns="68579" tIns="34289" rIns="68579" bIns="34289" rtlCol="0">
            <a:spAutoFit/>
          </a:bodyPr>
          <a:lstStyle/>
          <a:p>
            <a:pPr defTabSz="685783"/>
            <a:r>
              <a:rPr lang="en-US" sz="1425" dirty="0">
                <a:ea typeface="+mn-ea"/>
              </a:rPr>
              <a:t>Project Goals:</a:t>
            </a:r>
          </a:p>
          <a:p>
            <a:pPr defTabSz="685783"/>
            <a:endParaRPr lang="en-US" sz="1425" dirty="0">
              <a:ea typeface="+mn-ea"/>
            </a:endParaRPr>
          </a:p>
          <a:p>
            <a:pPr marL="214308" indent="-214308" defTabSz="685783">
              <a:buFont typeface="Arial" charset="0"/>
              <a:buChar char="•"/>
            </a:pPr>
            <a:r>
              <a:rPr lang="en-US" sz="1425" dirty="0">
                <a:ea typeface="+mn-ea"/>
              </a:rPr>
              <a:t>To understand role of non-coding regions of cancer genomes in disease progression.</a:t>
            </a:r>
          </a:p>
          <a:p>
            <a:pPr marL="214308" indent="-214308" defTabSz="685783">
              <a:buFont typeface="Arial" charset="0"/>
              <a:buChar char="•"/>
            </a:pPr>
            <a:r>
              <a:rPr lang="en-US" sz="1600" dirty="0">
                <a:ea typeface="+mn-ea"/>
              </a:rPr>
              <a:t>Union of TCGA-ICGC efforts </a:t>
            </a:r>
          </a:p>
          <a:p>
            <a:pPr marL="214308" indent="-214308" defTabSz="685783">
              <a:buFont typeface="Arial" charset="0"/>
              <a:buChar char="•"/>
            </a:pPr>
            <a:endParaRPr lang="en-US" sz="1425" dirty="0">
              <a:ea typeface="+mn-ea"/>
            </a:endParaRPr>
          </a:p>
          <a:p>
            <a:pPr marL="214308" indent="-214308" defTabSz="685783">
              <a:buFont typeface="Arial" charset="0"/>
              <a:buChar char="•"/>
            </a:pPr>
            <a:r>
              <a:rPr lang="en-US" sz="1425" dirty="0">
                <a:ea typeface="+mn-ea"/>
              </a:rPr>
              <a:t>Jointly analyzing ~2800 whole genome tumor/normal pairs</a:t>
            </a:r>
          </a:p>
          <a:p>
            <a:pPr marL="557199" lvl="1" indent="-214308" defTabSz="685783">
              <a:buFont typeface="Wingdings" charset="2"/>
              <a:buChar char="Ø"/>
            </a:pPr>
            <a:r>
              <a:rPr lang="en-US" sz="1425" dirty="0">
                <a:ea typeface="+mn-ea"/>
              </a:rPr>
              <a:t>&gt; 580 researchers	</a:t>
            </a:r>
          </a:p>
          <a:p>
            <a:pPr marL="557199" lvl="1" indent="-214308" defTabSz="685783">
              <a:buFont typeface="Wingdings" charset="2"/>
              <a:buChar char="Ø"/>
            </a:pPr>
            <a:r>
              <a:rPr lang="en-US" sz="1425" dirty="0">
                <a:ea typeface="+mn-ea"/>
              </a:rPr>
              <a:t>16 thematic working groups</a:t>
            </a:r>
          </a:p>
          <a:p>
            <a:pPr marL="557199" lvl="1" indent="-214308" defTabSz="685783">
              <a:buFont typeface="Wingdings" charset="2"/>
              <a:buChar char="Ø"/>
            </a:pPr>
            <a:r>
              <a:rPr lang="en-US" sz="1425" dirty="0">
                <a:ea typeface="+mn-ea"/>
              </a:rPr>
              <a:t>~30M total somatic SNVs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53" y="2189922"/>
            <a:ext cx="5054770" cy="18410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4" y="4031019"/>
            <a:ext cx="5075681" cy="1008765"/>
          </a:xfrm>
          <a:prstGeom prst="rect">
            <a:avLst/>
          </a:prstGeom>
        </p:spPr>
      </p:pic>
      <p:sp>
        <p:nvSpPr>
          <p:cNvPr id="12" name="Shape 198"/>
          <p:cNvSpPr/>
          <p:nvPr/>
        </p:nvSpPr>
        <p:spPr>
          <a:xfrm>
            <a:off x="497001" y="5322013"/>
            <a:ext cx="4205628" cy="599475"/>
          </a:xfrm>
          <a:prstGeom prst="rect">
            <a:avLst/>
          </a:prstGeom>
          <a:noFill/>
          <a:ln>
            <a:noFill/>
          </a:ln>
        </p:spPr>
        <p:txBody>
          <a:bodyPr wrap="square" lIns="68567" tIns="34274" rIns="68567" bIns="34274" anchor="t" anchorCtr="0">
            <a:noAutofit/>
          </a:bodyPr>
          <a:lstStyle/>
          <a:p>
            <a:pPr defTabSz="685783">
              <a:buSzPct val="25000"/>
            </a:pPr>
            <a:r>
              <a:rPr lang="en-US" dirty="0">
                <a:latin typeface="+mn-lt"/>
                <a:ea typeface="Helvetica Neue"/>
                <a:cs typeface="Helvetica"/>
                <a:sym typeface="Helvetica Neue"/>
              </a:rPr>
              <a:t>[11] Adapted from Campbell et. al.</a:t>
            </a:r>
            <a:r>
              <a:rPr lang="en" dirty="0">
                <a:latin typeface="+mn-lt"/>
                <a:ea typeface="Helvetica Neue"/>
                <a:cs typeface="Helvetica"/>
                <a:sym typeface="Helvetica Neue"/>
              </a:rPr>
              <a:t>, </a:t>
            </a:r>
            <a:r>
              <a:rPr lang="en-US" dirty="0" err="1">
                <a:latin typeface="+mn-lt"/>
                <a:ea typeface="Helvetica Neue"/>
                <a:cs typeface="Helvetica"/>
                <a:sym typeface="Helvetica Neue"/>
              </a:rPr>
              <a:t>bioRxiv</a:t>
            </a:r>
            <a:r>
              <a:rPr lang="en-US" dirty="0">
                <a:latin typeface="+mn-lt"/>
                <a:ea typeface="Helvetica Neue"/>
                <a:cs typeface="Helvetica"/>
                <a:sym typeface="Helvetica Neue"/>
              </a:rPr>
              <a:t> (</a:t>
            </a:r>
            <a:r>
              <a:rPr lang="mr-IN" dirty="0">
                <a:latin typeface="+mn-lt"/>
                <a:ea typeface="Helvetica Neue"/>
                <a:cs typeface="Helvetica"/>
                <a:sym typeface="Helvetica Neue"/>
              </a:rPr>
              <a:t>’</a:t>
            </a:r>
            <a:r>
              <a:rPr lang="en" dirty="0">
                <a:latin typeface="+mn-lt"/>
                <a:ea typeface="Helvetica Neue"/>
                <a:cs typeface="Helvetica"/>
                <a:sym typeface="Helvetica Neue"/>
              </a:rPr>
              <a:t>1</a:t>
            </a:r>
            <a:r>
              <a:rPr lang="en-US" dirty="0">
                <a:latin typeface="+mn-lt"/>
                <a:ea typeface="Helvetica Neue"/>
                <a:cs typeface="Helvetica"/>
                <a:sym typeface="Helvetica Neue"/>
              </a:rPr>
              <a:t>7). </a:t>
            </a:r>
            <a:br>
              <a:rPr lang="en-US" dirty="0">
                <a:latin typeface="+mn-lt"/>
                <a:ea typeface="Helvetica Neue"/>
                <a:cs typeface="Helvetica"/>
                <a:sym typeface="Helvetica Neue"/>
              </a:rPr>
            </a:br>
            <a:r>
              <a:rPr lang="en-US" dirty="0">
                <a:latin typeface="+mn-lt"/>
                <a:ea typeface="Helvetica Neue"/>
                <a:cs typeface="Helvetica"/>
                <a:sym typeface="Helvetica Neue"/>
              </a:rPr>
              <a:t>Now published as Nature 578: 82–93 (2020)</a:t>
            </a:r>
          </a:p>
          <a:p>
            <a:pPr defTabSz="685783">
              <a:buSzPct val="25000"/>
            </a:pPr>
            <a:endParaRPr lang="en-US" dirty="0">
              <a:latin typeface="+mn-lt"/>
              <a:ea typeface="Helvetica Neue"/>
              <a:cs typeface="Helvetica"/>
              <a:sym typeface="Helvetica Neue"/>
            </a:endParaRPr>
          </a:p>
          <a:p>
            <a:pPr defTabSz="685783">
              <a:buSzPct val="25000"/>
            </a:pPr>
            <a:endParaRPr lang="en" dirty="0">
              <a:latin typeface="+mn-lt"/>
              <a:ea typeface="Helvetica Neue"/>
              <a:cs typeface="Helvetica"/>
              <a:sym typeface="Helvetica Neue"/>
            </a:endParaRPr>
          </a:p>
        </p:txBody>
      </p:sp>
      <p:sp>
        <p:nvSpPr>
          <p:cNvPr id="7" name="Slide Number Placeholder 6">
            <a:extLst>
              <a:ext uri="{FF2B5EF4-FFF2-40B4-BE49-F238E27FC236}">
                <a16:creationId xmlns:a16="http://schemas.microsoft.com/office/drawing/2014/main" id="{8B0A1354-7BE2-35A4-B4BB-8468FBDAF06D}"/>
              </a:ext>
            </a:extLst>
          </p:cNvPr>
          <p:cNvSpPr>
            <a:spLocks noGrp="1"/>
          </p:cNvSpPr>
          <p:nvPr>
            <p:ph type="sldNum" sz="quarter" idx="7"/>
          </p:nvPr>
        </p:nvSpPr>
        <p:spPr/>
        <p:txBody>
          <a:bodyPr/>
          <a:lstStyle/>
          <a:p>
            <a:pPr marL="4144010"/>
            <a:fld id="{81D60167-4931-47E6-BA6A-407CBD079E47}" type="slidenum">
              <a:rPr lang="en-US" spc="-10" smtClean="0"/>
              <a:pPr marL="4144010"/>
              <a:t>11</a:t>
            </a:fld>
            <a:endParaRPr lang="en-US" spc="-10" dirty="0"/>
          </a:p>
        </p:txBody>
      </p:sp>
    </p:spTree>
    <p:extLst>
      <p:ext uri="{BB962C8B-B14F-4D97-AF65-F5344CB8AC3E}">
        <p14:creationId xmlns:p14="http://schemas.microsoft.com/office/powerpoint/2010/main" val="337693889"/>
      </p:ext>
    </p:extLst>
  </p:cSld>
  <p:clrMapOvr>
    <a:masterClrMapping/>
  </p:clrMapOvr>
  <mc:AlternateContent xmlns:mc="http://schemas.openxmlformats.org/markup-compatibility/2006" xmlns:p14="http://schemas.microsoft.com/office/powerpoint/2010/main">
    <mc:Choice Requires="p14">
      <p:transition spd="slow" p14:dur="2000" advTm="31321"/>
    </mc:Choice>
    <mc:Fallback xmlns="">
      <p:transition spd="slow" advTm="3132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7E807-F8DE-A949-BB0C-AD4A900B1DB2}"/>
              </a:ext>
            </a:extLst>
          </p:cNvPr>
          <p:cNvPicPr>
            <a:picLocks noChangeAspect="1"/>
          </p:cNvPicPr>
          <p:nvPr/>
        </p:nvPicPr>
        <p:blipFill>
          <a:blip r:embed="rId2"/>
          <a:stretch>
            <a:fillRect/>
          </a:stretch>
        </p:blipFill>
        <p:spPr>
          <a:xfrm>
            <a:off x="342150" y="0"/>
            <a:ext cx="4343400" cy="6858000"/>
          </a:xfrm>
          <a:prstGeom prst="rect">
            <a:avLst/>
          </a:prstGeom>
        </p:spPr>
      </p:pic>
      <p:sp>
        <p:nvSpPr>
          <p:cNvPr id="3" name="Shape 198">
            <a:extLst>
              <a:ext uri="{FF2B5EF4-FFF2-40B4-BE49-F238E27FC236}">
                <a16:creationId xmlns:a16="http://schemas.microsoft.com/office/drawing/2014/main" id="{DA40B092-8A1A-A84B-A673-2A3148FC56F9}"/>
              </a:ext>
            </a:extLst>
          </p:cNvPr>
          <p:cNvSpPr/>
          <p:nvPr/>
        </p:nvSpPr>
        <p:spPr>
          <a:xfrm>
            <a:off x="5934416" y="6471629"/>
            <a:ext cx="3209584" cy="386371"/>
          </a:xfrm>
          <a:prstGeom prst="rect">
            <a:avLst/>
          </a:prstGeom>
          <a:noFill/>
          <a:ln>
            <a:noFill/>
          </a:ln>
        </p:spPr>
        <p:txBody>
          <a:bodyPr wrap="square" lIns="68567" tIns="34274" rIns="68567" bIns="34274" anchor="t" anchorCtr="0">
            <a:noAutofit/>
          </a:bodyPr>
          <a:lstStyle/>
          <a:p>
            <a:pPr defTabSz="685783">
              <a:buSzPct val="25000"/>
            </a:pPr>
            <a:r>
              <a:rPr lang="en-US" sz="1600" dirty="0">
                <a:solidFill>
                  <a:srgbClr val="808080"/>
                </a:solidFill>
                <a:latin typeface="Helvetica"/>
                <a:ea typeface="Helvetica Neue"/>
                <a:cs typeface="Helvetica"/>
                <a:sym typeface="Helvetica Neue"/>
              </a:rPr>
              <a:t>Nature 578: 82–93 (2020)</a:t>
            </a:r>
          </a:p>
          <a:p>
            <a:pPr defTabSz="685783">
              <a:buSzPct val="25000"/>
            </a:pPr>
            <a:endParaRPr lang="en-US" sz="1600" dirty="0">
              <a:solidFill>
                <a:srgbClr val="808080"/>
              </a:solidFill>
              <a:latin typeface="Helvetica"/>
              <a:ea typeface="Helvetica Neue"/>
              <a:cs typeface="Helvetica"/>
              <a:sym typeface="Helvetica Neue"/>
            </a:endParaRPr>
          </a:p>
          <a:p>
            <a:pPr defTabSz="685783">
              <a:buSzPct val="25000"/>
            </a:pPr>
            <a:endParaRPr lang="en" sz="1600" dirty="0">
              <a:solidFill>
                <a:srgbClr val="808080"/>
              </a:solidFill>
              <a:latin typeface="Helvetica"/>
              <a:ea typeface="Helvetica Neue"/>
              <a:cs typeface="Helvetica"/>
              <a:sym typeface="Helvetica Neue"/>
            </a:endParaRPr>
          </a:p>
        </p:txBody>
      </p:sp>
      <p:sp>
        <p:nvSpPr>
          <p:cNvPr id="4" name="TextBox 3">
            <a:extLst>
              <a:ext uri="{FF2B5EF4-FFF2-40B4-BE49-F238E27FC236}">
                <a16:creationId xmlns:a16="http://schemas.microsoft.com/office/drawing/2014/main" id="{B949A2F8-E441-5940-9B00-3F1FD5EA2744}"/>
              </a:ext>
            </a:extLst>
          </p:cNvPr>
          <p:cNvSpPr txBox="1"/>
          <p:nvPr/>
        </p:nvSpPr>
        <p:spPr>
          <a:xfrm>
            <a:off x="5186728" y="149903"/>
            <a:ext cx="3834511" cy="1569660"/>
          </a:xfrm>
          <a:prstGeom prst="rect">
            <a:avLst/>
          </a:prstGeom>
          <a:noFill/>
        </p:spPr>
        <p:txBody>
          <a:bodyPr wrap="none" rtlCol="0">
            <a:spAutoFit/>
          </a:bodyPr>
          <a:lstStyle/>
          <a:p>
            <a:r>
              <a:rPr lang="en-US" sz="3200" dirty="0"/>
              <a:t>PCAWG Summary </a:t>
            </a:r>
            <a:br>
              <a:rPr lang="en-US" sz="3200" dirty="0"/>
            </a:br>
            <a:r>
              <a:rPr lang="en-US" sz="3200" dirty="0"/>
              <a:t>Variant Totals </a:t>
            </a:r>
          </a:p>
          <a:p>
            <a:r>
              <a:rPr lang="en-US" sz="3200" dirty="0"/>
              <a:t>by Cancer</a:t>
            </a:r>
          </a:p>
        </p:txBody>
      </p:sp>
      <p:sp>
        <p:nvSpPr>
          <p:cNvPr id="5" name="Slide Number Placeholder 4">
            <a:extLst>
              <a:ext uri="{FF2B5EF4-FFF2-40B4-BE49-F238E27FC236}">
                <a16:creationId xmlns:a16="http://schemas.microsoft.com/office/drawing/2014/main" id="{F12B0053-107D-44F5-E3A7-A371D785A0D3}"/>
              </a:ext>
            </a:extLst>
          </p:cNvPr>
          <p:cNvSpPr>
            <a:spLocks noGrp="1"/>
          </p:cNvSpPr>
          <p:nvPr>
            <p:ph type="sldNum" sz="quarter" idx="7"/>
          </p:nvPr>
        </p:nvSpPr>
        <p:spPr/>
        <p:txBody>
          <a:bodyPr/>
          <a:lstStyle/>
          <a:p>
            <a:pPr marL="4144010"/>
            <a:fld id="{81D60167-4931-47E6-BA6A-407CBD079E47}" type="slidenum">
              <a:rPr lang="en-US" spc="-10" smtClean="0"/>
              <a:pPr marL="4144010"/>
              <a:t>12</a:t>
            </a:fld>
            <a:endParaRPr lang="en-US" spc="-10" dirty="0"/>
          </a:p>
        </p:txBody>
      </p:sp>
    </p:spTree>
    <p:extLst>
      <p:ext uri="{BB962C8B-B14F-4D97-AF65-F5344CB8AC3E}">
        <p14:creationId xmlns:p14="http://schemas.microsoft.com/office/powerpoint/2010/main" val="2500970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08637-6B72-EC0D-926B-9333B99005F3}"/>
              </a:ext>
            </a:extLst>
          </p:cNvPr>
          <p:cNvSpPr>
            <a:spLocks noGrp="1"/>
          </p:cNvSpPr>
          <p:nvPr>
            <p:ph type="title"/>
          </p:nvPr>
        </p:nvSpPr>
        <p:spPr>
          <a:xfrm>
            <a:off x="672336" y="335598"/>
            <a:ext cx="7799327" cy="677108"/>
          </a:xfrm>
        </p:spPr>
        <p:txBody>
          <a:bodyPr/>
          <a:lstStyle/>
          <a:p>
            <a:r>
              <a:rPr lang="en-US" dirty="0"/>
              <a:t>References</a:t>
            </a:r>
          </a:p>
        </p:txBody>
      </p:sp>
      <p:sp>
        <p:nvSpPr>
          <p:cNvPr id="4" name="Text Placeholder 3">
            <a:extLst>
              <a:ext uri="{FF2B5EF4-FFF2-40B4-BE49-F238E27FC236}">
                <a16:creationId xmlns:a16="http://schemas.microsoft.com/office/drawing/2014/main" id="{323DAA63-E551-4AF1-EF96-F6B0338A268A}"/>
              </a:ext>
            </a:extLst>
          </p:cNvPr>
          <p:cNvSpPr>
            <a:spLocks noGrp="1"/>
          </p:cNvSpPr>
          <p:nvPr>
            <p:ph idx="1"/>
          </p:nvPr>
        </p:nvSpPr>
        <p:spPr>
          <a:xfrm>
            <a:off x="535939" y="1723008"/>
            <a:ext cx="8072120" cy="3046988"/>
          </a:xfrm>
        </p:spPr>
        <p:txBody>
          <a:bodyPr/>
          <a:lstStyle/>
          <a:p>
            <a:r>
              <a:rPr lang="en-US" sz="1800" dirty="0"/>
              <a:t>1000G consortium. Nature, 526(7571), 68–74.</a:t>
            </a:r>
            <a:br>
              <a:rPr lang="en-US" sz="1800" dirty="0"/>
            </a:br>
            <a:r>
              <a:rPr lang="en-US" sz="1800" dirty="0">
                <a:solidFill>
                  <a:srgbClr val="FF0000"/>
                </a:solidFill>
              </a:rPr>
              <a:t>A global reference for human genetic variation</a:t>
            </a:r>
            <a:r>
              <a:rPr lang="en-US" sz="1800" dirty="0"/>
              <a:t>.  </a:t>
            </a:r>
            <a:br>
              <a:rPr lang="en-US" sz="1800" dirty="0"/>
            </a:br>
            <a:r>
              <a:rPr lang="en-US" sz="1800" dirty="0">
                <a:hlinkClick r:id="rId2"/>
              </a:rPr>
              <a:t>https://doi.org/10.1038/nature15393</a:t>
            </a:r>
            <a:br>
              <a:rPr lang="en-US" sz="1800" dirty="0"/>
            </a:br>
            <a:r>
              <a:rPr lang="en-US" sz="1800" dirty="0">
                <a:solidFill>
                  <a:srgbClr val="00B050"/>
                </a:solidFill>
              </a:rPr>
              <a:t>(Focus on text associated with Table 1.)</a:t>
            </a:r>
          </a:p>
          <a:p>
            <a:endParaRPr lang="en-US" sz="1800" dirty="0"/>
          </a:p>
          <a:p>
            <a:r>
              <a:rPr lang="en-US" sz="1800" dirty="0"/>
              <a:t>PCAWG consortium. Nature, 578(7793), 82–93. </a:t>
            </a:r>
            <a:br>
              <a:rPr lang="en-US" sz="1800" dirty="0"/>
            </a:br>
            <a:r>
              <a:rPr lang="en-US" sz="1800" dirty="0">
                <a:solidFill>
                  <a:srgbClr val="FF0000"/>
                </a:solidFill>
              </a:rPr>
              <a:t>Pan-cancer analysis of whole genomes. </a:t>
            </a:r>
            <a:br>
              <a:rPr lang="en-US" sz="1800" dirty="0"/>
            </a:br>
            <a:r>
              <a:rPr lang="en-US" sz="1800" dirty="0">
                <a:hlinkClick r:id="rId3"/>
              </a:rPr>
              <a:t>https://doi.org/10.1038/s41586-020-1969-6</a:t>
            </a:r>
            <a:endParaRPr lang="en-US" sz="1800" dirty="0"/>
          </a:p>
          <a:p>
            <a:r>
              <a:rPr lang="en-US" sz="1800" dirty="0">
                <a:solidFill>
                  <a:srgbClr val="00B050"/>
                </a:solidFill>
              </a:rPr>
              <a:t>(Focus on text associated with Extended Data Fig. 3)</a:t>
            </a:r>
          </a:p>
        </p:txBody>
      </p:sp>
    </p:spTree>
    <p:extLst>
      <p:ext uri="{BB962C8B-B14F-4D97-AF65-F5344CB8AC3E}">
        <p14:creationId xmlns:p14="http://schemas.microsoft.com/office/powerpoint/2010/main" val="18487221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0" y="0"/>
            <a:ext cx="4572000" cy="1143000"/>
          </a:xfrm>
        </p:spPr>
        <p:txBody>
          <a:bodyPr lIns="0" rIns="0"/>
          <a:lstStyle/>
          <a:p>
            <a:r>
              <a:rPr lang="en-US" altLang="en-US" sz="3800" dirty="0">
                <a:solidFill>
                  <a:srgbClr val="000090"/>
                </a:solidFill>
                <a:latin typeface="Arial" charset="0"/>
                <a:ea typeface="ＭＳ Ｐゴシック" charset="-128"/>
              </a:rPr>
              <a:t>1000G SV </a:t>
            </a:r>
            <a:br>
              <a:rPr lang="en-US" altLang="en-US" sz="3800" dirty="0">
                <a:solidFill>
                  <a:srgbClr val="000090"/>
                </a:solidFill>
                <a:latin typeface="Arial" charset="0"/>
                <a:ea typeface="ＭＳ Ｐゴシック" charset="-128"/>
              </a:rPr>
            </a:br>
            <a:r>
              <a:rPr lang="en-US" altLang="en-US" sz="3800" dirty="0">
                <a:solidFill>
                  <a:srgbClr val="000090"/>
                </a:solidFill>
                <a:latin typeface="Arial" charset="0"/>
                <a:ea typeface="ＭＳ Ｐゴシック" charset="-128"/>
              </a:rPr>
              <a:t>(Pilot, Phase I &amp; III)</a:t>
            </a: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150312" y="6377588"/>
            <a:ext cx="6311025" cy="46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dirty="0">
                <a:solidFill>
                  <a:srgbClr val="000000"/>
                </a:solidFill>
                <a:latin typeface="+mn-lt"/>
              </a:rPr>
              <a:t>[1000 Genomes Consortium, Nature (2010, 2012); Mills et al., Nature (2011)]</a:t>
            </a:r>
          </a:p>
          <a:p>
            <a:pPr eaLnBrk="1" hangingPunct="1"/>
            <a:r>
              <a:rPr lang="en-US" sz="1200" spc="-10" dirty="0">
                <a:solidFill>
                  <a:prstClr val="black"/>
                </a:solidFill>
                <a:latin typeface="+mn-lt"/>
                <a:ea typeface="+mn-ea"/>
                <a:cs typeface="Calibri"/>
              </a:rPr>
              <a:t>[</a:t>
            </a:r>
            <a:r>
              <a:rPr lang="en-US" sz="1200" spc="-10" dirty="0" err="1">
                <a:solidFill>
                  <a:prstClr val="black"/>
                </a:solidFill>
                <a:latin typeface="+mn-lt"/>
                <a:ea typeface="+mn-ea"/>
                <a:cs typeface="Calibri"/>
              </a:rPr>
              <a:t>gnomAD</a:t>
            </a:r>
            <a:r>
              <a:rPr lang="en-US" sz="1200" spc="-10" dirty="0">
                <a:solidFill>
                  <a:prstClr val="black"/>
                </a:solidFill>
                <a:latin typeface="+mn-lt"/>
                <a:ea typeface="+mn-ea"/>
                <a:cs typeface="Calibri"/>
              </a:rPr>
              <a:t> v3 paper: Konrad</a:t>
            </a:r>
            <a:r>
              <a:rPr lang="en-US" altLang="en-US" sz="1200" dirty="0">
                <a:solidFill>
                  <a:srgbClr val="000000"/>
                </a:solidFill>
                <a:latin typeface="+mn-lt"/>
              </a:rPr>
              <a:t> et al., Nature (2020)]</a:t>
            </a:r>
            <a:endParaRPr lang="en-US" altLang="en-US" dirty="0">
              <a:solidFill>
                <a:srgbClr val="000000"/>
              </a:solidFill>
              <a:latin typeface="+mn-lt"/>
            </a:endParaRPr>
          </a:p>
        </p:txBody>
      </p:sp>
      <p:pic>
        <p:nvPicPr>
          <p:cNvPr id="404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930" y="1434379"/>
            <a:ext cx="3683703" cy="472974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FD404F28-46C6-BA5F-3D38-340FC741721A}"/>
              </a:ext>
            </a:extLst>
          </p:cNvPr>
          <p:cNvSpPr txBox="1">
            <a:spLocks/>
          </p:cNvSpPr>
          <p:nvPr/>
        </p:nvSpPr>
        <p:spPr bwMode="auto">
          <a:xfrm>
            <a:off x="4572000" y="0"/>
            <a:ext cx="4572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663" rIns="0" bIns="45663"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a:lstStyle>
          <a:p>
            <a:r>
              <a:rPr lang="en-US" altLang="en-US" sz="3800" b="0" dirty="0" err="1">
                <a:solidFill>
                  <a:srgbClr val="000090"/>
                </a:solidFill>
                <a:latin typeface="Arial" charset="0"/>
                <a:ea typeface="ＭＳ Ｐゴシック" charset="-128"/>
              </a:rPr>
              <a:t>gnomAD</a:t>
            </a:r>
            <a:br>
              <a:rPr lang="en-US" altLang="en-US" sz="3800" b="0" dirty="0">
                <a:solidFill>
                  <a:srgbClr val="000090"/>
                </a:solidFill>
                <a:latin typeface="Arial" charset="0"/>
                <a:ea typeface="ＭＳ Ｐゴシック" charset="-128"/>
              </a:rPr>
            </a:br>
            <a:r>
              <a:rPr lang="en-US" altLang="en-US" sz="3800" b="0" dirty="0">
                <a:solidFill>
                  <a:srgbClr val="000090"/>
                </a:solidFill>
                <a:latin typeface="Arial" charset="0"/>
                <a:ea typeface="ＭＳ Ｐゴシック" charset="-128"/>
              </a:rPr>
              <a:t>(</a:t>
            </a:r>
            <a:r>
              <a:rPr lang="en-US" altLang="en-US" sz="3800" b="0" dirty="0" err="1">
                <a:solidFill>
                  <a:srgbClr val="000090"/>
                </a:solidFill>
                <a:latin typeface="Arial" charset="0"/>
                <a:ea typeface="ＭＳ Ｐゴシック" charset="-128"/>
              </a:rPr>
              <a:t>ExAC</a:t>
            </a:r>
            <a:r>
              <a:rPr lang="en-US" altLang="en-US" sz="3800" b="0" dirty="0">
                <a:solidFill>
                  <a:srgbClr val="000090"/>
                </a:solidFill>
                <a:latin typeface="Arial" charset="0"/>
                <a:ea typeface="ＭＳ Ｐゴシック" charset="-128"/>
              </a:rPr>
              <a:t>, v2, v3, v4)</a:t>
            </a:r>
          </a:p>
        </p:txBody>
      </p:sp>
      <p:sp>
        <p:nvSpPr>
          <p:cNvPr id="9" name="Rectangle 8">
            <a:extLst>
              <a:ext uri="{FF2B5EF4-FFF2-40B4-BE49-F238E27FC236}">
                <a16:creationId xmlns:a16="http://schemas.microsoft.com/office/drawing/2014/main" id="{6FF158F0-FF1C-5858-7050-93B45A1E419A}"/>
              </a:ext>
            </a:extLst>
          </p:cNvPr>
          <p:cNvSpPr/>
          <p:nvPr/>
        </p:nvSpPr>
        <p:spPr>
          <a:xfrm>
            <a:off x="4987175" y="4365938"/>
            <a:ext cx="437881" cy="321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01AE1BE7-566C-2D67-CC82-A534991DAA2D}"/>
              </a:ext>
            </a:extLst>
          </p:cNvPr>
          <p:cNvSpPr>
            <a:spLocks noGrp="1"/>
          </p:cNvSpPr>
          <p:nvPr>
            <p:ph type="sldNum" sz="quarter" idx="12"/>
          </p:nvPr>
        </p:nvSpPr>
        <p:spPr/>
        <p:txBody>
          <a:bodyPr/>
          <a:lstStyle/>
          <a:p>
            <a:fld id="{56055CE6-61ED-164E-8DC8-6F1EFDBB68D3}" type="slidenum">
              <a:rPr lang="en-US" altLang="en-US" smtClean="0"/>
              <a:pPr/>
              <a:t>2</a:t>
            </a:fld>
            <a:endParaRPr lang="en-US" altLang="en-US"/>
          </a:p>
        </p:txBody>
      </p:sp>
      <p:pic>
        <p:nvPicPr>
          <p:cNvPr id="1026" name="Picture 2" descr="Volume 581 Issue 7809">
            <a:extLst>
              <a:ext uri="{FF2B5EF4-FFF2-40B4-BE49-F238E27FC236}">
                <a16:creationId xmlns:a16="http://schemas.microsoft.com/office/drawing/2014/main" id="{CE7D8DD4-CCF0-5383-ED50-CB809BE2C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69" y="1434379"/>
            <a:ext cx="3569204" cy="4729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5859"/>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1870" y="4418438"/>
            <a:ext cx="3272130" cy="938719"/>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lang="en-US" sz="2800" b="0" spc="-15" dirty="0">
                <a:solidFill>
                  <a:prstClr val="black"/>
                </a:solidFill>
                <a:latin typeface="Calibri"/>
                <a:ea typeface="+mn-ea"/>
                <a:cs typeface="Calibri"/>
              </a:rPr>
              <a:t>1,199,117</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p>
          <a:p>
            <a:pPr marL="12700" defTabSz="457200" fontAlgn="auto">
              <a:spcBef>
                <a:spcPts val="610"/>
              </a:spcBef>
              <a:spcAft>
                <a:spcPts val="0"/>
              </a:spcAft>
              <a:tabLst>
                <a:tab pos="354965" algn="l"/>
              </a:tabLst>
            </a:pPr>
            <a:r>
              <a:rPr lang="en-US" sz="2800" b="0" dirty="0">
                <a:solidFill>
                  <a:prstClr val="black"/>
                </a:solidFill>
                <a:latin typeface="Arial"/>
                <a:ea typeface="+mn-ea"/>
                <a:cs typeface="Arial"/>
              </a:rPr>
              <a:t>•</a:t>
            </a:r>
            <a:r>
              <a:rPr lang="en-US" sz="2800" b="0" dirty="0">
                <a:solidFill>
                  <a:prstClr val="black"/>
                </a:solidFill>
                <a:latin typeface="Helvetica"/>
                <a:ea typeface="+mn-ea"/>
                <a:cs typeface="Helvetica"/>
              </a:rPr>
              <a:t> 	</a:t>
            </a:r>
            <a:r>
              <a:rPr lang="en-US" sz="2800" b="0" spc="-20" dirty="0">
                <a:solidFill>
                  <a:prstClr val="black"/>
                </a:solidFill>
                <a:latin typeface="Calibri"/>
                <a:ea typeface="+mn-ea"/>
                <a:cs typeface="Calibri"/>
              </a:rPr>
              <a:t>807,162 individuals</a:t>
            </a:r>
            <a:endParaRPr lang="en-US" sz="2800" b="0" dirty="0">
              <a:solidFill>
                <a:prstClr val="black"/>
              </a:solidFill>
              <a:latin typeface="Calibri"/>
              <a:ea typeface="+mn-ea"/>
              <a:cs typeface="Calibri"/>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p:nvPr/>
        </p:nvSpPr>
        <p:spPr>
          <a:xfrm>
            <a:off x="6129494" y="163442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4332714" y="6363655"/>
            <a:ext cx="4131945" cy="410369"/>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pc="-10" dirty="0">
                <a:solidFill>
                  <a:prstClr val="black"/>
                </a:solidFill>
                <a:latin typeface="+mn-lt"/>
                <a:ea typeface="+mn-ea"/>
                <a:cs typeface="Calibri"/>
              </a:rPr>
              <a:t>[</a:t>
            </a:r>
            <a:r>
              <a:rPr lang="en-US" spc="-10" dirty="0">
                <a:solidFill>
                  <a:prstClr val="black"/>
                </a:solidFill>
                <a:latin typeface="+mn-lt"/>
                <a:ea typeface="+mn-ea"/>
                <a:cs typeface="Calibri"/>
              </a:rPr>
              <a:t>4</a:t>
            </a:r>
            <a:r>
              <a:rPr spc="-10" dirty="0">
                <a:solidFill>
                  <a:prstClr val="black"/>
                </a:solidFill>
                <a:latin typeface="+mn-lt"/>
                <a:ea typeface="+mn-ea"/>
                <a:cs typeface="Calibri"/>
              </a:rPr>
              <a:t>] </a:t>
            </a:r>
            <a:r>
              <a:rPr lang="en-US" spc="-10" dirty="0" err="1">
                <a:solidFill>
                  <a:prstClr val="black"/>
                </a:solidFill>
                <a:latin typeface="+mn-lt"/>
                <a:ea typeface="+mn-ea"/>
                <a:cs typeface="Calibri"/>
              </a:rPr>
              <a:t>gnomAD</a:t>
            </a:r>
            <a:r>
              <a:rPr lang="en-US" spc="-10" dirty="0">
                <a:solidFill>
                  <a:prstClr val="black"/>
                </a:solidFill>
                <a:latin typeface="+mn-lt"/>
                <a:ea typeface="+mn-ea"/>
                <a:cs typeface="Calibri"/>
              </a:rPr>
              <a:t> project </a:t>
            </a:r>
            <a:r>
              <a:rPr lang="en-US" spc="-10" dirty="0">
                <a:solidFill>
                  <a:prstClr val="black"/>
                </a:solidFill>
                <a:latin typeface="+mn-lt"/>
                <a:ea typeface="+mn-ea"/>
                <a:cs typeface="Calibri"/>
                <a:hlinkClick r:id="rId3"/>
              </a:rPr>
              <a:t>https://gnomad.broadinstitute.org/</a:t>
            </a:r>
            <a:r>
              <a:rPr lang="en-US" spc="-10" dirty="0">
                <a:solidFill>
                  <a:prstClr val="black"/>
                </a:solidFill>
                <a:latin typeface="+mn-lt"/>
                <a:ea typeface="+mn-ea"/>
                <a:cs typeface="Calibri"/>
              </a:rPr>
              <a:t>  </a:t>
            </a:r>
          </a:p>
          <a:p>
            <a:pPr marL="12700" marR="5080" defTabSz="457200" fontAlgn="auto">
              <a:lnSpc>
                <a:spcPts val="1600"/>
              </a:lnSpc>
              <a:spcBef>
                <a:spcPts val="0"/>
              </a:spcBef>
              <a:spcAft>
                <a:spcPts val="0"/>
              </a:spcAft>
            </a:pPr>
            <a:r>
              <a:rPr spc="-10" dirty="0">
                <a:solidFill>
                  <a:prstClr val="black"/>
                </a:solidFill>
                <a:latin typeface="+mn-lt"/>
                <a:ea typeface="+mn-ea"/>
                <a:cs typeface="Calibri"/>
              </a:rPr>
              <a:t>[</a:t>
            </a:r>
            <a:r>
              <a:rPr lang="en-US" spc="-10" dirty="0">
                <a:solidFill>
                  <a:prstClr val="black"/>
                </a:solidFill>
                <a:latin typeface="+mn-lt"/>
                <a:ea typeface="+mn-ea"/>
                <a:cs typeface="Calibri"/>
              </a:rPr>
              <a:t>5</a:t>
            </a:r>
            <a:r>
              <a:rPr spc="-10" dirty="0">
                <a:solidFill>
                  <a:prstClr val="black"/>
                </a:solidFill>
                <a:latin typeface="+mn-lt"/>
                <a:ea typeface="+mn-ea"/>
                <a:cs typeface="Calibri"/>
              </a:rPr>
              <a:t>]</a:t>
            </a:r>
            <a:r>
              <a:rPr lang="en-US" spc="-10" dirty="0">
                <a:solidFill>
                  <a:prstClr val="black"/>
                </a:solidFill>
                <a:latin typeface="+mn-lt"/>
                <a:ea typeface="+mn-ea"/>
                <a:cs typeface="Calibri"/>
              </a:rPr>
              <a:t> </a:t>
            </a:r>
            <a:r>
              <a:rPr lang="en-US" spc="-10" dirty="0" err="1">
                <a:solidFill>
                  <a:prstClr val="black"/>
                </a:solidFill>
                <a:latin typeface="+mn-lt"/>
                <a:ea typeface="+mn-ea"/>
                <a:cs typeface="Calibri"/>
              </a:rPr>
              <a:t>gnomAD</a:t>
            </a:r>
            <a:r>
              <a:rPr lang="en-US" spc="-10" dirty="0">
                <a:solidFill>
                  <a:prstClr val="black"/>
                </a:solidFill>
                <a:latin typeface="+mn-lt"/>
                <a:ea typeface="+mn-ea"/>
                <a:cs typeface="Calibri"/>
              </a:rPr>
              <a:t> v3 paper: Konrad</a:t>
            </a:r>
            <a:r>
              <a:rPr lang="en-US" altLang="en-US" dirty="0">
                <a:solidFill>
                  <a:srgbClr val="000000"/>
                </a:solidFill>
                <a:latin typeface="+mn-lt"/>
              </a:rPr>
              <a:t> et al., Nature (2020)</a:t>
            </a:r>
            <a:endParaRPr dirty="0">
              <a:solidFill>
                <a:prstClr val="black"/>
              </a:solidFill>
              <a:latin typeface="+mn-lt"/>
              <a:ea typeface="+mn-ea"/>
              <a:cs typeface="Calibri"/>
            </a:endParaRPr>
          </a:p>
        </p:txBody>
      </p:sp>
      <p:pic>
        <p:nvPicPr>
          <p:cNvPr id="10" name="Picture 9" descr="A screenshot of a data table&#10;&#10;Description automatically generated">
            <a:extLst>
              <a:ext uri="{FF2B5EF4-FFF2-40B4-BE49-F238E27FC236}">
                <a16:creationId xmlns:a16="http://schemas.microsoft.com/office/drawing/2014/main" id="{6006BE64-C9B4-911F-29BE-90E241A3E67F}"/>
              </a:ext>
            </a:extLst>
          </p:cNvPr>
          <p:cNvPicPr>
            <a:picLocks noChangeAspect="1"/>
          </p:cNvPicPr>
          <p:nvPr/>
        </p:nvPicPr>
        <p:blipFill>
          <a:blip r:embed="rId4"/>
          <a:srcRect l="61496" b="1880"/>
          <a:stretch/>
        </p:blipFill>
        <p:spPr>
          <a:xfrm>
            <a:off x="6994159" y="1192927"/>
            <a:ext cx="2149841" cy="2769317"/>
          </a:xfrm>
          <a:prstGeom prst="rect">
            <a:avLst/>
          </a:prstGeom>
        </p:spPr>
      </p:pic>
      <p:sp>
        <p:nvSpPr>
          <p:cNvPr id="15" name="Slide Number Placeholder 14">
            <a:extLst>
              <a:ext uri="{FF2B5EF4-FFF2-40B4-BE49-F238E27FC236}">
                <a16:creationId xmlns:a16="http://schemas.microsoft.com/office/drawing/2014/main" id="{1CAD225A-89AE-2072-447D-982AE15104CB}"/>
              </a:ext>
            </a:extLst>
          </p:cNvPr>
          <p:cNvSpPr>
            <a:spLocks noGrp="1"/>
          </p:cNvSpPr>
          <p:nvPr>
            <p:ph type="sldNum" sz="quarter" idx="7"/>
          </p:nvPr>
        </p:nvSpPr>
        <p:spPr>
          <a:xfrm>
            <a:off x="4526280" y="6458908"/>
            <a:ext cx="4617720" cy="366395"/>
          </a:xfrm>
          <a:prstGeom prst="rect">
            <a:avLst/>
          </a:prstGeom>
        </p:spPr>
        <p:txBody>
          <a:bodyPr wrap="square" lIns="0" tIns="0" rIns="0" bIns="0">
            <a:spAutoFit/>
          </a:bodyPr>
          <a:lstStyle>
            <a:defPPr>
              <a:defRPr lang="en-US"/>
            </a:defPPr>
            <a:lvl1pPr algn="l" rtl="0" fontAlgn="base">
              <a:spcBef>
                <a:spcPct val="0"/>
              </a:spcBef>
              <a:spcAft>
                <a:spcPct val="0"/>
              </a:spcAft>
              <a:defRPr sz="1200" b="0" i="0" kern="1200">
                <a:solidFill>
                  <a:srgbClr val="898989"/>
                </a:solidFill>
                <a:latin typeface="Calibri"/>
                <a:ea typeface="ＭＳ Ｐゴシック" charset="-128"/>
                <a:cs typeface="Calibri"/>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a:lstStyle>
          <a:p>
            <a:pPr marL="4144010"/>
            <a:fld id="{81D60167-4931-47E6-BA6A-407CBD079E47}" type="slidenum">
              <a:rPr lang="en-US" spc="-10" smtClean="0"/>
              <a:pPr marL="4144010"/>
              <a:t>3</a:t>
            </a:fld>
            <a:endParaRPr lang="en-US" spc="-10" dirty="0"/>
          </a:p>
        </p:txBody>
      </p:sp>
      <p:pic>
        <p:nvPicPr>
          <p:cNvPr id="4" name="Picture 3" descr="A screenshot of a data table&#10;&#10;Description automatically generated">
            <a:extLst>
              <a:ext uri="{FF2B5EF4-FFF2-40B4-BE49-F238E27FC236}">
                <a16:creationId xmlns:a16="http://schemas.microsoft.com/office/drawing/2014/main" id="{19AEDAA6-9926-C591-4453-B6B382C01D35}"/>
              </a:ext>
            </a:extLst>
          </p:cNvPr>
          <p:cNvPicPr>
            <a:picLocks noChangeAspect="1"/>
          </p:cNvPicPr>
          <p:nvPr/>
        </p:nvPicPr>
        <p:blipFill>
          <a:blip r:embed="rId4"/>
          <a:srcRect r="77926" b="1880"/>
          <a:stretch/>
        </p:blipFill>
        <p:spPr>
          <a:xfrm>
            <a:off x="5874018" y="1192926"/>
            <a:ext cx="1232503" cy="2769317"/>
          </a:xfrm>
          <a:prstGeom prst="rect">
            <a:avLst/>
          </a:prstGeom>
        </p:spPr>
      </p:pic>
      <p:pic>
        <p:nvPicPr>
          <p:cNvPr id="8" name="Picture 2">
            <a:extLst>
              <a:ext uri="{FF2B5EF4-FFF2-40B4-BE49-F238E27FC236}">
                <a16:creationId xmlns:a16="http://schemas.microsoft.com/office/drawing/2014/main" id="{64E070E9-F5D8-B009-89C2-233F9E9A6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820" y="13649"/>
            <a:ext cx="1655180" cy="931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v3 2015 1000 Genomes Project">
            <a:extLst>
              <a:ext uri="{FF2B5EF4-FFF2-40B4-BE49-F238E27FC236}">
                <a16:creationId xmlns:a16="http://schemas.microsoft.com/office/drawing/2014/main" id="{9DFF1649-EF56-EA20-92CF-E34D821C6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132"/>
            <a:ext cx="1427223" cy="950531"/>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3">
            <a:extLst>
              <a:ext uri="{FF2B5EF4-FFF2-40B4-BE49-F238E27FC236}">
                <a16:creationId xmlns:a16="http://schemas.microsoft.com/office/drawing/2014/main" id="{E4327E73-B972-821B-218D-FBF24C3AF5C4}"/>
              </a:ext>
            </a:extLst>
          </p:cNvPr>
          <p:cNvSpPr txBox="1"/>
          <p:nvPr/>
        </p:nvSpPr>
        <p:spPr>
          <a:xfrm>
            <a:off x="23077" y="4418438"/>
            <a:ext cx="5780405" cy="196720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a:t>
            </a:r>
            <a:r>
              <a:rPr lang="en-US" sz="2800" b="0" spc="130" dirty="0">
                <a:solidFill>
                  <a:prstClr val="black"/>
                </a:solidFill>
                <a:latin typeface="Calibri"/>
                <a:ea typeface="+mn-ea"/>
                <a:cs typeface="Calibri"/>
              </a:rPr>
              <a:t>ti</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p>
        </p:txBody>
      </p:sp>
      <p:sp>
        <p:nvSpPr>
          <p:cNvPr id="16" name="TextBox 15">
            <a:extLst>
              <a:ext uri="{FF2B5EF4-FFF2-40B4-BE49-F238E27FC236}">
                <a16:creationId xmlns:a16="http://schemas.microsoft.com/office/drawing/2014/main" id="{AAEA761E-9D6A-C215-C154-62D443CA6482}"/>
              </a:ext>
            </a:extLst>
          </p:cNvPr>
          <p:cNvSpPr txBox="1"/>
          <p:nvPr/>
        </p:nvSpPr>
        <p:spPr>
          <a:xfrm>
            <a:off x="1427222" y="0"/>
            <a:ext cx="5871869" cy="954107"/>
          </a:xfrm>
          <a:prstGeom prst="rect">
            <a:avLst/>
          </a:prstGeom>
          <a:noFill/>
        </p:spPr>
        <p:txBody>
          <a:bodyPr wrap="square">
            <a:spAutoFit/>
          </a:bodyPr>
          <a:lstStyle/>
          <a:p>
            <a:r>
              <a:rPr lang="en-US" sz="2800" u="sng" spc="-30" dirty="0">
                <a:solidFill>
                  <a:prstClr val="black"/>
                </a:solidFill>
                <a:latin typeface="Calibri"/>
                <a:ea typeface="+mn-ea"/>
                <a:cs typeface="Calibri"/>
              </a:rPr>
              <a:t>1000</a:t>
            </a:r>
            <a:r>
              <a:rPr lang="en-US" sz="2800" u="sng" spc="-25" dirty="0">
                <a:solidFill>
                  <a:prstClr val="black"/>
                </a:solidFill>
                <a:latin typeface="Calibri"/>
                <a:ea typeface="+mn-ea"/>
                <a:cs typeface="Calibri"/>
              </a:rPr>
              <a:t>GP</a:t>
            </a:r>
            <a:r>
              <a:rPr lang="en-US" sz="2800" u="sng" dirty="0">
                <a:solidFill>
                  <a:prstClr val="black"/>
                </a:solidFill>
                <a:latin typeface="Calibri"/>
                <a:ea typeface="+mn-ea"/>
                <a:cs typeface="Calibri"/>
              </a:rPr>
              <a:t> SV </a:t>
            </a:r>
            <a:r>
              <a:rPr lang="en-US" sz="2800" u="sng" spc="-25" dirty="0">
                <a:solidFill>
                  <a:prstClr val="black"/>
                </a:solidFill>
                <a:latin typeface="Calibri"/>
                <a:ea typeface="+mn-ea"/>
                <a:cs typeface="Calibri"/>
              </a:rPr>
              <a:t>P</a:t>
            </a:r>
            <a:r>
              <a:rPr lang="en-US" sz="2800" u="sng" dirty="0">
                <a:solidFill>
                  <a:prstClr val="black"/>
                </a:solidFill>
                <a:latin typeface="Calibri"/>
                <a:ea typeface="+mn-ea"/>
                <a:cs typeface="Calibri"/>
              </a:rPr>
              <a:t>has</a:t>
            </a:r>
            <a:r>
              <a:rPr lang="en-US" sz="2800" u="sng" spc="-25" dirty="0">
                <a:solidFill>
                  <a:prstClr val="black"/>
                </a:solidFill>
                <a:latin typeface="Calibri"/>
                <a:ea typeface="+mn-ea"/>
                <a:cs typeface="Calibri"/>
              </a:rPr>
              <a:t>e3</a:t>
            </a:r>
            <a:r>
              <a:rPr lang="zh-CN" altLang="en-US" sz="2800" u="sng" spc="-25" dirty="0">
                <a:solidFill>
                  <a:prstClr val="black"/>
                </a:solidFill>
                <a:latin typeface="Calibri"/>
                <a:ea typeface="+mn-ea"/>
                <a:cs typeface="Calibri"/>
              </a:rPr>
              <a:t> </a:t>
            </a:r>
            <a:r>
              <a:rPr lang="en-US" altLang="zh-CN" sz="2800" u="sng" spc="-25" dirty="0">
                <a:solidFill>
                  <a:prstClr val="black"/>
                </a:solidFill>
                <a:latin typeface="Calibri"/>
                <a:ea typeface="+mn-ea"/>
                <a:cs typeface="Calibri"/>
              </a:rPr>
              <a:t>(2015)</a:t>
            </a:r>
            <a:r>
              <a:rPr lang="en-US" sz="2800" u="sng" spc="-25" dirty="0">
                <a:solidFill>
                  <a:prstClr val="black"/>
                </a:solidFill>
                <a:latin typeface="Calibri"/>
                <a:ea typeface="+mn-ea"/>
                <a:cs typeface="Calibri"/>
              </a:rPr>
              <a:t> and </a:t>
            </a:r>
            <a:r>
              <a:rPr lang="en-US" sz="2800" u="sng" spc="-30" dirty="0" err="1">
                <a:solidFill>
                  <a:prstClr val="black"/>
                </a:solidFill>
                <a:latin typeface="Calibri"/>
                <a:ea typeface="+mn-ea"/>
                <a:cs typeface="Calibri"/>
              </a:rPr>
              <a:t>gnomAD</a:t>
            </a:r>
            <a:r>
              <a:rPr lang="en-US" sz="2800" u="sng" spc="-30" dirty="0">
                <a:solidFill>
                  <a:prstClr val="black"/>
                </a:solidFill>
                <a:latin typeface="Calibri"/>
                <a:ea typeface="+mn-ea"/>
                <a:cs typeface="Calibri"/>
              </a:rPr>
              <a:t> V4 (2023) summary Stats</a:t>
            </a:r>
            <a:endParaRPr lang="en-US" sz="2800" u="sng" dirty="0"/>
          </a:p>
        </p:txBody>
      </p:sp>
      <p:sp>
        <p:nvSpPr>
          <p:cNvPr id="18" name="object 7">
            <a:extLst>
              <a:ext uri="{FF2B5EF4-FFF2-40B4-BE49-F238E27FC236}">
                <a16:creationId xmlns:a16="http://schemas.microsoft.com/office/drawing/2014/main" id="{60674680-9545-2CEC-25A6-F950EF4FD18C}"/>
              </a:ext>
            </a:extLst>
          </p:cNvPr>
          <p:cNvSpPr txBox="1"/>
          <p:nvPr/>
        </p:nvSpPr>
        <p:spPr>
          <a:xfrm>
            <a:off x="59471" y="6386019"/>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pc="-10" dirty="0">
                <a:solidFill>
                  <a:prstClr val="black"/>
                </a:solidFill>
                <a:latin typeface="+mn-lt"/>
                <a:ea typeface="+mn-ea"/>
                <a:cs typeface="Calibri"/>
              </a:rPr>
              <a:t>[2] 1000GP Phase3 SV paper. Sub</a:t>
            </a:r>
            <a:r>
              <a:rPr spc="-15" dirty="0">
                <a:solidFill>
                  <a:prstClr val="black"/>
                </a:solidFill>
                <a:latin typeface="+mn-lt"/>
                <a:ea typeface="+mn-ea"/>
                <a:cs typeface="Calibri"/>
              </a:rPr>
              <a:t>mi</a:t>
            </a:r>
            <a:r>
              <a:rPr spc="145" dirty="0">
                <a:solidFill>
                  <a:prstClr val="black"/>
                </a:solidFill>
                <a:latin typeface="+mn-lt"/>
                <a:ea typeface="+mn-ea"/>
                <a:cs typeface="Calibri"/>
              </a:rPr>
              <a:t>d</a:t>
            </a:r>
            <a:r>
              <a:rPr spc="-10" dirty="0">
                <a:solidFill>
                  <a:prstClr val="black"/>
                </a:solidFill>
                <a:latin typeface="+mn-lt"/>
                <a:ea typeface="+mn-ea"/>
                <a:cs typeface="Calibri"/>
              </a:rPr>
              <a:t>ed to Nature, 2015. </a:t>
            </a:r>
            <a:endParaRPr lang="en-US" spc="-10" dirty="0">
              <a:solidFill>
                <a:prstClr val="black"/>
              </a:solidFill>
              <a:latin typeface="+mn-lt"/>
              <a:ea typeface="+mn-ea"/>
              <a:cs typeface="Calibri"/>
            </a:endParaRPr>
          </a:p>
          <a:p>
            <a:pPr marL="12700" marR="5080" defTabSz="457200" fontAlgn="auto">
              <a:lnSpc>
                <a:spcPts val="1600"/>
              </a:lnSpc>
              <a:spcBef>
                <a:spcPts val="0"/>
              </a:spcBef>
              <a:spcAft>
                <a:spcPts val="0"/>
              </a:spcAft>
            </a:pPr>
            <a:r>
              <a:rPr spc="-10" dirty="0">
                <a:solidFill>
                  <a:prstClr val="black"/>
                </a:solidFill>
                <a:latin typeface="+mn-lt"/>
                <a:ea typeface="+mn-ea"/>
                <a:cs typeface="Calibri"/>
              </a:rPr>
              <a:t>[3] 1000GP Conso</a:t>
            </a:r>
            <a:r>
              <a:rPr spc="-5" dirty="0">
                <a:solidFill>
                  <a:prstClr val="black"/>
                </a:solidFill>
                <a:latin typeface="+mn-lt"/>
                <a:ea typeface="+mn-ea"/>
                <a:cs typeface="Calibri"/>
              </a:rPr>
              <a:t>r</a:t>
            </a:r>
            <a:r>
              <a:rPr spc="135" dirty="0">
                <a:solidFill>
                  <a:prstClr val="black"/>
                </a:solidFill>
                <a:latin typeface="+mn-lt"/>
                <a:ea typeface="+mn-ea"/>
                <a:cs typeface="Calibri"/>
              </a:rPr>
              <a:t>Su</a:t>
            </a:r>
            <a:r>
              <a:rPr spc="-15" dirty="0">
                <a:solidFill>
                  <a:prstClr val="black"/>
                </a:solidFill>
                <a:latin typeface="+mn-lt"/>
                <a:ea typeface="+mn-ea"/>
                <a:cs typeface="Calibri"/>
              </a:rPr>
              <a:t>m. Submi</a:t>
            </a:r>
            <a:r>
              <a:rPr spc="145" dirty="0">
                <a:solidFill>
                  <a:prstClr val="black"/>
                </a:solidFill>
                <a:latin typeface="+mn-lt"/>
                <a:ea typeface="+mn-ea"/>
                <a:cs typeface="Calibri"/>
              </a:rPr>
              <a:t>d</a:t>
            </a:r>
            <a:r>
              <a:rPr spc="-10" dirty="0">
                <a:solidFill>
                  <a:prstClr val="black"/>
                </a:solidFill>
                <a:latin typeface="+mn-lt"/>
                <a:ea typeface="+mn-ea"/>
                <a:cs typeface="Calibri"/>
              </a:rPr>
              <a:t>ed to Nature, 2015.</a:t>
            </a:r>
            <a:endParaRPr dirty="0">
              <a:solidFill>
                <a:prstClr val="black"/>
              </a:solidFill>
              <a:latin typeface="+mn-lt"/>
              <a:ea typeface="+mn-ea"/>
              <a:cs typeface="Calibri"/>
            </a:endParaRPr>
          </a:p>
        </p:txBody>
      </p:sp>
      <p:cxnSp>
        <p:nvCxnSpPr>
          <p:cNvPr id="20" name="Straight Arrow Connector 19">
            <a:extLst>
              <a:ext uri="{FF2B5EF4-FFF2-40B4-BE49-F238E27FC236}">
                <a16:creationId xmlns:a16="http://schemas.microsoft.com/office/drawing/2014/main" id="{A3BE16FB-6274-8D5C-EAAF-1B0ED7A9872E}"/>
              </a:ext>
            </a:extLst>
          </p:cNvPr>
          <p:cNvCxnSpPr/>
          <p:nvPr/>
        </p:nvCxnSpPr>
        <p:spPr>
          <a:xfrm>
            <a:off x="2655992" y="4629873"/>
            <a:ext cx="29831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B28196-B832-495B-AE22-DFC9D6B73C87}"/>
              </a:ext>
            </a:extLst>
          </p:cNvPr>
          <p:cNvCxnSpPr>
            <a:cxnSpLocks/>
          </p:cNvCxnSpPr>
          <p:nvPr/>
        </p:nvCxnSpPr>
        <p:spPr>
          <a:xfrm>
            <a:off x="4572000" y="5117939"/>
            <a:ext cx="1078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bject 4">
            <a:extLst>
              <a:ext uri="{FF2B5EF4-FFF2-40B4-BE49-F238E27FC236}">
                <a16:creationId xmlns:a16="http://schemas.microsoft.com/office/drawing/2014/main" id="{2A96865C-6C36-20D6-0F91-FA74E0A3F933}"/>
              </a:ext>
            </a:extLst>
          </p:cNvPr>
          <p:cNvSpPr/>
          <p:nvPr/>
        </p:nvSpPr>
        <p:spPr>
          <a:xfrm>
            <a:off x="0" y="1480012"/>
            <a:ext cx="5871870" cy="2450361"/>
          </a:xfrm>
          <a:prstGeom prst="rect">
            <a:avLst/>
          </a:prstGeom>
          <a:blipFill>
            <a:blip r:embed="rId7"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19" name="TextBox 18">
            <a:extLst>
              <a:ext uri="{FF2B5EF4-FFF2-40B4-BE49-F238E27FC236}">
                <a16:creationId xmlns:a16="http://schemas.microsoft.com/office/drawing/2014/main" id="{3C0C15AA-0D26-2896-79C1-43B0011BE22D}"/>
              </a:ext>
            </a:extLst>
          </p:cNvPr>
          <p:cNvSpPr txBox="1"/>
          <p:nvPr/>
        </p:nvSpPr>
        <p:spPr>
          <a:xfrm>
            <a:off x="3188770" y="4370099"/>
            <a:ext cx="1947969" cy="276999"/>
          </a:xfrm>
          <a:prstGeom prst="rect">
            <a:avLst/>
          </a:prstGeom>
          <a:noFill/>
        </p:spPr>
        <p:txBody>
          <a:bodyPr wrap="none" rtlCol="0">
            <a:spAutoFit/>
          </a:bodyPr>
          <a:lstStyle/>
          <a:p>
            <a:r>
              <a:rPr lang="en-US" dirty="0"/>
              <a:t>Increase by ~ 17.5 times</a:t>
            </a:r>
          </a:p>
        </p:txBody>
      </p:sp>
      <p:sp>
        <p:nvSpPr>
          <p:cNvPr id="21" name="TextBox 20">
            <a:extLst>
              <a:ext uri="{FF2B5EF4-FFF2-40B4-BE49-F238E27FC236}">
                <a16:creationId xmlns:a16="http://schemas.microsoft.com/office/drawing/2014/main" id="{5440A7BC-92C1-323B-9D4E-D2A1B7D7FCC1}"/>
              </a:ext>
            </a:extLst>
          </p:cNvPr>
          <p:cNvSpPr txBox="1"/>
          <p:nvPr/>
        </p:nvSpPr>
        <p:spPr>
          <a:xfrm>
            <a:off x="4515335" y="4840940"/>
            <a:ext cx="1016625" cy="276999"/>
          </a:xfrm>
          <a:prstGeom prst="rect">
            <a:avLst/>
          </a:prstGeom>
          <a:noFill/>
        </p:spPr>
        <p:txBody>
          <a:bodyPr wrap="none" rtlCol="0">
            <a:spAutoFit/>
          </a:bodyPr>
          <a:lstStyle/>
          <a:p>
            <a:r>
              <a:rPr lang="en-US" dirty="0"/>
              <a:t>~ 322 times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9459"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2051" name="Equation" r:id="rId3" imgW="355600" imgH="889000" progId="Equation.3">
                  <p:embed/>
                </p:oleObj>
              </mc:Choice>
              <mc:Fallback>
                <p:oleObj name="Equation" r:id="rId3" imgW="355600" imgH="889000" progId="Equation.3">
                  <p:embed/>
                  <p:pic>
                    <p:nvPicPr>
                      <p:cNvPr id="19459"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61"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9462"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spid="_x0000_s2052" name="Equation" r:id="rId5" imgW="355600" imgH="889000" progId="Equation.3">
                  <p:embed/>
                </p:oleObj>
              </mc:Choice>
              <mc:Fallback>
                <p:oleObj name="Equation" r:id="rId5" imgW="355600" imgH="889000" progId="Equation.3">
                  <p:embed/>
                  <p:pic>
                    <p:nvPicPr>
                      <p:cNvPr id="19462"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Healthy</a:t>
            </a:r>
          </a:p>
        </p:txBody>
      </p:sp>
      <p:sp>
        <p:nvSpPr>
          <p:cNvPr id="19464"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466"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Pooled</a:t>
            </a:r>
          </a:p>
          <a:p>
            <a:r>
              <a:rPr lang="en-US" altLang="en-US" sz="1200">
                <a:solidFill>
                  <a:srgbClr val="000000"/>
                </a:solidFill>
                <a:latin typeface="Helvetica" charset="0"/>
                <a:cs typeface=""/>
              </a:rPr>
              <a:t>Variants</a:t>
            </a:r>
          </a:p>
        </p:txBody>
      </p:sp>
      <p:sp>
        <p:nvSpPr>
          <p:cNvPr id="19467"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71"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2"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3"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4"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9475"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6"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7"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8"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9"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0"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1"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GWAS Positive</a:t>
            </a:r>
          </a:p>
        </p:txBody>
      </p:sp>
      <p:cxnSp>
        <p:nvCxnSpPr>
          <p:cNvPr id="19482"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83"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4"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5"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6"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7"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8"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9"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490"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91"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2"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3"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4"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5"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6"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7"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8"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9"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0"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1"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2"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3"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4"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5"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6"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7"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8"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Burden Test</a:t>
            </a:r>
          </a:p>
        </p:txBody>
      </p:sp>
      <p:sp>
        <p:nvSpPr>
          <p:cNvPr id="1950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dirty="0">
                <a:solidFill>
                  <a:srgbClr val="000090"/>
                </a:solidFill>
                <a:cs typeface=""/>
              </a:rPr>
              <a:t>Rare &amp; Common Variants</a:t>
            </a:r>
          </a:p>
        </p:txBody>
      </p:sp>
      <p:sp>
        <p:nvSpPr>
          <p:cNvPr id="19510"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1"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2"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Common</a:t>
            </a:r>
          </a:p>
          <a:p>
            <a:r>
              <a:rPr lang="en-US" altLang="en-US" sz="1600">
                <a:solidFill>
                  <a:srgbClr val="000000"/>
                </a:solidFill>
                <a:latin typeface="Helvetica" charset="0"/>
                <a:cs typeface=""/>
              </a:rPr>
              <a:t>Variants</a:t>
            </a:r>
          </a:p>
        </p:txBody>
      </p:sp>
      <p:sp>
        <p:nvSpPr>
          <p:cNvPr id="19513"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4"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Rare or </a:t>
            </a:r>
          </a:p>
          <a:p>
            <a:r>
              <a:rPr lang="en-US" altLang="en-US" sz="1600">
                <a:solidFill>
                  <a:srgbClr val="000000"/>
                </a:solidFill>
                <a:latin typeface="Helvetica" charset="0"/>
                <a:cs typeface=""/>
              </a:rPr>
              <a:t>Somatic</a:t>
            </a:r>
          </a:p>
          <a:p>
            <a:r>
              <a:rPr lang="en-US" altLang="en-US" sz="1600">
                <a:solidFill>
                  <a:srgbClr val="000000"/>
                </a:solidFill>
                <a:latin typeface="Helvetica" charset="0"/>
                <a:cs typeface=""/>
              </a:rPr>
              <a:t>Variants</a:t>
            </a:r>
          </a:p>
        </p:txBody>
      </p:sp>
      <p:sp>
        <p:nvSpPr>
          <p:cNvPr id="19515"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FF0000"/>
                </a:solidFill>
                <a:latin typeface="Helvetica" charset="0"/>
                <a:cs typeface=""/>
              </a:rPr>
              <a:t>High</a:t>
            </a:r>
          </a:p>
          <a:p>
            <a:r>
              <a:rPr lang="en-US" altLang="en-US" sz="1600">
                <a:solidFill>
                  <a:srgbClr val="FF0000"/>
                </a:solidFill>
                <a:latin typeface="Helvetica" charset="0"/>
                <a:cs typeface=""/>
              </a:rPr>
              <a:t>Function</a:t>
            </a:r>
          </a:p>
          <a:p>
            <a:r>
              <a:rPr lang="en-US" altLang="en-US" sz="1600">
                <a:solidFill>
                  <a:srgbClr val="FF0000"/>
                </a:solidFill>
                <a:latin typeface="Helvetica" charset="0"/>
                <a:cs typeface=""/>
              </a:rPr>
              <a:t>Impact</a:t>
            </a:r>
          </a:p>
        </p:txBody>
      </p:sp>
      <p:sp>
        <p:nvSpPr>
          <p:cNvPr id="19516"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17"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8"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9"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0"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1"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2"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3"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4"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25"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6"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7"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8"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19531"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2"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3"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4"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5"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6"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2" name="Slide Number Placeholder 1">
            <a:extLst>
              <a:ext uri="{FF2B5EF4-FFF2-40B4-BE49-F238E27FC236}">
                <a16:creationId xmlns:a16="http://schemas.microsoft.com/office/drawing/2014/main" id="{B1B515BB-C510-F8F0-0573-059958F5C426}"/>
              </a:ext>
            </a:extLst>
          </p:cNvPr>
          <p:cNvSpPr>
            <a:spLocks noGrp="1"/>
          </p:cNvSpPr>
          <p:nvPr>
            <p:ph type="sldNum" sz="quarter" idx="7"/>
          </p:nvPr>
        </p:nvSpPr>
        <p:spPr/>
        <p:txBody>
          <a:bodyPr/>
          <a:lstStyle/>
          <a:p>
            <a:pPr marL="4144010"/>
            <a:fld id="{81D60167-4931-47E6-BA6A-407CBD079E47}" type="slidenum">
              <a:rPr lang="en-US" spc="-10" smtClean="0"/>
              <a:pPr marL="4144010"/>
              <a:t>4</a:t>
            </a:fld>
            <a:endParaRPr lang="en-US" spc="-10" dirty="0"/>
          </a:p>
        </p:txBody>
      </p:sp>
    </p:spTree>
    <p:extLst>
      <p:ext uri="{BB962C8B-B14F-4D97-AF65-F5344CB8AC3E}">
        <p14:creationId xmlns:p14="http://schemas.microsoft.com/office/powerpoint/2010/main" val="256127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2286000" y="1646238"/>
            <a:ext cx="4038600"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5029200" y="347663"/>
            <a:ext cx="3886200" cy="40386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8358C2-334C-2E44-A7AA-459BE5B12F49}" type="slidenum">
              <a:rPr kumimoji="0" lang="en-US" sz="1200" b="1" i="0" u="none" strike="noStrike" kern="1200" cap="none" spc="0" normalizeH="0" baseline="0" noProof="0" smtClean="0">
                <a:ln>
                  <a:noFill/>
                </a:ln>
                <a:solidFill>
                  <a:prstClr val="black">
                    <a:tint val="75000"/>
                  </a:prstClr>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6" name="Rectangle 5"/>
          <p:cNvSpPr/>
          <p:nvPr/>
        </p:nvSpPr>
        <p:spPr>
          <a:xfrm>
            <a:off x="1055688" y="372586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055688" y="29956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055688" y="22653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281113" y="226536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155950" y="226536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430338" y="2995613"/>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932113" y="299561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281113" y="372586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781300" y="372586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379413" y="2890838"/>
            <a:ext cx="3873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a:extLst>
              <a:ext uri="{28A0092B-C50C-407E-A947-70E740481C1C}">
                <a14:useLocalDpi xmlns:a14="http://schemas.microsoft.com/office/drawing/2010/main" val="0"/>
              </a:ext>
            </a:extLst>
          </a:blip>
          <a:srcRect t="14963" b="17480"/>
          <a:stretch>
            <a:fillRect/>
          </a:stretch>
        </p:blipFill>
        <p:spPr bwMode="auto">
          <a:xfrm>
            <a:off x="304800" y="3517900"/>
            <a:ext cx="5556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4-Point Star 30"/>
          <p:cNvSpPr/>
          <p:nvPr/>
        </p:nvSpPr>
        <p:spPr>
          <a:xfrm>
            <a:off x="1325563" y="2209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4-Point Star 31"/>
          <p:cNvSpPr/>
          <p:nvPr/>
        </p:nvSpPr>
        <p:spPr>
          <a:xfrm>
            <a:off x="1676400" y="294798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4-Point Star 32"/>
          <p:cNvSpPr/>
          <p:nvPr/>
        </p:nvSpPr>
        <p:spPr>
          <a:xfrm>
            <a:off x="1447800" y="368776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057400"/>
            <a:ext cx="339725"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Rectangle 37"/>
          <p:cNvSpPr/>
          <p:nvPr/>
        </p:nvSpPr>
        <p:spPr>
          <a:xfrm>
            <a:off x="5759450" y="914400"/>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5983288" y="914400"/>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7859713" y="914400"/>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4-Point Star 40"/>
          <p:cNvSpPr/>
          <p:nvPr/>
        </p:nvSpPr>
        <p:spPr>
          <a:xfrm>
            <a:off x="5943600" y="8588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706438"/>
            <a:ext cx="339725"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p:cNvSpPr/>
          <p:nvPr/>
        </p:nvSpPr>
        <p:spPr>
          <a:xfrm>
            <a:off x="5759450" y="17938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5983288" y="17938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7859713" y="17938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1585913"/>
            <a:ext cx="339725"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p:cNvSpPr/>
          <p:nvPr/>
        </p:nvSpPr>
        <p:spPr>
          <a:xfrm>
            <a:off x="5759450" y="27082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5983288" y="27082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859713" y="27082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4-Point Star 50"/>
          <p:cNvSpPr/>
          <p:nvPr/>
        </p:nvSpPr>
        <p:spPr>
          <a:xfrm>
            <a:off x="5948363" y="26527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2500313"/>
            <a:ext cx="339725"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52"/>
          <p:cNvSpPr/>
          <p:nvPr/>
        </p:nvSpPr>
        <p:spPr>
          <a:xfrm>
            <a:off x="5759450" y="35464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5983288" y="35464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7859713" y="35464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4-Point Star 55"/>
          <p:cNvSpPr/>
          <p:nvPr/>
        </p:nvSpPr>
        <p:spPr>
          <a:xfrm>
            <a:off x="5948363" y="34909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4-Point Star 58"/>
          <p:cNvSpPr/>
          <p:nvPr/>
        </p:nvSpPr>
        <p:spPr>
          <a:xfrm>
            <a:off x="6248400" y="862013"/>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4-Point Star 59"/>
          <p:cNvSpPr/>
          <p:nvPr/>
        </p:nvSpPr>
        <p:spPr>
          <a:xfrm>
            <a:off x="7162800" y="35052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4-Point Star 60"/>
          <p:cNvSpPr/>
          <p:nvPr/>
        </p:nvSpPr>
        <p:spPr>
          <a:xfrm>
            <a:off x="6705600" y="26670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4-Point Star 61"/>
          <p:cNvSpPr/>
          <p:nvPr/>
        </p:nvSpPr>
        <p:spPr>
          <a:xfrm>
            <a:off x="7010400" y="17526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313" name="Content Placeholder 2"/>
          <p:cNvSpPr txBox="1">
            <a:spLocks/>
          </p:cNvSpPr>
          <p:nvPr/>
        </p:nvSpPr>
        <p:spPr bwMode="auto">
          <a:xfrm>
            <a:off x="127001" y="440261"/>
            <a:ext cx="4114800" cy="176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ＭＳ Ｐゴシック" charset="0"/>
                <a:cs typeface="Arial" charset="0"/>
              </a:rPr>
              <a:t>‘Conservation’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Typically defined by comparison across species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a:t>
            </a:r>
            <a:r>
              <a:rPr kumimoji="0" lang="en-US" sz="20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dN</a:t>
            </a:r>
            <a:r>
              <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a:t>
            </a:r>
            <a:r>
              <a:rPr kumimoji="0" lang="en-US" sz="20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dS</a:t>
            </a:r>
            <a:r>
              <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in coding regions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GERP noncoding</a:t>
            </a:r>
            <a:endParaRPr kumimoji="0" lang="en-US" sz="14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sp>
        <p:nvSpPr>
          <p:cNvPr id="46" name="Rectangle 45"/>
          <p:cNvSpPr/>
          <p:nvPr/>
        </p:nvSpPr>
        <p:spPr>
          <a:xfrm>
            <a:off x="5759450" y="45370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5983288" y="45370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7859713" y="45370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4-Point Star 67"/>
          <p:cNvSpPr/>
          <p:nvPr/>
        </p:nvSpPr>
        <p:spPr>
          <a:xfrm>
            <a:off x="71628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4-Point Star 70"/>
          <p:cNvSpPr/>
          <p:nvPr/>
        </p:nvSpPr>
        <p:spPr>
          <a:xfrm>
            <a:off x="67056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4-Point Star 71"/>
          <p:cNvSpPr/>
          <p:nvPr/>
        </p:nvSpPr>
        <p:spPr>
          <a:xfrm>
            <a:off x="69342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4-Point Star 72"/>
          <p:cNvSpPr/>
          <p:nvPr/>
        </p:nvSpPr>
        <p:spPr>
          <a:xfrm>
            <a:off x="6248400" y="44958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4-Point Star 56"/>
          <p:cNvSpPr/>
          <p:nvPr/>
        </p:nvSpPr>
        <p:spPr>
          <a:xfrm>
            <a:off x="6248400" y="17526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4-Point Star 66"/>
          <p:cNvSpPr/>
          <p:nvPr/>
        </p:nvSpPr>
        <p:spPr>
          <a:xfrm>
            <a:off x="6248400" y="35052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4-Point Star 73"/>
          <p:cNvSpPr/>
          <p:nvPr/>
        </p:nvSpPr>
        <p:spPr>
          <a:xfrm>
            <a:off x="5953125" y="4495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326"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9213" y="3338513"/>
            <a:ext cx="339725"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 name="4-Point Star 79"/>
          <p:cNvSpPr/>
          <p:nvPr/>
        </p:nvSpPr>
        <p:spPr>
          <a:xfrm>
            <a:off x="6477000" y="858838"/>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4-Point Star 81"/>
          <p:cNvSpPr/>
          <p:nvPr/>
        </p:nvSpPr>
        <p:spPr>
          <a:xfrm>
            <a:off x="5943600" y="17526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4-Point Star 82"/>
          <p:cNvSpPr/>
          <p:nvPr/>
        </p:nvSpPr>
        <p:spPr>
          <a:xfrm>
            <a:off x="64770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330" name="TextBox 68"/>
          <p:cNvSpPr txBox="1">
            <a:spLocks noChangeArrowheads="1"/>
          </p:cNvSpPr>
          <p:nvPr/>
        </p:nvSpPr>
        <p:spPr bwMode="auto">
          <a:xfrm>
            <a:off x="5303838" y="576263"/>
            <a:ext cx="304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rPr>
              <a:t>1</a:t>
            </a:r>
          </a:p>
        </p:txBody>
      </p:sp>
      <p:sp>
        <p:nvSpPr>
          <p:cNvPr id="182331" name="TextBox 69"/>
          <p:cNvSpPr txBox="1">
            <a:spLocks noChangeArrowheads="1"/>
          </p:cNvSpPr>
          <p:nvPr/>
        </p:nvSpPr>
        <p:spPr bwMode="auto">
          <a:xfrm>
            <a:off x="5303838" y="1447800"/>
            <a:ext cx="304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182332" name="TextBox 75"/>
          <p:cNvSpPr txBox="1">
            <a:spLocks noChangeArrowheads="1"/>
          </p:cNvSpPr>
          <p:nvPr/>
        </p:nvSpPr>
        <p:spPr bwMode="auto">
          <a:xfrm>
            <a:off x="5303838" y="3200400"/>
            <a:ext cx="304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182333" name="TextBox 76"/>
          <p:cNvSpPr txBox="1">
            <a:spLocks noChangeArrowheads="1"/>
          </p:cNvSpPr>
          <p:nvPr/>
        </p:nvSpPr>
        <p:spPr bwMode="auto">
          <a:xfrm>
            <a:off x="5303838" y="2362200"/>
            <a:ext cx="304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rPr>
              <a:t>3</a:t>
            </a:r>
          </a:p>
        </p:txBody>
      </p:sp>
      <p:sp>
        <p:nvSpPr>
          <p:cNvPr id="182334" name="TextBox 8"/>
          <p:cNvSpPr txBox="1">
            <a:spLocks noChangeArrowheads="1"/>
          </p:cNvSpPr>
          <p:nvPr/>
        </p:nvSpPr>
        <p:spPr bwMode="auto">
          <a:xfrm>
            <a:off x="4749801" y="5169429"/>
            <a:ext cx="4174066"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Metrics for selection within population</a:t>
            </a:r>
          </a:p>
          <a:p>
            <a:pPr marL="742950" marR="0" lvl="1" indent="-285750" algn="l" defTabSz="457200" rtl="0" eaLnBrk="1" fontAlgn="base" latinLnBrk="0" hangingPunct="1">
              <a:lnSpc>
                <a:spcPct val="100000"/>
              </a:lnSpc>
              <a:spcBef>
                <a:spcPct val="0"/>
              </a:spcBef>
              <a:spcAft>
                <a:spcPct val="0"/>
              </a:spcAft>
              <a:buClrTx/>
              <a:buSzTx/>
              <a:buFont typeface="Arial" charset="0"/>
              <a:buChar char="•"/>
              <a:tabLst/>
              <a:defRPr/>
            </a:pPr>
            <a:r>
              <a:rPr kumimoji="0" lang="en-US" sz="1400" b="0" i="0" u="none" strike="noStrike" kern="1200" cap="none" spc="0" normalizeH="0" baseline="0" noProof="0" dirty="0">
                <a:ln>
                  <a:noFill/>
                </a:ln>
                <a:solidFill>
                  <a:srgbClr val="000000"/>
                </a:solidFill>
                <a:effectLst/>
                <a:uLnTx/>
                <a:uFillTx/>
                <a:latin typeface="Calibri" charset="0"/>
                <a:ea typeface="ＭＳ Ｐゴシック" charset="0"/>
              </a:rPr>
              <a:t>SNP density (confounded by mutation rate)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42900" marR="0" lvl="0"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Depletion of common polymorphisms for regions under selection (also an enrichment of rare variants)</a:t>
            </a:r>
          </a:p>
        </p:txBody>
      </p:sp>
      <p:sp>
        <p:nvSpPr>
          <p:cNvPr id="76" name="Rectangle 75"/>
          <p:cNvSpPr/>
          <p:nvPr/>
        </p:nvSpPr>
        <p:spPr>
          <a:xfrm>
            <a:off x="0" y="0"/>
            <a:ext cx="9144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Quantifying </a:t>
            </a: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Selection</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700" b="1" i="0" u="none" strike="noStrike" kern="1200" cap="none" spc="0" normalizeH="0" baseline="0" noProof="0" dirty="0">
                <a:ln>
                  <a:noFill/>
                </a:ln>
                <a:solidFill>
                  <a:srgbClr val="000000"/>
                </a:solidFill>
                <a:effectLst/>
                <a:uLnTx/>
                <a:uFillTx/>
                <a:latin typeface="Arial" charset="0"/>
                <a:ea typeface="ＭＳ Ｐゴシック" charset="0"/>
              </a:rPr>
              <a:t>inter- and intra-species approaches</a:t>
            </a:r>
          </a:p>
        </p:txBody>
      </p:sp>
    </p:spTree>
    <p:extLst>
      <p:ext uri="{BB962C8B-B14F-4D97-AF65-F5344CB8AC3E}">
        <p14:creationId xmlns:p14="http://schemas.microsoft.com/office/powerpoint/2010/main" val="99825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18436"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7"/>
          <p:cNvGrpSpPr>
            <a:grpSpLocks/>
          </p:cNvGrpSpPr>
          <p:nvPr/>
        </p:nvGrpSpPr>
        <p:grpSpPr bwMode="auto">
          <a:xfrm>
            <a:off x="7078663" y="1630363"/>
            <a:ext cx="615950" cy="682625"/>
            <a:chOff x="5569073" y="346372"/>
            <a:chExt cx="1045112" cy="1160641"/>
          </a:xfrm>
        </p:grpSpPr>
        <p:pic>
          <p:nvPicPr>
            <p:cNvPr id="18524"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40"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(1-4%)</a:t>
            </a:r>
          </a:p>
        </p:txBody>
      </p:sp>
      <p:grpSp>
        <p:nvGrpSpPr>
          <p:cNvPr id="18441" name="Group 36"/>
          <p:cNvGrpSpPr>
            <a:grpSpLocks/>
          </p:cNvGrpSpPr>
          <p:nvPr/>
        </p:nvGrpSpPr>
        <p:grpSpPr bwMode="auto">
          <a:xfrm>
            <a:off x="4451350" y="5483225"/>
            <a:ext cx="152400" cy="365125"/>
            <a:chOff x="687950" y="4216237"/>
            <a:chExt cx="152400" cy="364094"/>
          </a:xfrm>
        </p:grpSpPr>
        <p:cxnSp>
          <p:nvCxnSpPr>
            <p:cNvPr id="18522"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3"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100"/>
        </p:xfrm>
        <a:graphic>
          <a:graphicData uri="http://schemas.openxmlformats.org/drawingml/2006/table">
            <a:tbl>
              <a:tblPr/>
              <a:tblGrid>
                <a:gridCol w="609600">
                  <a:extLst>
                    <a:ext uri="{9D8B030D-6E8A-4147-A177-3AD203B41FA5}">
                      <a16:colId xmlns:a16="http://schemas.microsoft.com/office/drawing/2014/main" val="20000"/>
                    </a:ext>
                  </a:extLst>
                </a:gridCol>
                <a:gridCol w="1090612">
                  <a:extLst>
                    <a:ext uri="{9D8B030D-6E8A-4147-A177-3AD203B41FA5}">
                      <a16:colId xmlns:a16="http://schemas.microsoft.com/office/drawing/2014/main" val="20001"/>
                    </a:ext>
                  </a:extLst>
                </a:gridCol>
              </a:tblGrid>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676">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947">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extLst>
                    <a:ext uri="{9D8B030D-6E8A-4147-A177-3AD203B41FA5}">
                      <a16:colId xmlns:a16="http://schemas.microsoft.com/office/drawing/2014/main" val="20000"/>
                    </a:ext>
                  </a:extLst>
                </a:gridCol>
                <a:gridCol w="1089989">
                  <a:extLst>
                    <a:ext uri="{9D8B030D-6E8A-4147-A177-3AD203B41FA5}">
                      <a16:colId xmlns:a16="http://schemas.microsoft.com/office/drawing/2014/main" val="20001"/>
                    </a:ext>
                  </a:extLst>
                </a:gridCol>
              </a:tblGrid>
              <a:tr h="370923">
                <a:tc>
                  <a:txBody>
                    <a:bodyPr/>
                    <a:lstStyle/>
                    <a:p>
                      <a:pPr algn="ctr"/>
                      <a:r>
                        <a:rPr lang="en-US" sz="1400" dirty="0">
                          <a:latin typeface="Helvetica"/>
                          <a:cs typeface="Helvetica"/>
                        </a:rPr>
                        <a:t>SNP</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84.7M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04868">
                <a:tc>
                  <a:txBody>
                    <a:bodyPr/>
                    <a:lstStyle/>
                    <a:p>
                      <a:pPr algn="ctr"/>
                      <a:r>
                        <a:rPr lang="en-US" sz="1400" dirty="0" err="1">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3.6M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923">
                <a:tc>
                  <a:txBody>
                    <a:bodyPr/>
                    <a:lstStyle/>
                    <a:p>
                      <a:pPr algn="ctr"/>
                      <a:r>
                        <a:rPr lang="en-US" sz="1400" dirty="0">
                          <a:latin typeface="Helvetica"/>
                          <a:cs typeface="Helvetica"/>
                        </a:rPr>
                        <a:t>SV</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923">
                <a:tc>
                  <a:txBody>
                    <a:bodyPr/>
                    <a:lstStyle/>
                    <a:p>
                      <a:pPr algn="ctr"/>
                      <a:r>
                        <a:rPr lang="en-US" sz="1400" dirty="0">
                          <a:latin typeface="Helvetica"/>
                          <a:cs typeface="Helvetica"/>
                        </a:rPr>
                        <a:t>Total</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8476"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dirty="0">
                <a:solidFill>
                  <a:srgbClr val="000090"/>
                </a:solidFill>
                <a:cs typeface=""/>
              </a:rPr>
              <a:t>Human Genetic Variation (1000G)</a:t>
            </a:r>
          </a:p>
        </p:txBody>
      </p:sp>
      <p:sp>
        <p:nvSpPr>
          <p:cNvPr id="18477"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Typical Genome</a:t>
            </a:r>
          </a:p>
        </p:txBody>
      </p:sp>
      <p:sp>
        <p:nvSpPr>
          <p:cNvPr id="18478"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Population of </a:t>
            </a:r>
          </a:p>
          <a:p>
            <a:r>
              <a:rPr lang="en-US" altLang="en-US" sz="1600">
                <a:solidFill>
                  <a:srgbClr val="000000"/>
                </a:solidFill>
                <a:latin typeface="Helvetica" charset="0"/>
                <a:cs typeface=""/>
              </a:rPr>
              <a:t>2,504 peoples</a:t>
            </a:r>
          </a:p>
        </p:txBody>
      </p:sp>
      <p:cxnSp>
        <p:nvCxnSpPr>
          <p:cNvPr id="18479"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8480" name="TextBox 5"/>
          <p:cNvSpPr txBox="1">
            <a:spLocks noChangeArrowheads="1"/>
          </p:cNvSpPr>
          <p:nvPr/>
        </p:nvSpPr>
        <p:spPr bwMode="auto">
          <a:xfrm>
            <a:off x="4603750" y="6435725"/>
            <a:ext cx="4586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dirty="0">
                <a:solidFill>
                  <a:srgbClr val="000000"/>
                </a:solidFill>
                <a:latin typeface="+mn-lt"/>
                <a:cs typeface=""/>
              </a:rPr>
              <a:t>[6] The 1000 Genomes Project Consortium, Nature. 2015. 526:68-74  </a:t>
            </a:r>
          </a:p>
          <a:p>
            <a:r>
              <a:rPr lang="en-US" altLang="en-US" sz="1200" dirty="0">
                <a:solidFill>
                  <a:srgbClr val="000000"/>
                </a:solidFill>
                <a:latin typeface="+mn-lt"/>
                <a:cs typeface=""/>
              </a:rPr>
              <a:t>Khurana E. et al. Nat. Rev. Genet. 2016. 17:93-108</a:t>
            </a:r>
          </a:p>
        </p:txBody>
      </p:sp>
      <p:sp>
        <p:nvSpPr>
          <p:cNvPr id="18481"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2"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3"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84"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(~75%)</a:t>
            </a:r>
          </a:p>
        </p:txBody>
      </p:sp>
      <p:grpSp>
        <p:nvGrpSpPr>
          <p:cNvPr id="18485" name="Group 65"/>
          <p:cNvGrpSpPr>
            <a:grpSpLocks/>
          </p:cNvGrpSpPr>
          <p:nvPr/>
        </p:nvGrpSpPr>
        <p:grpSpPr bwMode="auto">
          <a:xfrm>
            <a:off x="7512050" y="5424488"/>
            <a:ext cx="152400" cy="363537"/>
            <a:chOff x="687950" y="4216237"/>
            <a:chExt cx="152400" cy="364094"/>
          </a:xfrm>
        </p:grpSpPr>
        <p:cxnSp>
          <p:nvCxnSpPr>
            <p:cNvPr id="18520"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1"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486"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Class of Variants</a:t>
            </a:r>
          </a:p>
        </p:txBody>
      </p:sp>
      <p:sp>
        <p:nvSpPr>
          <p:cNvPr id="18487"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Prevalence of Variants</a:t>
            </a:r>
          </a:p>
        </p:txBody>
      </p:sp>
      <p:sp>
        <p:nvSpPr>
          <p:cNvPr id="18488"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 Variants with allele frequency &lt; 0.5% are considered as rare variants in 1000 genomes project.</a:t>
            </a:r>
          </a:p>
        </p:txBody>
      </p:sp>
      <p:pic>
        <p:nvPicPr>
          <p:cNvPr id="1848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Cancer Genome</a:t>
            </a:r>
          </a:p>
        </p:txBody>
      </p:sp>
      <p:sp>
        <p:nvSpPr>
          <p:cNvPr id="18491"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graphicFrame>
        <p:nvGraphicFramePr>
          <p:cNvPr id="82" name="Table 81"/>
          <p:cNvGraphicFramePr>
            <a:graphicFrameLocks noGrp="1"/>
          </p:cNvGraphicFramePr>
          <p:nvPr/>
        </p:nvGraphicFramePr>
        <p:xfrm>
          <a:off x="247650" y="2813050"/>
          <a:ext cx="2551113" cy="1341437"/>
        </p:xfrm>
        <a:graphic>
          <a:graphicData uri="http://schemas.openxmlformats.org/drawingml/2006/table">
            <a:tbl>
              <a:tblPr/>
              <a:tblGrid>
                <a:gridCol w="828675">
                  <a:extLst>
                    <a:ext uri="{9D8B030D-6E8A-4147-A177-3AD203B41FA5}">
                      <a16:colId xmlns:a16="http://schemas.microsoft.com/office/drawing/2014/main" val="20000"/>
                    </a:ext>
                  </a:extLst>
                </a:gridCol>
                <a:gridCol w="741363">
                  <a:extLst>
                    <a:ext uri="{9D8B030D-6E8A-4147-A177-3AD203B41FA5}">
                      <a16:colId xmlns:a16="http://schemas.microsoft.com/office/drawing/2014/main" val="20001"/>
                    </a:ext>
                  </a:extLst>
                </a:gridCol>
                <a:gridCol w="981075">
                  <a:extLst>
                    <a:ext uri="{9D8B030D-6E8A-4147-A177-3AD203B41FA5}">
                      <a16:colId xmlns:a16="http://schemas.microsoft.com/office/drawing/2014/main" val="20002"/>
                    </a:ext>
                  </a:extLst>
                </a:gridCol>
              </a:tblGrid>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extLst>
                  <a:ext uri="{0D108BD9-81ED-4DB2-BD59-A6C34878D82A}">
                    <a16:rowId xmlns:a16="http://schemas.microsoft.com/office/drawing/2014/main" val="10000"/>
                  </a:ext>
                </a:extLst>
              </a:tr>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extLst>
                  <a:ext uri="{0D108BD9-81ED-4DB2-BD59-A6C34878D82A}">
                    <a16:rowId xmlns:a16="http://schemas.microsoft.com/office/drawing/2014/main" val="10001"/>
                  </a:ext>
                </a:extLst>
              </a:tr>
              <a:tr h="304889">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510" name="TextBox 82"/>
          <p:cNvSpPr txBox="1">
            <a:spLocks noChangeArrowheads="1"/>
          </p:cNvSpPr>
          <p:nvPr/>
        </p:nvSpPr>
        <p:spPr bwMode="auto">
          <a:xfrm>
            <a:off x="698500" y="25082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a:solidFill>
                  <a:srgbClr val="000000"/>
                </a:solidFill>
                <a:latin typeface="Helvetica" charset="0"/>
                <a:cs typeface=""/>
              </a:rPr>
              <a:t>Origin of Variants</a:t>
            </a:r>
          </a:p>
        </p:txBody>
      </p:sp>
      <p:sp>
        <p:nvSpPr>
          <p:cNvPr id="18511"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18514" name="Group 93"/>
          <p:cNvGrpSpPr>
            <a:grpSpLocks/>
          </p:cNvGrpSpPr>
          <p:nvPr/>
        </p:nvGrpSpPr>
        <p:grpSpPr bwMode="auto">
          <a:xfrm>
            <a:off x="1503363" y="5513388"/>
            <a:ext cx="152400" cy="363537"/>
            <a:chOff x="687950" y="4216237"/>
            <a:chExt cx="152400" cy="364094"/>
          </a:xfrm>
        </p:grpSpPr>
        <p:cxnSp>
          <p:nvCxnSpPr>
            <p:cNvPr id="18518"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19"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515"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Driver (~0.1%)</a:t>
            </a:r>
          </a:p>
        </p:txBody>
      </p:sp>
      <p:sp>
        <p:nvSpPr>
          <p:cNvPr id="18516"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Passenger</a:t>
            </a:r>
          </a:p>
        </p:txBody>
      </p:sp>
      <p:cxnSp>
        <p:nvCxnSpPr>
          <p:cNvPr id="18517"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07587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gn="ctr">
              <a:lnSpc>
                <a:spcPct val="100000"/>
              </a:lnSpc>
            </a:pPr>
            <a:r>
              <a:rPr lang="en-US" sz="2400" b="1" spc="-25" dirty="0"/>
              <a:t>Phase 3 (‘15): </a:t>
            </a:r>
            <a:r>
              <a:rPr sz="2400" b="1" spc="-25" dirty="0"/>
              <a:t>Medi</a:t>
            </a:r>
            <a:r>
              <a:rPr lang="en-US" sz="2400" b="1" spc="-25" dirty="0"/>
              <a:t>an</a:t>
            </a:r>
            <a:r>
              <a:rPr sz="2400" b="1" spc="-30" dirty="0"/>
              <a:t> </a:t>
            </a:r>
            <a:r>
              <a:rPr sz="2400" b="1" spc="-20" dirty="0"/>
              <a:t>Aut</a:t>
            </a:r>
            <a:r>
              <a:rPr sz="2400" b="1" spc="-5" dirty="0"/>
              <a:t>o</a:t>
            </a:r>
            <a:r>
              <a:rPr sz="2400" b="1" dirty="0"/>
              <a:t>s</a:t>
            </a:r>
            <a:r>
              <a:rPr sz="2400" b="1" spc="-5" dirty="0"/>
              <a:t>o</a:t>
            </a:r>
            <a:r>
              <a:rPr sz="2400" b="1" spc="-30" dirty="0"/>
              <a:t>m</a:t>
            </a:r>
            <a:r>
              <a:rPr sz="2400" b="1" dirty="0"/>
              <a:t>al V</a:t>
            </a:r>
            <a:r>
              <a:rPr sz="2400" b="1" spc="-20" dirty="0"/>
              <a:t>ar</a:t>
            </a:r>
            <a:r>
              <a:rPr sz="2400" b="1" dirty="0"/>
              <a:t>ian</a:t>
            </a:r>
            <a:r>
              <a:rPr sz="2400" b="1" spc="-15" dirty="0"/>
              <a:t>t</a:t>
            </a:r>
            <a:r>
              <a:rPr sz="2400" b="1" dirty="0"/>
              <a:t> Si</a:t>
            </a:r>
            <a:r>
              <a:rPr sz="2400" b="1" spc="-15" dirty="0"/>
              <a:t>te</a:t>
            </a:r>
            <a:r>
              <a:rPr sz="2400" b="1" dirty="0"/>
              <a:t>s </a:t>
            </a:r>
            <a:r>
              <a:rPr sz="2400" b="1" spc="-15" dirty="0"/>
              <a:t>Per</a:t>
            </a:r>
            <a:r>
              <a:rPr sz="2400" b="1" dirty="0"/>
              <a:t> </a:t>
            </a:r>
            <a:r>
              <a:rPr sz="2400" b="1" spc="-20" dirty="0"/>
              <a:t>Ge</a:t>
            </a:r>
            <a:r>
              <a:rPr sz="2400" b="1" dirty="0"/>
              <a:t>n</a:t>
            </a:r>
            <a:r>
              <a:rPr sz="2400" b="1" spc="-5" dirty="0"/>
              <a:t>o</a:t>
            </a:r>
            <a:r>
              <a:rPr sz="2400" b="1" spc="-25" dirty="0"/>
              <a:t>me</a:t>
            </a:r>
            <a:endParaRPr sz="2400" b="1"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118690" y="6465717"/>
            <a:ext cx="4407588" cy="184666"/>
          </a:xfrm>
          <a:prstGeom prst="rect">
            <a:avLst/>
          </a:prstGeom>
        </p:spPr>
        <p:txBody>
          <a:bodyPr vert="horz" wrap="square" lIns="0" tIns="0" rIns="0" bIns="0" rtlCol="0">
            <a:spAutoFit/>
          </a:bodyPr>
          <a:lstStyle/>
          <a:p>
            <a:pPr marL="12700" defTabSz="457200" fontAlgn="auto">
              <a:spcBef>
                <a:spcPts val="0"/>
              </a:spcBef>
              <a:spcAft>
                <a:spcPts val="0"/>
              </a:spcAft>
            </a:pPr>
            <a:r>
              <a:rPr spc="-10" dirty="0">
                <a:solidFill>
                  <a:prstClr val="black"/>
                </a:solidFill>
                <a:latin typeface="Calibri"/>
                <a:ea typeface="+mn-ea"/>
                <a:cs typeface="Calibri"/>
              </a:rPr>
              <a:t>[</a:t>
            </a:r>
            <a:r>
              <a:rPr lang="en-US" spc="-10" dirty="0">
                <a:solidFill>
                  <a:prstClr val="black"/>
                </a:solidFill>
                <a:latin typeface="Calibri"/>
                <a:ea typeface="+mn-ea"/>
                <a:cs typeface="Calibri"/>
              </a:rPr>
              <a:t>9</a:t>
            </a:r>
            <a:r>
              <a:rPr spc="-10" dirty="0">
                <a:solidFill>
                  <a:prstClr val="black"/>
                </a:solidFill>
                <a:latin typeface="Calibri"/>
                <a:ea typeface="+mn-ea"/>
                <a:cs typeface="Calibri"/>
              </a:rPr>
              <a:t>] 1000GP Conso</a:t>
            </a:r>
            <a:r>
              <a:rPr spc="-5" dirty="0">
                <a:solidFill>
                  <a:prstClr val="black"/>
                </a:solidFill>
                <a:latin typeface="Calibri"/>
                <a:ea typeface="+mn-ea"/>
                <a:cs typeface="Calibri"/>
              </a:rPr>
              <a:t>r</a:t>
            </a:r>
            <a:r>
              <a:rPr lang="en-US" spc="135" dirty="0">
                <a:solidFill>
                  <a:prstClr val="black"/>
                </a:solidFill>
                <a:latin typeface="Calibri"/>
                <a:ea typeface="+mn-ea"/>
                <a:cs typeface="Calibri"/>
              </a:rPr>
              <a:t>ti</a:t>
            </a:r>
            <a:r>
              <a:rPr spc="135" dirty="0">
                <a:solidFill>
                  <a:prstClr val="black"/>
                </a:solidFill>
                <a:latin typeface="Calibri"/>
                <a:ea typeface="+mn-ea"/>
                <a:cs typeface="Calibri"/>
              </a:rPr>
              <a:t>u</a:t>
            </a:r>
            <a:r>
              <a:rPr spc="-15" dirty="0">
                <a:solidFill>
                  <a:prstClr val="black"/>
                </a:solidFill>
                <a:latin typeface="Calibri"/>
                <a:ea typeface="+mn-ea"/>
                <a:cs typeface="Calibri"/>
              </a:rPr>
              <a:t>m. </a:t>
            </a:r>
            <a:r>
              <a:rPr spc="-10" dirty="0">
                <a:solidFill>
                  <a:prstClr val="black"/>
                </a:solidFill>
                <a:latin typeface="Calibri"/>
                <a:ea typeface="+mn-ea"/>
                <a:cs typeface="Calibri"/>
              </a:rPr>
              <a:t>Nature, 2015.</a:t>
            </a:r>
            <a:endParaRPr dirty="0">
              <a:solidFill>
                <a:prstClr val="black"/>
              </a:solidFill>
              <a:latin typeface="Calibri"/>
              <a:ea typeface="+mn-ea"/>
              <a:cs typeface="Calibri"/>
            </a:endParaRPr>
          </a:p>
        </p:txBody>
      </p:sp>
      <p:sp>
        <p:nvSpPr>
          <p:cNvPr id="5" name="Slide Number Placeholder 4">
            <a:extLst>
              <a:ext uri="{FF2B5EF4-FFF2-40B4-BE49-F238E27FC236}">
                <a16:creationId xmlns:a16="http://schemas.microsoft.com/office/drawing/2014/main" id="{595CB65F-5AE6-3516-1F9D-361B135D45E6}"/>
              </a:ext>
            </a:extLst>
          </p:cNvPr>
          <p:cNvSpPr>
            <a:spLocks noGrp="1"/>
          </p:cNvSpPr>
          <p:nvPr>
            <p:ph type="sldNum" sz="quarter" idx="7"/>
          </p:nvPr>
        </p:nvSpPr>
        <p:spPr>
          <a:xfrm>
            <a:off x="4526278" y="6497964"/>
            <a:ext cx="4617720" cy="366395"/>
          </a:xfrm>
        </p:spPr>
        <p:txBody>
          <a:bodyPr/>
          <a:lstStyle/>
          <a:p>
            <a:pPr marL="4144010"/>
            <a:fld id="{81D60167-4931-47E6-BA6A-407CBD079E47}" type="slidenum">
              <a:rPr lang="en-US" spc="-10" smtClean="0"/>
              <a:pPr marL="4144010"/>
              <a:t>7</a:t>
            </a:fld>
            <a:endParaRPr lang="en-US" spc="-10" dirty="0"/>
          </a:p>
        </p:txBody>
      </p:sp>
      <p:sp>
        <p:nvSpPr>
          <p:cNvPr id="4" name="Rectangle 3">
            <a:extLst>
              <a:ext uri="{FF2B5EF4-FFF2-40B4-BE49-F238E27FC236}">
                <a16:creationId xmlns:a16="http://schemas.microsoft.com/office/drawing/2014/main" id="{74310FE5-91C6-0992-696E-F0B807169769}"/>
              </a:ext>
            </a:extLst>
          </p:cNvPr>
          <p:cNvSpPr/>
          <p:nvPr/>
        </p:nvSpPr>
        <p:spPr>
          <a:xfrm>
            <a:off x="0" y="5373666"/>
            <a:ext cx="9143998" cy="175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D0835B-B7A0-9A65-A64A-52C1C8093E8F}"/>
              </a:ext>
            </a:extLst>
          </p:cNvPr>
          <p:cNvSpPr/>
          <p:nvPr/>
        </p:nvSpPr>
        <p:spPr>
          <a:xfrm>
            <a:off x="-12526" y="3720230"/>
            <a:ext cx="9143998" cy="175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1F79AF-E3E5-E60B-5619-7D7358C36D09}"/>
              </a:ext>
            </a:extLst>
          </p:cNvPr>
          <p:cNvSpPr/>
          <p:nvPr/>
        </p:nvSpPr>
        <p:spPr>
          <a:xfrm>
            <a:off x="-12526" y="3908121"/>
            <a:ext cx="9143998" cy="175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B89D9C-6758-0AE5-E5B9-C152A89B02C9}"/>
              </a:ext>
            </a:extLst>
          </p:cNvPr>
          <p:cNvSpPr/>
          <p:nvPr/>
        </p:nvSpPr>
        <p:spPr>
          <a:xfrm>
            <a:off x="-12526" y="2054269"/>
            <a:ext cx="9143998" cy="175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19B67B-6E36-B1ED-6CD5-BC6D37FBFD8E}"/>
              </a:ext>
            </a:extLst>
          </p:cNvPr>
          <p:cNvSpPr/>
          <p:nvPr/>
        </p:nvSpPr>
        <p:spPr>
          <a:xfrm>
            <a:off x="-12526" y="2254684"/>
            <a:ext cx="9143998" cy="1251569"/>
          </a:xfrm>
          <a:prstGeom prst="rect">
            <a:avLst/>
          </a:prstGeom>
          <a:noFill/>
          <a:ln>
            <a:solidFill>
              <a:srgbClr val="00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9A20BB-1A67-85C5-A4AB-0CB62DB0D749}"/>
              </a:ext>
            </a:extLst>
          </p:cNvPr>
          <p:cNvSpPr/>
          <p:nvPr/>
        </p:nvSpPr>
        <p:spPr>
          <a:xfrm>
            <a:off x="-12526" y="1866378"/>
            <a:ext cx="9143998" cy="175364"/>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9F28-0519-9B2B-A98A-F0EE2F996EF6}"/>
              </a:ext>
            </a:extLst>
          </p:cNvPr>
          <p:cNvSpPr>
            <a:spLocks noGrp="1"/>
          </p:cNvSpPr>
          <p:nvPr>
            <p:ph type="title"/>
          </p:nvPr>
        </p:nvSpPr>
        <p:spPr>
          <a:xfrm>
            <a:off x="672336" y="335598"/>
            <a:ext cx="7799327" cy="1107996"/>
          </a:xfrm>
        </p:spPr>
        <p:txBody>
          <a:bodyPr/>
          <a:lstStyle/>
          <a:p>
            <a:pPr algn="ctr"/>
            <a:r>
              <a:rPr lang="en-US" sz="2400" b="1" dirty="0" err="1"/>
              <a:t>gnomAD</a:t>
            </a:r>
            <a:r>
              <a:rPr lang="en-US" sz="2400" b="1" dirty="0"/>
              <a:t>: Mean Counts of Rare and Unique Coding Variants Across Populations</a:t>
            </a:r>
            <a:br>
              <a:rPr lang="en-US" sz="2400" b="1" dirty="0"/>
            </a:br>
            <a:endParaRPr lang="en-US" sz="2400" b="1" dirty="0"/>
          </a:p>
        </p:txBody>
      </p:sp>
      <p:pic>
        <p:nvPicPr>
          <p:cNvPr id="7" name="Picture 6" descr="A graph of different colored shapes&#10;&#10;Description automatically generated with medium confidence">
            <a:extLst>
              <a:ext uri="{FF2B5EF4-FFF2-40B4-BE49-F238E27FC236}">
                <a16:creationId xmlns:a16="http://schemas.microsoft.com/office/drawing/2014/main" id="{BF8F6037-DF29-7DDD-9D7C-648AF182D860}"/>
              </a:ext>
            </a:extLst>
          </p:cNvPr>
          <p:cNvPicPr>
            <a:picLocks noChangeAspect="1"/>
          </p:cNvPicPr>
          <p:nvPr/>
        </p:nvPicPr>
        <p:blipFill>
          <a:blip r:embed="rId2"/>
          <a:srcRect r="19305"/>
          <a:stretch/>
        </p:blipFill>
        <p:spPr>
          <a:xfrm>
            <a:off x="882649" y="1028594"/>
            <a:ext cx="7378700" cy="2632720"/>
          </a:xfrm>
          <a:prstGeom prst="rect">
            <a:avLst/>
          </a:prstGeom>
        </p:spPr>
      </p:pic>
      <p:pic>
        <p:nvPicPr>
          <p:cNvPr id="9" name="Picture 8" descr="A group of colorful dots with black text&#10;&#10;Description automatically generated">
            <a:extLst>
              <a:ext uri="{FF2B5EF4-FFF2-40B4-BE49-F238E27FC236}">
                <a16:creationId xmlns:a16="http://schemas.microsoft.com/office/drawing/2014/main" id="{BD49F968-1EAD-D8E8-9952-4673EAF16DB9}"/>
              </a:ext>
            </a:extLst>
          </p:cNvPr>
          <p:cNvPicPr>
            <a:picLocks noChangeAspect="1"/>
          </p:cNvPicPr>
          <p:nvPr/>
        </p:nvPicPr>
        <p:blipFill>
          <a:blip r:embed="rId3"/>
          <a:stretch>
            <a:fillRect/>
          </a:stretch>
        </p:blipFill>
        <p:spPr>
          <a:xfrm>
            <a:off x="6815029" y="4208040"/>
            <a:ext cx="1765300" cy="1358900"/>
          </a:xfrm>
          <a:prstGeom prst="rect">
            <a:avLst/>
          </a:prstGeom>
        </p:spPr>
      </p:pic>
      <p:sp>
        <p:nvSpPr>
          <p:cNvPr id="11" name="object 7">
            <a:extLst>
              <a:ext uri="{FF2B5EF4-FFF2-40B4-BE49-F238E27FC236}">
                <a16:creationId xmlns:a16="http://schemas.microsoft.com/office/drawing/2014/main" id="{1E0C6041-C68A-24B8-CC09-DF63A7D653B8}"/>
              </a:ext>
            </a:extLst>
          </p:cNvPr>
          <p:cNvSpPr txBox="1"/>
          <p:nvPr/>
        </p:nvSpPr>
        <p:spPr>
          <a:xfrm>
            <a:off x="164411" y="6427113"/>
            <a:ext cx="4407588" cy="369332"/>
          </a:xfrm>
          <a:prstGeom prst="rect">
            <a:avLst/>
          </a:prstGeom>
        </p:spPr>
        <p:txBody>
          <a:bodyPr vert="horz" wrap="square" lIns="0" tIns="0" rIns="0" bIns="0" rtlCol="0">
            <a:spAutoFit/>
          </a:bodyPr>
          <a:lstStyle/>
          <a:p>
            <a:pPr marL="12700" defTabSz="457200" fontAlgn="auto">
              <a:spcBef>
                <a:spcPts val="0"/>
              </a:spcBef>
              <a:spcAft>
                <a:spcPts val="0"/>
              </a:spcAft>
            </a:pPr>
            <a:r>
              <a:rPr spc="-10" dirty="0">
                <a:solidFill>
                  <a:prstClr val="black"/>
                </a:solidFill>
                <a:latin typeface="+mn-lt"/>
                <a:ea typeface="+mn-ea"/>
                <a:cs typeface="Calibri"/>
              </a:rPr>
              <a:t>[</a:t>
            </a:r>
            <a:r>
              <a:rPr lang="en-US" spc="-10" dirty="0">
                <a:solidFill>
                  <a:prstClr val="black"/>
                </a:solidFill>
                <a:latin typeface="+mn-lt"/>
                <a:ea typeface="+mn-ea"/>
                <a:cs typeface="Calibri"/>
              </a:rPr>
              <a:t>7</a:t>
            </a:r>
            <a:r>
              <a:rPr spc="-10" dirty="0">
                <a:solidFill>
                  <a:prstClr val="black"/>
                </a:solidFill>
                <a:latin typeface="+mn-lt"/>
                <a:ea typeface="+mn-ea"/>
                <a:cs typeface="Calibri"/>
              </a:rPr>
              <a:t>]</a:t>
            </a:r>
            <a:r>
              <a:rPr lang="en-US" spc="-10" dirty="0">
                <a:solidFill>
                  <a:prstClr val="black"/>
                </a:solidFill>
                <a:latin typeface="+mn-lt"/>
                <a:ea typeface="+mn-ea"/>
                <a:cs typeface="Calibri"/>
              </a:rPr>
              <a:t> Gudmundsson et al., Human Mutation 1-19 (2021)</a:t>
            </a:r>
          </a:p>
          <a:p>
            <a:pPr marL="12700" defTabSz="457200" fontAlgn="auto">
              <a:spcBef>
                <a:spcPts val="0"/>
              </a:spcBef>
              <a:spcAft>
                <a:spcPts val="0"/>
              </a:spcAft>
            </a:pPr>
            <a:r>
              <a:rPr lang="en-US" dirty="0">
                <a:latin typeface="+mn-lt"/>
              </a:rPr>
              <a:t>[8] </a:t>
            </a:r>
            <a:r>
              <a:rPr lang="en-US" dirty="0" err="1">
                <a:latin typeface="+mn-lt"/>
              </a:rPr>
              <a:t>gnomAD</a:t>
            </a:r>
            <a:r>
              <a:rPr lang="en-US" dirty="0">
                <a:latin typeface="+mn-lt"/>
              </a:rPr>
              <a:t>-SV: Ryan et at., Nature (2020)</a:t>
            </a:r>
          </a:p>
        </p:txBody>
      </p:sp>
      <p:pic>
        <p:nvPicPr>
          <p:cNvPr id="15" name="Picture 14" descr="A screenshot of a test&#10;&#10;Description automatically generated">
            <a:extLst>
              <a:ext uri="{FF2B5EF4-FFF2-40B4-BE49-F238E27FC236}">
                <a16:creationId xmlns:a16="http://schemas.microsoft.com/office/drawing/2014/main" id="{0EBCE5DD-D518-55E4-17B6-5930E857115C}"/>
              </a:ext>
            </a:extLst>
          </p:cNvPr>
          <p:cNvPicPr>
            <a:picLocks noChangeAspect="1"/>
          </p:cNvPicPr>
          <p:nvPr/>
        </p:nvPicPr>
        <p:blipFill>
          <a:blip r:embed="rId4"/>
          <a:stretch>
            <a:fillRect/>
          </a:stretch>
        </p:blipFill>
        <p:spPr>
          <a:xfrm>
            <a:off x="274086" y="3912191"/>
            <a:ext cx="5426694" cy="2112289"/>
          </a:xfrm>
          <a:prstGeom prst="rect">
            <a:avLst/>
          </a:prstGeom>
        </p:spPr>
      </p:pic>
      <p:sp>
        <p:nvSpPr>
          <p:cNvPr id="16" name="Rectangle 15">
            <a:extLst>
              <a:ext uri="{FF2B5EF4-FFF2-40B4-BE49-F238E27FC236}">
                <a16:creationId xmlns:a16="http://schemas.microsoft.com/office/drawing/2014/main" id="{D5E48492-5811-4217-12E0-A9ED373AA039}"/>
              </a:ext>
            </a:extLst>
          </p:cNvPr>
          <p:cNvSpPr/>
          <p:nvPr/>
        </p:nvSpPr>
        <p:spPr>
          <a:xfrm>
            <a:off x="2691468" y="3831698"/>
            <a:ext cx="295965" cy="1609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8BFCDC65-762E-F9E5-4C53-A1AD58D57266}"/>
              </a:ext>
            </a:extLst>
          </p:cNvPr>
          <p:cNvSpPr>
            <a:spLocks noGrp="1"/>
          </p:cNvSpPr>
          <p:nvPr>
            <p:ph type="sldNum" sz="quarter" idx="7"/>
          </p:nvPr>
        </p:nvSpPr>
        <p:spPr/>
        <p:txBody>
          <a:bodyPr/>
          <a:lstStyle/>
          <a:p>
            <a:pPr marL="4144010"/>
            <a:fld id="{81D60167-4931-47E6-BA6A-407CBD079E47}" type="slidenum">
              <a:rPr lang="en-US" spc="-10" smtClean="0"/>
              <a:pPr marL="4144010"/>
              <a:t>8</a:t>
            </a:fld>
            <a:endParaRPr lang="en-US" spc="-10" dirty="0"/>
          </a:p>
        </p:txBody>
      </p:sp>
    </p:spTree>
    <p:extLst>
      <p:ext uri="{BB962C8B-B14F-4D97-AF65-F5344CB8AC3E}">
        <p14:creationId xmlns:p14="http://schemas.microsoft.com/office/powerpoint/2010/main" val="133227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5010-769B-2546-B1C9-C6F657EA707B}"/>
              </a:ext>
            </a:extLst>
          </p:cNvPr>
          <p:cNvSpPr>
            <a:spLocks noGrp="1"/>
          </p:cNvSpPr>
          <p:nvPr>
            <p:ph type="title"/>
          </p:nvPr>
        </p:nvSpPr>
        <p:spPr>
          <a:xfrm>
            <a:off x="230086" y="225631"/>
            <a:ext cx="2473036" cy="1769424"/>
          </a:xfrm>
        </p:spPr>
        <p:txBody>
          <a:bodyPr/>
          <a:lstStyle/>
          <a:p>
            <a:r>
              <a:rPr lang="en-US" sz="2000" dirty="0"/>
              <a:t>Updating the SV Numbers with Most Current Technology (PacBio HiFi)</a:t>
            </a:r>
          </a:p>
        </p:txBody>
      </p:sp>
      <p:sp>
        <p:nvSpPr>
          <p:cNvPr id="3" name="Content Placeholder 2">
            <a:extLst>
              <a:ext uri="{FF2B5EF4-FFF2-40B4-BE49-F238E27FC236}">
                <a16:creationId xmlns:a16="http://schemas.microsoft.com/office/drawing/2014/main" id="{A461B92D-A5D9-4C4C-9ADD-81F171A61FCE}"/>
              </a:ext>
            </a:extLst>
          </p:cNvPr>
          <p:cNvSpPr>
            <a:spLocks noGrp="1"/>
          </p:cNvSpPr>
          <p:nvPr>
            <p:ph idx="1"/>
          </p:nvPr>
        </p:nvSpPr>
        <p:spPr>
          <a:xfrm>
            <a:off x="4932712" y="3094367"/>
            <a:ext cx="3423062" cy="2068286"/>
          </a:xfrm>
        </p:spPr>
        <p:txBody>
          <a:bodyPr/>
          <a:lstStyle/>
          <a:p>
            <a:r>
              <a:rPr lang="en-US" dirty="0"/>
              <a:t>On average, detected: </a:t>
            </a:r>
            <a:br>
              <a:rPr lang="en-US" dirty="0"/>
            </a:br>
            <a:r>
              <a:rPr lang="en-US" dirty="0"/>
              <a:t>24,653 SVs, </a:t>
            </a:r>
            <a:br>
              <a:rPr lang="en-US" dirty="0"/>
            </a:br>
            <a:r>
              <a:rPr lang="en-US" dirty="0"/>
              <a:t>794,406 indels, and 3,895,274 SNVs </a:t>
            </a:r>
            <a:br>
              <a:rPr lang="en-US" dirty="0"/>
            </a:br>
            <a:r>
              <a:rPr lang="en-US" dirty="0"/>
              <a:t>per diploid human genome</a:t>
            </a:r>
          </a:p>
        </p:txBody>
      </p:sp>
      <p:pic>
        <p:nvPicPr>
          <p:cNvPr id="5" name="Picture 2">
            <a:extLst>
              <a:ext uri="{FF2B5EF4-FFF2-40B4-BE49-F238E27FC236}">
                <a16:creationId xmlns:a16="http://schemas.microsoft.com/office/drawing/2014/main" id="{D2905589-404A-4A4D-812E-282031B30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0" t="37792" r="47413" b="30745"/>
          <a:stretch/>
        </p:blipFill>
        <p:spPr bwMode="auto">
          <a:xfrm>
            <a:off x="2945080" y="-68890"/>
            <a:ext cx="6246420" cy="2952760"/>
          </a:xfrm>
          <a:prstGeom prst="rect">
            <a:avLst/>
          </a:prstGeom>
          <a:noFill/>
          <a:extLst>
            <a:ext uri="{909E8E84-426E-40DD-AFC4-6F175D3DCCD1}">
              <a14:hiddenFill xmlns:a14="http://schemas.microsoft.com/office/drawing/2010/main">
                <a:solidFill>
                  <a:srgbClr val="FFFFFF"/>
                </a:solidFill>
              </a14:hiddenFill>
            </a:ext>
          </a:extLst>
        </p:spPr>
      </p:pic>
      <p:pic>
        <p:nvPicPr>
          <p:cNvPr id="586754" name="Picture 2">
            <a:extLst>
              <a:ext uri="{FF2B5EF4-FFF2-40B4-BE49-F238E27FC236}">
                <a16:creationId xmlns:a16="http://schemas.microsoft.com/office/drawing/2014/main" id="{CC36C24D-1F0B-7B4C-80A7-B37C8F1906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4" t="1038" r="69487" b="64214"/>
          <a:stretch/>
        </p:blipFill>
        <p:spPr bwMode="auto">
          <a:xfrm>
            <a:off x="344383" y="2488190"/>
            <a:ext cx="4572000" cy="4298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08A99-E85D-D542-B026-95E9BCB01DEE}"/>
              </a:ext>
            </a:extLst>
          </p:cNvPr>
          <p:cNvSpPr txBox="1"/>
          <p:nvPr/>
        </p:nvSpPr>
        <p:spPr>
          <a:xfrm>
            <a:off x="6282046" y="6479091"/>
            <a:ext cx="2014269" cy="276999"/>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[10] Ebert et al. Science (‘21)</a:t>
            </a:r>
          </a:p>
        </p:txBody>
      </p:sp>
    </p:spTree>
    <p:extLst>
      <p:ext uri="{BB962C8B-B14F-4D97-AF65-F5344CB8AC3E}">
        <p14:creationId xmlns:p14="http://schemas.microsoft.com/office/powerpoint/2010/main" val="19605006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126857</TotalTime>
  <Words>755</Words>
  <Application>Microsoft Macintosh PowerPoint</Application>
  <PresentationFormat>Letter Paper (8.5x11 in)</PresentationFormat>
  <Paragraphs>137</Paragraphs>
  <Slides>13</Slides>
  <Notes>6</Notes>
  <HiddenSlides>0</HiddenSlides>
  <MMClips>0</MMClips>
  <ScaleCrop>false</ScaleCrop>
  <HeadingPairs>
    <vt:vector size="8" baseType="variant">
      <vt:variant>
        <vt:lpstr>Fonts Used</vt:lpstr>
      </vt:variant>
      <vt:variant>
        <vt:i4>12</vt:i4>
      </vt:variant>
      <vt:variant>
        <vt:lpstr>Theme</vt:lpstr>
      </vt:variant>
      <vt:variant>
        <vt:i4>84</vt:i4>
      </vt:variant>
      <vt:variant>
        <vt:lpstr>Embedded OLE Servers</vt:lpstr>
      </vt:variant>
      <vt:variant>
        <vt:i4>2</vt:i4>
      </vt:variant>
      <vt:variant>
        <vt:lpstr>Slide Titles</vt:lpstr>
      </vt:variant>
      <vt:variant>
        <vt:i4>13</vt:i4>
      </vt:variant>
    </vt:vector>
  </HeadingPairs>
  <TitlesOfParts>
    <vt:vector size="111" baseType="lpstr">
      <vt:lpstr>Arial</vt:lpstr>
      <vt:lpstr>Calibri</vt:lpstr>
      <vt:lpstr>Courier New</vt:lpstr>
      <vt:lpstr>Helvetica</vt:lpstr>
      <vt:lpstr>Helvetica Neue</vt:lpstr>
      <vt:lpstr>High Tower Text</vt:lpstr>
      <vt:lpstr>ITC Officina Sans Book</vt:lpstr>
      <vt:lpstr>Lucida Grande</vt:lpstr>
      <vt:lpstr>Symbol</vt:lpstr>
      <vt:lpstr>Tahoma</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20_template</vt:lpstr>
      <vt:lpstr>21_template</vt:lpstr>
      <vt:lpstr>10_Office Theme</vt:lpstr>
      <vt:lpstr>22_template</vt:lpstr>
      <vt:lpstr>23_template</vt:lpstr>
      <vt:lpstr>37_Default Design</vt:lpstr>
      <vt:lpstr>35_Default Design</vt:lpstr>
      <vt:lpstr>24_template</vt:lpstr>
      <vt:lpstr>25_template</vt:lpstr>
      <vt:lpstr>26_template</vt:lpstr>
      <vt:lpstr>27_template</vt:lpstr>
      <vt:lpstr>1_Office Theme</vt:lpstr>
      <vt:lpstr>11_Office Theme</vt:lpstr>
      <vt:lpstr>Basic-template-i0jhhsb-20160605</vt:lpstr>
      <vt:lpstr>6_Office Theme</vt:lpstr>
      <vt:lpstr>Image</vt:lpstr>
      <vt:lpstr>Equation</vt:lpstr>
      <vt:lpstr>PowerPoint Presentation</vt:lpstr>
      <vt:lpstr>1000G SV  (Pilot, Phase I &amp; III)</vt:lpstr>
      <vt:lpstr>PowerPoint Presentation</vt:lpstr>
      <vt:lpstr>PowerPoint Presentation</vt:lpstr>
      <vt:lpstr>PowerPoint Presentation</vt:lpstr>
      <vt:lpstr>PowerPoint Presentation</vt:lpstr>
      <vt:lpstr>Phase 3 (‘15): Median Autosomal Variant Sites Per Genome</vt:lpstr>
      <vt:lpstr>gnomAD: Mean Counts of Rare and Unique Coding Variants Across Populations </vt:lpstr>
      <vt:lpstr>Updating the SV Numbers with Most Current Technology (PacBio HiFi)</vt:lpstr>
      <vt:lpstr>PCAWG summary (somatic variants)</vt:lpstr>
      <vt:lpstr>PowerPoint Presentation</vt:lpstr>
      <vt:lpstr>PowerPoint Presentation</vt:lpstr>
      <vt:lpstr>References</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2131</cp:revision>
  <cp:lastPrinted>2014-08-18T04:29:34Z</cp:lastPrinted>
  <dcterms:created xsi:type="dcterms:W3CDTF">2010-09-06T09:08:38Z</dcterms:created>
  <dcterms:modified xsi:type="dcterms:W3CDTF">2025-02-12T18:01:54Z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