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5.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6.xml" ContentType="application/vnd.openxmlformats-officedocument.them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7.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8.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9.xml" ContentType="application/vnd.openxmlformats-officedocument.them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0.xml" ContentType="application/vnd.openxmlformats-officedocument.them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theme/theme14.xml" ContentType="application/vnd.openxmlformats-officedocument.them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15.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6.xml" ContentType="application/vnd.openxmlformats-officedocument.them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slideLayouts/slideLayout204.xml" ContentType="application/vnd.openxmlformats-officedocument.presentationml.slideLayout+xml"/>
  <Override PartName="/ppt/theme/theme17.xml" ContentType="application/vnd.openxmlformats-officedocument.theme+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slideLayouts/slideLayout205.xml" ContentType="application/vnd.openxmlformats-officedocument.presentationml.slideLayout+xml"/>
  <Override PartName="/ppt/theme/theme18.xml" ContentType="application/vnd.openxmlformats-officedocument.theme+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19.xml" ContentType="application/vnd.openxmlformats-officedocument.theme+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20.xml" ContentType="application/vnd.openxmlformats-officedocument.them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1.xml" ContentType="application/vnd.openxmlformats-officedocument.theme+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2.xml" ContentType="application/vnd.openxmlformats-officedocument.theme+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3.xml" ContentType="application/vnd.openxmlformats-officedocument.theme+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4.xml" ContentType="application/vnd.openxmlformats-officedocument.theme+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theme/theme25.xml" ContentType="application/vnd.openxmlformats-officedocument.theme+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26.xml" ContentType="application/vnd.openxmlformats-officedocument.theme+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7.xml" ContentType="application/vnd.openxmlformats-officedocument.theme+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theme/theme28.xml" ContentType="application/vnd.openxmlformats-officedocument.theme+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9.xml" ContentType="application/vnd.openxmlformats-officedocument.theme+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theme/theme30.xml" ContentType="application/vnd.openxmlformats-officedocument.theme+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1.xml" ContentType="application/vnd.openxmlformats-officedocument.theme+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theme/theme32.xml" ContentType="application/vnd.openxmlformats-officedocument.theme+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theme/theme33.xml" ContentType="application/vnd.openxmlformats-officedocument.theme+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theme/theme34.xml" ContentType="application/vnd.openxmlformats-officedocument.theme+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theme/theme35.xml" ContentType="application/vnd.openxmlformats-officedocument.theme+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theme/theme36.xml" ContentType="application/vnd.openxmlformats-officedocument.theme+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theme/theme37.xml" ContentType="application/vnd.openxmlformats-officedocument.theme+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tags/tag681.xml" ContentType="application/vnd.openxmlformats-officedocument.presentationml.tags+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theme/theme38.xml" ContentType="application/vnd.openxmlformats-officedocument.theme+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theme/theme39.xml" ContentType="application/vnd.openxmlformats-officedocument.theme+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40.xml" ContentType="application/vnd.openxmlformats-officedocument.theme+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theme/theme41.xml" ContentType="application/vnd.openxmlformats-officedocument.theme+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theme/theme42.xml" ContentType="application/vnd.openxmlformats-officedocument.theme+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theme/theme43.xml" ContentType="application/vnd.openxmlformats-officedocument.theme+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4.xml" ContentType="application/vnd.openxmlformats-officedocument.theme+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theme/theme45.xml" ContentType="application/vnd.openxmlformats-officedocument.theme+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theme/theme46.xml" ContentType="application/vnd.openxmlformats-officedocument.theme+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theme/theme47.xml" ContentType="application/vnd.openxmlformats-officedocument.theme+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4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theme/theme49.xml" ContentType="application/vnd.openxmlformats-officedocument.theme+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theme/theme50.xml" ContentType="application/vnd.openxmlformats-officedocument.theme+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theme/theme51.xml" ContentType="application/vnd.openxmlformats-officedocument.theme+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theme/theme52.xml" ContentType="application/vnd.openxmlformats-officedocument.theme+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theme/theme53.xml" ContentType="application/vnd.openxmlformats-officedocument.theme+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theme/theme54.xml" ContentType="application/vnd.openxmlformats-officedocument.theme+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theme/theme55.xml" ContentType="application/vnd.openxmlformats-officedocument.theme+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theme/theme56.xml" ContentType="application/vnd.openxmlformats-officedocument.theme+xml"/>
  <Override PartName="/ppt/slideLayouts/slideLayout672.xml" ContentType="application/vnd.openxmlformats-officedocument.presentationml.slideLayout+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theme/theme57.xml" ContentType="application/vnd.openxmlformats-officedocument.theme+xml"/>
  <Override PartName="/ppt/slideLayouts/slideLayout685.xml" ContentType="application/vnd.openxmlformats-officedocument.presentationml.slideLayout+xml"/>
  <Override PartName="/ppt/slideLayouts/slideLayout686.xml" ContentType="application/vnd.openxmlformats-officedocument.presentationml.slideLayout+xml"/>
  <Override PartName="/ppt/slideLayouts/slideLayout687.xml" ContentType="application/vnd.openxmlformats-officedocument.presentationml.slideLayout+xml"/>
  <Override PartName="/ppt/slideLayouts/slideLayout688.xml" ContentType="application/vnd.openxmlformats-officedocument.presentationml.slideLayout+xml"/>
  <Override PartName="/ppt/slideLayouts/slideLayout689.xml" ContentType="application/vnd.openxmlformats-officedocument.presentationml.slideLayout+xml"/>
  <Override PartName="/ppt/slideLayouts/slideLayout690.xml" ContentType="application/vnd.openxmlformats-officedocument.presentationml.slideLayout+xml"/>
  <Override PartName="/ppt/slideLayouts/slideLayout691.xml" ContentType="application/vnd.openxmlformats-officedocument.presentationml.slideLayout+xml"/>
  <Override PartName="/ppt/slideLayouts/slideLayout692.xml" ContentType="application/vnd.openxmlformats-officedocument.presentationml.slideLayout+xml"/>
  <Override PartName="/ppt/slideLayouts/slideLayout693.xml" ContentType="application/vnd.openxmlformats-officedocument.presentationml.slideLayout+xml"/>
  <Override PartName="/ppt/slideLayouts/slideLayout694.xml" ContentType="application/vnd.openxmlformats-officedocument.presentationml.slideLayout+xml"/>
  <Override PartName="/ppt/slideLayouts/slideLayout695.xml" ContentType="application/vnd.openxmlformats-officedocument.presentationml.slideLayout+xml"/>
  <Override PartName="/ppt/slideLayouts/slideLayout696.xml" ContentType="application/vnd.openxmlformats-officedocument.presentationml.slideLayout+xml"/>
  <Override PartName="/ppt/slideLayouts/slideLayout697.xml" ContentType="application/vnd.openxmlformats-officedocument.presentationml.slideLayout+xml"/>
  <Override PartName="/ppt/theme/theme58.xml" ContentType="application/vnd.openxmlformats-officedocument.theme+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slideLayouts/slideLayout698.xml" ContentType="application/vnd.openxmlformats-officedocument.presentationml.slideLayout+xml"/>
  <Override PartName="/ppt/slideLayouts/slideLayout699.xml" ContentType="application/vnd.openxmlformats-officedocument.presentationml.slideLayout+xml"/>
  <Override PartName="/ppt/slideLayouts/slideLayout700.xml" ContentType="application/vnd.openxmlformats-officedocument.presentationml.slideLayout+xml"/>
  <Override PartName="/ppt/slideLayouts/slideLayout701.xml" ContentType="application/vnd.openxmlformats-officedocument.presentationml.slideLayout+xml"/>
  <Override PartName="/ppt/slideLayouts/slideLayout702.xml" ContentType="application/vnd.openxmlformats-officedocument.presentationml.slideLayout+xml"/>
  <Override PartName="/ppt/slideLayouts/slideLayout703.xml" ContentType="application/vnd.openxmlformats-officedocument.presentationml.slideLayout+xml"/>
  <Override PartName="/ppt/slideLayouts/slideLayout704.xml" ContentType="application/vnd.openxmlformats-officedocument.presentationml.slideLayout+xml"/>
  <Override PartName="/ppt/slideLayouts/slideLayout705.xml" ContentType="application/vnd.openxmlformats-officedocument.presentationml.slideLayout+xml"/>
  <Override PartName="/ppt/slideLayouts/slideLayout706.xml" ContentType="application/vnd.openxmlformats-officedocument.presentationml.slideLayout+xml"/>
  <Override PartName="/ppt/slideLayouts/slideLayout707.xml" ContentType="application/vnd.openxmlformats-officedocument.presentationml.slideLayout+xml"/>
  <Override PartName="/ppt/slideLayouts/slideLayout708.xml" ContentType="application/vnd.openxmlformats-officedocument.presentationml.slideLayout+xml"/>
  <Override PartName="/ppt/slideLayouts/slideLayout709.xml" ContentType="application/vnd.openxmlformats-officedocument.presentationml.slideLayout+xml"/>
  <Override PartName="/ppt/slideLayouts/slideLayout710.xml" ContentType="application/vnd.openxmlformats-officedocument.presentationml.slideLayout+xml"/>
  <Override PartName="/ppt/theme/theme59.xml" ContentType="application/vnd.openxmlformats-officedocument.theme+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slideLayouts/slideLayout711.xml" ContentType="application/vnd.openxmlformats-officedocument.presentationml.slideLayout+xml"/>
  <Override PartName="/ppt/slideLayouts/slideLayout712.xml" ContentType="application/vnd.openxmlformats-officedocument.presentationml.slideLayout+xml"/>
  <Override PartName="/ppt/slideLayouts/slideLayout713.xml" ContentType="application/vnd.openxmlformats-officedocument.presentationml.slideLayout+xml"/>
  <Override PartName="/ppt/slideLayouts/slideLayout714.xml" ContentType="application/vnd.openxmlformats-officedocument.presentationml.slideLayout+xml"/>
  <Override PartName="/ppt/slideLayouts/slideLayout715.xml" ContentType="application/vnd.openxmlformats-officedocument.presentationml.slideLayout+xml"/>
  <Override PartName="/ppt/slideLayouts/slideLayout716.xml" ContentType="application/vnd.openxmlformats-officedocument.presentationml.slideLayout+xml"/>
  <Override PartName="/ppt/slideLayouts/slideLayout717.xml" ContentType="application/vnd.openxmlformats-officedocument.presentationml.slideLayout+xml"/>
  <Override PartName="/ppt/slideLayouts/slideLayout718.xml" ContentType="application/vnd.openxmlformats-officedocument.presentationml.slideLayout+xml"/>
  <Override PartName="/ppt/slideLayouts/slideLayout719.xml" ContentType="application/vnd.openxmlformats-officedocument.presentationml.slideLayout+xml"/>
  <Override PartName="/ppt/slideLayouts/slideLayout720.xml" ContentType="application/vnd.openxmlformats-officedocument.presentationml.slideLayout+xml"/>
  <Override PartName="/ppt/slideLayouts/slideLayout721.xml" ContentType="application/vnd.openxmlformats-officedocument.presentationml.slideLayout+xml"/>
  <Override PartName="/ppt/slideLayouts/slideLayout722.xml" ContentType="application/vnd.openxmlformats-officedocument.presentationml.slideLayout+xml"/>
  <Override PartName="/ppt/slideLayouts/slideLayout723.xml" ContentType="application/vnd.openxmlformats-officedocument.presentationml.slideLayout+xml"/>
  <Override PartName="/ppt/theme/theme60.xml" ContentType="application/vnd.openxmlformats-officedocument.theme+xml"/>
  <Override PartName="/ppt/slideLayouts/slideLayout724.xml" ContentType="application/vnd.openxmlformats-officedocument.presentationml.slideLayout+xml"/>
  <Override PartName="/ppt/slideLayouts/slideLayout725.xml" ContentType="application/vnd.openxmlformats-officedocument.presentationml.slideLayout+xml"/>
  <Override PartName="/ppt/slideLayouts/slideLayout726.xml" ContentType="application/vnd.openxmlformats-officedocument.presentationml.slideLayout+xml"/>
  <Override PartName="/ppt/slideLayouts/slideLayout727.xml" ContentType="application/vnd.openxmlformats-officedocument.presentationml.slideLayout+xml"/>
  <Override PartName="/ppt/slideLayouts/slideLayout728.xml" ContentType="application/vnd.openxmlformats-officedocument.presentationml.slideLayout+xml"/>
  <Override PartName="/ppt/slideLayouts/slideLayout729.xml" ContentType="application/vnd.openxmlformats-officedocument.presentationml.slideLayout+xml"/>
  <Override PartName="/ppt/slideLayouts/slideLayout730.xml" ContentType="application/vnd.openxmlformats-officedocument.presentationml.slideLayout+xml"/>
  <Override PartName="/ppt/slideLayouts/slideLayout731.xml" ContentType="application/vnd.openxmlformats-officedocument.presentationml.slideLayout+xml"/>
  <Override PartName="/ppt/slideLayouts/slideLayout732.xml" ContentType="application/vnd.openxmlformats-officedocument.presentationml.slideLayout+xml"/>
  <Override PartName="/ppt/slideLayouts/slideLayout733.xml" ContentType="application/vnd.openxmlformats-officedocument.presentationml.slideLayout+xml"/>
  <Override PartName="/ppt/slideLayouts/slideLayout734.xml" ContentType="application/vnd.openxmlformats-officedocument.presentationml.slideLayout+xml"/>
  <Override PartName="/ppt/slideLayouts/slideLayout735.xml" ContentType="application/vnd.openxmlformats-officedocument.presentationml.slideLayout+xml"/>
  <Override PartName="/ppt/slideLayouts/slideLayout736.xml" ContentType="application/vnd.openxmlformats-officedocument.presentationml.slideLayout+xml"/>
  <Override PartName="/ppt/theme/theme61.xml" ContentType="application/vnd.openxmlformats-officedocument.theme+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slideLayouts/slideLayout737.xml" ContentType="application/vnd.openxmlformats-officedocument.presentationml.slideLayout+xml"/>
  <Override PartName="/ppt/slideLayouts/slideLayout738.xml" ContentType="application/vnd.openxmlformats-officedocument.presentationml.slideLayout+xml"/>
  <Override PartName="/ppt/slideLayouts/slideLayout739.xml" ContentType="application/vnd.openxmlformats-officedocument.presentationml.slideLayout+xml"/>
  <Override PartName="/ppt/slideLayouts/slideLayout740.xml" ContentType="application/vnd.openxmlformats-officedocument.presentationml.slideLayout+xml"/>
  <Override PartName="/ppt/slideLayouts/slideLayout741.xml" ContentType="application/vnd.openxmlformats-officedocument.presentationml.slideLayout+xml"/>
  <Override PartName="/ppt/slideLayouts/slideLayout742.xml" ContentType="application/vnd.openxmlformats-officedocument.presentationml.slideLayout+xml"/>
  <Override PartName="/ppt/slideLayouts/slideLayout743.xml" ContentType="application/vnd.openxmlformats-officedocument.presentationml.slideLayout+xml"/>
  <Override PartName="/ppt/slideLayouts/slideLayout744.xml" ContentType="application/vnd.openxmlformats-officedocument.presentationml.slideLayout+xml"/>
  <Override PartName="/ppt/slideLayouts/slideLayout745.xml" ContentType="application/vnd.openxmlformats-officedocument.presentationml.slideLayout+xml"/>
  <Override PartName="/ppt/slideLayouts/slideLayout746.xml" ContentType="application/vnd.openxmlformats-officedocument.presentationml.slideLayout+xml"/>
  <Override PartName="/ppt/slideLayouts/slideLayout747.xml" ContentType="application/vnd.openxmlformats-officedocument.presentationml.slideLayout+xml"/>
  <Override PartName="/ppt/slideLayouts/slideLayout748.xml" ContentType="application/vnd.openxmlformats-officedocument.presentationml.slideLayout+xml"/>
  <Override PartName="/ppt/slideLayouts/slideLayout749.xml" ContentType="application/vnd.openxmlformats-officedocument.presentationml.slideLayout+xml"/>
  <Override PartName="/ppt/theme/theme62.xml" ContentType="application/vnd.openxmlformats-officedocument.theme+xml"/>
  <Override PartName="/ppt/slideLayouts/slideLayout750.xml" ContentType="application/vnd.openxmlformats-officedocument.presentationml.slideLayout+xml"/>
  <Override PartName="/ppt/slideLayouts/slideLayout751.xml" ContentType="application/vnd.openxmlformats-officedocument.presentationml.slideLayout+xml"/>
  <Override PartName="/ppt/slideLayouts/slideLayout752.xml" ContentType="application/vnd.openxmlformats-officedocument.presentationml.slideLayout+xml"/>
  <Override PartName="/ppt/slideLayouts/slideLayout753.xml" ContentType="application/vnd.openxmlformats-officedocument.presentationml.slideLayout+xml"/>
  <Override PartName="/ppt/slideLayouts/slideLayout754.xml" ContentType="application/vnd.openxmlformats-officedocument.presentationml.slideLayout+xml"/>
  <Override PartName="/ppt/slideLayouts/slideLayout755.xml" ContentType="application/vnd.openxmlformats-officedocument.presentationml.slideLayout+xml"/>
  <Override PartName="/ppt/slideLayouts/slideLayout756.xml" ContentType="application/vnd.openxmlformats-officedocument.presentationml.slideLayout+xml"/>
  <Override PartName="/ppt/slideLayouts/slideLayout757.xml" ContentType="application/vnd.openxmlformats-officedocument.presentationml.slideLayout+xml"/>
  <Override PartName="/ppt/slideLayouts/slideLayout758.xml" ContentType="application/vnd.openxmlformats-officedocument.presentationml.slideLayout+xml"/>
  <Override PartName="/ppt/slideLayouts/slideLayout759.xml" ContentType="application/vnd.openxmlformats-officedocument.presentationml.slideLayout+xml"/>
  <Override PartName="/ppt/slideLayouts/slideLayout760.xml" ContentType="application/vnd.openxmlformats-officedocument.presentationml.slideLayout+xml"/>
  <Override PartName="/ppt/slideLayouts/slideLayout761.xml" ContentType="application/vnd.openxmlformats-officedocument.presentationml.slideLayout+xml"/>
  <Override PartName="/ppt/slideLayouts/slideLayout762.xml" ContentType="application/vnd.openxmlformats-officedocument.presentationml.slideLayout+xml"/>
  <Override PartName="/ppt/slideLayouts/slideLayout763.xml" ContentType="application/vnd.openxmlformats-officedocument.presentationml.slideLayout+xml"/>
  <Override PartName="/ppt/slideLayouts/slideLayout764.xml" ContentType="application/vnd.openxmlformats-officedocument.presentationml.slideLayout+xml"/>
  <Override PartName="/ppt/theme/theme63.xml" ContentType="application/vnd.openxmlformats-officedocument.theme+xml"/>
  <Override PartName="/ppt/slideLayouts/slideLayout765.xml" ContentType="application/vnd.openxmlformats-officedocument.presentationml.slideLayout+xml"/>
  <Override PartName="/ppt/slideLayouts/slideLayout766.xml" ContentType="application/vnd.openxmlformats-officedocument.presentationml.slideLayout+xml"/>
  <Override PartName="/ppt/slideLayouts/slideLayout767.xml" ContentType="application/vnd.openxmlformats-officedocument.presentationml.slideLayout+xml"/>
  <Override PartName="/ppt/slideLayouts/slideLayout768.xml" ContentType="application/vnd.openxmlformats-officedocument.presentationml.slideLayout+xml"/>
  <Override PartName="/ppt/slideLayouts/slideLayout769.xml" ContentType="application/vnd.openxmlformats-officedocument.presentationml.slideLayout+xml"/>
  <Override PartName="/ppt/slideLayouts/slideLayout770.xml" ContentType="application/vnd.openxmlformats-officedocument.presentationml.slideLayout+xml"/>
  <Override PartName="/ppt/slideLayouts/slideLayout771.xml" ContentType="application/vnd.openxmlformats-officedocument.presentationml.slideLayout+xml"/>
  <Override PartName="/ppt/slideLayouts/slideLayout772.xml" ContentType="application/vnd.openxmlformats-officedocument.presentationml.slideLayout+xml"/>
  <Override PartName="/ppt/slideLayouts/slideLayout773.xml" ContentType="application/vnd.openxmlformats-officedocument.presentationml.slideLayout+xml"/>
  <Override PartName="/ppt/slideLayouts/slideLayout774.xml" ContentType="application/vnd.openxmlformats-officedocument.presentationml.slideLayout+xml"/>
  <Override PartName="/ppt/slideLayouts/slideLayout775.xml" ContentType="application/vnd.openxmlformats-officedocument.presentationml.slideLayout+xml"/>
  <Override PartName="/ppt/slideLayouts/slideLayout776.xml" ContentType="application/vnd.openxmlformats-officedocument.presentationml.slideLayout+xml"/>
  <Override PartName="/ppt/slideLayouts/slideLayout777.xml" ContentType="application/vnd.openxmlformats-officedocument.presentationml.slideLayout+xml"/>
  <Override PartName="/ppt/theme/theme64.xml" ContentType="application/vnd.openxmlformats-officedocument.theme+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slideLayouts/slideLayout778.xml" ContentType="application/vnd.openxmlformats-officedocument.presentationml.slideLayout+xml"/>
  <Override PartName="/ppt/slideLayouts/slideLayout779.xml" ContentType="application/vnd.openxmlformats-officedocument.presentationml.slideLayout+xml"/>
  <Override PartName="/ppt/slideLayouts/slideLayout780.xml" ContentType="application/vnd.openxmlformats-officedocument.presentationml.slideLayout+xml"/>
  <Override PartName="/ppt/slideLayouts/slideLayout781.xml" ContentType="application/vnd.openxmlformats-officedocument.presentationml.slideLayout+xml"/>
  <Override PartName="/ppt/slideLayouts/slideLayout782.xml" ContentType="application/vnd.openxmlformats-officedocument.presentationml.slideLayout+xml"/>
  <Override PartName="/ppt/slideLayouts/slideLayout783.xml" ContentType="application/vnd.openxmlformats-officedocument.presentationml.slideLayout+xml"/>
  <Override PartName="/ppt/slideLayouts/slideLayout784.xml" ContentType="application/vnd.openxmlformats-officedocument.presentationml.slideLayout+xml"/>
  <Override PartName="/ppt/slideLayouts/slideLayout785.xml" ContentType="application/vnd.openxmlformats-officedocument.presentationml.slideLayout+xml"/>
  <Override PartName="/ppt/slideLayouts/slideLayout786.xml" ContentType="application/vnd.openxmlformats-officedocument.presentationml.slideLayout+xml"/>
  <Override PartName="/ppt/slideLayouts/slideLayout787.xml" ContentType="application/vnd.openxmlformats-officedocument.presentationml.slideLayout+xml"/>
  <Override PartName="/ppt/slideLayouts/slideLayout788.xml" ContentType="application/vnd.openxmlformats-officedocument.presentationml.slideLayout+xml"/>
  <Override PartName="/ppt/slideLayouts/slideLayout789.xml" ContentType="application/vnd.openxmlformats-officedocument.presentationml.slideLayout+xml"/>
  <Override PartName="/ppt/slideLayouts/slideLayout790.xml" ContentType="application/vnd.openxmlformats-officedocument.presentationml.slideLayout+xml"/>
  <Override PartName="/ppt/theme/theme65.xml" ContentType="application/vnd.openxmlformats-officedocument.theme+xml"/>
  <Override PartName="/ppt/slideLayouts/slideLayout791.xml" ContentType="application/vnd.openxmlformats-officedocument.presentationml.slideLayout+xml"/>
  <Override PartName="/ppt/slideLayouts/slideLayout792.xml" ContentType="application/vnd.openxmlformats-officedocument.presentationml.slideLayout+xml"/>
  <Override PartName="/ppt/slideLayouts/slideLayout793.xml" ContentType="application/vnd.openxmlformats-officedocument.presentationml.slideLayout+xml"/>
  <Override PartName="/ppt/slideLayouts/slideLayout794.xml" ContentType="application/vnd.openxmlformats-officedocument.presentationml.slideLayout+xml"/>
  <Override PartName="/ppt/slideLayouts/slideLayout795.xml" ContentType="application/vnd.openxmlformats-officedocument.presentationml.slideLayout+xml"/>
  <Override PartName="/ppt/slideLayouts/slideLayout796.xml" ContentType="application/vnd.openxmlformats-officedocument.presentationml.slideLayout+xml"/>
  <Override PartName="/ppt/slideLayouts/slideLayout797.xml" ContentType="application/vnd.openxmlformats-officedocument.presentationml.slideLayout+xml"/>
  <Override PartName="/ppt/slideLayouts/slideLayout798.xml" ContentType="application/vnd.openxmlformats-officedocument.presentationml.slideLayout+xml"/>
  <Override PartName="/ppt/slideLayouts/slideLayout799.xml" ContentType="application/vnd.openxmlformats-officedocument.presentationml.slideLayout+xml"/>
  <Override PartName="/ppt/slideLayouts/slideLayout800.xml" ContentType="application/vnd.openxmlformats-officedocument.presentationml.slideLayout+xml"/>
  <Override PartName="/ppt/slideLayouts/slideLayout801.xml" ContentType="application/vnd.openxmlformats-officedocument.presentationml.slideLayout+xml"/>
  <Override PartName="/ppt/slideLayouts/slideLayout802.xml" ContentType="application/vnd.openxmlformats-officedocument.presentationml.slideLayout+xml"/>
  <Override PartName="/ppt/slideLayouts/slideLayout803.xml" ContentType="application/vnd.openxmlformats-officedocument.presentationml.slideLayout+xml"/>
  <Override PartName="/ppt/theme/theme66.xml" ContentType="application/vnd.openxmlformats-officedocument.theme+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slideLayouts/slideLayout804.xml" ContentType="application/vnd.openxmlformats-officedocument.presentationml.slideLayout+xml"/>
  <Override PartName="/ppt/slideLayouts/slideLayout805.xml" ContentType="application/vnd.openxmlformats-officedocument.presentationml.slideLayout+xml"/>
  <Override PartName="/ppt/slideLayouts/slideLayout806.xml" ContentType="application/vnd.openxmlformats-officedocument.presentationml.slideLayout+xml"/>
  <Override PartName="/ppt/slideLayouts/slideLayout807.xml" ContentType="application/vnd.openxmlformats-officedocument.presentationml.slideLayout+xml"/>
  <Override PartName="/ppt/slideLayouts/slideLayout808.xml" ContentType="application/vnd.openxmlformats-officedocument.presentationml.slideLayout+xml"/>
  <Override PartName="/ppt/slideLayouts/slideLayout809.xml" ContentType="application/vnd.openxmlformats-officedocument.presentationml.slideLayout+xml"/>
  <Override PartName="/ppt/slideLayouts/slideLayout810.xml" ContentType="application/vnd.openxmlformats-officedocument.presentationml.slideLayout+xml"/>
  <Override PartName="/ppt/slideLayouts/slideLayout811.xml" ContentType="application/vnd.openxmlformats-officedocument.presentationml.slideLayout+xml"/>
  <Override PartName="/ppt/slideLayouts/slideLayout812.xml" ContentType="application/vnd.openxmlformats-officedocument.presentationml.slideLayout+xml"/>
  <Override PartName="/ppt/slideLayouts/slideLayout813.xml" ContentType="application/vnd.openxmlformats-officedocument.presentationml.slideLayout+xml"/>
  <Override PartName="/ppt/slideLayouts/slideLayout814.xml" ContentType="application/vnd.openxmlformats-officedocument.presentationml.slideLayout+xml"/>
  <Override PartName="/ppt/theme/theme67.xml" ContentType="application/vnd.openxmlformats-officedocument.theme+xml"/>
  <Override PartName="/ppt/slideLayouts/slideLayout815.xml" ContentType="application/vnd.openxmlformats-officedocument.presentationml.slideLayout+xml"/>
  <Override PartName="/ppt/slideLayouts/slideLayout816.xml" ContentType="application/vnd.openxmlformats-officedocument.presentationml.slideLayout+xml"/>
  <Override PartName="/ppt/slideLayouts/slideLayout817.xml" ContentType="application/vnd.openxmlformats-officedocument.presentationml.slideLayout+xml"/>
  <Override PartName="/ppt/slideLayouts/slideLayout818.xml" ContentType="application/vnd.openxmlformats-officedocument.presentationml.slideLayout+xml"/>
  <Override PartName="/ppt/slideLayouts/slideLayout819.xml" ContentType="application/vnd.openxmlformats-officedocument.presentationml.slideLayout+xml"/>
  <Override PartName="/ppt/slideLayouts/slideLayout820.xml" ContentType="application/vnd.openxmlformats-officedocument.presentationml.slideLayout+xml"/>
  <Override PartName="/ppt/slideLayouts/slideLayout821.xml" ContentType="application/vnd.openxmlformats-officedocument.presentationml.slideLayout+xml"/>
  <Override PartName="/ppt/slideLayouts/slideLayout822.xml" ContentType="application/vnd.openxmlformats-officedocument.presentationml.slideLayout+xml"/>
  <Override PartName="/ppt/slideLayouts/slideLayout823.xml" ContentType="application/vnd.openxmlformats-officedocument.presentationml.slideLayout+xml"/>
  <Override PartName="/ppt/slideLayouts/slideLayout824.xml" ContentType="application/vnd.openxmlformats-officedocument.presentationml.slideLayout+xml"/>
  <Override PartName="/ppt/slideLayouts/slideLayout825.xml" ContentType="application/vnd.openxmlformats-officedocument.presentationml.slideLayout+xml"/>
  <Override PartName="/ppt/slideLayouts/slideLayout826.xml" ContentType="application/vnd.openxmlformats-officedocument.presentationml.slideLayout+xml"/>
  <Override PartName="/ppt/slideLayouts/slideLayout827.xml" ContentType="application/vnd.openxmlformats-officedocument.presentationml.slideLayout+xml"/>
  <Override PartName="/ppt/theme/theme68.xml" ContentType="application/vnd.openxmlformats-officedocument.theme+xml"/>
  <Override PartName="/ppt/slideLayouts/slideLayout828.xml" ContentType="application/vnd.openxmlformats-officedocument.presentationml.slideLayout+xml"/>
  <Override PartName="/ppt/slideLayouts/slideLayout829.xml" ContentType="application/vnd.openxmlformats-officedocument.presentationml.slideLayout+xml"/>
  <Override PartName="/ppt/slideLayouts/slideLayout830.xml" ContentType="application/vnd.openxmlformats-officedocument.presentationml.slideLayout+xml"/>
  <Override PartName="/ppt/slideLayouts/slideLayout831.xml" ContentType="application/vnd.openxmlformats-officedocument.presentationml.slideLayout+xml"/>
  <Override PartName="/ppt/slideLayouts/slideLayout832.xml" ContentType="application/vnd.openxmlformats-officedocument.presentationml.slideLayout+xml"/>
  <Override PartName="/ppt/slideLayouts/slideLayout833.xml" ContentType="application/vnd.openxmlformats-officedocument.presentationml.slideLayout+xml"/>
  <Override PartName="/ppt/slideLayouts/slideLayout834.xml" ContentType="application/vnd.openxmlformats-officedocument.presentationml.slideLayout+xml"/>
  <Override PartName="/ppt/slideLayouts/slideLayout835.xml" ContentType="application/vnd.openxmlformats-officedocument.presentationml.slideLayout+xml"/>
  <Override PartName="/ppt/slideLayouts/slideLayout836.xml" ContentType="application/vnd.openxmlformats-officedocument.presentationml.slideLayout+xml"/>
  <Override PartName="/ppt/slideLayouts/slideLayout837.xml" ContentType="application/vnd.openxmlformats-officedocument.presentationml.slideLayout+xml"/>
  <Override PartName="/ppt/slideLayouts/slideLayout838.xml" ContentType="application/vnd.openxmlformats-officedocument.presentationml.slideLayout+xml"/>
  <Override PartName="/ppt/slideLayouts/slideLayout839.xml" ContentType="application/vnd.openxmlformats-officedocument.presentationml.slideLayout+xml"/>
  <Override PartName="/ppt/slideLayouts/slideLayout840.xml" ContentType="application/vnd.openxmlformats-officedocument.presentationml.slideLayout+xml"/>
  <Override PartName="/ppt/theme/theme69.xml" ContentType="application/vnd.openxmlformats-officedocument.theme+xml"/>
  <Override PartName="/ppt/slideLayouts/slideLayout841.xml" ContentType="application/vnd.openxmlformats-officedocument.presentationml.slideLayout+xml"/>
  <Override PartName="/ppt/slideLayouts/slideLayout842.xml" ContentType="application/vnd.openxmlformats-officedocument.presentationml.slideLayout+xml"/>
  <Override PartName="/ppt/slideLayouts/slideLayout843.xml" ContentType="application/vnd.openxmlformats-officedocument.presentationml.slideLayout+xml"/>
  <Override PartName="/ppt/slideLayouts/slideLayout844.xml" ContentType="application/vnd.openxmlformats-officedocument.presentationml.slideLayout+xml"/>
  <Override PartName="/ppt/slideLayouts/slideLayout845.xml" ContentType="application/vnd.openxmlformats-officedocument.presentationml.slideLayout+xml"/>
  <Override PartName="/ppt/slideLayouts/slideLayout846.xml" ContentType="application/vnd.openxmlformats-officedocument.presentationml.slideLayout+xml"/>
  <Override PartName="/ppt/slideLayouts/slideLayout847.xml" ContentType="application/vnd.openxmlformats-officedocument.presentationml.slideLayout+xml"/>
  <Override PartName="/ppt/slideLayouts/slideLayout848.xml" ContentType="application/vnd.openxmlformats-officedocument.presentationml.slideLayout+xml"/>
  <Override PartName="/ppt/slideLayouts/slideLayout849.xml" ContentType="application/vnd.openxmlformats-officedocument.presentationml.slideLayout+xml"/>
  <Override PartName="/ppt/slideLayouts/slideLayout850.xml" ContentType="application/vnd.openxmlformats-officedocument.presentationml.slideLayout+xml"/>
  <Override PartName="/ppt/slideLayouts/slideLayout851.xml" ContentType="application/vnd.openxmlformats-officedocument.presentationml.slideLayout+xml"/>
  <Override PartName="/ppt/slideLayouts/slideLayout852.xml" ContentType="application/vnd.openxmlformats-officedocument.presentationml.slideLayout+xml"/>
  <Override PartName="/ppt/slideLayouts/slideLayout853.xml" ContentType="application/vnd.openxmlformats-officedocument.presentationml.slideLayout+xml"/>
  <Override PartName="/ppt/theme/theme70.xml" ContentType="application/vnd.openxmlformats-officedocument.theme+xml"/>
  <Override PartName="/ppt/slideLayouts/slideLayout854.xml" ContentType="application/vnd.openxmlformats-officedocument.presentationml.slideLayout+xml"/>
  <Override PartName="/ppt/slideLayouts/slideLayout855.xml" ContentType="application/vnd.openxmlformats-officedocument.presentationml.slideLayout+xml"/>
  <Override PartName="/ppt/slideLayouts/slideLayout856.xml" ContentType="application/vnd.openxmlformats-officedocument.presentationml.slideLayout+xml"/>
  <Override PartName="/ppt/slideLayouts/slideLayout857.xml" ContentType="application/vnd.openxmlformats-officedocument.presentationml.slideLayout+xml"/>
  <Override PartName="/ppt/slideLayouts/slideLayout858.xml" ContentType="application/vnd.openxmlformats-officedocument.presentationml.slideLayout+xml"/>
  <Override PartName="/ppt/slideLayouts/slideLayout859.xml" ContentType="application/vnd.openxmlformats-officedocument.presentationml.slideLayout+xml"/>
  <Override PartName="/ppt/slideLayouts/slideLayout860.xml" ContentType="application/vnd.openxmlformats-officedocument.presentationml.slideLayout+xml"/>
  <Override PartName="/ppt/slideLayouts/slideLayout861.xml" ContentType="application/vnd.openxmlformats-officedocument.presentationml.slideLayout+xml"/>
  <Override PartName="/ppt/slideLayouts/slideLayout862.xml" ContentType="application/vnd.openxmlformats-officedocument.presentationml.slideLayout+xml"/>
  <Override PartName="/ppt/slideLayouts/slideLayout863.xml" ContentType="application/vnd.openxmlformats-officedocument.presentationml.slideLayout+xml"/>
  <Override PartName="/ppt/slideLayouts/slideLayout864.xml" ContentType="application/vnd.openxmlformats-officedocument.presentationml.slideLayout+xml"/>
  <Override PartName="/ppt/slideLayouts/slideLayout865.xml" ContentType="application/vnd.openxmlformats-officedocument.presentationml.slideLayout+xml"/>
  <Override PartName="/ppt/slideLayouts/slideLayout866.xml" ContentType="application/vnd.openxmlformats-officedocument.presentationml.slideLayout+xml"/>
  <Override PartName="/ppt/theme/theme71.xml" ContentType="application/vnd.openxmlformats-officedocument.theme+xml"/>
  <Override PartName="/ppt/slideLayouts/slideLayout867.xml" ContentType="application/vnd.openxmlformats-officedocument.presentationml.slideLayout+xml"/>
  <Override PartName="/ppt/slideLayouts/slideLayout868.xml" ContentType="application/vnd.openxmlformats-officedocument.presentationml.slideLayout+xml"/>
  <Override PartName="/ppt/slideLayouts/slideLayout869.xml" ContentType="application/vnd.openxmlformats-officedocument.presentationml.slideLayout+xml"/>
  <Override PartName="/ppt/slideLayouts/slideLayout870.xml" ContentType="application/vnd.openxmlformats-officedocument.presentationml.slideLayout+xml"/>
  <Override PartName="/ppt/slideLayouts/slideLayout871.xml" ContentType="application/vnd.openxmlformats-officedocument.presentationml.slideLayout+xml"/>
  <Override PartName="/ppt/slideLayouts/slideLayout872.xml" ContentType="application/vnd.openxmlformats-officedocument.presentationml.slideLayout+xml"/>
  <Override PartName="/ppt/slideLayouts/slideLayout873.xml" ContentType="application/vnd.openxmlformats-officedocument.presentationml.slideLayout+xml"/>
  <Override PartName="/ppt/slideLayouts/slideLayout874.xml" ContentType="application/vnd.openxmlformats-officedocument.presentationml.slideLayout+xml"/>
  <Override PartName="/ppt/slideLayouts/slideLayout875.xml" ContentType="application/vnd.openxmlformats-officedocument.presentationml.slideLayout+xml"/>
  <Override PartName="/ppt/slideLayouts/slideLayout876.xml" ContentType="application/vnd.openxmlformats-officedocument.presentationml.slideLayout+xml"/>
  <Override PartName="/ppt/slideLayouts/slideLayout877.xml" ContentType="application/vnd.openxmlformats-officedocument.presentationml.slideLayout+xml"/>
  <Override PartName="/ppt/slideLayouts/slideLayout878.xml" ContentType="application/vnd.openxmlformats-officedocument.presentationml.slideLayout+xml"/>
  <Override PartName="/ppt/slideLayouts/slideLayout879.xml" ContentType="application/vnd.openxmlformats-officedocument.presentationml.slideLayout+xml"/>
  <Override PartName="/ppt/theme/theme72.xml" ContentType="application/vnd.openxmlformats-officedocument.theme+xml"/>
  <Override PartName="/ppt/slideLayouts/slideLayout880.xml" ContentType="application/vnd.openxmlformats-officedocument.presentationml.slideLayout+xml"/>
  <Override PartName="/ppt/slideLayouts/slideLayout881.xml" ContentType="application/vnd.openxmlformats-officedocument.presentationml.slideLayout+xml"/>
  <Override PartName="/ppt/slideLayouts/slideLayout882.xml" ContentType="application/vnd.openxmlformats-officedocument.presentationml.slideLayout+xml"/>
  <Override PartName="/ppt/slideLayouts/slideLayout883.xml" ContentType="application/vnd.openxmlformats-officedocument.presentationml.slideLayout+xml"/>
  <Override PartName="/ppt/slideLayouts/slideLayout884.xml" ContentType="application/vnd.openxmlformats-officedocument.presentationml.slideLayout+xml"/>
  <Override PartName="/ppt/slideLayouts/slideLayout885.xml" ContentType="application/vnd.openxmlformats-officedocument.presentationml.slideLayout+xml"/>
  <Override PartName="/ppt/slideLayouts/slideLayout886.xml" ContentType="application/vnd.openxmlformats-officedocument.presentationml.slideLayout+xml"/>
  <Override PartName="/ppt/slideLayouts/slideLayout887.xml" ContentType="application/vnd.openxmlformats-officedocument.presentationml.slideLayout+xml"/>
  <Override PartName="/ppt/slideLayouts/slideLayout888.xml" ContentType="application/vnd.openxmlformats-officedocument.presentationml.slideLayout+xml"/>
  <Override PartName="/ppt/slideLayouts/slideLayout889.xml" ContentType="application/vnd.openxmlformats-officedocument.presentationml.slideLayout+xml"/>
  <Override PartName="/ppt/slideLayouts/slideLayout890.xml" ContentType="application/vnd.openxmlformats-officedocument.presentationml.slideLayout+xml"/>
  <Override PartName="/ppt/slideLayouts/slideLayout891.xml" ContentType="application/vnd.openxmlformats-officedocument.presentationml.slideLayout+xml"/>
  <Override PartName="/ppt/slideLayouts/slideLayout892.xml" ContentType="application/vnd.openxmlformats-officedocument.presentationml.slideLayout+xml"/>
  <Override PartName="/ppt/theme/theme73.xml" ContentType="application/vnd.openxmlformats-officedocument.theme+xml"/>
  <Override PartName="/ppt/slideLayouts/slideLayout893.xml" ContentType="application/vnd.openxmlformats-officedocument.presentationml.slideLayout+xml"/>
  <Override PartName="/ppt/slideLayouts/slideLayout894.xml" ContentType="application/vnd.openxmlformats-officedocument.presentationml.slideLayout+xml"/>
  <Override PartName="/ppt/slideLayouts/slideLayout895.xml" ContentType="application/vnd.openxmlformats-officedocument.presentationml.slideLayout+xml"/>
  <Override PartName="/ppt/slideLayouts/slideLayout896.xml" ContentType="application/vnd.openxmlformats-officedocument.presentationml.slideLayout+xml"/>
  <Override PartName="/ppt/slideLayouts/slideLayout897.xml" ContentType="application/vnd.openxmlformats-officedocument.presentationml.slideLayout+xml"/>
  <Override PartName="/ppt/slideLayouts/slideLayout898.xml" ContentType="application/vnd.openxmlformats-officedocument.presentationml.slideLayout+xml"/>
  <Override PartName="/ppt/slideLayouts/slideLayout899.xml" ContentType="application/vnd.openxmlformats-officedocument.presentationml.slideLayout+xml"/>
  <Override PartName="/ppt/slideLayouts/slideLayout900.xml" ContentType="application/vnd.openxmlformats-officedocument.presentationml.slideLayout+xml"/>
  <Override PartName="/ppt/slideLayouts/slideLayout901.xml" ContentType="application/vnd.openxmlformats-officedocument.presentationml.slideLayout+xml"/>
  <Override PartName="/ppt/slideLayouts/slideLayout902.xml" ContentType="application/vnd.openxmlformats-officedocument.presentationml.slideLayout+xml"/>
  <Override PartName="/ppt/slideLayouts/slideLayout903.xml" ContentType="application/vnd.openxmlformats-officedocument.presentationml.slideLayout+xml"/>
  <Override PartName="/ppt/slideLayouts/slideLayout904.xml" ContentType="application/vnd.openxmlformats-officedocument.presentationml.slideLayout+xml"/>
  <Override PartName="/ppt/slideLayouts/slideLayout905.xml" ContentType="application/vnd.openxmlformats-officedocument.presentationml.slideLayout+xml"/>
  <Override PartName="/ppt/theme/theme74.xml" ContentType="application/vnd.openxmlformats-officedocument.theme+xml"/>
  <Override PartName="/ppt/slideLayouts/slideLayout906.xml" ContentType="application/vnd.openxmlformats-officedocument.presentationml.slideLayout+xml"/>
  <Override PartName="/ppt/slideLayouts/slideLayout907.xml" ContentType="application/vnd.openxmlformats-officedocument.presentationml.slideLayout+xml"/>
  <Override PartName="/ppt/slideLayouts/slideLayout908.xml" ContentType="application/vnd.openxmlformats-officedocument.presentationml.slideLayout+xml"/>
  <Override PartName="/ppt/slideLayouts/slideLayout909.xml" ContentType="application/vnd.openxmlformats-officedocument.presentationml.slideLayout+xml"/>
  <Override PartName="/ppt/slideLayouts/slideLayout910.xml" ContentType="application/vnd.openxmlformats-officedocument.presentationml.slideLayout+xml"/>
  <Override PartName="/ppt/slideLayouts/slideLayout911.xml" ContentType="application/vnd.openxmlformats-officedocument.presentationml.slideLayout+xml"/>
  <Override PartName="/ppt/slideLayouts/slideLayout912.xml" ContentType="application/vnd.openxmlformats-officedocument.presentationml.slideLayout+xml"/>
  <Override PartName="/ppt/slideLayouts/slideLayout913.xml" ContentType="application/vnd.openxmlformats-officedocument.presentationml.slideLayout+xml"/>
  <Override PartName="/ppt/slideLayouts/slideLayout914.xml" ContentType="application/vnd.openxmlformats-officedocument.presentationml.slideLayout+xml"/>
  <Override PartName="/ppt/slideLayouts/slideLayout915.xml" ContentType="application/vnd.openxmlformats-officedocument.presentationml.slideLayout+xml"/>
  <Override PartName="/ppt/slideLayouts/slideLayout916.xml" ContentType="application/vnd.openxmlformats-officedocument.presentationml.slideLayout+xml"/>
  <Override PartName="/ppt/theme/theme75.xml" ContentType="application/vnd.openxmlformats-officedocument.theme+xml"/>
  <Override PartName="/ppt/slideLayouts/slideLayout917.xml" ContentType="application/vnd.openxmlformats-officedocument.presentationml.slideLayout+xml"/>
  <Override PartName="/ppt/slideLayouts/slideLayout918.xml" ContentType="application/vnd.openxmlformats-officedocument.presentationml.slideLayout+xml"/>
  <Override PartName="/ppt/slideLayouts/slideLayout919.xml" ContentType="application/vnd.openxmlformats-officedocument.presentationml.slideLayout+xml"/>
  <Override PartName="/ppt/slideLayouts/slideLayout920.xml" ContentType="application/vnd.openxmlformats-officedocument.presentationml.slideLayout+xml"/>
  <Override PartName="/ppt/slideLayouts/slideLayout921.xml" ContentType="application/vnd.openxmlformats-officedocument.presentationml.slideLayout+xml"/>
  <Override PartName="/ppt/slideLayouts/slideLayout922.xml" ContentType="application/vnd.openxmlformats-officedocument.presentationml.slideLayout+xml"/>
  <Override PartName="/ppt/slideLayouts/slideLayout923.xml" ContentType="application/vnd.openxmlformats-officedocument.presentationml.slideLayout+xml"/>
  <Override PartName="/ppt/slideLayouts/slideLayout924.xml" ContentType="application/vnd.openxmlformats-officedocument.presentationml.slideLayout+xml"/>
  <Override PartName="/ppt/slideLayouts/slideLayout925.xml" ContentType="application/vnd.openxmlformats-officedocument.presentationml.slideLayout+xml"/>
  <Override PartName="/ppt/slideLayouts/slideLayout926.xml" ContentType="application/vnd.openxmlformats-officedocument.presentationml.slideLayout+xml"/>
  <Override PartName="/ppt/slideLayouts/slideLayout927.xml" ContentType="application/vnd.openxmlformats-officedocument.presentationml.slideLayout+xml"/>
  <Override PartName="/ppt/slideLayouts/slideLayout928.xml" ContentType="application/vnd.openxmlformats-officedocument.presentationml.slideLayout+xml"/>
  <Override PartName="/ppt/slideLayouts/slideLayout929.xml" ContentType="application/vnd.openxmlformats-officedocument.presentationml.slideLayout+xml"/>
  <Override PartName="/ppt/theme/theme76.xml" ContentType="application/vnd.openxmlformats-officedocument.theme+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slideLayouts/slideLayout930.xml" ContentType="application/vnd.openxmlformats-officedocument.presentationml.slideLayout+xml"/>
  <Override PartName="/ppt/slideLayouts/slideLayout931.xml" ContentType="application/vnd.openxmlformats-officedocument.presentationml.slideLayout+xml"/>
  <Override PartName="/ppt/slideLayouts/slideLayout932.xml" ContentType="application/vnd.openxmlformats-officedocument.presentationml.slideLayout+xml"/>
  <Override PartName="/ppt/slideLayouts/slideLayout933.xml" ContentType="application/vnd.openxmlformats-officedocument.presentationml.slideLayout+xml"/>
  <Override PartName="/ppt/slideLayouts/slideLayout934.xml" ContentType="application/vnd.openxmlformats-officedocument.presentationml.slideLayout+xml"/>
  <Override PartName="/ppt/slideLayouts/slideLayout935.xml" ContentType="application/vnd.openxmlformats-officedocument.presentationml.slideLayout+xml"/>
  <Override PartName="/ppt/slideLayouts/slideLayout936.xml" ContentType="application/vnd.openxmlformats-officedocument.presentationml.slideLayout+xml"/>
  <Override PartName="/ppt/slideLayouts/slideLayout937.xml" ContentType="application/vnd.openxmlformats-officedocument.presentationml.slideLayout+xml"/>
  <Override PartName="/ppt/slideLayouts/slideLayout938.xml" ContentType="application/vnd.openxmlformats-officedocument.presentationml.slideLayout+xml"/>
  <Override PartName="/ppt/slideLayouts/slideLayout939.xml" ContentType="application/vnd.openxmlformats-officedocument.presentationml.slideLayout+xml"/>
  <Override PartName="/ppt/slideLayouts/slideLayout940.xml" ContentType="application/vnd.openxmlformats-officedocument.presentationml.slideLayout+xml"/>
  <Override PartName="/ppt/slideLayouts/slideLayout941.xml" ContentType="application/vnd.openxmlformats-officedocument.presentationml.slideLayout+xml"/>
  <Override PartName="/ppt/slideLayouts/slideLayout942.xml" ContentType="application/vnd.openxmlformats-officedocument.presentationml.slideLayout+xml"/>
  <Override PartName="/ppt/theme/theme77.xml" ContentType="application/vnd.openxmlformats-officedocument.theme+xml"/>
  <Override PartName="/ppt/slideLayouts/slideLayout943.xml" ContentType="application/vnd.openxmlformats-officedocument.presentationml.slideLayout+xml"/>
  <Override PartName="/ppt/slideLayouts/slideLayout944.xml" ContentType="application/vnd.openxmlformats-officedocument.presentationml.slideLayout+xml"/>
  <Override PartName="/ppt/slideLayouts/slideLayout945.xml" ContentType="application/vnd.openxmlformats-officedocument.presentationml.slideLayout+xml"/>
  <Override PartName="/ppt/slideLayouts/slideLayout946.xml" ContentType="application/vnd.openxmlformats-officedocument.presentationml.slideLayout+xml"/>
  <Override PartName="/ppt/slideLayouts/slideLayout947.xml" ContentType="application/vnd.openxmlformats-officedocument.presentationml.slideLayout+xml"/>
  <Override PartName="/ppt/slideLayouts/slideLayout948.xml" ContentType="application/vnd.openxmlformats-officedocument.presentationml.slideLayout+xml"/>
  <Override PartName="/ppt/slideLayouts/slideLayout949.xml" ContentType="application/vnd.openxmlformats-officedocument.presentationml.slideLayout+xml"/>
  <Override PartName="/ppt/slideLayouts/slideLayout950.xml" ContentType="application/vnd.openxmlformats-officedocument.presentationml.slideLayout+xml"/>
  <Override PartName="/ppt/slideLayouts/slideLayout951.xml" ContentType="application/vnd.openxmlformats-officedocument.presentationml.slideLayout+xml"/>
  <Override PartName="/ppt/slideLayouts/slideLayout952.xml" ContentType="application/vnd.openxmlformats-officedocument.presentationml.slideLayout+xml"/>
  <Override PartName="/ppt/slideLayouts/slideLayout953.xml" ContentType="application/vnd.openxmlformats-officedocument.presentationml.slideLayout+xml"/>
  <Override PartName="/ppt/theme/theme78.xml" ContentType="application/vnd.openxmlformats-officedocument.theme+xml"/>
  <Override PartName="/ppt/slideLayouts/slideLayout954.xml" ContentType="application/vnd.openxmlformats-officedocument.presentationml.slideLayout+xml"/>
  <Override PartName="/ppt/slideLayouts/slideLayout955.xml" ContentType="application/vnd.openxmlformats-officedocument.presentationml.slideLayout+xml"/>
  <Override PartName="/ppt/slideLayouts/slideLayout956.xml" ContentType="application/vnd.openxmlformats-officedocument.presentationml.slideLayout+xml"/>
  <Override PartName="/ppt/slideLayouts/slideLayout957.xml" ContentType="application/vnd.openxmlformats-officedocument.presentationml.slideLayout+xml"/>
  <Override PartName="/ppt/slideLayouts/slideLayout958.xml" ContentType="application/vnd.openxmlformats-officedocument.presentationml.slideLayout+xml"/>
  <Override PartName="/ppt/slideLayouts/slideLayout959.xml" ContentType="application/vnd.openxmlformats-officedocument.presentationml.slideLayout+xml"/>
  <Override PartName="/ppt/slideLayouts/slideLayout960.xml" ContentType="application/vnd.openxmlformats-officedocument.presentationml.slideLayout+xml"/>
  <Override PartName="/ppt/slideLayouts/slideLayout961.xml" ContentType="application/vnd.openxmlformats-officedocument.presentationml.slideLayout+xml"/>
  <Override PartName="/ppt/slideLayouts/slideLayout962.xml" ContentType="application/vnd.openxmlformats-officedocument.presentationml.slideLayout+xml"/>
  <Override PartName="/ppt/slideLayouts/slideLayout963.xml" ContentType="application/vnd.openxmlformats-officedocument.presentationml.slideLayout+xml"/>
  <Override PartName="/ppt/slideLayouts/slideLayout964.xml" ContentType="application/vnd.openxmlformats-officedocument.presentationml.slideLayout+xml"/>
  <Override PartName="/ppt/slideLayouts/slideLayout965.xml" ContentType="application/vnd.openxmlformats-officedocument.presentationml.slideLayout+xml"/>
  <Override PartName="/ppt/slideLayouts/slideLayout966.xml" ContentType="application/vnd.openxmlformats-officedocument.presentationml.slideLayout+xml"/>
  <Override PartName="/ppt/theme/theme79.xml" ContentType="application/vnd.openxmlformats-officedocument.theme+xml"/>
  <Override PartName="/ppt/slideLayouts/slideLayout967.xml" ContentType="application/vnd.openxmlformats-officedocument.presentationml.slideLayout+xml"/>
  <Override PartName="/ppt/slideLayouts/slideLayout968.xml" ContentType="application/vnd.openxmlformats-officedocument.presentationml.slideLayout+xml"/>
  <Override PartName="/ppt/slideLayouts/slideLayout969.xml" ContentType="application/vnd.openxmlformats-officedocument.presentationml.slideLayout+xml"/>
  <Override PartName="/ppt/slideLayouts/slideLayout970.xml" ContentType="application/vnd.openxmlformats-officedocument.presentationml.slideLayout+xml"/>
  <Override PartName="/ppt/slideLayouts/slideLayout971.xml" ContentType="application/vnd.openxmlformats-officedocument.presentationml.slideLayout+xml"/>
  <Override PartName="/ppt/slideLayouts/slideLayout972.xml" ContentType="application/vnd.openxmlformats-officedocument.presentationml.slideLayout+xml"/>
  <Override PartName="/ppt/slideLayouts/slideLayout973.xml" ContentType="application/vnd.openxmlformats-officedocument.presentationml.slideLayout+xml"/>
  <Override PartName="/ppt/slideLayouts/slideLayout974.xml" ContentType="application/vnd.openxmlformats-officedocument.presentationml.slideLayout+xml"/>
  <Override PartName="/ppt/slideLayouts/slideLayout975.xml" ContentType="application/vnd.openxmlformats-officedocument.presentationml.slideLayout+xml"/>
  <Override PartName="/ppt/slideLayouts/slideLayout976.xml" ContentType="application/vnd.openxmlformats-officedocument.presentationml.slideLayout+xml"/>
  <Override PartName="/ppt/slideLayouts/slideLayout977.xml" ContentType="application/vnd.openxmlformats-officedocument.presentationml.slideLayout+xml"/>
  <Override PartName="/ppt/slideLayouts/slideLayout978.xml" ContentType="application/vnd.openxmlformats-officedocument.presentationml.slideLayout+xml"/>
  <Override PartName="/ppt/slideLayouts/slideLayout979.xml" ContentType="application/vnd.openxmlformats-officedocument.presentationml.slideLayout+xml"/>
  <Override PartName="/ppt/theme/theme80.xml" ContentType="application/vnd.openxmlformats-officedocument.theme+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slideLayouts/slideLayout980.xml" ContentType="application/vnd.openxmlformats-officedocument.presentationml.slideLayout+xml"/>
  <Override PartName="/ppt/slideLayouts/slideLayout981.xml" ContentType="application/vnd.openxmlformats-officedocument.presentationml.slideLayout+xml"/>
  <Override PartName="/ppt/slideLayouts/slideLayout982.xml" ContentType="application/vnd.openxmlformats-officedocument.presentationml.slideLayout+xml"/>
  <Override PartName="/ppt/slideLayouts/slideLayout983.xml" ContentType="application/vnd.openxmlformats-officedocument.presentationml.slideLayout+xml"/>
  <Override PartName="/ppt/slideLayouts/slideLayout984.xml" ContentType="application/vnd.openxmlformats-officedocument.presentationml.slideLayout+xml"/>
  <Override PartName="/ppt/slideLayouts/slideLayout985.xml" ContentType="application/vnd.openxmlformats-officedocument.presentationml.slideLayout+xml"/>
  <Override PartName="/ppt/slideLayouts/slideLayout986.xml" ContentType="application/vnd.openxmlformats-officedocument.presentationml.slideLayout+xml"/>
  <Override PartName="/ppt/slideLayouts/slideLayout987.xml" ContentType="application/vnd.openxmlformats-officedocument.presentationml.slideLayout+xml"/>
  <Override PartName="/ppt/slideLayouts/slideLayout988.xml" ContentType="application/vnd.openxmlformats-officedocument.presentationml.slideLayout+xml"/>
  <Override PartName="/ppt/slideLayouts/slideLayout989.xml" ContentType="application/vnd.openxmlformats-officedocument.presentationml.slideLayout+xml"/>
  <Override PartName="/ppt/slideLayouts/slideLayout990.xml" ContentType="application/vnd.openxmlformats-officedocument.presentationml.slideLayout+xml"/>
  <Override PartName="/ppt/slideLayouts/slideLayout991.xml" ContentType="application/vnd.openxmlformats-officedocument.presentationml.slideLayout+xml"/>
  <Override PartName="/ppt/slideLayouts/slideLayout992.xml" ContentType="application/vnd.openxmlformats-officedocument.presentationml.slideLayout+xml"/>
  <Override PartName="/ppt/theme/theme81.xml" ContentType="application/vnd.openxmlformats-officedocument.theme+xml"/>
  <Override PartName="/ppt/slideLayouts/slideLayout993.xml" ContentType="application/vnd.openxmlformats-officedocument.presentationml.slideLayout+xml"/>
  <Override PartName="/ppt/slideLayouts/slideLayout994.xml" ContentType="application/vnd.openxmlformats-officedocument.presentationml.slideLayout+xml"/>
  <Override PartName="/ppt/slideLayouts/slideLayout995.xml" ContentType="application/vnd.openxmlformats-officedocument.presentationml.slideLayout+xml"/>
  <Override PartName="/ppt/slideLayouts/slideLayout996.xml" ContentType="application/vnd.openxmlformats-officedocument.presentationml.slideLayout+xml"/>
  <Override PartName="/ppt/slideLayouts/slideLayout997.xml" ContentType="application/vnd.openxmlformats-officedocument.presentationml.slideLayout+xml"/>
  <Override PartName="/ppt/slideLayouts/slideLayout998.xml" ContentType="application/vnd.openxmlformats-officedocument.presentationml.slideLayout+xml"/>
  <Override PartName="/ppt/slideLayouts/slideLayout999.xml" ContentType="application/vnd.openxmlformats-officedocument.presentationml.slideLayout+xml"/>
  <Override PartName="/ppt/slideLayouts/slideLayout1000.xml" ContentType="application/vnd.openxmlformats-officedocument.presentationml.slideLayout+xml"/>
  <Override PartName="/ppt/slideLayouts/slideLayout1001.xml" ContentType="application/vnd.openxmlformats-officedocument.presentationml.slideLayout+xml"/>
  <Override PartName="/ppt/slideLayouts/slideLayout1002.xml" ContentType="application/vnd.openxmlformats-officedocument.presentationml.slideLayout+xml"/>
  <Override PartName="/ppt/slideLayouts/slideLayout1003.xml" ContentType="application/vnd.openxmlformats-officedocument.presentationml.slideLayout+xml"/>
  <Override PartName="/ppt/theme/theme82.xml" ContentType="application/vnd.openxmlformats-officedocument.theme+xml"/>
  <Override PartName="/ppt/slideLayouts/slideLayout1004.xml" ContentType="application/vnd.openxmlformats-officedocument.presentationml.slideLayout+xml"/>
  <Override PartName="/ppt/slideLayouts/slideLayout1005.xml" ContentType="application/vnd.openxmlformats-officedocument.presentationml.slideLayout+xml"/>
  <Override PartName="/ppt/slideLayouts/slideLayout1006.xml" ContentType="application/vnd.openxmlformats-officedocument.presentationml.slideLayout+xml"/>
  <Override PartName="/ppt/slideLayouts/slideLayout1007.xml" ContentType="application/vnd.openxmlformats-officedocument.presentationml.slideLayout+xml"/>
  <Override PartName="/ppt/slideLayouts/slideLayout1008.xml" ContentType="application/vnd.openxmlformats-officedocument.presentationml.slideLayout+xml"/>
  <Override PartName="/ppt/slideLayouts/slideLayout1009.xml" ContentType="application/vnd.openxmlformats-officedocument.presentationml.slideLayout+xml"/>
  <Override PartName="/ppt/slideLayouts/slideLayout1010.xml" ContentType="application/vnd.openxmlformats-officedocument.presentationml.slideLayout+xml"/>
  <Override PartName="/ppt/slideLayouts/slideLayout1011.xml" ContentType="application/vnd.openxmlformats-officedocument.presentationml.slideLayout+xml"/>
  <Override PartName="/ppt/slideLayouts/slideLayout1012.xml" ContentType="application/vnd.openxmlformats-officedocument.presentationml.slideLayout+xml"/>
  <Override PartName="/ppt/slideLayouts/slideLayout1013.xml" ContentType="application/vnd.openxmlformats-officedocument.presentationml.slideLayout+xml"/>
  <Override PartName="/ppt/slideLayouts/slideLayout1014.xml" ContentType="application/vnd.openxmlformats-officedocument.presentationml.slideLayout+xml"/>
  <Override PartName="/ppt/slideLayouts/slideLayout1015.xml" ContentType="application/vnd.openxmlformats-officedocument.presentationml.slideLayout+xml"/>
  <Override PartName="/ppt/theme/theme83.xml" ContentType="application/vnd.openxmlformats-officedocument.theme+xml"/>
  <Override PartName="/ppt/slideLayouts/slideLayout1016.xml" ContentType="application/vnd.openxmlformats-officedocument.presentationml.slideLayout+xml"/>
  <Override PartName="/ppt/slideLayouts/slideLayout1017.xml" ContentType="application/vnd.openxmlformats-officedocument.presentationml.slideLayout+xml"/>
  <Override PartName="/ppt/slideLayouts/slideLayout1018.xml" ContentType="application/vnd.openxmlformats-officedocument.presentationml.slideLayout+xml"/>
  <Override PartName="/ppt/slideLayouts/slideLayout1019.xml" ContentType="application/vnd.openxmlformats-officedocument.presentationml.slideLayout+xml"/>
  <Override PartName="/ppt/slideLayouts/slideLayout1020.xml" ContentType="application/vnd.openxmlformats-officedocument.presentationml.slideLayout+xml"/>
  <Override PartName="/ppt/slideLayouts/slideLayout1021.xml" ContentType="application/vnd.openxmlformats-officedocument.presentationml.slideLayout+xml"/>
  <Override PartName="/ppt/slideLayouts/slideLayout1022.xml" ContentType="application/vnd.openxmlformats-officedocument.presentationml.slideLayout+xml"/>
  <Override PartName="/ppt/slideLayouts/slideLayout1023.xml" ContentType="application/vnd.openxmlformats-officedocument.presentationml.slideLayout+xml"/>
  <Override PartName="/ppt/slideLayouts/slideLayout1024.xml" ContentType="application/vnd.openxmlformats-officedocument.presentationml.slideLayout+xml"/>
  <Override PartName="/ppt/slideLayouts/slideLayout1025.xml" ContentType="application/vnd.openxmlformats-officedocument.presentationml.slideLayout+xml"/>
  <Override PartName="/ppt/slideLayouts/slideLayout1026.xml" ContentType="application/vnd.openxmlformats-officedocument.presentationml.slideLayout+xml"/>
  <Override PartName="/ppt/slideLayouts/slideLayout1027.xml" ContentType="application/vnd.openxmlformats-officedocument.presentationml.slideLayout+xml"/>
  <Override PartName="/ppt/theme/theme84.xml" ContentType="application/vnd.openxmlformats-officedocument.theme+xml"/>
  <Override PartName="/ppt/slideLayouts/slideLayout1028.xml" ContentType="application/vnd.openxmlformats-officedocument.presentationml.slideLayout+xml"/>
  <Override PartName="/ppt/slideLayouts/slideLayout1029.xml" ContentType="application/vnd.openxmlformats-officedocument.presentationml.slideLayout+xml"/>
  <Override PartName="/ppt/slideLayouts/slideLayout1030.xml" ContentType="application/vnd.openxmlformats-officedocument.presentationml.slideLayout+xml"/>
  <Override PartName="/ppt/slideLayouts/slideLayout1031.xml" ContentType="application/vnd.openxmlformats-officedocument.presentationml.slideLayout+xml"/>
  <Override PartName="/ppt/theme/theme85.xml" ContentType="application/vnd.openxmlformats-officedocument.theme+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heme/theme86.xml" ContentType="application/vnd.openxmlformats-officedocument.theme+xml"/>
  <Override PartName="/ppt/theme/theme8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theme/themeOverride3.xml" ContentType="application/vnd.openxmlformats-officedocument.themeOverr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93285" r:id="rId1"/>
    <p:sldMasterId id="2147493300" r:id="rId2"/>
    <p:sldMasterId id="2147493312" r:id="rId3"/>
    <p:sldMasterId id="2147493338" r:id="rId4"/>
    <p:sldMasterId id="2147494786" r:id="rId5"/>
    <p:sldMasterId id="2147499984" r:id="rId6"/>
    <p:sldMasterId id="2147502556" r:id="rId7"/>
    <p:sldMasterId id="2147502570" r:id="rId8"/>
    <p:sldMasterId id="2147502584" r:id="rId9"/>
    <p:sldMasterId id="2147502996" r:id="rId10"/>
    <p:sldMasterId id="2147504175" r:id="rId11"/>
    <p:sldMasterId id="2147504922" r:id="rId12"/>
    <p:sldMasterId id="2147504934" r:id="rId13"/>
    <p:sldMasterId id="2147504946" r:id="rId14"/>
    <p:sldMasterId id="2147504958" r:id="rId15"/>
    <p:sldMasterId id="2147504970" r:id="rId16"/>
    <p:sldMasterId id="2147504982" r:id="rId17"/>
    <p:sldMasterId id="2147504984" r:id="rId18"/>
    <p:sldMasterId id="2147504986" r:id="rId19"/>
    <p:sldMasterId id="2147504995" r:id="rId20"/>
    <p:sldMasterId id="2147505008" r:id="rId21"/>
    <p:sldMasterId id="2147505020" r:id="rId22"/>
    <p:sldMasterId id="2147505032" r:id="rId23"/>
    <p:sldMasterId id="2147505046" r:id="rId24"/>
    <p:sldMasterId id="2147505058" r:id="rId25"/>
    <p:sldMasterId id="2147505072" r:id="rId26"/>
    <p:sldMasterId id="2147505084" r:id="rId27"/>
    <p:sldMasterId id="2147505098" r:id="rId28"/>
    <p:sldMasterId id="2147505112" r:id="rId29"/>
    <p:sldMasterId id="2147505115" r:id="rId30"/>
    <p:sldMasterId id="2147505127" r:id="rId31"/>
    <p:sldMasterId id="2147505141" r:id="rId32"/>
    <p:sldMasterId id="2147505157" r:id="rId33"/>
    <p:sldMasterId id="2147505173" r:id="rId34"/>
    <p:sldMasterId id="2147505185" r:id="rId35"/>
    <p:sldMasterId id="2147505197" r:id="rId36"/>
    <p:sldMasterId id="2147505209" r:id="rId37"/>
    <p:sldMasterId id="2147505224" r:id="rId38"/>
    <p:sldMasterId id="2147505882" r:id="rId39"/>
    <p:sldMasterId id="2147505908" r:id="rId40"/>
    <p:sldMasterId id="2147505922" r:id="rId41"/>
    <p:sldMasterId id="2147505960" r:id="rId42"/>
    <p:sldMasterId id="2147505974" r:id="rId43"/>
    <p:sldMasterId id="2147505988" r:id="rId44"/>
    <p:sldMasterId id="2147513281" r:id="rId45"/>
    <p:sldMasterId id="2147515628" r:id="rId46"/>
    <p:sldMasterId id="2147515691" r:id="rId47"/>
    <p:sldMasterId id="2147519630" r:id="rId48"/>
    <p:sldMasterId id="2147519644" r:id="rId49"/>
    <p:sldMasterId id="2147521292" r:id="rId50"/>
    <p:sldMasterId id="2147523268" r:id="rId51"/>
    <p:sldMasterId id="2147527017" r:id="rId52"/>
    <p:sldMasterId id="2147527031" r:id="rId53"/>
    <p:sldMasterId id="2147527045" r:id="rId54"/>
    <p:sldMasterId id="2147527059" r:id="rId55"/>
    <p:sldMasterId id="2147527085" r:id="rId56"/>
    <p:sldMasterId id="2147527099" r:id="rId57"/>
    <p:sldMasterId id="2147527187" r:id="rId58"/>
    <p:sldMasterId id="2147527201" r:id="rId59"/>
    <p:sldMasterId id="2147527215" r:id="rId60"/>
    <p:sldMasterId id="2147527229" r:id="rId61"/>
    <p:sldMasterId id="2147527243" r:id="rId62"/>
    <p:sldMasterId id="2147527257" r:id="rId63"/>
    <p:sldMasterId id="2147527273" r:id="rId64"/>
    <p:sldMasterId id="2147527299" r:id="rId65"/>
    <p:sldMasterId id="2147527445" r:id="rId66"/>
    <p:sldMasterId id="2147527459" r:id="rId67"/>
    <p:sldMasterId id="2147527483" r:id="rId68"/>
    <p:sldMasterId id="2147527509" r:id="rId69"/>
    <p:sldMasterId id="2147527560" r:id="rId70"/>
    <p:sldMasterId id="2147527574" r:id="rId71"/>
    <p:sldMasterId id="2147527588" r:id="rId72"/>
    <p:sldMasterId id="2147527614" r:id="rId73"/>
    <p:sldMasterId id="2147527628" r:id="rId74"/>
    <p:sldMasterId id="2147527680" r:id="rId75"/>
    <p:sldMasterId id="2147549016" r:id="rId76"/>
    <p:sldMasterId id="2147549030" r:id="rId77"/>
    <p:sldMasterId id="2147549044" r:id="rId78"/>
    <p:sldMasterId id="2147549068" r:id="rId79"/>
    <p:sldMasterId id="2147549095" r:id="rId80"/>
    <p:sldMasterId id="2147549121" r:id="rId81"/>
    <p:sldMasterId id="2147549171" r:id="rId82"/>
    <p:sldMasterId id="2147549201" r:id="rId83"/>
    <p:sldMasterId id="2147549214" r:id="rId84"/>
    <p:sldMasterId id="2147549227" r:id="rId85"/>
  </p:sldMasterIdLst>
  <p:notesMasterIdLst>
    <p:notesMasterId r:id="rId104"/>
  </p:notesMasterIdLst>
  <p:handoutMasterIdLst>
    <p:handoutMasterId r:id="rId105"/>
  </p:handoutMasterIdLst>
  <p:sldIdLst>
    <p:sldId id="6256" r:id="rId86"/>
    <p:sldId id="6146" r:id="rId87"/>
    <p:sldId id="5982" r:id="rId88"/>
    <p:sldId id="6140" r:id="rId89"/>
    <p:sldId id="6141" r:id="rId90"/>
    <p:sldId id="5965" r:id="rId91"/>
    <p:sldId id="5983" r:id="rId92"/>
    <p:sldId id="6132" r:id="rId93"/>
    <p:sldId id="5986" r:id="rId94"/>
    <p:sldId id="5962" r:id="rId95"/>
    <p:sldId id="6123" r:id="rId96"/>
    <p:sldId id="6125" r:id="rId97"/>
    <p:sldId id="6134" r:id="rId98"/>
    <p:sldId id="6028" r:id="rId99"/>
    <p:sldId id="6133" r:id="rId100"/>
    <p:sldId id="6029" r:id="rId101"/>
    <p:sldId id="5990" r:id="rId102"/>
    <p:sldId id="6258" r:id="rId103"/>
  </p:sldIdLst>
  <p:sldSz cx="9144000" cy="6858000" type="letter"/>
  <p:notesSz cx="7315200" cy="9601200"/>
  <p:defaultTextStyle>
    <a:defPPr>
      <a:defRPr lang="en-US"/>
    </a:defPPr>
    <a:lvl1pPr algn="l" rtl="0" fontAlgn="base">
      <a:spcBef>
        <a:spcPct val="0"/>
      </a:spcBef>
      <a:spcAft>
        <a:spcPct val="0"/>
      </a:spcAft>
      <a:defRPr sz="1200" b="1" kern="1200">
        <a:solidFill>
          <a:schemeClr val="tx1"/>
        </a:solidFill>
        <a:latin typeface="Arial" charset="0"/>
        <a:ea typeface="ＭＳ Ｐゴシック" charset="-128"/>
        <a:cs typeface="+mn-cs"/>
      </a:defRPr>
    </a:lvl1pPr>
    <a:lvl2pPr marL="455613" indent="1588" algn="l" rtl="0" fontAlgn="base">
      <a:spcBef>
        <a:spcPct val="0"/>
      </a:spcBef>
      <a:spcAft>
        <a:spcPct val="0"/>
      </a:spcAft>
      <a:defRPr sz="1200" b="1" kern="1200">
        <a:solidFill>
          <a:schemeClr val="tx1"/>
        </a:solidFill>
        <a:latin typeface="Arial" charset="0"/>
        <a:ea typeface="ＭＳ Ｐゴシック" charset="-128"/>
        <a:cs typeface="+mn-cs"/>
      </a:defRPr>
    </a:lvl2pPr>
    <a:lvl3pPr marL="912813" indent="1588" algn="l" rtl="0" fontAlgn="base">
      <a:spcBef>
        <a:spcPct val="0"/>
      </a:spcBef>
      <a:spcAft>
        <a:spcPct val="0"/>
      </a:spcAft>
      <a:defRPr sz="1200" b="1" kern="1200">
        <a:solidFill>
          <a:schemeClr val="tx1"/>
        </a:solidFill>
        <a:latin typeface="Arial" charset="0"/>
        <a:ea typeface="ＭＳ Ｐゴシック" charset="-128"/>
        <a:cs typeface="+mn-cs"/>
      </a:defRPr>
    </a:lvl3pPr>
    <a:lvl4pPr marL="1368425" indent="3175" algn="l" rtl="0" fontAlgn="base">
      <a:spcBef>
        <a:spcPct val="0"/>
      </a:spcBef>
      <a:spcAft>
        <a:spcPct val="0"/>
      </a:spcAft>
      <a:defRPr sz="1200" b="1" kern="1200">
        <a:solidFill>
          <a:schemeClr val="tx1"/>
        </a:solidFill>
        <a:latin typeface="Arial" charset="0"/>
        <a:ea typeface="ＭＳ Ｐゴシック" charset="-128"/>
        <a:cs typeface="+mn-cs"/>
      </a:defRPr>
    </a:lvl4pPr>
    <a:lvl5pPr marL="1825625" indent="3175" algn="l" rtl="0" fontAlgn="base">
      <a:spcBef>
        <a:spcPct val="0"/>
      </a:spcBef>
      <a:spcAft>
        <a:spcPct val="0"/>
      </a:spcAft>
      <a:defRPr sz="1200" b="1" kern="1200">
        <a:solidFill>
          <a:schemeClr val="tx1"/>
        </a:solidFill>
        <a:latin typeface="Arial" charset="0"/>
        <a:ea typeface="ＭＳ Ｐゴシック" charset="-128"/>
        <a:cs typeface="+mn-cs"/>
      </a:defRPr>
    </a:lvl5pPr>
    <a:lvl6pPr marL="2286000" algn="l" defTabSz="914400" rtl="0" eaLnBrk="1" latinLnBrk="0" hangingPunct="1">
      <a:defRPr sz="1200" b="1" kern="1200">
        <a:solidFill>
          <a:schemeClr val="tx1"/>
        </a:solidFill>
        <a:latin typeface="Arial" charset="0"/>
        <a:ea typeface="ＭＳ Ｐゴシック" charset="-128"/>
        <a:cs typeface="+mn-cs"/>
      </a:defRPr>
    </a:lvl6pPr>
    <a:lvl7pPr marL="2743200" algn="l" defTabSz="914400" rtl="0" eaLnBrk="1" latinLnBrk="0" hangingPunct="1">
      <a:defRPr sz="1200" b="1" kern="1200">
        <a:solidFill>
          <a:schemeClr val="tx1"/>
        </a:solidFill>
        <a:latin typeface="Arial" charset="0"/>
        <a:ea typeface="ＭＳ Ｐゴシック" charset="-128"/>
        <a:cs typeface="+mn-cs"/>
      </a:defRPr>
    </a:lvl7pPr>
    <a:lvl8pPr marL="3200400" algn="l" defTabSz="914400" rtl="0" eaLnBrk="1" latinLnBrk="0" hangingPunct="1">
      <a:defRPr sz="1200" b="1" kern="1200">
        <a:solidFill>
          <a:schemeClr val="tx1"/>
        </a:solidFill>
        <a:latin typeface="Arial" charset="0"/>
        <a:ea typeface="ＭＳ Ｐゴシック" charset="-128"/>
        <a:cs typeface="+mn-cs"/>
      </a:defRPr>
    </a:lvl8pPr>
    <a:lvl9pPr marL="3657600" algn="l" defTabSz="914400" rtl="0" eaLnBrk="1" latinLnBrk="0" hangingPunct="1">
      <a:defRPr sz="1200" b="1"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Intro" id="{A1FD93FC-67D1-AC4B-ACEA-DA2B6884C67F}">
          <p14:sldIdLst>
            <p14:sldId id="6256"/>
            <p14:sldId id="6146"/>
            <p14:sldId id="5982"/>
            <p14:sldId id="6140"/>
            <p14:sldId id="6141"/>
            <p14:sldId id="5965"/>
            <p14:sldId id="5983"/>
          </p14:sldIdLst>
        </p14:section>
        <p14:section name="RD" id="{3C9B289C-AA09-8E44-960E-3FF0A7CE4171}">
          <p14:sldIdLst>
            <p14:sldId id="6132"/>
            <p14:sldId id="5986"/>
            <p14:sldId id="5962"/>
            <p14:sldId id="6123"/>
            <p14:sldId id="6125"/>
          </p14:sldIdLst>
        </p14:section>
        <p14:section name="pemmer" id="{C2F2AAE6-80BA-1E47-9937-82A03CAF97A8}">
          <p14:sldIdLst>
            <p14:sldId id="6134"/>
            <p14:sldId id="6028"/>
          </p14:sldIdLst>
        </p14:section>
        <p14:section name="split-read" id="{7A964AF0-F216-FE48-89F5-EC87921290AD}">
          <p14:sldIdLst>
            <p14:sldId id="6133"/>
            <p14:sldId id="6029"/>
            <p14:sldId id="5990"/>
          </p14:sldIdLst>
        </p14:section>
        <p14:section name="RDV" id="{946BB719-C239-3149-8E82-45B467729422}">
          <p14:sldIdLst>
            <p14:sldId id="6258"/>
          </p14:sldIdLst>
        </p14:section>
        <p14:section name="pgenes" id="{7FAB8042-3C86-7F4E-AC8F-E71C5C96DB83}">
          <p14:sldIdLst/>
        </p14:section>
        <p14:section name="mech2" id="{8B8567E7-E658-194A-ADCC-D28C6A74C554}">
          <p14:sldIdLst/>
        </p14:section>
        <p14:section name="1000G" id="{4DD46C8A-3A04-5041-BF85-DFC497B05D81}">
          <p14:sldIdLst/>
        </p14:section>
      </p14:sectionLst>
    </p:ext>
    <p:ext uri="{EFAFB233-063F-42B5-8137-9DF3F51BA10A}">
      <p15:sldGuideLst xmlns:p15="http://schemas.microsoft.com/office/powerpoint/2012/main">
        <p15:guide id="1" orient="horz" pos="2383">
          <p15:clr>
            <a:srgbClr val="A4A3A4"/>
          </p15:clr>
        </p15:guide>
        <p15:guide id="2" pos="2881">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schemeClr val="bg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B400"/>
    <a:srgbClr val="68360F"/>
    <a:srgbClr val="20FF37"/>
    <a:srgbClr val="257FD7"/>
    <a:srgbClr val="FFEA08"/>
    <a:srgbClr val="FF7413"/>
    <a:srgbClr val="FFC5AD"/>
    <a:srgbClr val="4BAB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150"/>
    <p:restoredTop sz="94648"/>
  </p:normalViewPr>
  <p:slideViewPr>
    <p:cSldViewPr snapToGrid="0">
      <p:cViewPr varScale="1">
        <p:scale>
          <a:sx n="117" d="100"/>
          <a:sy n="117" d="100"/>
        </p:scale>
        <p:origin x="584" y="168"/>
      </p:cViewPr>
      <p:guideLst>
        <p:guide orient="horz" pos="2383"/>
        <p:guide pos="2881"/>
      </p:guideLst>
    </p:cSldViewPr>
  </p:slideViewPr>
  <p:outlineViewPr>
    <p:cViewPr>
      <p:scale>
        <a:sx n="33" d="100"/>
        <a:sy n="33" d="100"/>
      </p:scale>
      <p:origin x="0" y="33992"/>
    </p:cViewPr>
  </p:outlineViewPr>
  <p:notesTextViewPr>
    <p:cViewPr>
      <p:scale>
        <a:sx n="100" d="100"/>
        <a:sy n="100" d="100"/>
      </p:scale>
      <p:origin x="0" y="0"/>
    </p:cViewPr>
  </p:notesTextViewPr>
  <p:sorterViewPr>
    <p:cViewPr>
      <p:scale>
        <a:sx n="50" d="100"/>
        <a:sy n="50" d="100"/>
      </p:scale>
      <p:origin x="0" y="0"/>
    </p:cViewPr>
  </p:sorterViewPr>
  <p:notesViewPr>
    <p:cSldViewPr snapToGrid="0">
      <p:cViewPr varScale="1">
        <p:scale>
          <a:sx n="83" d="100"/>
          <a:sy n="83" d="100"/>
        </p:scale>
        <p:origin x="-2238" y="-7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 Target="slides/slide4.xml"/><Relationship Id="rId16" Type="http://schemas.openxmlformats.org/officeDocument/2006/relationships/slideMaster" Target="slideMasters/slideMaster16.xml"/><Relationship Id="rId107" Type="http://schemas.openxmlformats.org/officeDocument/2006/relationships/viewProps" Target="viewProps.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 Target="slides/slide17.xml"/><Relationship Id="rId5" Type="http://schemas.openxmlformats.org/officeDocument/2006/relationships/slideMaster" Target="slideMasters/slideMaster5.xml"/><Relationship Id="rId90" Type="http://schemas.openxmlformats.org/officeDocument/2006/relationships/slide" Target="slides/slide5.xml"/><Relationship Id="rId95" Type="http://schemas.openxmlformats.org/officeDocument/2006/relationships/slide" Target="slides/slide10.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 Target="slides/slide18.xml"/><Relationship Id="rId108" Type="http://schemas.openxmlformats.org/officeDocument/2006/relationships/theme" Target="theme/theme1.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 Target="slides/slide6.xml"/><Relationship Id="rId96" Type="http://schemas.openxmlformats.org/officeDocument/2006/relationships/slide" Target="slides/slide1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Master" Target="slideMasters/slideMaster57.xml"/><Relationship Id="rId106" Type="http://schemas.openxmlformats.org/officeDocument/2006/relationships/presProps" Target="presProps.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81" Type="http://schemas.openxmlformats.org/officeDocument/2006/relationships/slideMaster" Target="slideMasters/slideMaster81.xml"/><Relationship Id="rId86" Type="http://schemas.openxmlformats.org/officeDocument/2006/relationships/slide" Target="slides/slide1.xml"/><Relationship Id="rId94" Type="http://schemas.openxmlformats.org/officeDocument/2006/relationships/slide" Target="slides/slide9.xml"/><Relationship Id="rId99" Type="http://schemas.openxmlformats.org/officeDocument/2006/relationships/slide" Target="slides/slide14.xml"/><Relationship Id="rId10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tableStyles" Target="tableStyles.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 Target="slides/slide12.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 Target="slides/slide7.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 Target="slides/slide2.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 Target="slides/slide15.xml"/><Relationship Id="rId105" Type="http://schemas.openxmlformats.org/officeDocument/2006/relationships/handoutMaster" Target="handoutMasters/handoutMaster1.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 Target="slides/slide8.xml"/><Relationship Id="rId98" Type="http://schemas.openxmlformats.org/officeDocument/2006/relationships/slide" Target="slides/slide13.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5"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6" name="Rectangle 4"/>
          <p:cNvSpPr>
            <a:spLocks noGrp="1" noChangeArrowheads="1"/>
          </p:cNvSpPr>
          <p:nvPr>
            <p:ph type="ftr" sz="quarter" idx="2"/>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077"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fld id="{D3916629-9827-7F48-9837-31201F5B60A3}" type="slidenum">
              <a:rPr lang="en-US" altLang="en-US"/>
              <a:pPr/>
              <a:t>‹#›</a:t>
            </a:fld>
            <a:endParaRPr lang="en-US" altLang="en-US"/>
          </a:p>
        </p:txBody>
      </p:sp>
    </p:spTree>
    <p:extLst>
      <p:ext uri="{BB962C8B-B14F-4D97-AF65-F5344CB8AC3E}">
        <p14:creationId xmlns:p14="http://schemas.microsoft.com/office/powerpoint/2010/main" val="8469308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1588" y="0"/>
            <a:ext cx="3170238"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lvl1pPr algn="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396292" name="Rectangle 4"/>
          <p:cNvSpPr>
            <a:spLocks noGrp="1" noRot="1" noChangeAspect="1" noChangeArrowheads="1" noTextEdit="1"/>
          </p:cNvSpPr>
          <p:nvPr>
            <p:ph type="sldImg" idx="2"/>
          </p:nvPr>
        </p:nvSpPr>
        <p:spPr bwMode="auto">
          <a:xfrm>
            <a:off x="1260475" y="720725"/>
            <a:ext cx="4799013" cy="3598863"/>
          </a:xfrm>
          <a:prstGeom prst="rect">
            <a:avLst/>
          </a:prstGeom>
          <a:noFill/>
          <a:ln w="12700">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053" name="Rectangle 5"/>
          <p:cNvSpPr>
            <a:spLocks noGrp="1" noChangeArrowheads="1"/>
          </p:cNvSpPr>
          <p:nvPr>
            <p:ph type="body" sz="quarter" idx="3"/>
          </p:nvPr>
        </p:nvSpPr>
        <p:spPr bwMode="auto">
          <a:xfrm>
            <a:off x="976313" y="4562475"/>
            <a:ext cx="5360987" cy="4318000"/>
          </a:xfrm>
          <a:prstGeom prst="rect">
            <a:avLst/>
          </a:prstGeom>
          <a:noFill/>
          <a:ln w="9525">
            <a:noFill/>
            <a:miter lim="800000"/>
            <a:headEnd/>
            <a:tailEnd/>
          </a:ln>
          <a:effectLst/>
        </p:spPr>
        <p:txBody>
          <a:bodyPr vert="horz" wrap="square" lIns="103080" tIns="51540" rIns="103080" bIns="5154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1588" y="9121775"/>
            <a:ext cx="3170238"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defTabSz="1023938" eaLnBrk="0" hangingPunct="0">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2055" name="Rectangle 7"/>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03080" tIns="51540" rIns="103080" bIns="51540" numCol="1" anchor="b" anchorCtr="0" compatLnSpc="1">
            <a:prstTxWarp prst="textNoShape">
              <a:avLst/>
            </a:prstTxWarp>
          </a:bodyPr>
          <a:lstStyle>
            <a:lvl1pPr algn="r" defTabSz="1023938" eaLnBrk="0" hangingPunct="0">
              <a:defRPr sz="1400" b="0"/>
            </a:lvl1pPr>
          </a:lstStyle>
          <a:p>
            <a:fld id="{ED31D02A-C7B6-1F40-818D-86A44B4DC102}" type="slidenum">
              <a:rPr lang="en-US" altLang="en-US"/>
              <a:pPr/>
              <a:t>‹#›</a:t>
            </a:fld>
            <a:endParaRPr lang="en-US" altLang="en-US"/>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ＭＳ Ｐゴシック" pitchFamily="-65" charset="-128"/>
      </a:defRPr>
    </a:lvl1pPr>
    <a:lvl2pPr marL="45561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2pPr>
    <a:lvl3pPr marL="912813"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3pPr>
    <a:lvl4pPr marL="1368425"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4pPr>
    <a:lvl5pPr marL="1825625" algn="l" rtl="0" eaLnBrk="0" fontAlgn="base" hangingPunct="0">
      <a:spcBef>
        <a:spcPct val="30000"/>
      </a:spcBef>
      <a:spcAft>
        <a:spcPct val="0"/>
      </a:spcAft>
      <a:defRPr sz="1200" kern="1200">
        <a:solidFill>
          <a:schemeClr val="tx1"/>
        </a:solidFill>
        <a:latin typeface="Arial" pitchFamily="-65" charset="0"/>
        <a:ea typeface="ＭＳ Ｐゴシック" pitchFamily="-65" charset="-128"/>
        <a:cs typeface="+mn-cs"/>
      </a:defRPr>
    </a:lvl5pPr>
    <a:lvl6pPr marL="2283159" algn="l" defTabSz="456631" rtl="0" eaLnBrk="1" latinLnBrk="0" hangingPunct="1">
      <a:defRPr sz="1200" kern="1200">
        <a:solidFill>
          <a:schemeClr val="tx1"/>
        </a:solidFill>
        <a:latin typeface="+mn-lt"/>
        <a:ea typeface="+mn-ea"/>
        <a:cs typeface="+mn-cs"/>
      </a:defRPr>
    </a:lvl6pPr>
    <a:lvl7pPr marL="2739790" algn="l" defTabSz="456631" rtl="0" eaLnBrk="1" latinLnBrk="0" hangingPunct="1">
      <a:defRPr sz="1200" kern="1200">
        <a:solidFill>
          <a:schemeClr val="tx1"/>
        </a:solidFill>
        <a:latin typeface="+mn-lt"/>
        <a:ea typeface="+mn-ea"/>
        <a:cs typeface="+mn-cs"/>
      </a:defRPr>
    </a:lvl7pPr>
    <a:lvl8pPr marL="3196416" algn="l" defTabSz="456631" rtl="0" eaLnBrk="1" latinLnBrk="0" hangingPunct="1">
      <a:defRPr sz="1200" kern="1200">
        <a:solidFill>
          <a:schemeClr val="tx1"/>
        </a:solidFill>
        <a:latin typeface="+mn-lt"/>
        <a:ea typeface="+mn-ea"/>
        <a:cs typeface="+mn-cs"/>
      </a:defRPr>
    </a:lvl8pPr>
    <a:lvl9pPr marL="3653052" algn="l" defTabSz="456631"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Arial" charset="0"/>
                <a:ea typeface="ＭＳ Ｐゴシック" charset="-128"/>
              </a:defRPr>
            </a:lvl1pPr>
            <a:lvl2pPr marL="742950" indent="-285750" defTabSz="958850">
              <a:spcBef>
                <a:spcPct val="30000"/>
              </a:spcBef>
              <a:defRPr sz="1200">
                <a:solidFill>
                  <a:schemeClr val="tx1"/>
                </a:solidFill>
                <a:latin typeface="Arial" charset="0"/>
                <a:ea typeface="ＭＳ Ｐゴシック" charset="-128"/>
              </a:defRPr>
            </a:lvl2pPr>
            <a:lvl3pPr marL="1143000" indent="-228600" defTabSz="958850">
              <a:spcBef>
                <a:spcPct val="30000"/>
              </a:spcBef>
              <a:defRPr sz="1200">
                <a:solidFill>
                  <a:schemeClr val="tx1"/>
                </a:solidFill>
                <a:latin typeface="Arial" charset="0"/>
                <a:ea typeface="ＭＳ Ｐゴシック" charset="-128"/>
              </a:defRPr>
            </a:lvl3pPr>
            <a:lvl4pPr marL="1600200" indent="-228600" defTabSz="958850">
              <a:spcBef>
                <a:spcPct val="30000"/>
              </a:spcBef>
              <a:defRPr sz="1200">
                <a:solidFill>
                  <a:schemeClr val="tx1"/>
                </a:solidFill>
                <a:latin typeface="Arial" charset="0"/>
                <a:ea typeface="ＭＳ Ｐゴシック" charset="-128"/>
              </a:defRPr>
            </a:lvl4pPr>
            <a:lvl5pPr marL="2057400" indent="-228600" defTabSz="958850">
              <a:spcBef>
                <a:spcPct val="30000"/>
              </a:spcBef>
              <a:defRPr sz="1200">
                <a:solidFill>
                  <a:schemeClr val="tx1"/>
                </a:solidFill>
                <a:latin typeface="Arial" charset="0"/>
                <a:ea typeface="ＭＳ Ｐゴシック" charset="-128"/>
              </a:defRPr>
            </a:lvl5pPr>
            <a:lvl6pPr marL="2514600" indent="-228600" defTabSz="958850" eaLnBrk="0" fontAlgn="base" hangingPunct="0">
              <a:spcBef>
                <a:spcPct val="30000"/>
              </a:spcBef>
              <a:spcAft>
                <a:spcPct val="0"/>
              </a:spcAft>
              <a:defRPr sz="1200">
                <a:solidFill>
                  <a:schemeClr val="tx1"/>
                </a:solidFill>
                <a:latin typeface="Arial" charset="0"/>
                <a:ea typeface="ＭＳ Ｐゴシック" charset="-128"/>
              </a:defRPr>
            </a:lvl6pPr>
            <a:lvl7pPr marL="2971800" indent="-228600" defTabSz="958850" eaLnBrk="0" fontAlgn="base" hangingPunct="0">
              <a:spcBef>
                <a:spcPct val="30000"/>
              </a:spcBef>
              <a:spcAft>
                <a:spcPct val="0"/>
              </a:spcAft>
              <a:defRPr sz="1200">
                <a:solidFill>
                  <a:schemeClr val="tx1"/>
                </a:solidFill>
                <a:latin typeface="Arial" charset="0"/>
                <a:ea typeface="ＭＳ Ｐゴシック" charset="-128"/>
              </a:defRPr>
            </a:lvl7pPr>
            <a:lvl8pPr marL="3429000" indent="-228600" defTabSz="958850" eaLnBrk="0" fontAlgn="base" hangingPunct="0">
              <a:spcBef>
                <a:spcPct val="30000"/>
              </a:spcBef>
              <a:spcAft>
                <a:spcPct val="0"/>
              </a:spcAft>
              <a:defRPr sz="1200">
                <a:solidFill>
                  <a:schemeClr val="tx1"/>
                </a:solidFill>
                <a:latin typeface="Arial" charset="0"/>
                <a:ea typeface="ＭＳ Ｐゴシック" charset="-128"/>
              </a:defRPr>
            </a:lvl8pPr>
            <a:lvl9pPr marL="3886200" indent="-228600" defTabSz="958850" eaLnBrk="0" fontAlgn="base" hangingPunct="0">
              <a:spcBef>
                <a:spcPct val="30000"/>
              </a:spcBef>
              <a:spcAft>
                <a:spcPct val="0"/>
              </a:spcAft>
              <a:defRPr sz="1200">
                <a:solidFill>
                  <a:schemeClr val="tx1"/>
                </a:solidFill>
                <a:latin typeface="Arial" charset="0"/>
                <a:ea typeface="ＭＳ Ｐゴシック" charset="-128"/>
              </a:defRPr>
            </a:lvl9pPr>
          </a:lstStyle>
          <a:p>
            <a:pPr marL="0" marR="0" lvl="0" indent="0" algn="r" defTabSz="958850" rtl="0" eaLnBrk="0" fontAlgn="base" latinLnBrk="0" hangingPunct="0">
              <a:lnSpc>
                <a:spcPct val="100000"/>
              </a:lnSpc>
              <a:spcBef>
                <a:spcPct val="0"/>
              </a:spcBef>
              <a:spcAft>
                <a:spcPct val="0"/>
              </a:spcAft>
              <a:buClrTx/>
              <a:buSzTx/>
              <a:buFontTx/>
              <a:buNone/>
              <a:tabLst/>
              <a:defRPr/>
            </a:pPr>
            <a:fld id="{2449CA78-16C5-7B49-B2D2-051E2A089D15}" type="slidenum">
              <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rPr>
              <a:pPr marL="0" marR="0" lvl="0" indent="0" algn="r" defTabSz="958850" rtl="0" eaLnBrk="0" fontAlgn="base" latinLnBrk="0" hangingPunct="0">
                <a:lnSpc>
                  <a:spcPct val="100000"/>
                </a:lnSpc>
                <a:spcBef>
                  <a:spcPct val="0"/>
                </a:spcBef>
                <a:spcAft>
                  <a:spcPct val="0"/>
                </a:spcAft>
                <a:buClrTx/>
                <a:buSzTx/>
                <a:buFontTx/>
                <a:buNone/>
                <a:tabLst/>
                <a:defRPr/>
              </a:pPr>
              <a:t>1</a:t>
            </a:fld>
            <a:endParaRPr kumimoji="0" lang="en-US" altLang="x-none" sz="1300" b="0" i="0" u="none" strike="noStrike" kern="1200" cap="none" spc="0" normalizeH="0" baseline="0" noProof="0">
              <a:ln>
                <a:noFill/>
              </a:ln>
              <a:solidFill>
                <a:srgbClr val="000000"/>
              </a:solidFill>
              <a:effectLst/>
              <a:uLnTx/>
              <a:uFillTx/>
              <a:latin typeface="Arial" charset="0"/>
              <a:ea typeface="ＭＳ Ｐゴシック" charset="-128"/>
              <a:cs typeface="+mn-cs"/>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x-none" altLang="x-none">
              <a:ea typeface="ＭＳ Ｐゴシック" charset="-128"/>
            </a:endParaRPr>
          </a:p>
        </p:txBody>
      </p:sp>
    </p:spTree>
    <p:extLst>
      <p:ext uri="{BB962C8B-B14F-4D97-AF65-F5344CB8AC3E}">
        <p14:creationId xmlns:p14="http://schemas.microsoft.com/office/powerpoint/2010/main" val="1313667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to explain the error /</a:t>
            </a:r>
            <a:r>
              <a:rPr lang="en-US" baseline="0" dirty="0"/>
              <a:t> error free </a:t>
            </a:r>
            <a:endParaRPr lang="en-US" dirty="0"/>
          </a:p>
        </p:txBody>
      </p:sp>
      <p:sp>
        <p:nvSpPr>
          <p:cNvPr id="4" name="Slide Number Placeholder 3"/>
          <p:cNvSpPr>
            <a:spLocks noGrp="1"/>
          </p:cNvSpPr>
          <p:nvPr>
            <p:ph type="sldNum" sz="quarter" idx="10"/>
          </p:nvPr>
        </p:nvSpPr>
        <p:spPr/>
        <p:txBody>
          <a:bodyPr/>
          <a:lstStyle/>
          <a:p>
            <a:pPr>
              <a:defRPr/>
            </a:pPr>
            <a:fld id="{0100BF89-F62E-4F4D-A171-8DD56B98F47F}" type="slidenum">
              <a:rPr lang="en-US" smtClean="0"/>
              <a:pPr>
                <a:defRPr/>
              </a:pPr>
              <a:t>5</a:t>
            </a:fld>
            <a:endParaRPr lang="en-US"/>
          </a:p>
        </p:txBody>
      </p:sp>
    </p:spTree>
    <p:extLst>
      <p:ext uri="{BB962C8B-B14F-4D97-AF65-F5344CB8AC3E}">
        <p14:creationId xmlns:p14="http://schemas.microsoft.com/office/powerpoint/2010/main" val="89161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F52D4-6283-4945-B1C7-6657FA688E6E}" type="slidenum">
              <a:rPr lang="en-US">
                <a:solidFill>
                  <a:srgbClr val="000000"/>
                </a:solidFill>
              </a:rPr>
              <a:pPr/>
              <a:t>11</a:t>
            </a:fld>
            <a:endParaRPr lang="en-US">
              <a:solidFill>
                <a:srgbClr val="000000"/>
              </a:solidFill>
            </a:endParaRPr>
          </a:p>
        </p:txBody>
      </p:sp>
      <p:sp>
        <p:nvSpPr>
          <p:cNvPr id="6001666"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6001667" name="Rectangle 3"/>
          <p:cNvSpPr>
            <a:spLocks noGrp="1" noChangeArrowheads="1"/>
          </p:cNvSpPr>
          <p:nvPr>
            <p:ph type="body" idx="1"/>
          </p:nvPr>
        </p:nvSpPr>
        <p:spPr>
          <a:xfrm>
            <a:off x="731838" y="4560888"/>
            <a:ext cx="5851525" cy="4319587"/>
          </a:xfrm>
        </p:spPr>
        <p:txBody>
          <a:bodyPr/>
          <a:lstStyle/>
          <a:p>
            <a:r>
              <a:rPr lang="en-US" sz="2000"/>
              <a:t>Need illustrator + do edits</a:t>
            </a:r>
          </a:p>
        </p:txBody>
      </p:sp>
    </p:spTree>
    <p:extLst>
      <p:ext uri="{BB962C8B-B14F-4D97-AF65-F5344CB8AC3E}">
        <p14:creationId xmlns:p14="http://schemas.microsoft.com/office/powerpoint/2010/main" val="2118562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F41354-73D8-F24C-A88E-CA0F82C21686}" type="slidenum">
              <a:rPr lang="en-US">
                <a:solidFill>
                  <a:srgbClr val="000000"/>
                </a:solidFill>
              </a:rPr>
              <a:pPr/>
              <a:t>12</a:t>
            </a:fld>
            <a:endParaRPr lang="en-US">
              <a:solidFill>
                <a:srgbClr val="000000"/>
              </a:solidFill>
            </a:endParaRPr>
          </a:p>
        </p:txBody>
      </p:sp>
      <p:sp>
        <p:nvSpPr>
          <p:cNvPr id="6005762" name="Rectangle 2"/>
          <p:cNvSpPr>
            <a:spLocks noGrp="1" noRot="1" noChangeAspect="1" noChangeArrowheads="1" noTextEdit="1"/>
          </p:cNvSpPr>
          <p:nvPr>
            <p:ph type="sldImg"/>
          </p:nvPr>
        </p:nvSpPr>
        <p:spPr>
          <a:xfrm>
            <a:off x="1257300" y="720725"/>
            <a:ext cx="4800600" cy="3600450"/>
          </a:xfrm>
          <a:ln/>
          <a:extLst>
            <a:ext uri="{FAA26D3D-D897-4be2-8F04-BA451C77F1D7}">
              <ma14:placeholderFlag xmlns="" xmlns:ma14="http://schemas.microsoft.com/office/mac/drawingml/2011/main" val="1"/>
            </a:ext>
          </a:extLst>
        </p:spPr>
      </p:sp>
      <p:sp>
        <p:nvSpPr>
          <p:cNvPr id="6005763" name="Rectangle 3"/>
          <p:cNvSpPr>
            <a:spLocks noGrp="1" noChangeArrowheads="1"/>
          </p:cNvSpPr>
          <p:nvPr>
            <p:ph type="body" idx="1"/>
          </p:nvPr>
        </p:nvSpPr>
        <p:spPr>
          <a:xfrm>
            <a:off x="977900" y="4560888"/>
            <a:ext cx="5359400" cy="4319587"/>
          </a:xfrm>
        </p:spPr>
        <p:txBody>
          <a:bodyPr/>
          <a:lstStyle/>
          <a:p>
            <a:r>
              <a:rPr lang="en-US"/>
              <a:t>- The y-axis captures the distribution of fluorescent intensity log2-ratios</a:t>
            </a:r>
          </a:p>
          <a:p>
            <a:r>
              <a:rPr lang="en-US"/>
              <a:t>- While the x-axis captures DNA sequence characteristics!</a:t>
            </a:r>
          </a:p>
        </p:txBody>
      </p:sp>
    </p:spTree>
    <p:extLst>
      <p:ext uri="{BB962C8B-B14F-4D97-AF65-F5344CB8AC3E}">
        <p14:creationId xmlns:p14="http://schemas.microsoft.com/office/powerpoint/2010/main" val="1948331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242336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schematic</a:t>
            </a:r>
            <a:r>
              <a:rPr lang="en-US" baseline="0" dirty="0"/>
              <a:t> shows you the idea of a split-read analysis. Its simple but powerful enough to identify nucleotide-resolution SVs. Before we talk about how it works, we should know that by convention, when say it’s a deletion, it’s a deletion relative to the reference genome. In other words, the affected sequence actually exists in the reference genome, but is deleted in the query genome. Similar idea for insertion. So a split-read analysis is straight-forward.</a:t>
            </a:r>
            <a:endParaRPr lang="en-US" dirty="0"/>
          </a:p>
        </p:txBody>
      </p:sp>
      <p:sp>
        <p:nvSpPr>
          <p:cNvPr id="4" name="Slide Number Placeholder 3"/>
          <p:cNvSpPr>
            <a:spLocks noGrp="1"/>
          </p:cNvSpPr>
          <p:nvPr>
            <p:ph type="sldNum" sz="quarter" idx="10"/>
          </p:nvPr>
        </p:nvSpPr>
        <p:spPr/>
        <p:txBody>
          <a:bodyPr/>
          <a:lstStyle/>
          <a:p>
            <a:fld id="{1D802CAF-9C81-4A56-B9D5-7D6546115117}" type="slidenum">
              <a:rPr lang="en-US" smtClean="0">
                <a:solidFill>
                  <a:prstClr val="black"/>
                </a:solidFill>
                <a:latin typeface="Calibri"/>
              </a:rPr>
              <a:pPr/>
              <a:t>16</a:t>
            </a:fld>
            <a:endParaRPr lang="en-US">
              <a:solidFill>
                <a:prstClr val="black"/>
              </a:solidFill>
              <a:latin typeface="Calibri"/>
            </a:endParaRPr>
          </a:p>
        </p:txBody>
      </p:sp>
    </p:spTree>
    <p:extLst>
      <p:ext uri="{BB962C8B-B14F-4D97-AF65-F5344CB8AC3E}">
        <p14:creationId xmlns:p14="http://schemas.microsoft.com/office/powerpoint/2010/main" val="1318863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00.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01.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02.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0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100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6.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7.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8.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09.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1.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2.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3.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4.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5.xml.rels><?xml version="1.0" encoding="UTF-8" standalone="yes"?>
<Relationships xmlns="http://schemas.openxmlformats.org/package/2006/relationships"><Relationship Id="rId1" Type="http://schemas.openxmlformats.org/officeDocument/2006/relationships/slideMaster" Target="../slideMasters/slideMaster83.xml"/></Relationships>
</file>

<file path=ppt/slideLayouts/_rels/slideLayout101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1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18.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19.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0.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1.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2.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3.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4.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5.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6.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7.xml.rels><?xml version="1.0" encoding="UTF-8" standalone="yes"?>
<Relationships xmlns="http://schemas.openxmlformats.org/package/2006/relationships"><Relationship Id="rId1" Type="http://schemas.openxmlformats.org/officeDocument/2006/relationships/slideMaster" Target="../slideMasters/slideMaster84.xml"/></Relationships>
</file>

<file path=ppt/slideLayouts/_rels/slideLayout1028.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29.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0.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31.xml.rels><?xml version="1.0" encoding="UTF-8" standalone="yes"?>
<Relationships xmlns="http://schemas.openxmlformats.org/package/2006/relationships"><Relationship Id="rId1" Type="http://schemas.openxmlformats.org/officeDocument/2006/relationships/slideMaster" Target="../slideMasters/slideMaster8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 Id="rId4"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4"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4"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3" Type="http://schemas.openxmlformats.org/officeDocument/2006/relationships/tags" Target="../tags/tag1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3" Type="http://schemas.openxmlformats.org/officeDocument/2006/relationships/tags" Target="../tags/tag115.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4"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3" Type="http://schemas.openxmlformats.org/officeDocument/2006/relationships/tags" Target="../tags/tag121.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 Id="rId4"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 Id="rId4"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 Id="rId4"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tags" Target="../tags/tag141.xml"/><Relationship Id="rId2" Type="http://schemas.openxmlformats.org/officeDocument/2006/relationships/tags" Target="../tags/tag140.xml"/><Relationship Id="rId1" Type="http://schemas.openxmlformats.org/officeDocument/2006/relationships/tags" Target="../tags/tag139.xml"/><Relationship Id="rId4"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3" Type="http://schemas.openxmlformats.org/officeDocument/2006/relationships/tags" Target="../tags/tag144.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 Id="rId4"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4"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tags" Target="../tags/tag154.xml"/><Relationship Id="rId4"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3" Type="http://schemas.openxmlformats.org/officeDocument/2006/relationships/tags" Target="../tags/tag159.xml"/><Relationship Id="rId2" Type="http://schemas.openxmlformats.org/officeDocument/2006/relationships/tags" Target="../tags/tag158.xml"/><Relationship Id="rId1" Type="http://schemas.openxmlformats.org/officeDocument/2006/relationships/tags" Target="../tags/tag157.xml"/><Relationship Id="rId4"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4"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3" Type="http://schemas.openxmlformats.org/officeDocument/2006/relationships/tags" Target="../tags/tag165.xml"/><Relationship Id="rId2" Type="http://schemas.openxmlformats.org/officeDocument/2006/relationships/tags" Target="../tags/tag164.xml"/><Relationship Id="rId1" Type="http://schemas.openxmlformats.org/officeDocument/2006/relationships/tags" Target="../tags/tag163.xml"/><Relationship Id="rId4"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3" Type="http://schemas.openxmlformats.org/officeDocument/2006/relationships/tags" Target="../tags/tag168.xml"/><Relationship Id="rId2" Type="http://schemas.openxmlformats.org/officeDocument/2006/relationships/tags" Target="../tags/tag167.xml"/><Relationship Id="rId1" Type="http://schemas.openxmlformats.org/officeDocument/2006/relationships/tags" Target="../tags/tag166.xml"/><Relationship Id="rId4"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4"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3" Type="http://schemas.openxmlformats.org/officeDocument/2006/relationships/tags" Target="../tags/tag171.xml"/><Relationship Id="rId2" Type="http://schemas.openxmlformats.org/officeDocument/2006/relationships/tags" Target="../tags/tag170.xml"/><Relationship Id="rId1" Type="http://schemas.openxmlformats.org/officeDocument/2006/relationships/tags" Target="../tags/tag169.xml"/><Relationship Id="rId4"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4"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4"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3" Type="http://schemas.openxmlformats.org/officeDocument/2006/relationships/tags" Target="../tags/tag193.xml"/><Relationship Id="rId2" Type="http://schemas.openxmlformats.org/officeDocument/2006/relationships/tags" Target="../tags/tag192.xml"/><Relationship Id="rId1" Type="http://schemas.openxmlformats.org/officeDocument/2006/relationships/tags" Target="../tags/tag191.xml"/><Relationship Id="rId4"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 Id="rId4"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4"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4"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3" Type="http://schemas.openxmlformats.org/officeDocument/2006/relationships/tags" Target="../tags/tag205.xml"/><Relationship Id="rId2" Type="http://schemas.openxmlformats.org/officeDocument/2006/relationships/tags" Target="../tags/tag204.xml"/><Relationship Id="rId1" Type="http://schemas.openxmlformats.org/officeDocument/2006/relationships/tags" Target="../tags/tag203.xml"/><Relationship Id="rId4"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3" Type="http://schemas.openxmlformats.org/officeDocument/2006/relationships/tags" Target="../tags/tag208.xml"/><Relationship Id="rId2" Type="http://schemas.openxmlformats.org/officeDocument/2006/relationships/tags" Target="../tags/tag207.xml"/><Relationship Id="rId1" Type="http://schemas.openxmlformats.org/officeDocument/2006/relationships/tags" Target="../tags/tag206.xml"/><Relationship Id="rId4"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4"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slideMaster" Target="../slideMasters/slideMaster15.xml"/></Relationships>
</file>

<file path=ppt/slideLayouts/_rels/slideLayout192.xml.rels><?xml version="1.0" encoding="UTF-8" standalone="yes"?>
<Relationships xmlns="http://schemas.openxmlformats.org/package/2006/relationships"><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tags" Target="../tags/tag215.xml"/><Relationship Id="rId4" Type="http://schemas.openxmlformats.org/officeDocument/2006/relationships/slideMaster" Target="../slideMasters/slideMaster15.xml"/></Relationships>
</file>

<file path=ppt/slideLayouts/_rels/slideLayout193.xml.rels><?xml version="1.0" encoding="UTF-8" standalone="yes"?>
<Relationships xmlns="http://schemas.openxmlformats.org/package/2006/relationships"><Relationship Id="rId3" Type="http://schemas.openxmlformats.org/officeDocument/2006/relationships/tags" Target="../tags/tag231.xml"/><Relationship Id="rId2" Type="http://schemas.openxmlformats.org/officeDocument/2006/relationships/tags" Target="../tags/tag230.xml"/><Relationship Id="rId1" Type="http://schemas.openxmlformats.org/officeDocument/2006/relationships/tags" Target="../tags/tag229.xml"/><Relationship Id="rId4" Type="http://schemas.openxmlformats.org/officeDocument/2006/relationships/slideMaster" Target="../slideMasters/slideMaster16.xml"/></Relationships>
</file>

<file path=ppt/slideLayouts/_rels/slideLayout194.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4" Type="http://schemas.openxmlformats.org/officeDocument/2006/relationships/slideMaster" Target="../slideMasters/slideMaster16.xml"/></Relationships>
</file>

<file path=ppt/slideLayouts/_rels/slideLayout195.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4" Type="http://schemas.openxmlformats.org/officeDocument/2006/relationships/slideMaster" Target="../slideMasters/slideMaster16.xml"/></Relationships>
</file>

<file path=ppt/slideLayouts/_rels/slideLayout196.xml.rels><?xml version="1.0" encoding="UTF-8" standalone="yes"?>
<Relationships xmlns="http://schemas.openxmlformats.org/package/2006/relationships"><Relationship Id="rId3" Type="http://schemas.openxmlformats.org/officeDocument/2006/relationships/tags" Target="../tags/tag240.xml"/><Relationship Id="rId2" Type="http://schemas.openxmlformats.org/officeDocument/2006/relationships/tags" Target="../tags/tag239.xml"/><Relationship Id="rId1" Type="http://schemas.openxmlformats.org/officeDocument/2006/relationships/tags" Target="../tags/tag238.xml"/><Relationship Id="rId4" Type="http://schemas.openxmlformats.org/officeDocument/2006/relationships/slideMaster" Target="../slideMasters/slideMaster16.xml"/></Relationships>
</file>

<file path=ppt/slideLayouts/_rels/slideLayout197.xml.rels><?xml version="1.0" encoding="UTF-8" standalone="yes"?>
<Relationships xmlns="http://schemas.openxmlformats.org/package/2006/relationships"><Relationship Id="rId3" Type="http://schemas.openxmlformats.org/officeDocument/2006/relationships/tags" Target="../tags/tag243.xml"/><Relationship Id="rId2" Type="http://schemas.openxmlformats.org/officeDocument/2006/relationships/tags" Target="../tags/tag242.xml"/><Relationship Id="rId1" Type="http://schemas.openxmlformats.org/officeDocument/2006/relationships/tags" Target="../tags/tag241.xml"/><Relationship Id="rId4" Type="http://schemas.openxmlformats.org/officeDocument/2006/relationships/slideMaster" Target="../slideMasters/slideMaster16.xml"/></Relationships>
</file>

<file path=ppt/slideLayouts/_rels/slideLayout198.xml.rels><?xml version="1.0" encoding="UTF-8" standalone="yes"?>
<Relationships xmlns="http://schemas.openxmlformats.org/package/2006/relationships"><Relationship Id="rId3" Type="http://schemas.openxmlformats.org/officeDocument/2006/relationships/tags" Target="../tags/tag246.xml"/><Relationship Id="rId2" Type="http://schemas.openxmlformats.org/officeDocument/2006/relationships/tags" Target="../tags/tag245.xml"/><Relationship Id="rId1" Type="http://schemas.openxmlformats.org/officeDocument/2006/relationships/tags" Target="../tags/tag244.xml"/><Relationship Id="rId4" Type="http://schemas.openxmlformats.org/officeDocument/2006/relationships/slideMaster" Target="../slideMasters/slideMaster16.xml"/></Relationships>
</file>

<file path=ppt/slideLayouts/_rels/slideLayout199.xml.rels><?xml version="1.0" encoding="UTF-8" standalone="yes"?>
<Relationships xmlns="http://schemas.openxmlformats.org/package/2006/relationships"><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 Id="rId4" Type="http://schemas.openxmlformats.org/officeDocument/2006/relationships/slideMaster" Target="../slideMasters/slideMaster1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tags" Target="../tags/tag252.xml"/><Relationship Id="rId2" Type="http://schemas.openxmlformats.org/officeDocument/2006/relationships/tags" Target="../tags/tag251.xml"/><Relationship Id="rId1" Type="http://schemas.openxmlformats.org/officeDocument/2006/relationships/tags" Target="../tags/tag250.xml"/><Relationship Id="rId4" Type="http://schemas.openxmlformats.org/officeDocument/2006/relationships/slideMaster" Target="../slideMasters/slideMaster16.xml"/></Relationships>
</file>

<file path=ppt/slideLayouts/_rels/slideLayout201.xml.rels><?xml version="1.0" encoding="UTF-8" standalone="yes"?>
<Relationships xmlns="http://schemas.openxmlformats.org/package/2006/relationships"><Relationship Id="rId3" Type="http://schemas.openxmlformats.org/officeDocument/2006/relationships/tags" Target="../tags/tag255.xml"/><Relationship Id="rId2" Type="http://schemas.openxmlformats.org/officeDocument/2006/relationships/tags" Target="../tags/tag254.xml"/><Relationship Id="rId1" Type="http://schemas.openxmlformats.org/officeDocument/2006/relationships/tags" Target="../tags/tag253.xml"/><Relationship Id="rId4" Type="http://schemas.openxmlformats.org/officeDocument/2006/relationships/slideMaster" Target="../slideMasters/slideMaster16.xml"/></Relationships>
</file>

<file path=ppt/slideLayouts/_rels/slideLayout202.xml.rels><?xml version="1.0" encoding="UTF-8" standalone="yes"?>
<Relationships xmlns="http://schemas.openxmlformats.org/package/2006/relationships"><Relationship Id="rId3" Type="http://schemas.openxmlformats.org/officeDocument/2006/relationships/tags" Target="../tags/tag258.xml"/><Relationship Id="rId2" Type="http://schemas.openxmlformats.org/officeDocument/2006/relationships/tags" Target="../tags/tag257.xml"/><Relationship Id="rId1" Type="http://schemas.openxmlformats.org/officeDocument/2006/relationships/tags" Target="../tags/tag256.xml"/><Relationship Id="rId4" Type="http://schemas.openxmlformats.org/officeDocument/2006/relationships/slideMaster" Target="../slideMasters/slideMaster16.xml"/></Relationships>
</file>

<file path=ppt/slideLayouts/_rels/slideLayout203.xml.rels><?xml version="1.0" encoding="UTF-8" standalone="yes"?>
<Relationships xmlns="http://schemas.openxmlformats.org/package/2006/relationships"><Relationship Id="rId3" Type="http://schemas.openxmlformats.org/officeDocument/2006/relationships/tags" Target="../tags/tag261.xml"/><Relationship Id="rId2" Type="http://schemas.openxmlformats.org/officeDocument/2006/relationships/tags" Target="../tags/tag260.xml"/><Relationship Id="rId1" Type="http://schemas.openxmlformats.org/officeDocument/2006/relationships/tags" Target="../tags/tag259.xml"/><Relationship Id="rId4" Type="http://schemas.openxmlformats.org/officeDocument/2006/relationships/slideMaster" Target="../slideMasters/slideMaster16.xml"/></Relationships>
</file>

<file path=ppt/slideLayouts/_rels/slideLayout204.xml.rels><?xml version="1.0" encoding="UTF-8" standalone="yes"?>
<Relationships xmlns="http://schemas.openxmlformats.org/package/2006/relationships"><Relationship Id="rId3" Type="http://schemas.openxmlformats.org/officeDocument/2006/relationships/tags" Target="../tags/tag267.xml"/><Relationship Id="rId2" Type="http://schemas.openxmlformats.org/officeDocument/2006/relationships/tags" Target="../tags/tag266.xml"/><Relationship Id="rId1" Type="http://schemas.openxmlformats.org/officeDocument/2006/relationships/tags" Target="../tags/tag265.xml"/><Relationship Id="rId4" Type="http://schemas.openxmlformats.org/officeDocument/2006/relationships/slideMaster" Target="../slideMasters/slideMaster17.xml"/></Relationships>
</file>

<file path=ppt/slideLayouts/_rels/slideLayout205.xml.rels><?xml version="1.0" encoding="UTF-8" standalone="yes"?>
<Relationships xmlns="http://schemas.openxmlformats.org/package/2006/relationships"><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 Id="rId4"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79.xml"/><Relationship Id="rId1" Type="http://schemas.openxmlformats.org/officeDocument/2006/relationships/tags" Target="../tags/tag278.xml"/></Relationships>
</file>

<file path=ppt/slideLayouts/_rels/slideLayout20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1.xml"/><Relationship Id="rId1" Type="http://schemas.openxmlformats.org/officeDocument/2006/relationships/tags" Target="../tags/tag280.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3.xml"/><Relationship Id="rId1" Type="http://schemas.openxmlformats.org/officeDocument/2006/relationships/tags" Target="../tags/tag282.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5.xml"/><Relationship Id="rId1" Type="http://schemas.openxmlformats.org/officeDocument/2006/relationships/tags" Target="../tags/tag284.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4"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7.xml"/><Relationship Id="rId1" Type="http://schemas.openxmlformats.org/officeDocument/2006/relationships/tags" Target="../tags/tag286.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89.xml"/><Relationship Id="rId1" Type="http://schemas.openxmlformats.org/officeDocument/2006/relationships/tags" Target="../tags/tag288.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91.xml"/><Relationship Id="rId1" Type="http://schemas.openxmlformats.org/officeDocument/2006/relationships/tags" Target="../tags/tag290.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293.xml"/><Relationship Id="rId1" Type="http://schemas.openxmlformats.org/officeDocument/2006/relationships/tags" Target="../tags/tag292.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299.xml"/></Relationships>
</file>

<file path=ppt/slideLayouts/_rels/slideLayout224.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300.xml"/></Relationships>
</file>

<file path=ppt/slideLayouts/_rels/slideLayout225.xml.rels><?xml version="1.0" encoding="UTF-8" standalone="yes"?>
<Relationships xmlns="http://schemas.openxmlformats.org/package/2006/relationships"><Relationship Id="rId2" Type="http://schemas.openxmlformats.org/officeDocument/2006/relationships/slideMaster" Target="../slideMasters/slideMaster20.xml"/><Relationship Id="rId1" Type="http://schemas.openxmlformats.org/officeDocument/2006/relationships/tags" Target="../tags/tag301.xml"/></Relationships>
</file>

<file path=ppt/slideLayouts/_rels/slideLayout226.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07.xml"/></Relationships>
</file>

<file path=ppt/slideLayouts/_rels/slideLayout227.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08.xml"/></Relationships>
</file>

<file path=ppt/slideLayouts/_rels/slideLayout228.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09.xml"/></Relationships>
</file>

<file path=ppt/slideLayouts/_rels/slideLayout229.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0.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1.xml"/></Relationships>
</file>

<file path=ppt/slideLayouts/_rels/slideLayout231.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2.xml"/></Relationships>
</file>

<file path=ppt/slideLayouts/_rels/slideLayout232.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3.xml"/></Relationships>
</file>

<file path=ppt/slideLayouts/_rels/slideLayout233.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4.xml"/></Relationships>
</file>

<file path=ppt/slideLayouts/_rels/slideLayout234.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5.xml"/></Relationships>
</file>

<file path=ppt/slideLayouts/_rels/slideLayout235.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6.xml"/></Relationships>
</file>

<file path=ppt/slideLayouts/_rels/slideLayout236.xml.rels><?xml version="1.0" encoding="UTF-8" standalone="yes"?>
<Relationships xmlns="http://schemas.openxmlformats.org/package/2006/relationships"><Relationship Id="rId2" Type="http://schemas.openxmlformats.org/officeDocument/2006/relationships/slideMaster" Target="../slideMasters/slideMaster21.xml"/><Relationship Id="rId1" Type="http://schemas.openxmlformats.org/officeDocument/2006/relationships/tags" Target="../tags/tag3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323.xml"/></Relationships>
</file>

<file path=ppt/slideLayouts/_rels/slideLayout246.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324.xml"/></Relationships>
</file>

<file path=ppt/slideLayouts/_rels/slideLayout247.xml.rels><?xml version="1.0" encoding="UTF-8" standalone="yes"?>
<Relationships xmlns="http://schemas.openxmlformats.org/package/2006/relationships"><Relationship Id="rId2" Type="http://schemas.openxmlformats.org/officeDocument/2006/relationships/slideMaster" Target="../slideMasters/slideMaster22.xml"/><Relationship Id="rId1" Type="http://schemas.openxmlformats.org/officeDocument/2006/relationships/tags" Target="../tags/tag325.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4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45.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3" Type="http://schemas.openxmlformats.org/officeDocument/2006/relationships/tags" Target="../tags/tag336.xml"/><Relationship Id="rId2" Type="http://schemas.openxmlformats.org/officeDocument/2006/relationships/tags" Target="../tags/tag335.xml"/><Relationship Id="rId1" Type="http://schemas.openxmlformats.org/officeDocument/2006/relationships/tags" Target="../tags/tag334.xml"/><Relationship Id="rId4"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3" Type="http://schemas.openxmlformats.org/officeDocument/2006/relationships/tags" Target="../tags/tag339.xml"/><Relationship Id="rId2" Type="http://schemas.openxmlformats.org/officeDocument/2006/relationships/tags" Target="../tags/tag338.xml"/><Relationship Id="rId1" Type="http://schemas.openxmlformats.org/officeDocument/2006/relationships/tags" Target="../tags/tag337.xml"/><Relationship Id="rId4"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3" Type="http://schemas.openxmlformats.org/officeDocument/2006/relationships/tags" Target="../tags/tag342.xml"/><Relationship Id="rId2" Type="http://schemas.openxmlformats.org/officeDocument/2006/relationships/tags" Target="../tags/tag341.xml"/><Relationship Id="rId1" Type="http://schemas.openxmlformats.org/officeDocument/2006/relationships/tags" Target="../tags/tag340.xml"/><Relationship Id="rId4"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 Id="rId4"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3" Type="http://schemas.openxmlformats.org/officeDocument/2006/relationships/tags" Target="../tags/tag348.xml"/><Relationship Id="rId2" Type="http://schemas.openxmlformats.org/officeDocument/2006/relationships/tags" Target="../tags/tag347.xml"/><Relationship Id="rId1" Type="http://schemas.openxmlformats.org/officeDocument/2006/relationships/tags" Target="../tags/tag346.xml"/><Relationship Id="rId4" Type="http://schemas.openxmlformats.org/officeDocument/2006/relationships/slideMaster" Target="../slideMasters/slideMaster24.xml"/></Relationships>
</file>

<file path=ppt/slideLayouts/_rels/slideLayout266.xml.rels><?xml version="1.0" encoding="UTF-8" standalone="yes"?>
<Relationships xmlns="http://schemas.openxmlformats.org/package/2006/relationships"><Relationship Id="rId3" Type="http://schemas.openxmlformats.org/officeDocument/2006/relationships/tags" Target="../tags/tag351.xml"/><Relationship Id="rId2" Type="http://schemas.openxmlformats.org/officeDocument/2006/relationships/tags" Target="../tags/tag350.xml"/><Relationship Id="rId1" Type="http://schemas.openxmlformats.org/officeDocument/2006/relationships/tags" Target="../tags/tag349.xml"/><Relationship Id="rId4" Type="http://schemas.openxmlformats.org/officeDocument/2006/relationships/slideMaster" Target="../slideMasters/slideMaster24.xml"/></Relationships>
</file>

<file path=ppt/slideLayouts/_rels/slideLayout267.xml.rels><?xml version="1.0" encoding="UTF-8" standalone="yes"?>
<Relationships xmlns="http://schemas.openxmlformats.org/package/2006/relationships"><Relationship Id="rId3" Type="http://schemas.openxmlformats.org/officeDocument/2006/relationships/tags" Target="../tags/tag354.xml"/><Relationship Id="rId2" Type="http://schemas.openxmlformats.org/officeDocument/2006/relationships/tags" Target="../tags/tag353.xml"/><Relationship Id="rId1" Type="http://schemas.openxmlformats.org/officeDocument/2006/relationships/tags" Target="../tags/tag352.xml"/><Relationship Id="rId4"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 Id="rId4"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3" Type="http://schemas.openxmlformats.org/officeDocument/2006/relationships/tags" Target="../tags/tag360.xml"/><Relationship Id="rId2" Type="http://schemas.openxmlformats.org/officeDocument/2006/relationships/tags" Target="../tags/tag359.xml"/><Relationship Id="rId1" Type="http://schemas.openxmlformats.org/officeDocument/2006/relationships/tags" Target="../tags/tag358.xml"/><Relationship Id="rId4"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4"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3" Type="http://schemas.openxmlformats.org/officeDocument/2006/relationships/tags" Target="../tags/tag366.xml"/><Relationship Id="rId2" Type="http://schemas.openxmlformats.org/officeDocument/2006/relationships/tags" Target="../tags/tag365.xml"/><Relationship Id="rId1" Type="http://schemas.openxmlformats.org/officeDocument/2006/relationships/tags" Target="../tags/tag364.xml"/><Relationship Id="rId4"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 Id="rId4"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3" Type="http://schemas.openxmlformats.org/officeDocument/2006/relationships/tags" Target="../tags/tag380.xml"/><Relationship Id="rId2" Type="http://schemas.openxmlformats.org/officeDocument/2006/relationships/tags" Target="../tags/tag379.xml"/><Relationship Id="rId1" Type="http://schemas.openxmlformats.org/officeDocument/2006/relationships/tags" Target="../tags/tag378.xml"/><Relationship Id="rId4"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3" Type="http://schemas.openxmlformats.org/officeDocument/2006/relationships/tags" Target="../tags/tag383.xml"/><Relationship Id="rId2" Type="http://schemas.openxmlformats.org/officeDocument/2006/relationships/tags" Target="../tags/tag382.xml"/><Relationship Id="rId1" Type="http://schemas.openxmlformats.org/officeDocument/2006/relationships/tags" Target="../tags/tag381.xml"/><Relationship Id="rId4" Type="http://schemas.openxmlformats.org/officeDocument/2006/relationships/slideMaster" Target="../slideMasters/slideMaster26.xml"/></Relationships>
</file>

<file path=ppt/slideLayouts/_rels/slideLayout288.xml.rels><?xml version="1.0" encoding="UTF-8" standalone="yes"?>
<Relationships xmlns="http://schemas.openxmlformats.org/package/2006/relationships"><Relationship Id="rId3" Type="http://schemas.openxmlformats.org/officeDocument/2006/relationships/tags" Target="../tags/tag386.xml"/><Relationship Id="rId2" Type="http://schemas.openxmlformats.org/officeDocument/2006/relationships/tags" Target="../tags/tag385.xml"/><Relationship Id="rId1" Type="http://schemas.openxmlformats.org/officeDocument/2006/relationships/tags" Target="../tags/tag384.xml"/><Relationship Id="rId4" Type="http://schemas.openxmlformats.org/officeDocument/2006/relationships/slideMaster" Target="../slideMasters/slideMaster26.xml"/></Relationships>
</file>

<file path=ppt/slideLayouts/_rels/slideLayout289.xml.rels><?xml version="1.0" encoding="UTF-8" standalone="yes"?>
<Relationships xmlns="http://schemas.openxmlformats.org/package/2006/relationships"><Relationship Id="rId3" Type="http://schemas.openxmlformats.org/officeDocument/2006/relationships/tags" Target="../tags/tag389.xml"/><Relationship Id="rId2" Type="http://schemas.openxmlformats.org/officeDocument/2006/relationships/tags" Target="../tags/tag388.xml"/><Relationship Id="rId1" Type="http://schemas.openxmlformats.org/officeDocument/2006/relationships/tags" Target="../tags/tag387.xml"/><Relationship Id="rId4" Type="http://schemas.openxmlformats.org/officeDocument/2006/relationships/slideMaster" Target="../slideMasters/slideMaster2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 Id="rId4"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3" Type="http://schemas.openxmlformats.org/officeDocument/2006/relationships/tags" Target="../tags/tag395.xml"/><Relationship Id="rId2" Type="http://schemas.openxmlformats.org/officeDocument/2006/relationships/tags" Target="../tags/tag394.xml"/><Relationship Id="rId1" Type="http://schemas.openxmlformats.org/officeDocument/2006/relationships/tags" Target="../tags/tag393.xml"/><Relationship Id="rId4"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3" Type="http://schemas.openxmlformats.org/officeDocument/2006/relationships/tags" Target="../tags/tag398.xml"/><Relationship Id="rId2" Type="http://schemas.openxmlformats.org/officeDocument/2006/relationships/tags" Target="../tags/tag397.xml"/><Relationship Id="rId1" Type="http://schemas.openxmlformats.org/officeDocument/2006/relationships/tags" Target="../tags/tag396.xml"/><Relationship Id="rId4"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3" Type="http://schemas.openxmlformats.org/officeDocument/2006/relationships/tags" Target="../tags/tag401.xml"/><Relationship Id="rId2" Type="http://schemas.openxmlformats.org/officeDocument/2006/relationships/tags" Target="../tags/tag400.xml"/><Relationship Id="rId1" Type="http://schemas.openxmlformats.org/officeDocument/2006/relationships/tags" Target="../tags/tag399.xml"/><Relationship Id="rId4"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tags" Target="../tags/tag402.xml"/><Relationship Id="rId4"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3" Type="http://schemas.openxmlformats.org/officeDocument/2006/relationships/tags" Target="../tags/tag407.xml"/><Relationship Id="rId2" Type="http://schemas.openxmlformats.org/officeDocument/2006/relationships/tags" Target="../tags/tag406.xml"/><Relationship Id="rId1" Type="http://schemas.openxmlformats.org/officeDocument/2006/relationships/tags" Target="../tags/tag405.xml"/><Relationship Id="rId4"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422.xml"/><Relationship Id="rId1" Type="http://schemas.openxmlformats.org/officeDocument/2006/relationships/tags" Target="../tags/tag421.xml"/></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424.xml"/><Relationship Id="rId1" Type="http://schemas.openxmlformats.org/officeDocument/2006/relationships/tags" Target="../tags/tag423.xml"/></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34.xml"/><Relationship Id="rId1" Type="http://schemas.openxmlformats.org/officeDocument/2006/relationships/tags" Target="../tags/tag433.xml"/></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36.xml"/><Relationship Id="rId1" Type="http://schemas.openxmlformats.org/officeDocument/2006/relationships/tags" Target="../tags/tag435.xml"/></Relationships>
</file>

<file path=ppt/slideLayouts/_rels/slideLayout326.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38.xml"/><Relationship Id="rId1" Type="http://schemas.openxmlformats.org/officeDocument/2006/relationships/tags" Target="../tags/tag437.xml"/></Relationships>
</file>

<file path=ppt/slideLayouts/_rels/slideLayout32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0.xml"/><Relationship Id="rId1" Type="http://schemas.openxmlformats.org/officeDocument/2006/relationships/tags" Target="../tags/tag439.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2.xml"/><Relationship Id="rId1" Type="http://schemas.openxmlformats.org/officeDocument/2006/relationships/tags" Target="../tags/tag441.xml"/></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4.xml"/><Relationship Id="rId1" Type="http://schemas.openxmlformats.org/officeDocument/2006/relationships/tags" Target="../tags/tag44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6.xml"/><Relationship Id="rId1" Type="http://schemas.openxmlformats.org/officeDocument/2006/relationships/tags" Target="../tags/tag445.xml"/></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48.xml"/><Relationship Id="rId1" Type="http://schemas.openxmlformats.org/officeDocument/2006/relationships/tags" Target="../tags/tag447.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50.xml"/><Relationship Id="rId1" Type="http://schemas.openxmlformats.org/officeDocument/2006/relationships/tags" Target="../tags/tag449.xml"/></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52.xml"/><Relationship Id="rId1" Type="http://schemas.openxmlformats.org/officeDocument/2006/relationships/tags" Target="../tags/tag451.xml"/></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454.xml"/><Relationship Id="rId1" Type="http://schemas.openxmlformats.org/officeDocument/2006/relationships/tags" Target="../tags/tag453.xml"/></Relationships>
</file>

<file path=ppt/slideLayouts/_rels/slideLayout335.xml.rels><?xml version="1.0" encoding="UTF-8" standalone="yes"?>
<Relationships xmlns="http://schemas.openxmlformats.org/package/2006/relationships"><Relationship Id="rId3" Type="http://schemas.openxmlformats.org/officeDocument/2006/relationships/tags" Target="../tags/tag474.xml"/><Relationship Id="rId2" Type="http://schemas.openxmlformats.org/officeDocument/2006/relationships/tags" Target="../tags/tag473.xml"/><Relationship Id="rId1" Type="http://schemas.openxmlformats.org/officeDocument/2006/relationships/tags" Target="../tags/tag472.xml"/><Relationship Id="rId4"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5.xml"/></Relationships>
</file>

<file path=ppt/slideLayouts/_rels/slideLayout337.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6.xml"/></Relationships>
</file>

<file path=ppt/slideLayouts/_rels/slideLayout338.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7.xml"/></Relationships>
</file>

<file path=ppt/slideLayouts/_rels/slideLayout339.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79.xml"/></Relationships>
</file>

<file path=ppt/slideLayouts/_rels/slideLayout341.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0.xml"/></Relationships>
</file>

<file path=ppt/slideLayouts/_rels/slideLayout342.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1.xml"/></Relationships>
</file>

<file path=ppt/slideLayouts/_rels/slideLayout343.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2.xml"/></Relationships>
</file>

<file path=ppt/slideLayouts/_rels/slideLayout344.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3.xml"/></Relationships>
</file>

<file path=ppt/slideLayouts/_rels/slideLayout345.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4.xml"/></Relationships>
</file>

<file path=ppt/slideLayouts/_rels/slideLayout346.xml.rels><?xml version="1.0" encoding="UTF-8" standalone="yes"?>
<Relationships xmlns="http://schemas.openxmlformats.org/package/2006/relationships"><Relationship Id="rId2" Type="http://schemas.openxmlformats.org/officeDocument/2006/relationships/slideMaster" Target="../slideMasters/slideMaster31.xml"/><Relationship Id="rId1" Type="http://schemas.openxmlformats.org/officeDocument/2006/relationships/tags" Target="../tags/tag485.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3" Type="http://schemas.openxmlformats.org/officeDocument/2006/relationships/tags" Target="../tags/tag491.xml"/><Relationship Id="rId2" Type="http://schemas.openxmlformats.org/officeDocument/2006/relationships/tags" Target="../tags/tag490.xml"/><Relationship Id="rId1" Type="http://schemas.openxmlformats.org/officeDocument/2006/relationships/tags" Target="../tags/tag489.xml"/><Relationship Id="rId4"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tags" Target="../tags/tag492.xml"/><Relationship Id="rId4"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0.xml"/></Relationships>
</file>

<file path=ppt/slideLayouts/_rels/slideLayout364.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1.xml"/></Relationships>
</file>

<file path=ppt/slideLayouts/_rels/slideLayout365.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2.xml"/></Relationships>
</file>

<file path=ppt/slideLayouts/_rels/slideLayout366.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3.xml"/></Relationships>
</file>

<file path=ppt/slideLayouts/_rels/slideLayout367.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4.xml"/></Relationships>
</file>

<file path=ppt/slideLayouts/_rels/slideLayout368.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5.xml"/></Relationships>
</file>

<file path=ppt/slideLayouts/_rels/slideLayout369.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7.xml"/></Relationships>
</file>

<file path=ppt/slideLayouts/_rels/slideLayout371.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8.xml"/></Relationships>
</file>

<file path=ppt/slideLayouts/_rels/slideLayout372.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09.xml"/></Relationships>
</file>

<file path=ppt/slideLayouts/_rels/slideLayout373.xml.rels><?xml version="1.0" encoding="UTF-8" standalone="yes"?>
<Relationships xmlns="http://schemas.openxmlformats.org/package/2006/relationships"><Relationship Id="rId2" Type="http://schemas.openxmlformats.org/officeDocument/2006/relationships/slideMaster" Target="../slideMasters/slideMaster33.xml"/><Relationship Id="rId1" Type="http://schemas.openxmlformats.org/officeDocument/2006/relationships/tags" Target="../tags/tag510.xml"/></Relationships>
</file>

<file path=ppt/slideLayouts/_rels/slideLayout374.xml.rels><?xml version="1.0" encoding="UTF-8" standalone="yes"?>
<Relationships xmlns="http://schemas.openxmlformats.org/package/2006/relationships"><Relationship Id="rId3" Type="http://schemas.openxmlformats.org/officeDocument/2006/relationships/tags" Target="../tags/tag513.xml"/><Relationship Id="rId2" Type="http://schemas.openxmlformats.org/officeDocument/2006/relationships/tags" Target="../tags/tag512.xml"/><Relationship Id="rId1" Type="http://schemas.openxmlformats.org/officeDocument/2006/relationships/tags" Target="../tags/tag511.xml"/><Relationship Id="rId4" Type="http://schemas.openxmlformats.org/officeDocument/2006/relationships/slideMaster" Target="../slideMasters/slideMaster33.xml"/></Relationships>
</file>

<file path=ppt/slideLayouts/_rels/slideLayout375.xml.rels><?xml version="1.0" encoding="UTF-8" standalone="yes"?>
<Relationships xmlns="http://schemas.openxmlformats.org/package/2006/relationships"><Relationship Id="rId3" Type="http://schemas.openxmlformats.org/officeDocument/2006/relationships/tags" Target="../tags/tag516.xml"/><Relationship Id="rId2" Type="http://schemas.openxmlformats.org/officeDocument/2006/relationships/tags" Target="../tags/tag515.xml"/><Relationship Id="rId1" Type="http://schemas.openxmlformats.org/officeDocument/2006/relationships/tags" Target="../tags/tag514.xml"/><Relationship Id="rId4" Type="http://schemas.openxmlformats.org/officeDocument/2006/relationships/slideMaster" Target="../slideMasters/slideMaster33.xml"/></Relationships>
</file>

<file path=ppt/slideLayouts/_rels/slideLayout376.xml.rels><?xml version="1.0" encoding="UTF-8" standalone="yes"?>
<Relationships xmlns="http://schemas.openxmlformats.org/package/2006/relationships"><Relationship Id="rId3" Type="http://schemas.openxmlformats.org/officeDocument/2006/relationships/tags" Target="../tags/tag519.xml"/><Relationship Id="rId2" Type="http://schemas.openxmlformats.org/officeDocument/2006/relationships/tags" Target="../tags/tag518.xml"/><Relationship Id="rId1" Type="http://schemas.openxmlformats.org/officeDocument/2006/relationships/tags" Target="../tags/tag517.xml"/><Relationship Id="rId4" Type="http://schemas.openxmlformats.org/officeDocument/2006/relationships/slideMaster" Target="../slideMasters/slideMaster33.xml"/></Relationships>
</file>

<file path=ppt/slideLayouts/_rels/slideLayout377.xml.rels><?xml version="1.0" encoding="UTF-8" standalone="yes"?>
<Relationships xmlns="http://schemas.openxmlformats.org/package/2006/relationships"><Relationship Id="rId3" Type="http://schemas.openxmlformats.org/officeDocument/2006/relationships/tags" Target="../tags/tag522.xml"/><Relationship Id="rId2" Type="http://schemas.openxmlformats.org/officeDocument/2006/relationships/tags" Target="../tags/tag521.xml"/><Relationship Id="rId1" Type="http://schemas.openxmlformats.org/officeDocument/2006/relationships/tags" Target="../tags/tag520.xml"/><Relationship Id="rId4" Type="http://schemas.openxmlformats.org/officeDocument/2006/relationships/slideMaster" Target="../slideMasters/slideMaster33.xml"/></Relationships>
</file>

<file path=ppt/slideLayouts/_rels/slideLayout378.xml.rels><?xml version="1.0" encoding="UTF-8" standalone="yes"?>
<Relationships xmlns="http://schemas.openxmlformats.org/package/2006/relationships"><Relationship Id="rId3" Type="http://schemas.openxmlformats.org/officeDocument/2006/relationships/tags" Target="../tags/tag528.xml"/><Relationship Id="rId2" Type="http://schemas.openxmlformats.org/officeDocument/2006/relationships/tags" Target="../tags/tag527.xml"/><Relationship Id="rId1" Type="http://schemas.openxmlformats.org/officeDocument/2006/relationships/tags" Target="../tags/tag526.xml"/><Relationship Id="rId4" Type="http://schemas.openxmlformats.org/officeDocument/2006/relationships/slideMaster" Target="../slideMasters/slideMaster34.xml"/></Relationships>
</file>

<file path=ppt/slideLayouts/_rels/slideLayout379.xml.rels><?xml version="1.0" encoding="UTF-8" standalone="yes"?>
<Relationships xmlns="http://schemas.openxmlformats.org/package/2006/relationships"><Relationship Id="rId3" Type="http://schemas.openxmlformats.org/officeDocument/2006/relationships/tags" Target="../tags/tag531.xml"/><Relationship Id="rId2" Type="http://schemas.openxmlformats.org/officeDocument/2006/relationships/tags" Target="../tags/tag530.xml"/><Relationship Id="rId1" Type="http://schemas.openxmlformats.org/officeDocument/2006/relationships/tags" Target="../tags/tag529.xml"/><Relationship Id="rId4"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3" Type="http://schemas.openxmlformats.org/officeDocument/2006/relationships/tags" Target="../tags/tag534.xml"/><Relationship Id="rId2" Type="http://schemas.openxmlformats.org/officeDocument/2006/relationships/tags" Target="../tags/tag533.xml"/><Relationship Id="rId1" Type="http://schemas.openxmlformats.org/officeDocument/2006/relationships/tags" Target="../tags/tag532.xml"/><Relationship Id="rId4" Type="http://schemas.openxmlformats.org/officeDocument/2006/relationships/slideMaster" Target="../slideMasters/slideMaster34.xml"/></Relationships>
</file>

<file path=ppt/slideLayouts/_rels/slideLayout381.xml.rels><?xml version="1.0" encoding="UTF-8" standalone="yes"?>
<Relationships xmlns="http://schemas.openxmlformats.org/package/2006/relationships"><Relationship Id="rId3" Type="http://schemas.openxmlformats.org/officeDocument/2006/relationships/tags" Target="../tags/tag537.xml"/><Relationship Id="rId2" Type="http://schemas.openxmlformats.org/officeDocument/2006/relationships/tags" Target="../tags/tag536.xml"/><Relationship Id="rId1" Type="http://schemas.openxmlformats.org/officeDocument/2006/relationships/tags" Target="../tags/tag535.xml"/><Relationship Id="rId4" Type="http://schemas.openxmlformats.org/officeDocument/2006/relationships/slideMaster" Target="../slideMasters/slideMaster34.xml"/></Relationships>
</file>

<file path=ppt/slideLayouts/_rels/slideLayout382.xml.rels><?xml version="1.0" encoding="UTF-8" standalone="yes"?>
<Relationships xmlns="http://schemas.openxmlformats.org/package/2006/relationships"><Relationship Id="rId3" Type="http://schemas.openxmlformats.org/officeDocument/2006/relationships/tags" Target="../tags/tag540.xml"/><Relationship Id="rId2" Type="http://schemas.openxmlformats.org/officeDocument/2006/relationships/tags" Target="../tags/tag539.xml"/><Relationship Id="rId1" Type="http://schemas.openxmlformats.org/officeDocument/2006/relationships/tags" Target="../tags/tag538.xml"/><Relationship Id="rId4" Type="http://schemas.openxmlformats.org/officeDocument/2006/relationships/slideMaster" Target="../slideMasters/slideMaster34.xml"/></Relationships>
</file>

<file path=ppt/slideLayouts/_rels/slideLayout383.xml.rels><?xml version="1.0" encoding="UTF-8" standalone="yes"?>
<Relationships xmlns="http://schemas.openxmlformats.org/package/2006/relationships"><Relationship Id="rId3" Type="http://schemas.openxmlformats.org/officeDocument/2006/relationships/tags" Target="../tags/tag543.xml"/><Relationship Id="rId2" Type="http://schemas.openxmlformats.org/officeDocument/2006/relationships/tags" Target="../tags/tag542.xml"/><Relationship Id="rId1" Type="http://schemas.openxmlformats.org/officeDocument/2006/relationships/tags" Target="../tags/tag541.xml"/><Relationship Id="rId4" Type="http://schemas.openxmlformats.org/officeDocument/2006/relationships/slideMaster" Target="../slideMasters/slideMaster34.xml"/></Relationships>
</file>

<file path=ppt/slideLayouts/_rels/slideLayout384.xml.rels><?xml version="1.0" encoding="UTF-8" standalone="yes"?>
<Relationships xmlns="http://schemas.openxmlformats.org/package/2006/relationships"><Relationship Id="rId3" Type="http://schemas.openxmlformats.org/officeDocument/2006/relationships/tags" Target="../tags/tag546.xml"/><Relationship Id="rId2" Type="http://schemas.openxmlformats.org/officeDocument/2006/relationships/tags" Target="../tags/tag545.xml"/><Relationship Id="rId1" Type="http://schemas.openxmlformats.org/officeDocument/2006/relationships/tags" Target="../tags/tag544.xml"/><Relationship Id="rId4" Type="http://schemas.openxmlformats.org/officeDocument/2006/relationships/slideMaster" Target="../slideMasters/slideMaster34.xml"/></Relationships>
</file>

<file path=ppt/slideLayouts/_rels/slideLayout385.xml.rels><?xml version="1.0" encoding="UTF-8" standalone="yes"?>
<Relationships xmlns="http://schemas.openxmlformats.org/package/2006/relationships"><Relationship Id="rId3" Type="http://schemas.openxmlformats.org/officeDocument/2006/relationships/tags" Target="../tags/tag549.xml"/><Relationship Id="rId2" Type="http://schemas.openxmlformats.org/officeDocument/2006/relationships/tags" Target="../tags/tag548.xml"/><Relationship Id="rId1" Type="http://schemas.openxmlformats.org/officeDocument/2006/relationships/tags" Target="../tags/tag547.xml"/><Relationship Id="rId4" Type="http://schemas.openxmlformats.org/officeDocument/2006/relationships/slideMaster" Target="../slideMasters/slideMaster34.xml"/></Relationships>
</file>

<file path=ppt/slideLayouts/_rels/slideLayout386.xml.rels><?xml version="1.0" encoding="UTF-8" standalone="yes"?>
<Relationships xmlns="http://schemas.openxmlformats.org/package/2006/relationships"><Relationship Id="rId3" Type="http://schemas.openxmlformats.org/officeDocument/2006/relationships/tags" Target="../tags/tag552.xml"/><Relationship Id="rId2" Type="http://schemas.openxmlformats.org/officeDocument/2006/relationships/tags" Target="../tags/tag551.xml"/><Relationship Id="rId1" Type="http://schemas.openxmlformats.org/officeDocument/2006/relationships/tags" Target="../tags/tag550.xml"/><Relationship Id="rId4" Type="http://schemas.openxmlformats.org/officeDocument/2006/relationships/slideMaster" Target="../slideMasters/slideMaster34.xml"/></Relationships>
</file>

<file path=ppt/slideLayouts/_rels/slideLayout387.xml.rels><?xml version="1.0" encoding="UTF-8" standalone="yes"?>
<Relationships xmlns="http://schemas.openxmlformats.org/package/2006/relationships"><Relationship Id="rId3" Type="http://schemas.openxmlformats.org/officeDocument/2006/relationships/tags" Target="../tags/tag555.xml"/><Relationship Id="rId2" Type="http://schemas.openxmlformats.org/officeDocument/2006/relationships/tags" Target="../tags/tag554.xml"/><Relationship Id="rId1" Type="http://schemas.openxmlformats.org/officeDocument/2006/relationships/tags" Target="../tags/tag553.xml"/><Relationship Id="rId4" Type="http://schemas.openxmlformats.org/officeDocument/2006/relationships/slideMaster" Target="../slideMasters/slideMaster34.xml"/></Relationships>
</file>

<file path=ppt/slideLayouts/_rels/slideLayout388.xml.rels><?xml version="1.0" encoding="UTF-8" standalone="yes"?>
<Relationships xmlns="http://schemas.openxmlformats.org/package/2006/relationships"><Relationship Id="rId3" Type="http://schemas.openxmlformats.org/officeDocument/2006/relationships/tags" Target="../tags/tag558.xml"/><Relationship Id="rId2" Type="http://schemas.openxmlformats.org/officeDocument/2006/relationships/tags" Target="../tags/tag557.xml"/><Relationship Id="rId1" Type="http://schemas.openxmlformats.org/officeDocument/2006/relationships/tags" Target="../tags/tag556.xml"/><Relationship Id="rId4" Type="http://schemas.openxmlformats.org/officeDocument/2006/relationships/slideMaster" Target="../slideMasters/slideMaster34.xml"/></Relationships>
</file>

<file path=ppt/slideLayouts/_rels/slideLayout389.xml.rels><?xml version="1.0" encoding="UTF-8" standalone="yes"?>
<Relationships xmlns="http://schemas.openxmlformats.org/package/2006/relationships"><Relationship Id="rId3" Type="http://schemas.openxmlformats.org/officeDocument/2006/relationships/tags" Target="../tags/tag566.xml"/><Relationship Id="rId2" Type="http://schemas.openxmlformats.org/officeDocument/2006/relationships/tags" Target="../tags/tag565.xml"/><Relationship Id="rId1" Type="http://schemas.openxmlformats.org/officeDocument/2006/relationships/tags" Target="../tags/tag564.xml"/><Relationship Id="rId4" Type="http://schemas.openxmlformats.org/officeDocument/2006/relationships/slideMaster" Target="../slideMasters/slideMaster3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3" Type="http://schemas.openxmlformats.org/officeDocument/2006/relationships/tags" Target="../tags/tag569.xml"/><Relationship Id="rId2" Type="http://schemas.openxmlformats.org/officeDocument/2006/relationships/tags" Target="../tags/tag568.xml"/><Relationship Id="rId1" Type="http://schemas.openxmlformats.org/officeDocument/2006/relationships/tags" Target="../tags/tag567.xml"/><Relationship Id="rId4" Type="http://schemas.openxmlformats.org/officeDocument/2006/relationships/slideMaster" Target="../slideMasters/slideMaster35.xml"/></Relationships>
</file>

<file path=ppt/slideLayouts/_rels/slideLayout391.xml.rels><?xml version="1.0" encoding="UTF-8" standalone="yes"?>
<Relationships xmlns="http://schemas.openxmlformats.org/package/2006/relationships"><Relationship Id="rId3" Type="http://schemas.openxmlformats.org/officeDocument/2006/relationships/tags" Target="../tags/tag572.xml"/><Relationship Id="rId2" Type="http://schemas.openxmlformats.org/officeDocument/2006/relationships/tags" Target="../tags/tag571.xml"/><Relationship Id="rId1" Type="http://schemas.openxmlformats.org/officeDocument/2006/relationships/tags" Target="../tags/tag570.xml"/><Relationship Id="rId4" Type="http://schemas.openxmlformats.org/officeDocument/2006/relationships/slideMaster" Target="../slideMasters/slideMaster35.xml"/></Relationships>
</file>

<file path=ppt/slideLayouts/_rels/slideLayout392.xml.rels><?xml version="1.0" encoding="UTF-8" standalone="yes"?>
<Relationships xmlns="http://schemas.openxmlformats.org/package/2006/relationships"><Relationship Id="rId3" Type="http://schemas.openxmlformats.org/officeDocument/2006/relationships/tags" Target="../tags/tag575.xml"/><Relationship Id="rId2" Type="http://schemas.openxmlformats.org/officeDocument/2006/relationships/tags" Target="../tags/tag574.xml"/><Relationship Id="rId1" Type="http://schemas.openxmlformats.org/officeDocument/2006/relationships/tags" Target="../tags/tag573.xml"/><Relationship Id="rId4" Type="http://schemas.openxmlformats.org/officeDocument/2006/relationships/slideMaster" Target="../slideMasters/slideMaster35.xml"/></Relationships>
</file>

<file path=ppt/slideLayouts/_rels/slideLayout393.xml.rels><?xml version="1.0" encoding="UTF-8" standalone="yes"?>
<Relationships xmlns="http://schemas.openxmlformats.org/package/2006/relationships"><Relationship Id="rId3" Type="http://schemas.openxmlformats.org/officeDocument/2006/relationships/tags" Target="../tags/tag578.xml"/><Relationship Id="rId2" Type="http://schemas.openxmlformats.org/officeDocument/2006/relationships/tags" Target="../tags/tag577.xml"/><Relationship Id="rId1" Type="http://schemas.openxmlformats.org/officeDocument/2006/relationships/tags" Target="../tags/tag576.xml"/><Relationship Id="rId4" Type="http://schemas.openxmlformats.org/officeDocument/2006/relationships/slideMaster" Target="../slideMasters/slideMaster35.xml"/></Relationships>
</file>

<file path=ppt/slideLayouts/_rels/slideLayout394.xml.rels><?xml version="1.0" encoding="UTF-8" standalone="yes"?>
<Relationships xmlns="http://schemas.openxmlformats.org/package/2006/relationships"><Relationship Id="rId3" Type="http://schemas.openxmlformats.org/officeDocument/2006/relationships/tags" Target="../tags/tag581.xml"/><Relationship Id="rId2" Type="http://schemas.openxmlformats.org/officeDocument/2006/relationships/tags" Target="../tags/tag580.xml"/><Relationship Id="rId1" Type="http://schemas.openxmlformats.org/officeDocument/2006/relationships/tags" Target="../tags/tag579.xml"/><Relationship Id="rId4" Type="http://schemas.openxmlformats.org/officeDocument/2006/relationships/slideMaster" Target="../slideMasters/slideMaster35.xml"/></Relationships>
</file>

<file path=ppt/slideLayouts/_rels/slideLayout395.xml.rels><?xml version="1.0" encoding="UTF-8" standalone="yes"?>
<Relationships xmlns="http://schemas.openxmlformats.org/package/2006/relationships"><Relationship Id="rId3" Type="http://schemas.openxmlformats.org/officeDocument/2006/relationships/tags" Target="../tags/tag584.xml"/><Relationship Id="rId2" Type="http://schemas.openxmlformats.org/officeDocument/2006/relationships/tags" Target="../tags/tag583.xml"/><Relationship Id="rId1" Type="http://schemas.openxmlformats.org/officeDocument/2006/relationships/tags" Target="../tags/tag582.xml"/><Relationship Id="rId4" Type="http://schemas.openxmlformats.org/officeDocument/2006/relationships/slideMaster" Target="../slideMasters/slideMaster35.xml"/></Relationships>
</file>

<file path=ppt/slideLayouts/_rels/slideLayout396.xml.rels><?xml version="1.0" encoding="UTF-8" standalone="yes"?>
<Relationships xmlns="http://schemas.openxmlformats.org/package/2006/relationships"><Relationship Id="rId3" Type="http://schemas.openxmlformats.org/officeDocument/2006/relationships/tags" Target="../tags/tag587.xml"/><Relationship Id="rId2" Type="http://schemas.openxmlformats.org/officeDocument/2006/relationships/tags" Target="../tags/tag586.xml"/><Relationship Id="rId1" Type="http://schemas.openxmlformats.org/officeDocument/2006/relationships/tags" Target="../tags/tag585.xml"/><Relationship Id="rId4" Type="http://schemas.openxmlformats.org/officeDocument/2006/relationships/slideMaster" Target="../slideMasters/slideMaster35.xml"/></Relationships>
</file>

<file path=ppt/slideLayouts/_rels/slideLayout397.xml.rels><?xml version="1.0" encoding="UTF-8" standalone="yes"?>
<Relationships xmlns="http://schemas.openxmlformats.org/package/2006/relationships"><Relationship Id="rId3" Type="http://schemas.openxmlformats.org/officeDocument/2006/relationships/tags" Target="../tags/tag590.xml"/><Relationship Id="rId2" Type="http://schemas.openxmlformats.org/officeDocument/2006/relationships/tags" Target="../tags/tag589.xml"/><Relationship Id="rId1" Type="http://schemas.openxmlformats.org/officeDocument/2006/relationships/tags" Target="../tags/tag588.xml"/><Relationship Id="rId4" Type="http://schemas.openxmlformats.org/officeDocument/2006/relationships/slideMaster" Target="../slideMasters/slideMaster35.xml"/></Relationships>
</file>

<file path=ppt/slideLayouts/_rels/slideLayout398.xml.rels><?xml version="1.0" encoding="UTF-8" standalone="yes"?>
<Relationships xmlns="http://schemas.openxmlformats.org/package/2006/relationships"><Relationship Id="rId3" Type="http://schemas.openxmlformats.org/officeDocument/2006/relationships/tags" Target="../tags/tag593.xml"/><Relationship Id="rId2" Type="http://schemas.openxmlformats.org/officeDocument/2006/relationships/tags" Target="../tags/tag592.xml"/><Relationship Id="rId1" Type="http://schemas.openxmlformats.org/officeDocument/2006/relationships/tags" Target="../tags/tag591.xml"/><Relationship Id="rId4" Type="http://schemas.openxmlformats.org/officeDocument/2006/relationships/slideMaster" Target="../slideMasters/slideMaster35.xml"/></Relationships>
</file>

<file path=ppt/slideLayouts/_rels/slideLayout399.xml.rels><?xml version="1.0" encoding="UTF-8" standalone="yes"?>
<Relationships xmlns="http://schemas.openxmlformats.org/package/2006/relationships"><Relationship Id="rId3" Type="http://schemas.openxmlformats.org/officeDocument/2006/relationships/tags" Target="../tags/tag596.xml"/><Relationship Id="rId2" Type="http://schemas.openxmlformats.org/officeDocument/2006/relationships/tags" Target="../tags/tag595.xml"/><Relationship Id="rId1" Type="http://schemas.openxmlformats.org/officeDocument/2006/relationships/tags" Target="../tags/tag594.xml"/><Relationship Id="rId4"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00.xml.rels><?xml version="1.0" encoding="UTF-8" standalone="yes"?>
<Relationships xmlns="http://schemas.openxmlformats.org/package/2006/relationships"><Relationship Id="rId3" Type="http://schemas.openxmlformats.org/officeDocument/2006/relationships/tags" Target="../tags/tag604.xml"/><Relationship Id="rId2" Type="http://schemas.openxmlformats.org/officeDocument/2006/relationships/tags" Target="../tags/tag603.xml"/><Relationship Id="rId1" Type="http://schemas.openxmlformats.org/officeDocument/2006/relationships/tags" Target="../tags/tag602.xml"/><Relationship Id="rId4" Type="http://schemas.openxmlformats.org/officeDocument/2006/relationships/slideMaster" Target="../slideMasters/slideMaster36.xml"/></Relationships>
</file>

<file path=ppt/slideLayouts/_rels/slideLayout401.xml.rels><?xml version="1.0" encoding="UTF-8" standalone="yes"?>
<Relationships xmlns="http://schemas.openxmlformats.org/package/2006/relationships"><Relationship Id="rId3" Type="http://schemas.openxmlformats.org/officeDocument/2006/relationships/tags" Target="../tags/tag607.xml"/><Relationship Id="rId2" Type="http://schemas.openxmlformats.org/officeDocument/2006/relationships/tags" Target="../tags/tag606.xml"/><Relationship Id="rId1" Type="http://schemas.openxmlformats.org/officeDocument/2006/relationships/tags" Target="../tags/tag605.xml"/><Relationship Id="rId4" Type="http://schemas.openxmlformats.org/officeDocument/2006/relationships/slideMaster" Target="../slideMasters/slideMaster36.xml"/></Relationships>
</file>

<file path=ppt/slideLayouts/_rels/slideLayout402.xml.rels><?xml version="1.0" encoding="UTF-8" standalone="yes"?>
<Relationships xmlns="http://schemas.openxmlformats.org/package/2006/relationships"><Relationship Id="rId3" Type="http://schemas.openxmlformats.org/officeDocument/2006/relationships/tags" Target="../tags/tag610.xml"/><Relationship Id="rId2" Type="http://schemas.openxmlformats.org/officeDocument/2006/relationships/tags" Target="../tags/tag609.xml"/><Relationship Id="rId1" Type="http://schemas.openxmlformats.org/officeDocument/2006/relationships/tags" Target="../tags/tag608.xml"/><Relationship Id="rId4" Type="http://schemas.openxmlformats.org/officeDocument/2006/relationships/slideMaster" Target="../slideMasters/slideMaster36.xml"/></Relationships>
</file>

<file path=ppt/slideLayouts/_rels/slideLayout403.xml.rels><?xml version="1.0" encoding="UTF-8" standalone="yes"?>
<Relationships xmlns="http://schemas.openxmlformats.org/package/2006/relationships"><Relationship Id="rId3" Type="http://schemas.openxmlformats.org/officeDocument/2006/relationships/tags" Target="../tags/tag613.xml"/><Relationship Id="rId2" Type="http://schemas.openxmlformats.org/officeDocument/2006/relationships/tags" Target="../tags/tag612.xml"/><Relationship Id="rId1" Type="http://schemas.openxmlformats.org/officeDocument/2006/relationships/tags" Target="../tags/tag611.xml"/><Relationship Id="rId4" Type="http://schemas.openxmlformats.org/officeDocument/2006/relationships/slideMaster" Target="../slideMasters/slideMaster36.xml"/></Relationships>
</file>

<file path=ppt/slideLayouts/_rels/slideLayout404.xml.rels><?xml version="1.0" encoding="UTF-8" standalone="yes"?>
<Relationships xmlns="http://schemas.openxmlformats.org/package/2006/relationships"><Relationship Id="rId3" Type="http://schemas.openxmlformats.org/officeDocument/2006/relationships/tags" Target="../tags/tag616.xml"/><Relationship Id="rId2" Type="http://schemas.openxmlformats.org/officeDocument/2006/relationships/tags" Target="../tags/tag615.xml"/><Relationship Id="rId1" Type="http://schemas.openxmlformats.org/officeDocument/2006/relationships/tags" Target="../tags/tag614.xml"/><Relationship Id="rId4" Type="http://schemas.openxmlformats.org/officeDocument/2006/relationships/slideMaster" Target="../slideMasters/slideMaster36.xml"/></Relationships>
</file>

<file path=ppt/slideLayouts/_rels/slideLayout405.xml.rels><?xml version="1.0" encoding="UTF-8" standalone="yes"?>
<Relationships xmlns="http://schemas.openxmlformats.org/package/2006/relationships"><Relationship Id="rId3" Type="http://schemas.openxmlformats.org/officeDocument/2006/relationships/tags" Target="../tags/tag619.xml"/><Relationship Id="rId2" Type="http://schemas.openxmlformats.org/officeDocument/2006/relationships/tags" Target="../tags/tag618.xml"/><Relationship Id="rId1" Type="http://schemas.openxmlformats.org/officeDocument/2006/relationships/tags" Target="../tags/tag617.xml"/><Relationship Id="rId4" Type="http://schemas.openxmlformats.org/officeDocument/2006/relationships/slideMaster" Target="../slideMasters/slideMaster36.xml"/></Relationships>
</file>

<file path=ppt/slideLayouts/_rels/slideLayout406.xml.rels><?xml version="1.0" encoding="UTF-8" standalone="yes"?>
<Relationships xmlns="http://schemas.openxmlformats.org/package/2006/relationships"><Relationship Id="rId3" Type="http://schemas.openxmlformats.org/officeDocument/2006/relationships/tags" Target="../tags/tag622.xml"/><Relationship Id="rId2" Type="http://schemas.openxmlformats.org/officeDocument/2006/relationships/tags" Target="../tags/tag621.xml"/><Relationship Id="rId1" Type="http://schemas.openxmlformats.org/officeDocument/2006/relationships/tags" Target="../tags/tag620.xml"/><Relationship Id="rId4" Type="http://schemas.openxmlformats.org/officeDocument/2006/relationships/slideMaster" Target="../slideMasters/slideMaster36.xml"/></Relationships>
</file>

<file path=ppt/slideLayouts/_rels/slideLayout407.xml.rels><?xml version="1.0" encoding="UTF-8" standalone="yes"?>
<Relationships xmlns="http://schemas.openxmlformats.org/package/2006/relationships"><Relationship Id="rId3" Type="http://schemas.openxmlformats.org/officeDocument/2006/relationships/tags" Target="../tags/tag625.xml"/><Relationship Id="rId2" Type="http://schemas.openxmlformats.org/officeDocument/2006/relationships/tags" Target="../tags/tag624.xml"/><Relationship Id="rId1" Type="http://schemas.openxmlformats.org/officeDocument/2006/relationships/tags" Target="../tags/tag623.xml"/><Relationship Id="rId4" Type="http://schemas.openxmlformats.org/officeDocument/2006/relationships/slideMaster" Target="../slideMasters/slideMaster36.xml"/></Relationships>
</file>

<file path=ppt/slideLayouts/_rels/slideLayout408.xml.rels><?xml version="1.0" encoding="UTF-8" standalone="yes"?>
<Relationships xmlns="http://schemas.openxmlformats.org/package/2006/relationships"><Relationship Id="rId3" Type="http://schemas.openxmlformats.org/officeDocument/2006/relationships/tags" Target="../tags/tag628.xml"/><Relationship Id="rId2" Type="http://schemas.openxmlformats.org/officeDocument/2006/relationships/tags" Target="../tags/tag627.xml"/><Relationship Id="rId1" Type="http://schemas.openxmlformats.org/officeDocument/2006/relationships/tags" Target="../tags/tag626.xml"/><Relationship Id="rId4" Type="http://schemas.openxmlformats.org/officeDocument/2006/relationships/slideMaster" Target="../slideMasters/slideMaster36.xml"/></Relationships>
</file>

<file path=ppt/slideLayouts/_rels/slideLayout409.xml.rels><?xml version="1.0" encoding="UTF-8" standalone="yes"?>
<Relationships xmlns="http://schemas.openxmlformats.org/package/2006/relationships"><Relationship Id="rId3" Type="http://schemas.openxmlformats.org/officeDocument/2006/relationships/tags" Target="../tags/tag631.xml"/><Relationship Id="rId2" Type="http://schemas.openxmlformats.org/officeDocument/2006/relationships/tags" Target="../tags/tag630.xml"/><Relationship Id="rId1" Type="http://schemas.openxmlformats.org/officeDocument/2006/relationships/tags" Target="../tags/tag629.xml"/><Relationship Id="rId4" Type="http://schemas.openxmlformats.org/officeDocument/2006/relationships/slideMaster" Target="../slideMasters/slideMaster3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3" Type="http://schemas.openxmlformats.org/officeDocument/2006/relationships/tags" Target="../tags/tag634.xml"/><Relationship Id="rId2" Type="http://schemas.openxmlformats.org/officeDocument/2006/relationships/tags" Target="../tags/tag633.xml"/><Relationship Id="rId1" Type="http://schemas.openxmlformats.org/officeDocument/2006/relationships/tags" Target="../tags/tag632.xml"/><Relationship Id="rId4" Type="http://schemas.openxmlformats.org/officeDocument/2006/relationships/slideMaster" Target="../slideMasters/slideMaster36.xml"/></Relationships>
</file>

<file path=ppt/slideLayouts/_rels/slideLayout411.xml.rels><?xml version="1.0" encoding="UTF-8" standalone="yes"?>
<Relationships xmlns="http://schemas.openxmlformats.org/package/2006/relationships"><Relationship Id="rId3" Type="http://schemas.openxmlformats.org/officeDocument/2006/relationships/tags" Target="../tags/tag642.xml"/><Relationship Id="rId2" Type="http://schemas.openxmlformats.org/officeDocument/2006/relationships/tags" Target="../tags/tag641.xml"/><Relationship Id="rId1" Type="http://schemas.openxmlformats.org/officeDocument/2006/relationships/tags" Target="../tags/tag640.xml"/><Relationship Id="rId4" Type="http://schemas.openxmlformats.org/officeDocument/2006/relationships/slideMaster" Target="../slideMasters/slideMaster37.xml"/></Relationships>
</file>

<file path=ppt/slideLayouts/_rels/slideLayout412.xml.rels><?xml version="1.0" encoding="UTF-8" standalone="yes"?>
<Relationships xmlns="http://schemas.openxmlformats.org/package/2006/relationships"><Relationship Id="rId3" Type="http://schemas.openxmlformats.org/officeDocument/2006/relationships/tags" Target="../tags/tag645.xml"/><Relationship Id="rId2" Type="http://schemas.openxmlformats.org/officeDocument/2006/relationships/tags" Target="../tags/tag644.xml"/><Relationship Id="rId1" Type="http://schemas.openxmlformats.org/officeDocument/2006/relationships/tags" Target="../tags/tag643.xml"/><Relationship Id="rId4" Type="http://schemas.openxmlformats.org/officeDocument/2006/relationships/slideMaster" Target="../slideMasters/slideMaster37.xml"/></Relationships>
</file>

<file path=ppt/slideLayouts/_rels/slideLayout413.xml.rels><?xml version="1.0" encoding="UTF-8" standalone="yes"?>
<Relationships xmlns="http://schemas.openxmlformats.org/package/2006/relationships"><Relationship Id="rId3" Type="http://schemas.openxmlformats.org/officeDocument/2006/relationships/tags" Target="../tags/tag648.xml"/><Relationship Id="rId2" Type="http://schemas.openxmlformats.org/officeDocument/2006/relationships/tags" Target="../tags/tag647.xml"/><Relationship Id="rId1" Type="http://schemas.openxmlformats.org/officeDocument/2006/relationships/tags" Target="../tags/tag646.xml"/><Relationship Id="rId4" Type="http://schemas.openxmlformats.org/officeDocument/2006/relationships/slideMaster" Target="../slideMasters/slideMaster37.xml"/></Relationships>
</file>

<file path=ppt/slideLayouts/_rels/slideLayout414.xml.rels><?xml version="1.0" encoding="UTF-8" standalone="yes"?>
<Relationships xmlns="http://schemas.openxmlformats.org/package/2006/relationships"><Relationship Id="rId3" Type="http://schemas.openxmlformats.org/officeDocument/2006/relationships/tags" Target="../tags/tag651.xml"/><Relationship Id="rId2" Type="http://schemas.openxmlformats.org/officeDocument/2006/relationships/tags" Target="../tags/tag650.xml"/><Relationship Id="rId1" Type="http://schemas.openxmlformats.org/officeDocument/2006/relationships/tags" Target="../tags/tag649.xml"/><Relationship Id="rId4" Type="http://schemas.openxmlformats.org/officeDocument/2006/relationships/slideMaster" Target="../slideMasters/slideMaster37.xml"/></Relationships>
</file>

<file path=ppt/slideLayouts/_rels/slideLayout415.xml.rels><?xml version="1.0" encoding="UTF-8" standalone="yes"?>
<Relationships xmlns="http://schemas.openxmlformats.org/package/2006/relationships"><Relationship Id="rId3" Type="http://schemas.openxmlformats.org/officeDocument/2006/relationships/tags" Target="../tags/tag654.xml"/><Relationship Id="rId2" Type="http://schemas.openxmlformats.org/officeDocument/2006/relationships/tags" Target="../tags/tag653.xml"/><Relationship Id="rId1" Type="http://schemas.openxmlformats.org/officeDocument/2006/relationships/tags" Target="../tags/tag652.xml"/><Relationship Id="rId4" Type="http://schemas.openxmlformats.org/officeDocument/2006/relationships/slideMaster" Target="../slideMasters/slideMaster37.xml"/></Relationships>
</file>

<file path=ppt/slideLayouts/_rels/slideLayout416.xml.rels><?xml version="1.0" encoding="UTF-8" standalone="yes"?>
<Relationships xmlns="http://schemas.openxmlformats.org/package/2006/relationships"><Relationship Id="rId3" Type="http://schemas.openxmlformats.org/officeDocument/2006/relationships/tags" Target="../tags/tag657.xml"/><Relationship Id="rId2" Type="http://schemas.openxmlformats.org/officeDocument/2006/relationships/tags" Target="../tags/tag656.xml"/><Relationship Id="rId1" Type="http://schemas.openxmlformats.org/officeDocument/2006/relationships/tags" Target="../tags/tag655.xml"/><Relationship Id="rId4" Type="http://schemas.openxmlformats.org/officeDocument/2006/relationships/slideMaster" Target="../slideMasters/slideMaster37.xml"/></Relationships>
</file>

<file path=ppt/slideLayouts/_rels/slideLayout417.xml.rels><?xml version="1.0" encoding="UTF-8" standalone="yes"?>
<Relationships xmlns="http://schemas.openxmlformats.org/package/2006/relationships"><Relationship Id="rId3" Type="http://schemas.openxmlformats.org/officeDocument/2006/relationships/tags" Target="../tags/tag660.xml"/><Relationship Id="rId2" Type="http://schemas.openxmlformats.org/officeDocument/2006/relationships/tags" Target="../tags/tag659.xml"/><Relationship Id="rId1" Type="http://schemas.openxmlformats.org/officeDocument/2006/relationships/tags" Target="../tags/tag658.xml"/><Relationship Id="rId4" Type="http://schemas.openxmlformats.org/officeDocument/2006/relationships/slideMaster" Target="../slideMasters/slideMaster37.xml"/></Relationships>
</file>

<file path=ppt/slideLayouts/_rels/slideLayout418.xml.rels><?xml version="1.0" encoding="UTF-8" standalone="yes"?>
<Relationships xmlns="http://schemas.openxmlformats.org/package/2006/relationships"><Relationship Id="rId3" Type="http://schemas.openxmlformats.org/officeDocument/2006/relationships/tags" Target="../tags/tag663.xml"/><Relationship Id="rId2" Type="http://schemas.openxmlformats.org/officeDocument/2006/relationships/tags" Target="../tags/tag662.xml"/><Relationship Id="rId1" Type="http://schemas.openxmlformats.org/officeDocument/2006/relationships/tags" Target="../tags/tag661.xml"/><Relationship Id="rId4" Type="http://schemas.openxmlformats.org/officeDocument/2006/relationships/slideMaster" Target="../slideMasters/slideMaster37.xml"/></Relationships>
</file>

<file path=ppt/slideLayouts/_rels/slideLayout419.xml.rels><?xml version="1.0" encoding="UTF-8" standalone="yes"?>
<Relationships xmlns="http://schemas.openxmlformats.org/package/2006/relationships"><Relationship Id="rId3" Type="http://schemas.openxmlformats.org/officeDocument/2006/relationships/tags" Target="../tags/tag666.xml"/><Relationship Id="rId2" Type="http://schemas.openxmlformats.org/officeDocument/2006/relationships/tags" Target="../tags/tag665.xml"/><Relationship Id="rId1" Type="http://schemas.openxmlformats.org/officeDocument/2006/relationships/tags" Target="../tags/tag664.xml"/><Relationship Id="rId4" Type="http://schemas.openxmlformats.org/officeDocument/2006/relationships/slideMaster" Target="../slideMasters/slideMaster3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0.xml.rels><?xml version="1.0" encoding="UTF-8" standalone="yes"?>
<Relationships xmlns="http://schemas.openxmlformats.org/package/2006/relationships"><Relationship Id="rId3" Type="http://schemas.openxmlformats.org/officeDocument/2006/relationships/tags" Target="../tags/tag669.xml"/><Relationship Id="rId2" Type="http://schemas.openxmlformats.org/officeDocument/2006/relationships/tags" Target="../tags/tag668.xml"/><Relationship Id="rId1" Type="http://schemas.openxmlformats.org/officeDocument/2006/relationships/tags" Target="../tags/tag667.xml"/><Relationship Id="rId4" Type="http://schemas.openxmlformats.org/officeDocument/2006/relationships/slideMaster" Target="../slideMasters/slideMaster37.xml"/></Relationships>
</file>

<file path=ppt/slideLayouts/_rels/slideLayout421.xml.rels><?xml version="1.0" encoding="UTF-8" standalone="yes"?>
<Relationships xmlns="http://schemas.openxmlformats.org/package/2006/relationships"><Relationship Id="rId3" Type="http://schemas.openxmlformats.org/officeDocument/2006/relationships/tags" Target="../tags/tag672.xml"/><Relationship Id="rId2" Type="http://schemas.openxmlformats.org/officeDocument/2006/relationships/tags" Target="../tags/tag671.xml"/><Relationship Id="rId1" Type="http://schemas.openxmlformats.org/officeDocument/2006/relationships/tags" Target="../tags/tag670.xml"/><Relationship Id="rId4" Type="http://schemas.openxmlformats.org/officeDocument/2006/relationships/slideMaster" Target="../slideMasters/slideMaster37.xml"/></Relationships>
</file>

<file path=ppt/slideLayouts/_rels/slideLayout422.xml.rels><?xml version="1.0" encoding="UTF-8" standalone="yes"?>
<Relationships xmlns="http://schemas.openxmlformats.org/package/2006/relationships"><Relationship Id="rId3" Type="http://schemas.openxmlformats.org/officeDocument/2006/relationships/tags" Target="../tags/tag675.xml"/><Relationship Id="rId2" Type="http://schemas.openxmlformats.org/officeDocument/2006/relationships/tags" Target="../tags/tag674.xml"/><Relationship Id="rId1" Type="http://schemas.openxmlformats.org/officeDocument/2006/relationships/tags" Target="../tags/tag673.xml"/><Relationship Id="rId4" Type="http://schemas.openxmlformats.org/officeDocument/2006/relationships/slideMaster" Target="../slideMasters/slideMaster37.xml"/></Relationships>
</file>

<file path=ppt/slideLayouts/_rels/slideLayout423.xml.rels><?xml version="1.0" encoding="UTF-8" standalone="yes"?>
<Relationships xmlns="http://schemas.openxmlformats.org/package/2006/relationships"><Relationship Id="rId3" Type="http://schemas.openxmlformats.org/officeDocument/2006/relationships/tags" Target="../tags/tag678.xml"/><Relationship Id="rId2" Type="http://schemas.openxmlformats.org/officeDocument/2006/relationships/tags" Target="../tags/tag677.xml"/><Relationship Id="rId1" Type="http://schemas.openxmlformats.org/officeDocument/2006/relationships/tags" Target="../tags/tag676.xml"/><Relationship Id="rId4" Type="http://schemas.openxmlformats.org/officeDocument/2006/relationships/slideMaster" Target="../slideMasters/slideMaster37.xml"/></Relationships>
</file>

<file path=ppt/slideLayouts/_rels/slideLayout424.xml.rels><?xml version="1.0" encoding="UTF-8" standalone="yes"?>
<Relationships xmlns="http://schemas.openxmlformats.org/package/2006/relationships"><Relationship Id="rId3" Type="http://schemas.openxmlformats.org/officeDocument/2006/relationships/tags" Target="../tags/tag681.xml"/><Relationship Id="rId2" Type="http://schemas.openxmlformats.org/officeDocument/2006/relationships/tags" Target="../tags/tag680.xml"/><Relationship Id="rId1" Type="http://schemas.openxmlformats.org/officeDocument/2006/relationships/tags" Target="../tags/tag679.xml"/><Relationship Id="rId4" Type="http://schemas.openxmlformats.org/officeDocument/2006/relationships/slideMaster" Target="../slideMasters/slideMaster37.xml"/></Relationships>
</file>

<file path=ppt/slideLayouts/_rels/slideLayout425.xml.rels><?xml version="1.0" encoding="UTF-8" standalone="yes"?>
<Relationships xmlns="http://schemas.openxmlformats.org/package/2006/relationships"><Relationship Id="rId3" Type="http://schemas.openxmlformats.org/officeDocument/2006/relationships/tags" Target="../tags/tag689.xml"/><Relationship Id="rId2" Type="http://schemas.openxmlformats.org/officeDocument/2006/relationships/tags" Target="../tags/tag688.xml"/><Relationship Id="rId1" Type="http://schemas.openxmlformats.org/officeDocument/2006/relationships/tags" Target="../tags/tag687.xml"/><Relationship Id="rId4" Type="http://schemas.openxmlformats.org/officeDocument/2006/relationships/slideMaster" Target="../slideMasters/slideMaster38.xml"/></Relationships>
</file>

<file path=ppt/slideLayouts/_rels/slideLayout426.xml.rels><?xml version="1.0" encoding="UTF-8" standalone="yes"?>
<Relationships xmlns="http://schemas.openxmlformats.org/package/2006/relationships"><Relationship Id="rId3" Type="http://schemas.openxmlformats.org/officeDocument/2006/relationships/tags" Target="../tags/tag692.xml"/><Relationship Id="rId2" Type="http://schemas.openxmlformats.org/officeDocument/2006/relationships/tags" Target="../tags/tag691.xml"/><Relationship Id="rId1" Type="http://schemas.openxmlformats.org/officeDocument/2006/relationships/tags" Target="../tags/tag690.xml"/><Relationship Id="rId4" Type="http://schemas.openxmlformats.org/officeDocument/2006/relationships/slideMaster" Target="../slideMasters/slideMaster38.xml"/></Relationships>
</file>

<file path=ppt/slideLayouts/_rels/slideLayout427.xml.rels><?xml version="1.0" encoding="UTF-8" standalone="yes"?>
<Relationships xmlns="http://schemas.openxmlformats.org/package/2006/relationships"><Relationship Id="rId3" Type="http://schemas.openxmlformats.org/officeDocument/2006/relationships/tags" Target="../tags/tag695.xml"/><Relationship Id="rId2" Type="http://schemas.openxmlformats.org/officeDocument/2006/relationships/tags" Target="../tags/tag694.xml"/><Relationship Id="rId1" Type="http://schemas.openxmlformats.org/officeDocument/2006/relationships/tags" Target="../tags/tag693.xml"/><Relationship Id="rId4" Type="http://schemas.openxmlformats.org/officeDocument/2006/relationships/slideMaster" Target="../slideMasters/slideMaster38.xml"/></Relationships>
</file>

<file path=ppt/slideLayouts/_rels/slideLayout428.xml.rels><?xml version="1.0" encoding="UTF-8" standalone="yes"?>
<Relationships xmlns="http://schemas.openxmlformats.org/package/2006/relationships"><Relationship Id="rId3" Type="http://schemas.openxmlformats.org/officeDocument/2006/relationships/tags" Target="../tags/tag698.xml"/><Relationship Id="rId2" Type="http://schemas.openxmlformats.org/officeDocument/2006/relationships/tags" Target="../tags/tag697.xml"/><Relationship Id="rId1" Type="http://schemas.openxmlformats.org/officeDocument/2006/relationships/tags" Target="../tags/tag696.xml"/><Relationship Id="rId4" Type="http://schemas.openxmlformats.org/officeDocument/2006/relationships/slideMaster" Target="../slideMasters/slideMaster38.xml"/></Relationships>
</file>

<file path=ppt/slideLayouts/_rels/slideLayout429.xml.rels><?xml version="1.0" encoding="UTF-8" standalone="yes"?>
<Relationships xmlns="http://schemas.openxmlformats.org/package/2006/relationships"><Relationship Id="rId3" Type="http://schemas.openxmlformats.org/officeDocument/2006/relationships/tags" Target="../tags/tag701.xml"/><Relationship Id="rId2" Type="http://schemas.openxmlformats.org/officeDocument/2006/relationships/tags" Target="../tags/tag700.xml"/><Relationship Id="rId1" Type="http://schemas.openxmlformats.org/officeDocument/2006/relationships/tags" Target="../tags/tag699.xml"/><Relationship Id="rId4" Type="http://schemas.openxmlformats.org/officeDocument/2006/relationships/slideMaster" Target="../slideMasters/slideMaster38.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0.xml.rels><?xml version="1.0" encoding="UTF-8" standalone="yes"?>
<Relationships xmlns="http://schemas.openxmlformats.org/package/2006/relationships"><Relationship Id="rId3" Type="http://schemas.openxmlformats.org/officeDocument/2006/relationships/tags" Target="../tags/tag704.xml"/><Relationship Id="rId2" Type="http://schemas.openxmlformats.org/officeDocument/2006/relationships/tags" Target="../tags/tag703.xml"/><Relationship Id="rId1" Type="http://schemas.openxmlformats.org/officeDocument/2006/relationships/tags" Target="../tags/tag702.xml"/><Relationship Id="rId4" Type="http://schemas.openxmlformats.org/officeDocument/2006/relationships/slideMaster" Target="../slideMasters/slideMaster38.xml"/></Relationships>
</file>

<file path=ppt/slideLayouts/_rels/slideLayout431.xml.rels><?xml version="1.0" encoding="UTF-8" standalone="yes"?>
<Relationships xmlns="http://schemas.openxmlformats.org/package/2006/relationships"><Relationship Id="rId3" Type="http://schemas.openxmlformats.org/officeDocument/2006/relationships/tags" Target="../tags/tag707.xml"/><Relationship Id="rId2" Type="http://schemas.openxmlformats.org/officeDocument/2006/relationships/tags" Target="../tags/tag706.xml"/><Relationship Id="rId1" Type="http://schemas.openxmlformats.org/officeDocument/2006/relationships/tags" Target="../tags/tag705.xml"/><Relationship Id="rId4" Type="http://schemas.openxmlformats.org/officeDocument/2006/relationships/slideMaster" Target="../slideMasters/slideMaster38.xml"/></Relationships>
</file>

<file path=ppt/slideLayouts/_rels/slideLayout432.xml.rels><?xml version="1.0" encoding="UTF-8" standalone="yes"?>
<Relationships xmlns="http://schemas.openxmlformats.org/package/2006/relationships"><Relationship Id="rId3" Type="http://schemas.openxmlformats.org/officeDocument/2006/relationships/tags" Target="../tags/tag710.xml"/><Relationship Id="rId2" Type="http://schemas.openxmlformats.org/officeDocument/2006/relationships/tags" Target="../tags/tag709.xml"/><Relationship Id="rId1" Type="http://schemas.openxmlformats.org/officeDocument/2006/relationships/tags" Target="../tags/tag708.xml"/><Relationship Id="rId4" Type="http://schemas.openxmlformats.org/officeDocument/2006/relationships/slideMaster" Target="../slideMasters/slideMaster38.xml"/></Relationships>
</file>

<file path=ppt/slideLayouts/_rels/slideLayout433.xml.rels><?xml version="1.0" encoding="UTF-8" standalone="yes"?>
<Relationships xmlns="http://schemas.openxmlformats.org/package/2006/relationships"><Relationship Id="rId3" Type="http://schemas.openxmlformats.org/officeDocument/2006/relationships/tags" Target="../tags/tag713.xml"/><Relationship Id="rId2" Type="http://schemas.openxmlformats.org/officeDocument/2006/relationships/tags" Target="../tags/tag712.xml"/><Relationship Id="rId1" Type="http://schemas.openxmlformats.org/officeDocument/2006/relationships/tags" Target="../tags/tag711.xml"/><Relationship Id="rId4" Type="http://schemas.openxmlformats.org/officeDocument/2006/relationships/slideMaster" Target="../slideMasters/slideMaster38.xml"/></Relationships>
</file>

<file path=ppt/slideLayouts/_rels/slideLayout434.xml.rels><?xml version="1.0" encoding="UTF-8" standalone="yes"?>
<Relationships xmlns="http://schemas.openxmlformats.org/package/2006/relationships"><Relationship Id="rId3" Type="http://schemas.openxmlformats.org/officeDocument/2006/relationships/tags" Target="../tags/tag716.xml"/><Relationship Id="rId2" Type="http://schemas.openxmlformats.org/officeDocument/2006/relationships/tags" Target="../tags/tag715.xml"/><Relationship Id="rId1" Type="http://schemas.openxmlformats.org/officeDocument/2006/relationships/tags" Target="../tags/tag714.xml"/><Relationship Id="rId4" Type="http://schemas.openxmlformats.org/officeDocument/2006/relationships/slideMaster" Target="../slideMasters/slideMaster38.xml"/></Relationships>
</file>

<file path=ppt/slideLayouts/_rels/slideLayout435.xml.rels><?xml version="1.0" encoding="UTF-8" standalone="yes"?>
<Relationships xmlns="http://schemas.openxmlformats.org/package/2006/relationships"><Relationship Id="rId3" Type="http://schemas.openxmlformats.org/officeDocument/2006/relationships/tags" Target="../tags/tag719.xml"/><Relationship Id="rId2" Type="http://schemas.openxmlformats.org/officeDocument/2006/relationships/tags" Target="../tags/tag718.xml"/><Relationship Id="rId1" Type="http://schemas.openxmlformats.org/officeDocument/2006/relationships/tags" Target="../tags/tag717.xml"/><Relationship Id="rId4" Type="http://schemas.openxmlformats.org/officeDocument/2006/relationships/slideMaster" Target="../slideMasters/slideMaster38.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527.xml.rels><?xml version="1.0" encoding="UTF-8" standalone="yes"?>
<Relationships xmlns="http://schemas.openxmlformats.org/package/2006/relationships"><Relationship Id="rId3" Type="http://schemas.openxmlformats.org/officeDocument/2006/relationships/tags" Target="../tags/tag743.xml"/><Relationship Id="rId2" Type="http://schemas.openxmlformats.org/officeDocument/2006/relationships/tags" Target="../tags/tag742.xml"/><Relationship Id="rId1" Type="http://schemas.openxmlformats.org/officeDocument/2006/relationships/tags" Target="../tags/tag741.xml"/><Relationship Id="rId4" Type="http://schemas.openxmlformats.org/officeDocument/2006/relationships/slideMaster" Target="../slideMasters/slideMaster45.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57.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54.xml.rels><?xml version="1.0" encoding="UTF-8" standalone="yes"?>
<Relationships xmlns="http://schemas.openxmlformats.org/package/2006/relationships"><Relationship Id="rId3" Type="http://schemas.openxmlformats.org/officeDocument/2006/relationships/tags" Target="../tags/tag752.xml"/><Relationship Id="rId2" Type="http://schemas.openxmlformats.org/officeDocument/2006/relationships/tags" Target="../tags/tag751.xml"/><Relationship Id="rId1" Type="http://schemas.openxmlformats.org/officeDocument/2006/relationships/tags" Target="../tags/tag750.xml"/><Relationship Id="rId4" Type="http://schemas.openxmlformats.org/officeDocument/2006/relationships/slideMaster" Target="../slideMasters/slideMaster47.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slideMaster" Target="../slideMasters/slideMaster5.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8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8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9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9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0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0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71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1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72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2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73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3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4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5.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6.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7.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8.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59.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0.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1.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2.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4.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76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8.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69.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0.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1.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2.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3.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4.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5.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6.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7.xml.rels><?xml version="1.0" encoding="UTF-8" standalone="yes"?>
<Relationships xmlns="http://schemas.openxmlformats.org/package/2006/relationships"><Relationship Id="rId1" Type="http://schemas.openxmlformats.org/officeDocument/2006/relationships/slideMaster" Target="../slideMasters/slideMaster64.xml"/></Relationships>
</file>

<file path=ppt/slideLayouts/_rels/slideLayout77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7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1.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2.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3.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5.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6.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7.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8.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89.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0.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79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4.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5.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6.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7.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8.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799.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00.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1.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2.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3.xml.rels><?xml version="1.0" encoding="UTF-8" standalone="yes"?>
<Relationships xmlns="http://schemas.openxmlformats.org/package/2006/relationships"><Relationship Id="rId1" Type="http://schemas.openxmlformats.org/officeDocument/2006/relationships/slideMaster" Target="../slideMasters/slideMaster66.xml"/></Relationships>
</file>

<file path=ppt/slideLayouts/_rels/slideLayout80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5.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6.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7.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8.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09.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1.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2.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3.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4.xml.rels><?xml version="1.0" encoding="UTF-8" standalone="yes"?>
<Relationships xmlns="http://schemas.openxmlformats.org/package/2006/relationships"><Relationship Id="rId1" Type="http://schemas.openxmlformats.org/officeDocument/2006/relationships/slideMaster" Target="../slideMasters/slideMaster67.xml"/></Relationships>
</file>

<file path=ppt/slideLayouts/_rels/slideLayout81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8.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19.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4" Type="http://schemas.openxmlformats.org/officeDocument/2006/relationships/slideMaster" Target="../slideMasters/slideMaster6.xml"/></Relationships>
</file>

<file path=ppt/slideLayouts/_rels/slideLayout820.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1.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2.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3.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4.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5.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6.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7.xml.rels><?xml version="1.0" encoding="UTF-8" standalone="yes"?>
<Relationships xmlns="http://schemas.openxmlformats.org/package/2006/relationships"><Relationship Id="rId1" Type="http://schemas.openxmlformats.org/officeDocument/2006/relationships/slideMaster" Target="../slideMasters/slideMaster68.xml"/></Relationships>
</file>

<file path=ppt/slideLayouts/_rels/slideLayout82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2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4" Type="http://schemas.openxmlformats.org/officeDocument/2006/relationships/slideMaster" Target="../slideMasters/slideMaster6.xml"/></Relationships>
</file>

<file path=ppt/slideLayouts/_rels/slideLayout83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1.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2.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3.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4.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5.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6.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7.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8.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39.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0.xml.rels><?xml version="1.0" encoding="UTF-8" standalone="yes"?>
<Relationships xmlns="http://schemas.openxmlformats.org/package/2006/relationships"><Relationship Id="rId1" Type="http://schemas.openxmlformats.org/officeDocument/2006/relationships/slideMaster" Target="../slideMasters/slideMaster69.xml"/></Relationships>
</file>

<file path=ppt/slideLayouts/_rels/slideLayout84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4.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5.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6.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7.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8.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49.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0.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1.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2.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3.xml.rels><?xml version="1.0" encoding="UTF-8" standalone="yes"?>
<Relationships xmlns="http://schemas.openxmlformats.org/package/2006/relationships"><Relationship Id="rId1" Type="http://schemas.openxmlformats.org/officeDocument/2006/relationships/slideMaster" Target="../slideMasters/slideMaster70.xml"/></Relationships>
</file>

<file path=ppt/slideLayouts/_rels/slideLayout85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7.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8.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59.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0.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1.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2.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3.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4.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5.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6.xml.rels><?xml version="1.0" encoding="UTF-8" standalone="yes"?>
<Relationships xmlns="http://schemas.openxmlformats.org/package/2006/relationships"><Relationship Id="rId1" Type="http://schemas.openxmlformats.org/officeDocument/2006/relationships/slideMaster" Target="../slideMasters/slideMaster71.xml"/></Relationships>
</file>

<file path=ppt/slideLayouts/_rels/slideLayout86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6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6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0.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1.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2.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3.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4.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5.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6.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7.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8.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79.xml.rels><?xml version="1.0" encoding="UTF-8" standalone="yes"?>
<Relationships xmlns="http://schemas.openxmlformats.org/package/2006/relationships"><Relationship Id="rId1" Type="http://schemas.openxmlformats.org/officeDocument/2006/relationships/slideMaster" Target="../slideMasters/slideMaster7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3.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4.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5.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6.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7.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8.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89.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0.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91.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92.xml.rels><?xml version="1.0" encoding="UTF-8" standalone="yes"?>
<Relationships xmlns="http://schemas.openxmlformats.org/package/2006/relationships"><Relationship Id="rId1" Type="http://schemas.openxmlformats.org/officeDocument/2006/relationships/slideMaster" Target="../slideMasters/slideMaster73.xml"/></Relationships>
</file>

<file path=ppt/slideLayouts/_rels/slideLayout89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6.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7.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8.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899.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00.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1.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2.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3.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4.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5.xml.rels><?xml version="1.0" encoding="UTF-8" standalone="yes"?>
<Relationships xmlns="http://schemas.openxmlformats.org/package/2006/relationships"><Relationship Id="rId1" Type="http://schemas.openxmlformats.org/officeDocument/2006/relationships/slideMaster" Target="../slideMasters/slideMaster74.xml"/></Relationships>
</file>

<file path=ppt/slideLayouts/_rels/slideLayout90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07.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08.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09.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1.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2.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3.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4.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5.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6.xml.rels><?xml version="1.0" encoding="UTF-8" standalone="yes"?>
<Relationships xmlns="http://schemas.openxmlformats.org/package/2006/relationships"><Relationship Id="rId1" Type="http://schemas.openxmlformats.org/officeDocument/2006/relationships/slideMaster" Target="../slideMasters/slideMaster75.xml"/></Relationships>
</file>

<file path=ppt/slideLayouts/_rels/slideLayout91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1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1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0.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1.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2.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3.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4.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5.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6.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7.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8.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29.xml.rels><?xml version="1.0" encoding="UTF-8" standalone="yes"?>
<Relationships xmlns="http://schemas.openxmlformats.org/package/2006/relationships"><Relationship Id="rId1" Type="http://schemas.openxmlformats.org/officeDocument/2006/relationships/slideMaster" Target="../slideMasters/slideMaster7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3.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4.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5.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6.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7.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8.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39.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0.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41.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42.xml.rels><?xml version="1.0" encoding="UTF-8" standalone="yes"?>
<Relationships xmlns="http://schemas.openxmlformats.org/package/2006/relationships"><Relationship Id="rId1" Type="http://schemas.openxmlformats.org/officeDocument/2006/relationships/slideMaster" Target="../slideMasters/slideMaster77.xml"/></Relationships>
</file>

<file path=ppt/slideLayouts/_rels/slideLayout94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4.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5.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6.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7.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8.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49.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0.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1.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2.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3.xml.rels><?xml version="1.0" encoding="UTF-8" standalone="yes"?>
<Relationships xmlns="http://schemas.openxmlformats.org/package/2006/relationships"><Relationship Id="rId1" Type="http://schemas.openxmlformats.org/officeDocument/2006/relationships/slideMaster" Target="../slideMasters/slideMaster78.xml"/></Relationships>
</file>

<file path=ppt/slideLayouts/_rels/slideLayout95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7.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8.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59.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0.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1.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2.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3.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4.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96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6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6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0.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1.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2.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3.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4.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5.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6.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8.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79.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3.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4.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5.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6.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7.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8.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89.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0.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91.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92.xml.rels><?xml version="1.0" encoding="UTF-8" standalone="yes"?>
<Relationships xmlns="http://schemas.openxmlformats.org/package/2006/relationships"><Relationship Id="rId1" Type="http://schemas.openxmlformats.org/officeDocument/2006/relationships/slideMaster" Target="../slideMasters/slideMaster81.xml"/></Relationships>
</file>

<file path=ppt/slideLayouts/_rels/slideLayout993.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4.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5.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6.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7.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8.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_rels/slideLayout999.xml.rels><?xml version="1.0" encoding="UTF-8" standalone="yes"?>
<Relationships xmlns="http://schemas.openxmlformats.org/package/2006/relationships"><Relationship Id="rId1" Type="http://schemas.openxmlformats.org/officeDocument/2006/relationships/slideMaster" Target="../slideMasters/slideMaster8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30408917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65123"/>
      </p:ext>
    </p:extLst>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7926652"/>
      </p:ext>
    </p:extLst>
  </p:cSld>
  <p:clrMapOvr>
    <a:masterClrMapping/>
  </p:clrMapOvr>
  <p:transition/>
</p:sldLayout>
</file>

<file path=ppt/slideLayouts/slideLayout10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D4A34B9-0F1B-F142-8E67-259A725AD8DC}" type="datetime1">
              <a:rPr lang="en-US" smtClean="0">
                <a:solidFill>
                  <a:prstClr val="black">
                    <a:tint val="75000"/>
                  </a:prstClr>
                </a:solidFill>
                <a:latin typeface="Calibri"/>
              </a:rPr>
              <a:pPr/>
              <a:t>2/10/25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754ED01-E2A0-4C1E-8E21-014B99041579}"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3691923290"/>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021A6E-487D-EE46-9F3A-556F9CA7657D}" type="datetime1">
              <a:rPr lang="en-US" smtClean="0">
                <a:solidFill>
                  <a:prstClr val="black">
                    <a:tint val="75000"/>
                  </a:prstClr>
                </a:solidFill>
                <a:latin typeface="Calibri"/>
              </a:rPr>
              <a:pPr/>
              <a:t>2/10/25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27696422"/>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121FEEB-B632-0A44-B956-5AED363220CE}" type="datetime1">
              <a:rPr lang="en-US" smtClean="0">
                <a:solidFill>
                  <a:prstClr val="black">
                    <a:tint val="75000"/>
                  </a:prstClr>
                </a:solidFill>
                <a:latin typeface="Calibri"/>
              </a:rPr>
              <a:pPr/>
              <a:t>2/10/25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47357972"/>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1C2CB79-3A6E-8440-9C89-B071A956199F}" type="datetime1">
              <a:rPr lang="en-US" smtClean="0">
                <a:solidFill>
                  <a:prstClr val="black">
                    <a:tint val="75000"/>
                  </a:prstClr>
                </a:solidFill>
                <a:latin typeface="Calibri"/>
              </a:rPr>
              <a:pPr/>
              <a:t>2/10/25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10391750"/>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3"/>
          <p:cNvSpPr>
            <a:spLocks noGrp="1"/>
          </p:cNvSpPr>
          <p:nvPr>
            <p:ph type="sldNum" sz="quarter" idx="10"/>
          </p:nvPr>
        </p:nvSpPr>
        <p:spPr/>
        <p:txBody>
          <a:bodyPr/>
          <a:lstStyle>
            <a:lvl1pPr>
              <a:defRPr/>
            </a:lvl1pPr>
          </a:lstStyle>
          <a:p>
            <a:fld id="{D16E1C3D-84FB-6D4F-BFD7-4A0D5C9D40D6}"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446103500"/>
      </p:ext>
    </p:extLst>
  </p:cSld>
  <p:clrMapOvr>
    <a:masterClrMapping/>
  </p:clrMapOvr>
  <p:transition/>
</p:sldLayout>
</file>

<file path=ppt/slideLayouts/slideLayout10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9B0923E0-AB63-8E4B-9519-537E637EDD40}"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102548933"/>
      </p:ext>
    </p:extLst>
  </p:cSld>
  <p:clrMapOvr>
    <a:masterClrMapping/>
  </p:clrMapOvr>
  <p:transition/>
</p:sldLayout>
</file>

<file path=ppt/slideLayouts/slideLayout10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B80CBD6D-66AE-4449-8E2C-F2CD3E2D4AAD}"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716379221"/>
      </p:ext>
    </p:extLst>
  </p:cSld>
  <p:clrMapOvr>
    <a:masterClrMapping/>
  </p:clrMapOvr>
  <p:transition/>
</p:sldLayout>
</file>

<file path=ppt/slideLayouts/slideLayout10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573FC51A-74B1-C048-A8D6-C90D4926E314}"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359767918"/>
      </p:ext>
    </p:extLst>
  </p:cSld>
  <p:clrMapOvr>
    <a:masterClrMapping/>
  </p:clrMapOvr>
  <p:transition/>
</p:sldLayout>
</file>

<file path=ppt/slideLayouts/slideLayout10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5A9EDB1-5163-814F-AFCA-45CD5A382E12}"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227613909"/>
      </p:ext>
    </p:extLst>
  </p:cSld>
  <p:clrMapOvr>
    <a:masterClrMapping/>
  </p:clrMapOvr>
  <p:transition/>
</p:sldLayout>
</file>

<file path=ppt/slideLayouts/slideLayout10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199E52D9-A649-7948-B520-FB346CED6350}"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1198403054"/>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0260756"/>
      </p:ext>
    </p:extLst>
  </p:cSld>
  <p:clrMapOvr>
    <a:masterClrMapping/>
  </p:clrMapOvr>
  <p:transition/>
</p:sldLayout>
</file>

<file path=ppt/slideLayouts/slideLayout10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79FDDB1A-D870-3F43-98E4-6DB2F052C0AB}"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4030767356"/>
      </p:ext>
    </p:extLst>
  </p:cSld>
  <p:clrMapOvr>
    <a:masterClrMapping/>
  </p:clrMapOvr>
  <p:transition/>
</p:sldLayout>
</file>

<file path=ppt/slideLayouts/slideLayout10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FC40843-B895-5642-9855-C9251BC39433}"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2406556586"/>
      </p:ext>
    </p:extLst>
  </p:cSld>
  <p:clrMapOvr>
    <a:masterClrMapping/>
  </p:clrMapOvr>
  <p:transition/>
</p:sldLayout>
</file>

<file path=ppt/slideLayouts/slideLayout10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A98494A3-6829-4549-9F31-9E133A614FFA}"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806758867"/>
      </p:ext>
    </p:extLst>
  </p:cSld>
  <p:clrMapOvr>
    <a:masterClrMapping/>
  </p:clrMapOvr>
  <p:transition/>
</p:sldLayout>
</file>

<file path=ppt/slideLayouts/slideLayout10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57AE0C9-EAD2-A344-AD24-822F9605B1EA}"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1428683481"/>
      </p:ext>
    </p:extLst>
  </p:cSld>
  <p:clrMapOvr>
    <a:masterClrMapping/>
  </p:clrMapOvr>
  <p:transition/>
</p:sldLayout>
</file>

<file path=ppt/slideLayouts/slideLayout10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72CEE0A4-3933-5D48-B9BE-51AEC3A1B1CC}"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1851029480"/>
      </p:ext>
    </p:extLst>
  </p:cSld>
  <p:clrMapOvr>
    <a:masterClrMapping/>
  </p:clrMapOvr>
  <p:transition/>
</p:sldLayout>
</file>

<file path=ppt/slideLayouts/slideLayout10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a:xfrm rot="-5400000">
            <a:off x="6838950" y="4543426"/>
            <a:ext cx="4237037" cy="258762"/>
          </a:xfrm>
        </p:spPr>
        <p:txBody>
          <a:bodyPr/>
          <a:lstStyle>
            <a:lvl1pPr>
              <a:defRPr/>
            </a:lvl1pPr>
          </a:lstStyle>
          <a:p>
            <a:fld id="{825E5DC5-CBD9-804D-B912-A1D169C372CB}" type="slidenum">
              <a:rPr lang="en-US">
                <a:solidFill>
                  <a:srgbClr val="FFFFFF"/>
                </a:solidFill>
              </a:rPr>
              <a:pPr/>
              <a:t>‹#›</a:t>
            </a:fld>
            <a:r>
              <a:rPr lang="en-US">
                <a:solidFill>
                  <a:srgbClr val="FFFFFF"/>
                </a:solidFill>
              </a:rPr>
              <a:t>   (c) Mark Gerstein, 2002, Yale, bioinfo.mbb.yale.edu</a:t>
            </a:r>
          </a:p>
        </p:txBody>
      </p:sp>
    </p:spTree>
    <p:extLst>
      <p:ext uri="{BB962C8B-B14F-4D97-AF65-F5344CB8AC3E}">
        <p14:creationId xmlns:p14="http://schemas.microsoft.com/office/powerpoint/2010/main" val="3437535074"/>
      </p:ext>
    </p:extLst>
  </p:cSld>
  <p:clrMapOvr>
    <a:masterClrMapping/>
  </p:clrMapOvr>
  <p:transition/>
</p:sldLayout>
</file>

<file path=ppt/slideLayouts/slideLayout10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89541379-86B4-2645-8EB7-19EB548690B3}" type="datetimeFigureOut">
              <a:rPr lang="en-US">
                <a:solidFill>
                  <a:prstClr val="black">
                    <a:tint val="75000"/>
                  </a:prstClr>
                </a:solidFill>
                <a:latin typeface="Calibri"/>
              </a:rPr>
              <a:pPr>
                <a:defRPr/>
              </a:pPr>
              <a:t>2/10/25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CAD3D96-A19D-2041-86C9-02F1B6F44091}"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2567748"/>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44AF505-B9DE-554A-AC32-8B1E67740217}" type="datetimeFigureOut">
              <a:rPr lang="en-US">
                <a:solidFill>
                  <a:prstClr val="black">
                    <a:tint val="75000"/>
                  </a:prstClr>
                </a:solidFill>
                <a:latin typeface="Calibri"/>
              </a:rPr>
              <a:pPr>
                <a:defRPr/>
              </a:pPr>
              <a:t>2/10/25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C503E163-8ACB-5343-8F0A-5BE4E1AFCAD6}"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58135145"/>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BEE83449-41FE-124B-BC37-4D9E36B54933}" type="datetimeFigureOut">
              <a:rPr lang="en-US">
                <a:solidFill>
                  <a:prstClr val="black">
                    <a:tint val="75000"/>
                  </a:prstClr>
                </a:solidFill>
                <a:latin typeface="Calibri"/>
              </a:rPr>
              <a:pPr>
                <a:defRPr/>
              </a:pPr>
              <a:t>2/10/25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BB13640D-8C32-6746-8CEF-16102ED2C87C}"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78546487"/>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49F5B07D-4188-BD42-BD2F-90042B57C1DB}" type="datetimeFigureOut">
              <a:rPr lang="en-US">
                <a:solidFill>
                  <a:prstClr val="black">
                    <a:tint val="75000"/>
                  </a:prstClr>
                </a:solidFill>
                <a:latin typeface="Calibri"/>
              </a:rPr>
              <a:pPr>
                <a:defRPr/>
              </a:pPr>
              <a:t>2/10/25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F1824B8C-0F21-E349-87D8-5FA5B047EB0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1952293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59997301"/>
      </p:ext>
    </p:extLst>
  </p:cSld>
  <p:clrMapOvr>
    <a:masterClrMapping/>
  </p:clrMapOvr>
  <p:transition/>
</p:sldLayout>
</file>

<file path=ppt/slideLayouts/slideLayout10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720B255D-12D6-D94A-A187-00EB3DD94D95}" type="datetimeFigureOut">
              <a:rPr lang="en-US">
                <a:solidFill>
                  <a:prstClr val="black">
                    <a:tint val="75000"/>
                  </a:prstClr>
                </a:solidFill>
                <a:latin typeface="Calibri"/>
              </a:rPr>
              <a:pPr>
                <a:defRPr/>
              </a:pPr>
              <a:t>2/10/25</a:t>
            </a:fld>
            <a:endParaRPr lang="en-US">
              <a:solidFill>
                <a:prstClr val="black">
                  <a:tint val="75000"/>
                </a:prstClr>
              </a:solidFill>
              <a:latin typeface="Calibri"/>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9" name="Slide Number Placeholder 5"/>
          <p:cNvSpPr>
            <a:spLocks noGrp="1"/>
          </p:cNvSpPr>
          <p:nvPr>
            <p:ph type="sldNum" sz="quarter" idx="12"/>
          </p:nvPr>
        </p:nvSpPr>
        <p:spPr/>
        <p:txBody>
          <a:bodyPr/>
          <a:lstStyle>
            <a:lvl1pPr>
              <a:defRPr/>
            </a:lvl1pPr>
          </a:lstStyle>
          <a:p>
            <a:pPr>
              <a:defRPr/>
            </a:pPr>
            <a:fld id="{6F8781AE-76CD-9644-862A-9512A45F65EA}"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29213985"/>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832EB683-6A47-FC45-B1FB-53E86A971134}" type="datetimeFigureOut">
              <a:rPr lang="en-US">
                <a:solidFill>
                  <a:prstClr val="black">
                    <a:tint val="75000"/>
                  </a:prstClr>
                </a:solidFill>
                <a:latin typeface="Calibri"/>
              </a:rPr>
              <a:pPr>
                <a:defRPr/>
              </a:pPr>
              <a:t>2/10/25</a:t>
            </a:fld>
            <a:endParaRPr lang="en-US">
              <a:solidFill>
                <a:prstClr val="black">
                  <a:tint val="75000"/>
                </a:prstClr>
              </a:solidFill>
              <a:latin typeface="Calibri"/>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5" name="Slide Number Placeholder 5"/>
          <p:cNvSpPr>
            <a:spLocks noGrp="1"/>
          </p:cNvSpPr>
          <p:nvPr>
            <p:ph type="sldNum" sz="quarter" idx="12"/>
          </p:nvPr>
        </p:nvSpPr>
        <p:spPr/>
        <p:txBody>
          <a:bodyPr/>
          <a:lstStyle>
            <a:lvl1pPr>
              <a:defRPr/>
            </a:lvl1pPr>
          </a:lstStyle>
          <a:p>
            <a:pPr>
              <a:defRPr/>
            </a:pPr>
            <a:fld id="{E907EEF3-5D40-7443-B22B-10886B636A0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10733118"/>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C4C2D45-B7E6-1847-9501-FA8C962ABBCF}" type="datetimeFigureOut">
              <a:rPr lang="en-US">
                <a:solidFill>
                  <a:prstClr val="black">
                    <a:tint val="75000"/>
                  </a:prstClr>
                </a:solidFill>
                <a:latin typeface="Calibri"/>
              </a:rPr>
              <a:pPr>
                <a:defRPr/>
              </a:pPr>
              <a:t>2/10/25</a:t>
            </a:fld>
            <a:endParaRPr lang="en-US">
              <a:solidFill>
                <a:prstClr val="black">
                  <a:tint val="75000"/>
                </a:prstClr>
              </a:solidFill>
              <a:latin typeface="Calibri"/>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4" name="Slide Number Placeholder 5"/>
          <p:cNvSpPr>
            <a:spLocks noGrp="1"/>
          </p:cNvSpPr>
          <p:nvPr>
            <p:ph type="sldNum" sz="quarter" idx="12"/>
          </p:nvPr>
        </p:nvSpPr>
        <p:spPr/>
        <p:txBody>
          <a:bodyPr/>
          <a:lstStyle>
            <a:lvl1pPr>
              <a:defRPr/>
            </a:lvl1pPr>
          </a:lstStyle>
          <a:p>
            <a:pPr>
              <a:defRPr/>
            </a:pPr>
            <a:fld id="{479165A3-7B67-8E48-8D17-0DD69B7DB11B}"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9343514"/>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D385BEF-0FD5-DC4D-92B4-364B7C5A37FB}" type="datetimeFigureOut">
              <a:rPr lang="en-US">
                <a:solidFill>
                  <a:prstClr val="black">
                    <a:tint val="75000"/>
                  </a:prstClr>
                </a:solidFill>
                <a:latin typeface="Calibri"/>
              </a:rPr>
              <a:pPr>
                <a:defRPr/>
              </a:pPr>
              <a:t>2/10/25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6C1F5AF6-EB6E-4D49-B170-16955B518791}"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92535906"/>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143376A4-179A-9F49-8DD9-197544E9B232}" type="datetimeFigureOut">
              <a:rPr lang="en-US">
                <a:solidFill>
                  <a:prstClr val="black">
                    <a:tint val="75000"/>
                  </a:prstClr>
                </a:solidFill>
                <a:latin typeface="Calibri"/>
              </a:rPr>
              <a:pPr>
                <a:defRPr/>
              </a:pPr>
              <a:t>2/10/25</a:t>
            </a:fld>
            <a:endParaRPr lang="en-US">
              <a:solidFill>
                <a:prstClr val="black">
                  <a:tint val="75000"/>
                </a:prstClr>
              </a:solidFill>
              <a:latin typeface="Calibri"/>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7" name="Slide Number Placeholder 5"/>
          <p:cNvSpPr>
            <a:spLocks noGrp="1"/>
          </p:cNvSpPr>
          <p:nvPr>
            <p:ph type="sldNum" sz="quarter" idx="12"/>
          </p:nvPr>
        </p:nvSpPr>
        <p:spPr/>
        <p:txBody>
          <a:bodyPr/>
          <a:lstStyle>
            <a:lvl1pPr>
              <a:defRPr/>
            </a:lvl1pPr>
          </a:lstStyle>
          <a:p>
            <a:pPr>
              <a:defRPr/>
            </a:pPr>
            <a:fld id="{86C82D4D-AC22-F14D-9C6D-27416FF76565}"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79122051"/>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A90FE5-8980-1140-A6B0-D29BBD1E6B5A}" type="datetimeFigureOut">
              <a:rPr lang="en-US">
                <a:solidFill>
                  <a:prstClr val="black">
                    <a:tint val="75000"/>
                  </a:prstClr>
                </a:solidFill>
                <a:latin typeface="Calibri"/>
              </a:rPr>
              <a:pPr>
                <a:defRPr/>
              </a:pPr>
              <a:t>2/10/25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1C81D54E-4CBE-6F4F-9C49-876826F3CED7}"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887728583"/>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758F5909-7AED-914A-9ADE-C6F6FB886E64}" type="datetimeFigureOut">
              <a:rPr lang="en-US">
                <a:solidFill>
                  <a:prstClr val="black">
                    <a:tint val="75000"/>
                  </a:prstClr>
                </a:solidFill>
                <a:latin typeface="Calibri"/>
              </a:rPr>
              <a:pPr>
                <a:defRPr/>
              </a:pPr>
              <a:t>2/10/25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lvl1pPr>
              <a:defRPr/>
            </a:lvl1pPr>
          </a:lstStyle>
          <a:p>
            <a:pPr>
              <a:defRPr/>
            </a:pPr>
            <a:fld id="{85BE8DAF-A06A-0C4D-AB85-92A4750E7A78}" type="slidenum">
              <a:rPr lang="en-US">
                <a:solidFill>
                  <a:prstClr val="black">
                    <a:tint val="75000"/>
                  </a:prstClr>
                </a:solidFill>
                <a:latin typeface="Calibri"/>
              </a:rPr>
              <a:pPr>
                <a:def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11162321"/>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4938"/>
            <a:ext cx="8218488" cy="1412875"/>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2250" cy="676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600200"/>
            <a:ext cx="4033838" cy="6769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idx="10"/>
          </p:nvPr>
        </p:nvSpPr>
        <p:spPr/>
        <p:txBody>
          <a:bodyPr/>
          <a:lstStyle>
            <a:lvl1pPr defTabSz="914400">
              <a:buClrTx/>
              <a:buSzTx/>
              <a:buFontTx/>
              <a:buNone/>
              <a:defRPr b="1">
                <a:cs typeface="ＭＳ Ｐゴシック" charset="0"/>
              </a:defRPr>
            </a:lvl1pPr>
          </a:lstStyle>
          <a:p>
            <a:pPr>
              <a:defRPr/>
            </a:pPr>
            <a:endParaRPr lang="en-GB">
              <a:solidFill>
                <a:prstClr val="black">
                  <a:tint val="75000"/>
                </a:prstClr>
              </a:solidFill>
              <a:latin typeface="Calibri"/>
            </a:endParaRPr>
          </a:p>
        </p:txBody>
      </p:sp>
      <p:sp>
        <p:nvSpPr>
          <p:cNvPr id="6" name="Footer Placeholder 5"/>
          <p:cNvSpPr>
            <a:spLocks noGrp="1"/>
          </p:cNvSpPr>
          <p:nvPr>
            <p:ph type="ftr" idx="11"/>
          </p:nvPr>
        </p:nvSpPr>
        <p:spPr/>
        <p:txBody>
          <a:bodyPr/>
          <a:lstStyle>
            <a:lvl1pPr defTabSz="914400">
              <a:buClrTx/>
              <a:buSzTx/>
              <a:buFontTx/>
              <a:buNone/>
              <a:defRPr b="1">
                <a:cs typeface="ＭＳ Ｐゴシック" charset="0"/>
              </a:defRPr>
            </a:lvl1pPr>
          </a:lstStyle>
          <a:p>
            <a:pPr>
              <a:defRPr/>
            </a:pPr>
            <a:endParaRPr lang="en-GB">
              <a:solidFill>
                <a:prstClr val="black">
                  <a:tint val="75000"/>
                </a:prstClr>
              </a:solidFill>
              <a:latin typeface="Calibri"/>
            </a:endParaRPr>
          </a:p>
        </p:txBody>
      </p:sp>
      <p:sp>
        <p:nvSpPr>
          <p:cNvPr id="7" name="Slide Number Placeholder 6"/>
          <p:cNvSpPr>
            <a:spLocks noGrp="1"/>
          </p:cNvSpPr>
          <p:nvPr>
            <p:ph type="sldNum" idx="12"/>
          </p:nvPr>
        </p:nvSpPr>
        <p:spPr/>
        <p:txBody>
          <a:bodyPr/>
          <a:lstStyle>
            <a:lvl1pPr defTabSz="914400">
              <a:buClrTx/>
              <a:buSzTx/>
              <a:buFontTx/>
              <a:buNone/>
              <a:defRPr b="1">
                <a:cs typeface="ＭＳ Ｐゴシック" charset="0"/>
              </a:defRPr>
            </a:lvl1pPr>
          </a:lstStyle>
          <a:p>
            <a:pPr>
              <a:defRPr/>
            </a:pPr>
            <a:fld id="{A4CB16C2-5A4B-FE46-AF66-718201408494}" type="slidenum">
              <a:rPr lang="en-GB">
                <a:solidFill>
                  <a:prstClr val="black">
                    <a:tint val="75000"/>
                  </a:prstClr>
                </a:solidFill>
                <a:latin typeface="Calibri"/>
              </a:rPr>
              <a:pPr>
                <a:def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38301580"/>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5613">
              <a:defRPr>
                <a:solidFill>
                  <a:srgbClr val="000000"/>
                </a:solidFill>
                <a:latin typeface="Calibri" charset="0"/>
              </a:defRPr>
            </a:lvl1pPr>
          </a:lstStyle>
          <a:p>
            <a:fld id="{DCB06503-3998-6544-A584-5D9D157E0053}" type="datetime1">
              <a:rPr lang="en-US" altLang="en-US" sz="1800" b="0" smtClean="0"/>
              <a:pPr/>
              <a:t>2/10/25</a:t>
            </a:fld>
            <a:endParaRPr lang="en-US" altLang="en-US" sz="1800" b="0"/>
          </a:p>
        </p:txBody>
      </p:sp>
      <p:sp>
        <p:nvSpPr>
          <p:cNvPr id="4"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defTabSz="455613" eaLnBrk="1" hangingPunct="1">
              <a:defRPr sz="1800">
                <a:solidFill>
                  <a:srgbClr val="000000"/>
                </a:solidFill>
                <a:latin typeface="Calibri" charset="0"/>
                <a:ea typeface="ＭＳ Ｐゴシック" charset="0"/>
                <a:cs typeface="ＭＳ Ｐゴシック" charset="0"/>
              </a:defRPr>
            </a:lvl1pPr>
          </a:lstStyle>
          <a:p>
            <a:pPr>
              <a:defRPr/>
            </a:pPr>
            <a:endParaRPr lang="en-US" b="0"/>
          </a:p>
        </p:txBody>
      </p:sp>
      <p:sp>
        <p:nvSpPr>
          <p:cNvPr id="5"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defTabSz="455613">
              <a:defRPr>
                <a:solidFill>
                  <a:srgbClr val="000000"/>
                </a:solidFill>
                <a:latin typeface="Calibri" charset="0"/>
              </a:defRPr>
            </a:lvl1pPr>
          </a:lstStyle>
          <a:p>
            <a:fld id="{0239AD90-2A7B-764B-B3A7-A7B03787C4F8}" type="slidenum">
              <a:rPr lang="en-US" altLang="en-US" sz="1800" b="0" smtClean="0"/>
              <a:pPr/>
              <a:t>‹#›</a:t>
            </a:fld>
            <a:endParaRPr lang="en-US" altLang="en-US" sz="1800" b="0"/>
          </a:p>
        </p:txBody>
      </p:sp>
    </p:spTree>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5560280"/>
      </p:ext>
    </p:extLst>
  </p:cSld>
  <p:clrMapOvr>
    <a:masterClrMapping/>
  </p:clrMapOvr>
  <p:transition/>
</p:sldLayout>
</file>

<file path=ppt/slideLayouts/slideLayout1030.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457200" y="274637"/>
            <a:ext cx="8229600" cy="1143000"/>
          </a:xfrm>
          <a:prstGeom prst="rect">
            <a:avLst/>
          </a:prstGeom>
          <a:noFill/>
          <a:ln>
            <a:noFill/>
          </a:ln>
        </p:spPr>
        <p:txBody>
          <a:bodyPr lIns="91425" tIns="91425" rIns="91425" bIns="91425" anchor="b"/>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7" name="Shape 27"/>
          <p:cNvSpPr txBox="1">
            <a:spLocks noGrp="1"/>
          </p:cNvSpPr>
          <p:nvPr>
            <p:ph type="body" idx="1"/>
          </p:nvPr>
        </p:nvSpPr>
        <p:spPr>
          <a:xfrm>
            <a:off x="457200" y="1600201"/>
            <a:ext cx="8229600" cy="4967572"/>
          </a:xfrm>
          <a:prstGeom prst="rect">
            <a:avLst/>
          </a:prstGeom>
          <a:noFill/>
          <a:ln>
            <a:noFill/>
          </a:ln>
        </p:spPr>
        <p:txBody>
          <a:bodyPr lIns="91425" tIns="91425" rIns="91425" bIns="91425"/>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402724286"/>
      </p:ext>
    </p:extLst>
  </p:cSld>
  <p:clrMapOvr>
    <a:masterClrMapping/>
  </p:clrMapOv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593209441"/>
      </p:ext>
    </p:extLst>
  </p:cSld>
  <p:clrMapOvr>
    <a:masterClrMapping/>
  </p:clrMapOv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4953865"/>
      </p:ext>
    </p:extLst>
  </p:cSld>
  <p:clrMapOvr>
    <a:masterClrMapping/>
  </p:clrMapOv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4429689"/>
      </p:ext>
    </p:extLst>
  </p:cSld>
  <p:clrMapOvr>
    <a:masterClrMapping/>
  </p:clrMapOv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228444"/>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473466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5174067"/>
      </p:ext>
    </p:extLst>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221558440"/>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44729"/>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06395803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3108117"/>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4738097"/>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790577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834481"/>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822890675"/>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610120709"/>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169892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8703135"/>
      </p:ext>
    </p:extLst>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1704567"/>
      </p:ext>
    </p:extLst>
  </p:cSld>
  <p:clrMapOvr>
    <a:masterClrMapping/>
  </p:clrMapOv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8777856"/>
      </p:ext>
    </p:extLst>
  </p:cSld>
  <p:clrMapOvr>
    <a:masterClrMapping/>
  </p:clrMapOv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5517949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524872353"/>
      </p:ext>
    </p:extLst>
  </p:cSld>
  <p:clrMapOvr>
    <a:masterClrMapping/>
  </p:clrMapOv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7254586"/>
      </p:ext>
    </p:extLst>
  </p:cSld>
  <p:clrMapOvr>
    <a:masterClrMapping/>
  </p:clrMapOv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572276965"/>
      </p:ext>
    </p:extLst>
  </p:cSld>
  <p:clrMapOvr>
    <a:masterClrMapping/>
  </p:clrMapOv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9455306"/>
      </p:ext>
    </p:extLst>
  </p:cSld>
  <p:clrMapOvr>
    <a:masterClrMapping/>
  </p:clrMapOv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3964683"/>
      </p:ext>
    </p:extLst>
  </p:cSld>
  <p:clrMapOvr>
    <a:masterClrMapping/>
  </p:clrMapOv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2406219"/>
      </p:ext>
    </p:extLst>
  </p:cSld>
  <p:clrMapOvr>
    <a:masterClrMapping/>
  </p:clrMapOv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002862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10151392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60051528"/>
      </p:ext>
    </p:extLst>
  </p:cSld>
  <p:clrMapOvr>
    <a:masterClrMapping/>
  </p:clrMapOv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040332871"/>
      </p:ext>
    </p:extLst>
  </p:cSld>
  <p:clrMapOvr>
    <a:masterClrMapping/>
  </p:clrMapOv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805732"/>
      </p:ext>
    </p:extLst>
  </p:cSld>
  <p:clrMapOvr>
    <a:masterClrMapping/>
  </p:clrMapOv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048829"/>
      </p:ext>
    </p:extLst>
  </p:cSld>
  <p:clrMapOvr>
    <a:masterClrMapping/>
  </p:clrMapOv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09503"/>
      </p:ext>
    </p:extLst>
  </p:cSld>
  <p:clrMapOvr>
    <a:masterClrMapping/>
  </p:clrMapOv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1553001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713258270"/>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3363368"/>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409959708"/>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48671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fld id="{DE60C4AA-7BD2-0446-87F1-5AD6327B4D13}"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BAB760FE-57B0-464A-A3F0-BAFC82666821}" type="slidenum">
              <a:rPr lang="en-US" altLang="en-US"/>
              <a:pPr/>
              <a:t>‹#›</a:t>
            </a:fld>
            <a:endParaRPr lang="en-US" altLang="en-US"/>
          </a:p>
        </p:txBody>
      </p:sp>
    </p:spTree>
    <p:extLst>
      <p:ext uri="{BB962C8B-B14F-4D97-AF65-F5344CB8AC3E}">
        <p14:creationId xmlns:p14="http://schemas.microsoft.com/office/powerpoint/2010/main" val="180197980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3226340"/>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31518149"/>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747796"/>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89700723"/>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117142618"/>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02245"/>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122846"/>
      </p:ext>
    </p:extLst>
  </p:cSld>
  <p:clrMapOvr>
    <a:masterClrMapping/>
  </p:clrMapOvr>
  <p:transition/>
</p:sldLayout>
</file>

<file path=ppt/slideLayouts/slideLayout1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39493451"/>
      </p:ext>
    </p:extLst>
  </p:cSld>
  <p:clrMapOvr>
    <a:masterClrMapping/>
  </p:clrMapOvr>
  <p:transition/>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990892921"/>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26466" name="Rectangle 2"/>
          <p:cNvSpPr>
            <a:spLocks noGrp="1" noChangeArrowheads="1"/>
          </p:cNvSpPr>
          <p:nvPr>
            <p:ph type="ctrTitle"/>
          </p:nvPr>
        </p:nvSpPr>
        <p:spPr>
          <a:xfrm>
            <a:off x="685800" y="2130428"/>
            <a:ext cx="7772400" cy="1470025"/>
          </a:xfrm>
        </p:spPr>
        <p:txBody>
          <a:bodyPr/>
          <a:lstStyle>
            <a:lvl1pPr>
              <a:defRPr/>
            </a:lvl1pPr>
          </a:lstStyle>
          <a:p>
            <a:r>
              <a:rPr lang="en-US"/>
              <a:t>Click to edit Master title style</a:t>
            </a:r>
          </a:p>
        </p:txBody>
      </p:sp>
      <p:sp>
        <p:nvSpPr>
          <p:cNvPr id="4926467" name="Rectangle 3"/>
          <p:cNvSpPr>
            <a:spLocks noGrp="1" noChangeArrowheads="1"/>
          </p:cNvSpPr>
          <p:nvPr>
            <p:ph type="subTitle" idx="1"/>
          </p:nvPr>
        </p:nvSpPr>
        <p:spPr>
          <a:xfrm>
            <a:off x="1371600" y="3886202"/>
            <a:ext cx="6400800" cy="1752600"/>
          </a:xfrm>
        </p:spPr>
        <p:txBody>
          <a:bodyPr/>
          <a:lstStyle>
            <a:lvl1pPr marL="0" indent="0" algn="ctr">
              <a:buFont typeface="Times New Roman" pitchFamily="-65" charset="0"/>
              <a:buNone/>
              <a:defRPr/>
            </a:lvl1pPr>
          </a:lstStyle>
          <a:p>
            <a:r>
              <a:rPr lang="en-US"/>
              <a:t>Click to edit Master subtitle style</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B042FAB1-4AA2-874E-A7C2-3615F498A9F5}" type="datetime1">
              <a:rPr lang="en-US" altLang="en-US"/>
              <a:pPr/>
              <a:t>2/10/25</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2902C027-2749-4E4E-A1E3-61B843AAA266}" type="slidenum">
              <a:rPr lang="en-US" altLang="en-US"/>
              <a:pPr/>
              <a:t>‹#›</a:t>
            </a:fld>
            <a:endParaRPr lang="en-US" altLang="en-US"/>
          </a:p>
        </p:txBody>
      </p:sp>
    </p:spTree>
    <p:extLst>
      <p:ext uri="{BB962C8B-B14F-4D97-AF65-F5344CB8AC3E}">
        <p14:creationId xmlns:p14="http://schemas.microsoft.com/office/powerpoint/2010/main" val="1470332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88BBAC51-4A8D-6746-9285-0BD24F499E63}"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12B6183B-BA49-8847-8036-75B9D523D52F}" type="slidenum">
              <a:rPr lang="en-US" altLang="en-US"/>
              <a:pPr/>
              <a:t>‹#›</a:t>
            </a:fld>
            <a:endParaRPr lang="en-US" altLang="en-US"/>
          </a:p>
        </p:txBody>
      </p:sp>
    </p:spTree>
    <p:extLst>
      <p:ext uri="{BB962C8B-B14F-4D97-AF65-F5344CB8AC3E}">
        <p14:creationId xmlns:p14="http://schemas.microsoft.com/office/powerpoint/2010/main" val="131563402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8E301021-E788-6D4A-A328-5D9D0419CC66}" type="datetime1">
              <a:rPr lang="en-US" altLang="en-US"/>
              <a:pPr/>
              <a:t>2/10/25</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04CA685A-582D-C447-AC4D-4C20DBEBD214}" type="slidenum">
              <a:rPr lang="en-US" altLang="en-US"/>
              <a:pPr/>
              <a:t>‹#›</a:t>
            </a:fld>
            <a:endParaRPr lang="en-US" altLang="en-US"/>
          </a:p>
        </p:txBody>
      </p:sp>
    </p:spTree>
    <p:extLst>
      <p:ext uri="{BB962C8B-B14F-4D97-AF65-F5344CB8AC3E}">
        <p14:creationId xmlns:p14="http://schemas.microsoft.com/office/powerpoint/2010/main" val="195469653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28E39CAA-4FAF-7342-80C5-5531A34A15D3}" type="datetime1">
              <a:rPr lang="en-US" altLang="en-US"/>
              <a:pPr/>
              <a:t>2/10/25</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7BD08060-98CC-884B-AA6E-742B9334D6A5}" type="slidenum">
              <a:rPr lang="en-US" altLang="en-US"/>
              <a:pPr/>
              <a:t>‹#›</a:t>
            </a:fld>
            <a:endParaRPr lang="en-US" altLang="en-US"/>
          </a:p>
        </p:txBody>
      </p:sp>
    </p:spTree>
    <p:extLst>
      <p:ext uri="{BB962C8B-B14F-4D97-AF65-F5344CB8AC3E}">
        <p14:creationId xmlns:p14="http://schemas.microsoft.com/office/powerpoint/2010/main" val="18622921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771A3AF3-28FC-574B-A36D-B9DA41BE8E99}" type="datetime1">
              <a:rPr lang="en-US" altLang="en-US"/>
              <a:pPr/>
              <a:t>2/10/25</a:t>
            </a:fld>
            <a:endParaRPr lang="en-US" alt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C212B42E-1571-6F44-A861-1FD6EFCDE678}" type="slidenum">
              <a:rPr lang="en-US" altLang="en-US"/>
              <a:pPr/>
              <a:t>‹#›</a:t>
            </a:fld>
            <a:endParaRPr lang="en-US" altLang="en-US"/>
          </a:p>
        </p:txBody>
      </p:sp>
    </p:spTree>
    <p:extLst>
      <p:ext uri="{BB962C8B-B14F-4D97-AF65-F5344CB8AC3E}">
        <p14:creationId xmlns:p14="http://schemas.microsoft.com/office/powerpoint/2010/main" val="13459128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AA6AA9CF-676A-1F4B-BC4D-0CD7325FFFE1}" type="datetime1">
              <a:rPr lang="en-US" altLang="en-US"/>
              <a:pPr/>
              <a:t>2/10/25</a:t>
            </a:fld>
            <a:endParaRPr lang="en-US" altLang="en-US"/>
          </a:p>
        </p:txBody>
      </p:sp>
      <p:sp>
        <p:nvSpPr>
          <p:cNvPr id="8"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9"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7661C49B-7946-404A-BBD6-0C22A4047167}" type="slidenum">
              <a:rPr lang="en-US" altLang="en-US"/>
              <a:pPr/>
              <a:t>‹#›</a:t>
            </a:fld>
            <a:endParaRPr lang="en-US" altLang="en-US"/>
          </a:p>
        </p:txBody>
      </p:sp>
    </p:spTree>
    <p:extLst>
      <p:ext uri="{BB962C8B-B14F-4D97-AF65-F5344CB8AC3E}">
        <p14:creationId xmlns:p14="http://schemas.microsoft.com/office/powerpoint/2010/main" val="101323875"/>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B3B48428-35A1-5544-959F-5423E2F0AD3D}" type="datetime1">
              <a:rPr lang="en-US" altLang="en-US"/>
              <a:pPr/>
              <a:t>2/10/25</a:t>
            </a:fld>
            <a:endParaRPr lang="en-US" altLang="en-US"/>
          </a:p>
        </p:txBody>
      </p:sp>
      <p:sp>
        <p:nvSpPr>
          <p:cNvPr id="4"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5"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A600B73B-4A33-EA46-A436-DE2E5948188A}" type="slidenum">
              <a:rPr lang="en-US" altLang="en-US"/>
              <a:pPr/>
              <a:t>‹#›</a:t>
            </a:fld>
            <a:endParaRPr lang="en-US" altLang="en-US"/>
          </a:p>
        </p:txBody>
      </p:sp>
    </p:spTree>
    <p:extLst>
      <p:ext uri="{BB962C8B-B14F-4D97-AF65-F5344CB8AC3E}">
        <p14:creationId xmlns:p14="http://schemas.microsoft.com/office/powerpoint/2010/main" val="113188485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07E2D386-CD3B-044C-8E24-628444D8C275}" type="datetime1">
              <a:rPr lang="en-US" altLang="en-US"/>
              <a:pPr/>
              <a:t>2/10/25</a:t>
            </a:fld>
            <a:endParaRPr lang="en-US" altLang="en-US"/>
          </a:p>
        </p:txBody>
      </p:sp>
      <p:sp>
        <p:nvSpPr>
          <p:cNvPr id="3"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4"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61F08631-3435-DE41-9BDF-8A28D21AE1A2}" type="slidenum">
              <a:rPr lang="en-US" altLang="en-US"/>
              <a:pPr/>
              <a:t>‹#›</a:t>
            </a:fld>
            <a:endParaRPr lang="en-US" altLang="en-US"/>
          </a:p>
        </p:txBody>
      </p:sp>
    </p:spTree>
    <p:extLst>
      <p:ext uri="{BB962C8B-B14F-4D97-AF65-F5344CB8AC3E}">
        <p14:creationId xmlns:p14="http://schemas.microsoft.com/office/powerpoint/2010/main" val="38039017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1287E2B9-0FBB-3648-B2D0-FDBF9A8BB352}" type="datetime1">
              <a:rPr lang="en-US" altLang="en-US"/>
              <a:pPr/>
              <a:t>2/10/25</a:t>
            </a:fld>
            <a:endParaRPr lang="en-US" alt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D80956E8-F9DC-0C45-8432-7B2E08497882}" type="slidenum">
              <a:rPr lang="en-US" altLang="en-US"/>
              <a:pPr/>
              <a:t>‹#›</a:t>
            </a:fld>
            <a:endParaRPr lang="en-US" altLang="en-US"/>
          </a:p>
        </p:txBody>
      </p:sp>
    </p:spTree>
    <p:extLst>
      <p:ext uri="{BB962C8B-B14F-4D97-AF65-F5344CB8AC3E}">
        <p14:creationId xmlns:p14="http://schemas.microsoft.com/office/powerpoint/2010/main" val="199257659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575E93A1-5F49-2044-BF5C-B66C3AB79318}" type="datetime1">
              <a:rPr lang="en-US" altLang="en-US"/>
              <a:pPr/>
              <a:t>2/10/25</a:t>
            </a:fld>
            <a:endParaRPr lang="en-US" altLang="en-US"/>
          </a:p>
        </p:txBody>
      </p:sp>
      <p:sp>
        <p:nvSpPr>
          <p:cNvPr id="6"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7"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A69997FD-2911-0F41-B01D-DC987F4E8388}" type="slidenum">
              <a:rPr lang="en-US" altLang="en-US"/>
              <a:pPr/>
              <a:t>‹#›</a:t>
            </a:fld>
            <a:endParaRPr lang="en-US" altLang="en-US"/>
          </a:p>
        </p:txBody>
      </p:sp>
    </p:spTree>
    <p:extLst>
      <p:ext uri="{BB962C8B-B14F-4D97-AF65-F5344CB8AC3E}">
        <p14:creationId xmlns:p14="http://schemas.microsoft.com/office/powerpoint/2010/main" val="23520225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66BB426F-A8DE-8747-8C90-B39DDE46BADE}" type="datetime1">
              <a:rPr lang="en-US" altLang="en-US"/>
              <a:pPr/>
              <a:t>2/10/25</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FDBDA7C6-0DC9-3B49-A665-8521CA160652}" type="slidenum">
              <a:rPr lang="en-US" altLang="en-US"/>
              <a:pPr/>
              <a:t>‹#›</a:t>
            </a:fld>
            <a:endParaRPr lang="en-US" altLang="en-US"/>
          </a:p>
        </p:txBody>
      </p:sp>
    </p:spTree>
    <p:extLst>
      <p:ext uri="{BB962C8B-B14F-4D97-AF65-F5344CB8AC3E}">
        <p14:creationId xmlns:p14="http://schemas.microsoft.com/office/powerpoint/2010/main" val="83321535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p:txBody>
          <a:bodyPr/>
          <a:lstStyle>
            <a:lvl1pPr>
              <a:defRPr>
                <a:solidFill>
                  <a:srgbClr val="898989"/>
                </a:solidFill>
                <a:latin typeface="Calibri" charset="0"/>
                <a:ea typeface="ＭＳ Ｐゴシック" charset="-128"/>
              </a:defRPr>
            </a:lvl1pPr>
          </a:lstStyle>
          <a:p>
            <a:fld id="{1F6894DD-96A6-5A49-92C7-E29BD933C887}" type="datetime1">
              <a:rPr lang="en-US" altLang="en-US"/>
              <a:pPr/>
              <a:t>2/10/25</a:t>
            </a:fld>
            <a:endParaRPr lang="en-US" altLang="en-US"/>
          </a:p>
        </p:txBody>
      </p:sp>
      <p:sp>
        <p:nvSpPr>
          <p:cNvPr id="5" name="Rectangle 4"/>
          <p:cNvSpPr>
            <a:spLocks noGrp="1" noChangeArrowheads="1"/>
          </p:cNvSpPr>
          <p:nvPr>
            <p:ph type="ftr" sz="quarter" idx="11"/>
            <p:custDataLst>
              <p:tags r:id="rId2"/>
            </p:custDataLst>
          </p:nvPr>
        </p:nvSpPr>
        <p:spPr/>
        <p:txBody>
          <a:bodyPr/>
          <a:lstStyle>
            <a:lvl1pPr>
              <a:defRPr>
                <a:solidFill>
                  <a:prstClr val="black">
                    <a:tint val="75000"/>
                  </a:prstClr>
                </a:solidFill>
                <a:latin typeface="Calibri"/>
              </a:defRPr>
            </a:lvl1pPr>
          </a:lstStyle>
          <a:p>
            <a:pPr>
              <a:defRPr/>
            </a:pPr>
            <a:endParaRPr lang="en-US"/>
          </a:p>
        </p:txBody>
      </p:sp>
      <p:sp>
        <p:nvSpPr>
          <p:cNvPr id="6" name="Rectangle 5"/>
          <p:cNvSpPr>
            <a:spLocks noGrp="1" noChangeArrowheads="1"/>
          </p:cNvSpPr>
          <p:nvPr>
            <p:ph type="sldNum" sz="quarter" idx="12"/>
            <p:custDataLst>
              <p:tags r:id="rId3"/>
            </p:custDataLst>
          </p:nvPr>
        </p:nvSpPr>
        <p:spPr/>
        <p:txBody>
          <a:bodyPr/>
          <a:lstStyle>
            <a:lvl1pPr>
              <a:defRPr>
                <a:solidFill>
                  <a:srgbClr val="898989"/>
                </a:solidFill>
                <a:latin typeface="Calibri" charset="0"/>
              </a:defRPr>
            </a:lvl1pPr>
          </a:lstStyle>
          <a:p>
            <a:fld id="{F94B9709-2319-4C46-953B-6612F7675059}" type="slidenum">
              <a:rPr lang="en-US" altLang="en-US"/>
              <a:pPr/>
              <a:t>‹#›</a:t>
            </a:fld>
            <a:endParaRPr lang="en-US" altLang="en-US"/>
          </a:p>
        </p:txBody>
      </p:sp>
    </p:spTree>
    <p:extLst>
      <p:ext uri="{BB962C8B-B14F-4D97-AF65-F5344CB8AC3E}">
        <p14:creationId xmlns:p14="http://schemas.microsoft.com/office/powerpoint/2010/main" val="12803111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fld id="{1DD9EAD7-2D6E-634F-A28F-B0345E4290A9}"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1C202DB4-2680-794F-82B2-2FE2EE2308A2}" type="slidenum">
              <a:rPr lang="en-US" altLang="en-US"/>
              <a:pPr/>
              <a:t>‹#›</a:t>
            </a:fld>
            <a:endParaRPr lang="en-US" altLang="en-US"/>
          </a:p>
        </p:txBody>
      </p:sp>
    </p:spTree>
    <p:extLst>
      <p:ext uri="{BB962C8B-B14F-4D97-AF65-F5344CB8AC3E}">
        <p14:creationId xmlns:p14="http://schemas.microsoft.com/office/powerpoint/2010/main" val="63572305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1FB2B4E6-4347-0E4D-9007-9F2A8E154245}" type="slidenum">
              <a:rPr lang="en-US" altLang="en-US"/>
              <a:pPr/>
              <a:t>‹#›</a:t>
            </a:fld>
            <a:endParaRPr lang="en-US" altLang="en-US"/>
          </a:p>
        </p:txBody>
      </p:sp>
    </p:spTree>
    <p:extLst>
      <p:ext uri="{BB962C8B-B14F-4D97-AF65-F5344CB8AC3E}">
        <p14:creationId xmlns:p14="http://schemas.microsoft.com/office/powerpoint/2010/main" val="176024355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43063D79-FCBC-F044-ACE3-797D08CB85F0}" type="slidenum">
              <a:rPr lang="en-US" altLang="en-US"/>
              <a:pPr/>
              <a:t>‹#›</a:t>
            </a:fld>
            <a:endParaRPr lang="en-US" altLang="en-US"/>
          </a:p>
        </p:txBody>
      </p:sp>
    </p:spTree>
    <p:extLst>
      <p:ext uri="{BB962C8B-B14F-4D97-AF65-F5344CB8AC3E}">
        <p14:creationId xmlns:p14="http://schemas.microsoft.com/office/powerpoint/2010/main" val="123119237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34A9BC80-7144-2048-A4B8-E3617862001B}" type="slidenum">
              <a:rPr lang="en-US" altLang="en-US"/>
              <a:pPr/>
              <a:t>‹#›</a:t>
            </a:fld>
            <a:endParaRPr lang="en-US" altLang="en-US"/>
          </a:p>
        </p:txBody>
      </p:sp>
    </p:spTree>
    <p:extLst>
      <p:ext uri="{BB962C8B-B14F-4D97-AF65-F5344CB8AC3E}">
        <p14:creationId xmlns:p14="http://schemas.microsoft.com/office/powerpoint/2010/main" val="1622597488"/>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04AB4BA5-1E28-A942-9228-B98E93FDA901}" type="slidenum">
              <a:rPr lang="en-US" altLang="en-US"/>
              <a:pPr/>
              <a:t>‹#›</a:t>
            </a:fld>
            <a:endParaRPr lang="en-US" altLang="en-US"/>
          </a:p>
        </p:txBody>
      </p:sp>
    </p:spTree>
    <p:extLst>
      <p:ext uri="{BB962C8B-B14F-4D97-AF65-F5344CB8AC3E}">
        <p14:creationId xmlns:p14="http://schemas.microsoft.com/office/powerpoint/2010/main" val="1115377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fld id="{A6AC875C-3E72-2D43-B37A-24A568C1F147}" type="slidenum">
              <a:rPr lang="en-US" altLang="en-US"/>
              <a:pPr/>
              <a:t>‹#›</a:t>
            </a:fld>
            <a:endParaRPr lang="en-US" altLang="en-US"/>
          </a:p>
        </p:txBody>
      </p:sp>
    </p:spTree>
    <p:extLst>
      <p:ext uri="{BB962C8B-B14F-4D97-AF65-F5344CB8AC3E}">
        <p14:creationId xmlns:p14="http://schemas.microsoft.com/office/powerpoint/2010/main" val="33888822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fld id="{AAB059CE-D149-1E44-9398-00225DB4EE7F}" type="slidenum">
              <a:rPr lang="en-US" altLang="en-US"/>
              <a:pPr/>
              <a:t>‹#›</a:t>
            </a:fld>
            <a:endParaRPr lang="en-US" altLang="en-US"/>
          </a:p>
        </p:txBody>
      </p:sp>
    </p:spTree>
    <p:extLst>
      <p:ext uri="{BB962C8B-B14F-4D97-AF65-F5344CB8AC3E}">
        <p14:creationId xmlns:p14="http://schemas.microsoft.com/office/powerpoint/2010/main" val="214746984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fld id="{4FCAB19B-D723-9044-903E-19AF389DDF3C}" type="slidenum">
              <a:rPr lang="en-US" altLang="en-US"/>
              <a:pPr/>
              <a:t>‹#›</a:t>
            </a:fld>
            <a:endParaRPr lang="en-US" altLang="en-US"/>
          </a:p>
        </p:txBody>
      </p:sp>
    </p:spTree>
    <p:extLst>
      <p:ext uri="{BB962C8B-B14F-4D97-AF65-F5344CB8AC3E}">
        <p14:creationId xmlns:p14="http://schemas.microsoft.com/office/powerpoint/2010/main" val="4387923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BC4BEDD0-CA93-974C-AAA2-DF74750DD510}" type="slidenum">
              <a:rPr lang="en-US" altLang="en-US"/>
              <a:pPr/>
              <a:t>‹#›</a:t>
            </a:fld>
            <a:endParaRPr lang="en-US" altLang="en-US"/>
          </a:p>
        </p:txBody>
      </p:sp>
    </p:spTree>
    <p:extLst>
      <p:ext uri="{BB962C8B-B14F-4D97-AF65-F5344CB8AC3E}">
        <p14:creationId xmlns:p14="http://schemas.microsoft.com/office/powerpoint/2010/main" val="191116519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C93B4608-094C-A545-8E20-03B871F7B900}" type="slidenum">
              <a:rPr lang="en-US" altLang="en-US"/>
              <a:pPr/>
              <a:t>‹#›</a:t>
            </a:fld>
            <a:endParaRPr lang="en-US" altLang="en-US"/>
          </a:p>
        </p:txBody>
      </p:sp>
    </p:spTree>
    <p:extLst>
      <p:ext uri="{BB962C8B-B14F-4D97-AF65-F5344CB8AC3E}">
        <p14:creationId xmlns:p14="http://schemas.microsoft.com/office/powerpoint/2010/main" val="269441500"/>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B8BBF9DC-4081-5F4B-86DB-17E37BD0F42A}" type="slidenum">
              <a:rPr lang="en-US" altLang="en-US"/>
              <a:pPr/>
              <a:t>‹#›</a:t>
            </a:fld>
            <a:endParaRPr lang="en-US" altLang="en-US"/>
          </a:p>
        </p:txBody>
      </p:sp>
    </p:spTree>
    <p:extLst>
      <p:ext uri="{BB962C8B-B14F-4D97-AF65-F5344CB8AC3E}">
        <p14:creationId xmlns:p14="http://schemas.microsoft.com/office/powerpoint/2010/main" val="21427570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fld id="{1B91FA6F-11D5-AA4E-9FDD-F3BE39B06AE4}" type="datetime1">
              <a:rPr lang="en-US" altLang="en-US"/>
              <a:pPr/>
              <a:t>2/10/25</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38F1416C-8181-B240-B20C-7CBCC2CC0237}" type="slidenum">
              <a:rPr lang="en-US" altLang="en-US"/>
              <a:pPr/>
              <a:t>‹#›</a:t>
            </a:fld>
            <a:endParaRPr lang="en-US" altLang="en-US"/>
          </a:p>
        </p:txBody>
      </p:sp>
    </p:spTree>
    <p:extLst>
      <p:ext uri="{BB962C8B-B14F-4D97-AF65-F5344CB8AC3E}">
        <p14:creationId xmlns:p14="http://schemas.microsoft.com/office/powerpoint/2010/main" val="136913306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6C113DDE-B2B6-E045-B865-796B3A1B0631}" type="slidenum">
              <a:rPr lang="en-US" altLang="en-US"/>
              <a:pPr/>
              <a:t>‹#›</a:t>
            </a:fld>
            <a:endParaRPr lang="en-US" altLang="en-US"/>
          </a:p>
        </p:txBody>
      </p:sp>
    </p:spTree>
    <p:extLst>
      <p:ext uri="{BB962C8B-B14F-4D97-AF65-F5344CB8AC3E}">
        <p14:creationId xmlns:p14="http://schemas.microsoft.com/office/powerpoint/2010/main" val="11608776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869470124"/>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324914"/>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8936987"/>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2275856"/>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5373743"/>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7346491"/>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322227"/>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841148365"/>
      </p:ext>
    </p:extLst>
  </p:cSld>
  <p:clrMapOvr>
    <a:masterClrMapping/>
  </p:clrMapOv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96070985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fld id="{DE01E5B5-DA9A-EF4B-9782-B838EBEE8BD2}" type="datetime1">
              <a:rPr lang="en-US" altLang="en-US"/>
              <a:pPr/>
              <a:t>2/10/25</a:t>
            </a:fld>
            <a:endParaRPr lang="en-US" alt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fld id="{9784E97F-686D-FC4A-928C-B87456F3143F}" type="slidenum">
              <a:rPr lang="en-US" altLang="en-US"/>
              <a:pPr/>
              <a:t>‹#›</a:t>
            </a:fld>
            <a:endParaRPr lang="en-US" altLang="en-US"/>
          </a:p>
        </p:txBody>
      </p:sp>
    </p:spTree>
    <p:extLst>
      <p:ext uri="{BB962C8B-B14F-4D97-AF65-F5344CB8AC3E}">
        <p14:creationId xmlns:p14="http://schemas.microsoft.com/office/powerpoint/2010/main" val="112589816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0281936"/>
      </p:ext>
    </p:extLst>
  </p:cSld>
  <p:clrMapOvr>
    <a:masterClrMapping/>
  </p:clrMapOvr>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1151432"/>
      </p:ext>
    </p:extLst>
  </p:cSld>
  <p:clrMapOvr>
    <a:masterClrMapping/>
  </p:clrMapOvr>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5727234" name="Rectangle 2"/>
          <p:cNvSpPr>
            <a:spLocks noGrp="1" noChangeArrowheads="1"/>
          </p:cNvSpPr>
          <p:nvPr>
            <p:ph type="ctrTitle"/>
          </p:nvPr>
        </p:nvSpPr>
        <p:spPr>
          <a:xfrm>
            <a:off x="685800" y="2130428"/>
            <a:ext cx="7772400" cy="1470025"/>
          </a:xfrm>
        </p:spPr>
        <p:txBody>
          <a:bodyPr/>
          <a:lstStyle>
            <a:lvl1pPr>
              <a:defRPr/>
            </a:lvl1pPr>
          </a:lstStyle>
          <a:p>
            <a:r>
              <a:rPr lang="en-US"/>
              <a:t>Click to edit Master title style</a:t>
            </a:r>
          </a:p>
        </p:txBody>
      </p:sp>
      <p:sp>
        <p:nvSpPr>
          <p:cNvPr id="5727235" name="Rectangle 3"/>
          <p:cNvSpPr>
            <a:spLocks noGrp="1" noChangeArrowheads="1"/>
          </p:cNvSpPr>
          <p:nvPr>
            <p:ph type="subTitle" idx="1"/>
          </p:nvPr>
        </p:nvSpPr>
        <p:spPr>
          <a:xfrm>
            <a:off x="1371600" y="3886202"/>
            <a:ext cx="6400800" cy="1752600"/>
          </a:xfrm>
        </p:spPr>
        <p:txBody>
          <a:bodyPr/>
          <a:lstStyle>
            <a:lvl1pPr marL="0" indent="0" algn="ctr">
              <a:buFont typeface="Times New Roman" pitchFamily="-65" charset="0"/>
              <a:buNone/>
              <a:defRPr/>
            </a:lvl1pPr>
          </a:lstStyle>
          <a:p>
            <a:r>
              <a:rPr lang="en-US"/>
              <a:t>Click to edit Master subtitle style</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23D6AF32-A8CA-CF44-A18C-FC1E245212D1}" type="slidenum">
              <a:rPr lang="en-US" altLang="en-US"/>
              <a:pPr/>
              <a:t>‹#›</a:t>
            </a:fld>
            <a:endParaRPr lang="en-US" altLang="en-US"/>
          </a:p>
        </p:txBody>
      </p:sp>
    </p:spTree>
    <p:extLst>
      <p:ext uri="{BB962C8B-B14F-4D97-AF65-F5344CB8AC3E}">
        <p14:creationId xmlns:p14="http://schemas.microsoft.com/office/powerpoint/2010/main" val="1186452551"/>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B2AC9A59-719B-8747-AD6A-5484AF1EE92C}" type="slidenum">
              <a:rPr lang="en-US" altLang="en-US"/>
              <a:pPr/>
              <a:t>‹#›</a:t>
            </a:fld>
            <a:endParaRPr lang="en-US" altLang="en-US"/>
          </a:p>
        </p:txBody>
      </p:sp>
    </p:spTree>
    <p:extLst>
      <p:ext uri="{BB962C8B-B14F-4D97-AF65-F5344CB8AC3E}">
        <p14:creationId xmlns:p14="http://schemas.microsoft.com/office/powerpoint/2010/main" val="1244316437"/>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52173ED6-0795-5D43-9DB1-7319F3D83B9F}" type="slidenum">
              <a:rPr lang="en-US" altLang="en-US"/>
              <a:pPr/>
              <a:t>‹#›</a:t>
            </a:fld>
            <a:endParaRPr lang="en-US" altLang="en-US"/>
          </a:p>
        </p:txBody>
      </p:sp>
    </p:spTree>
    <p:extLst>
      <p:ext uri="{BB962C8B-B14F-4D97-AF65-F5344CB8AC3E}">
        <p14:creationId xmlns:p14="http://schemas.microsoft.com/office/powerpoint/2010/main" val="97189922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fld id="{24FF1AC5-6565-834A-B6BF-DF3D6F99CB0A}" type="slidenum">
              <a:rPr lang="en-US" altLang="en-US"/>
              <a:pPr/>
              <a:t>‹#›</a:t>
            </a:fld>
            <a:endParaRPr lang="en-US" altLang="en-US"/>
          </a:p>
        </p:txBody>
      </p:sp>
    </p:spTree>
    <p:extLst>
      <p:ext uri="{BB962C8B-B14F-4D97-AF65-F5344CB8AC3E}">
        <p14:creationId xmlns:p14="http://schemas.microsoft.com/office/powerpoint/2010/main" val="147615327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5"/>
          <p:cNvSpPr>
            <a:spLocks noGrp="1" noChangeArrowheads="1"/>
          </p:cNvSpPr>
          <p:nvPr>
            <p:ph type="sldNum" sz="quarter" idx="12"/>
            <p:custDataLst>
              <p:tags r:id="rId3"/>
            </p:custDataLst>
          </p:nvPr>
        </p:nvSpPr>
        <p:spPr>
          <a:ln/>
        </p:spPr>
        <p:txBody>
          <a:bodyPr/>
          <a:lstStyle>
            <a:lvl1pPr>
              <a:defRPr/>
            </a:lvl1pPr>
          </a:lstStyle>
          <a:p>
            <a:fld id="{B4F6DEE4-2B3A-5244-B93F-FCA43F173F38}" type="slidenum">
              <a:rPr lang="en-US" altLang="en-US"/>
              <a:pPr/>
              <a:t>‹#›</a:t>
            </a:fld>
            <a:endParaRPr lang="en-US" altLang="en-US"/>
          </a:p>
        </p:txBody>
      </p:sp>
    </p:spTree>
    <p:extLst>
      <p:ext uri="{BB962C8B-B14F-4D97-AF65-F5344CB8AC3E}">
        <p14:creationId xmlns:p14="http://schemas.microsoft.com/office/powerpoint/2010/main" val="21397540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5"/>
          <p:cNvSpPr>
            <a:spLocks noGrp="1" noChangeArrowheads="1"/>
          </p:cNvSpPr>
          <p:nvPr>
            <p:ph type="sldNum" sz="quarter" idx="12"/>
            <p:custDataLst>
              <p:tags r:id="rId3"/>
            </p:custDataLst>
          </p:nvPr>
        </p:nvSpPr>
        <p:spPr>
          <a:ln/>
        </p:spPr>
        <p:txBody>
          <a:bodyPr/>
          <a:lstStyle>
            <a:lvl1pPr>
              <a:defRPr/>
            </a:lvl1pPr>
          </a:lstStyle>
          <a:p>
            <a:fld id="{6214A04A-AF2B-DA4B-825C-C40963384247}" type="slidenum">
              <a:rPr lang="en-US" altLang="en-US"/>
              <a:pPr/>
              <a:t>‹#›</a:t>
            </a:fld>
            <a:endParaRPr lang="en-US" altLang="en-US"/>
          </a:p>
        </p:txBody>
      </p:sp>
    </p:spTree>
    <p:extLst>
      <p:ext uri="{BB962C8B-B14F-4D97-AF65-F5344CB8AC3E}">
        <p14:creationId xmlns:p14="http://schemas.microsoft.com/office/powerpoint/2010/main" val="113990147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5"/>
          <p:cNvSpPr>
            <a:spLocks noGrp="1" noChangeArrowheads="1"/>
          </p:cNvSpPr>
          <p:nvPr>
            <p:ph type="sldNum" sz="quarter" idx="12"/>
            <p:custDataLst>
              <p:tags r:id="rId3"/>
            </p:custDataLst>
          </p:nvPr>
        </p:nvSpPr>
        <p:spPr>
          <a:ln/>
        </p:spPr>
        <p:txBody>
          <a:bodyPr/>
          <a:lstStyle>
            <a:lvl1pPr>
              <a:defRPr/>
            </a:lvl1pPr>
          </a:lstStyle>
          <a:p>
            <a:fld id="{E3E2B298-2F2B-4E41-BC38-A9C287BC2640}" type="slidenum">
              <a:rPr lang="en-US" altLang="en-US"/>
              <a:pPr/>
              <a:t>‹#›</a:t>
            </a:fld>
            <a:endParaRPr lang="en-US" altLang="en-US"/>
          </a:p>
        </p:txBody>
      </p:sp>
    </p:spTree>
    <p:extLst>
      <p:ext uri="{BB962C8B-B14F-4D97-AF65-F5344CB8AC3E}">
        <p14:creationId xmlns:p14="http://schemas.microsoft.com/office/powerpoint/2010/main" val="162627612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fld id="{752F89FD-F1F1-3C4D-A1C5-7847476696A9}" type="slidenum">
              <a:rPr lang="en-US" altLang="en-US"/>
              <a:pPr/>
              <a:t>‹#›</a:t>
            </a:fld>
            <a:endParaRPr lang="en-US" altLang="en-US"/>
          </a:p>
        </p:txBody>
      </p:sp>
    </p:spTree>
    <p:extLst>
      <p:ext uri="{BB962C8B-B14F-4D97-AF65-F5344CB8AC3E}">
        <p14:creationId xmlns:p14="http://schemas.microsoft.com/office/powerpoint/2010/main" val="6534688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fld id="{EF9B116B-3804-6B40-9432-3F3C7F0DD507}" type="datetime1">
              <a:rPr lang="en-US" altLang="en-US"/>
              <a:pPr/>
              <a:t>2/10/25</a:t>
            </a:fld>
            <a:endParaRPr lang="en-US" alt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fld id="{A02759E1-75A2-7F49-A416-0649A6FCF1A2}" type="slidenum">
              <a:rPr lang="en-US" altLang="en-US"/>
              <a:pPr/>
              <a:t>‹#›</a:t>
            </a:fld>
            <a:endParaRPr lang="en-US" altLang="en-US"/>
          </a:p>
        </p:txBody>
      </p:sp>
    </p:spTree>
    <p:extLst>
      <p:ext uri="{BB962C8B-B14F-4D97-AF65-F5344CB8AC3E}">
        <p14:creationId xmlns:p14="http://schemas.microsoft.com/office/powerpoint/2010/main" val="105996139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5"/>
          <p:cNvSpPr>
            <a:spLocks noGrp="1" noChangeArrowheads="1"/>
          </p:cNvSpPr>
          <p:nvPr>
            <p:ph type="sldNum" sz="quarter" idx="12"/>
            <p:custDataLst>
              <p:tags r:id="rId3"/>
            </p:custDataLst>
          </p:nvPr>
        </p:nvSpPr>
        <p:spPr>
          <a:ln/>
        </p:spPr>
        <p:txBody>
          <a:bodyPr/>
          <a:lstStyle>
            <a:lvl1pPr>
              <a:defRPr/>
            </a:lvl1pPr>
          </a:lstStyle>
          <a:p>
            <a:fld id="{FB04023B-0429-B442-B82B-65BECEC66F1D}" type="slidenum">
              <a:rPr lang="en-US" altLang="en-US"/>
              <a:pPr/>
              <a:t>‹#›</a:t>
            </a:fld>
            <a:endParaRPr lang="en-US" altLang="en-US"/>
          </a:p>
        </p:txBody>
      </p:sp>
    </p:spTree>
    <p:extLst>
      <p:ext uri="{BB962C8B-B14F-4D97-AF65-F5344CB8AC3E}">
        <p14:creationId xmlns:p14="http://schemas.microsoft.com/office/powerpoint/2010/main" val="213079439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9CE90760-6C75-BF4D-8229-8815E2622A66}" type="slidenum">
              <a:rPr lang="en-US" altLang="en-US"/>
              <a:pPr/>
              <a:t>‹#›</a:t>
            </a:fld>
            <a:endParaRPr lang="en-US" altLang="en-US"/>
          </a:p>
        </p:txBody>
      </p:sp>
    </p:spTree>
    <p:extLst>
      <p:ext uri="{BB962C8B-B14F-4D97-AF65-F5344CB8AC3E}">
        <p14:creationId xmlns:p14="http://schemas.microsoft.com/office/powerpoint/2010/main" val="1239036029"/>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4"/>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5"/>
          <p:cNvSpPr>
            <a:spLocks noGrp="1" noChangeArrowheads="1"/>
          </p:cNvSpPr>
          <p:nvPr>
            <p:ph type="sldNum" sz="quarter" idx="12"/>
            <p:custDataLst>
              <p:tags r:id="rId3"/>
            </p:custDataLst>
          </p:nvPr>
        </p:nvSpPr>
        <p:spPr>
          <a:ln/>
        </p:spPr>
        <p:txBody>
          <a:bodyPr/>
          <a:lstStyle>
            <a:lvl1pPr>
              <a:defRPr/>
            </a:lvl1pPr>
          </a:lstStyle>
          <a:p>
            <a:fld id="{794807C0-0F42-7B46-9344-B73604149FF2}" type="slidenum">
              <a:rPr lang="en-US" altLang="en-US"/>
              <a:pPr/>
              <a:t>‹#›</a:t>
            </a:fld>
            <a:endParaRPr lang="en-US" altLang="en-US"/>
          </a:p>
        </p:txBody>
      </p:sp>
    </p:spTree>
    <p:extLst>
      <p:ext uri="{BB962C8B-B14F-4D97-AF65-F5344CB8AC3E}">
        <p14:creationId xmlns:p14="http://schemas.microsoft.com/office/powerpoint/2010/main" val="188466123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318B8961-7A3A-3B42-8926-C098CA3C54D6}" type="slidenum">
              <a:rPr lang="en-US" altLang="en-US"/>
              <a:pPr/>
              <a:t>‹#›</a:t>
            </a:fld>
            <a:endParaRPr lang="en-US" altLang="en-US"/>
          </a:p>
        </p:txBody>
      </p:sp>
    </p:spTree>
    <p:extLst>
      <p:ext uri="{BB962C8B-B14F-4D97-AF65-F5344CB8AC3E}">
        <p14:creationId xmlns:p14="http://schemas.microsoft.com/office/powerpoint/2010/main" val="1605908235"/>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5E4E6775-1C4F-D749-B2BF-4FACDDC50D12}" type="slidenum">
              <a:rPr lang="en-US" altLang="en-US"/>
              <a:pPr/>
              <a:t>‹#›</a:t>
            </a:fld>
            <a:endParaRPr lang="en-US" altLang="en-US"/>
          </a:p>
        </p:txBody>
      </p:sp>
    </p:spTree>
    <p:extLst>
      <p:ext uri="{BB962C8B-B14F-4D97-AF65-F5344CB8AC3E}">
        <p14:creationId xmlns:p14="http://schemas.microsoft.com/office/powerpoint/2010/main" val="135057379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E2D59916-93CB-604D-A861-D604A8401791}" type="slidenum">
              <a:rPr lang="en-US" altLang="en-US"/>
              <a:pPr/>
              <a:t>‹#›</a:t>
            </a:fld>
            <a:endParaRPr lang="en-US" altLang="en-US"/>
          </a:p>
        </p:txBody>
      </p:sp>
    </p:spTree>
    <p:extLst>
      <p:ext uri="{BB962C8B-B14F-4D97-AF65-F5344CB8AC3E}">
        <p14:creationId xmlns:p14="http://schemas.microsoft.com/office/powerpoint/2010/main" val="7606581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87A135C8-DDC8-8445-9FAC-3138C9B5F094}" type="slidenum">
              <a:rPr lang="en-US" altLang="en-US"/>
              <a:pPr/>
              <a:t>‹#›</a:t>
            </a:fld>
            <a:endParaRPr lang="en-US" altLang="en-US"/>
          </a:p>
        </p:txBody>
      </p:sp>
    </p:spTree>
    <p:extLst>
      <p:ext uri="{BB962C8B-B14F-4D97-AF65-F5344CB8AC3E}">
        <p14:creationId xmlns:p14="http://schemas.microsoft.com/office/powerpoint/2010/main" val="160589442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fld id="{BDB4B1E1-F38F-294D-A614-8A5517C1D55C}" type="slidenum">
              <a:rPr lang="en-US" altLang="en-US"/>
              <a:pPr/>
              <a:t>‹#›</a:t>
            </a:fld>
            <a:endParaRPr lang="en-US" altLang="en-US"/>
          </a:p>
        </p:txBody>
      </p:sp>
    </p:spTree>
    <p:extLst>
      <p:ext uri="{BB962C8B-B14F-4D97-AF65-F5344CB8AC3E}">
        <p14:creationId xmlns:p14="http://schemas.microsoft.com/office/powerpoint/2010/main" val="17893661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fld id="{536B22AB-E680-414C-B389-CA7C76C30742}" type="slidenum">
              <a:rPr lang="en-US" altLang="en-US"/>
              <a:pPr/>
              <a:t>‹#›</a:t>
            </a:fld>
            <a:endParaRPr lang="en-US" altLang="en-US"/>
          </a:p>
        </p:txBody>
      </p:sp>
    </p:spTree>
    <p:extLst>
      <p:ext uri="{BB962C8B-B14F-4D97-AF65-F5344CB8AC3E}">
        <p14:creationId xmlns:p14="http://schemas.microsoft.com/office/powerpoint/2010/main" val="198723101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fld id="{30DD996D-F9F8-1E4B-BE46-38AB6BECA3E1}" type="slidenum">
              <a:rPr lang="en-US" altLang="en-US"/>
              <a:pPr/>
              <a:t>‹#›</a:t>
            </a:fld>
            <a:endParaRPr lang="en-US" altLang="en-US"/>
          </a:p>
        </p:txBody>
      </p:sp>
    </p:spTree>
    <p:extLst>
      <p:ext uri="{BB962C8B-B14F-4D97-AF65-F5344CB8AC3E}">
        <p14:creationId xmlns:p14="http://schemas.microsoft.com/office/powerpoint/2010/main" val="1875335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3455736"/>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fld id="{EC9A2CA8-B148-6A43-BACA-1C0E65E920EA}" type="datetime1">
              <a:rPr lang="en-US" altLang="en-US"/>
              <a:pPr/>
              <a:t>2/10/25</a:t>
            </a:fld>
            <a:endParaRPr lang="en-US" alt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fld id="{C3746A0E-E056-4847-87DA-682919E49E70}" type="slidenum">
              <a:rPr lang="en-US" altLang="en-US"/>
              <a:pPr/>
              <a:t>‹#›</a:t>
            </a:fld>
            <a:endParaRPr lang="en-US" altLang="en-US"/>
          </a:p>
        </p:txBody>
      </p:sp>
    </p:spTree>
    <p:extLst>
      <p:ext uri="{BB962C8B-B14F-4D97-AF65-F5344CB8AC3E}">
        <p14:creationId xmlns:p14="http://schemas.microsoft.com/office/powerpoint/2010/main" val="208901845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B0146786-B45D-0A48-93D7-7AEB6FE78EEB}" type="slidenum">
              <a:rPr lang="en-US" altLang="en-US"/>
              <a:pPr/>
              <a:t>‹#›</a:t>
            </a:fld>
            <a:endParaRPr lang="en-US" altLang="en-US"/>
          </a:p>
        </p:txBody>
      </p:sp>
    </p:spTree>
    <p:extLst>
      <p:ext uri="{BB962C8B-B14F-4D97-AF65-F5344CB8AC3E}">
        <p14:creationId xmlns:p14="http://schemas.microsoft.com/office/powerpoint/2010/main" val="178463952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FF39F8C2-6093-1D48-A70F-C309A6240599}" type="slidenum">
              <a:rPr lang="en-US" altLang="en-US"/>
              <a:pPr/>
              <a:t>‹#›</a:t>
            </a:fld>
            <a:endParaRPr lang="en-US" altLang="en-US"/>
          </a:p>
        </p:txBody>
      </p:sp>
    </p:spTree>
    <p:extLst>
      <p:ext uri="{BB962C8B-B14F-4D97-AF65-F5344CB8AC3E}">
        <p14:creationId xmlns:p14="http://schemas.microsoft.com/office/powerpoint/2010/main" val="210331877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881640B8-5FF2-8F47-BA7B-018FDBFC8B66}" type="slidenum">
              <a:rPr lang="en-US" altLang="en-US"/>
              <a:pPr/>
              <a:t>‹#›</a:t>
            </a:fld>
            <a:endParaRPr lang="en-US" altLang="en-US"/>
          </a:p>
        </p:txBody>
      </p:sp>
    </p:spTree>
    <p:extLst>
      <p:ext uri="{BB962C8B-B14F-4D97-AF65-F5344CB8AC3E}">
        <p14:creationId xmlns:p14="http://schemas.microsoft.com/office/powerpoint/2010/main" val="1597322404"/>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AE0A68AB-0137-FE4C-946B-37202996745E}" type="slidenum">
              <a:rPr lang="en-US" altLang="en-US"/>
              <a:pPr/>
              <a:t>‹#›</a:t>
            </a:fld>
            <a:endParaRPr lang="en-US" altLang="en-US"/>
          </a:p>
        </p:txBody>
      </p:sp>
    </p:spTree>
    <p:extLst>
      <p:ext uri="{BB962C8B-B14F-4D97-AF65-F5344CB8AC3E}">
        <p14:creationId xmlns:p14="http://schemas.microsoft.com/office/powerpoint/2010/main" val="193996444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a:t>CONFIDENTIAL</a:t>
              </a:r>
            </a:p>
          </p:txBody>
        </p:sp>
        <p:sp>
          <p:nvSpPr>
            <p:cNvPr id="6" name="McK Document" hidden="1"/>
            <p:cNvSpPr txBox="1">
              <a:spLocks noChangeArrowheads="1"/>
            </p:cNvSpPr>
            <p:nvPr userDrawn="1"/>
          </p:nvSpPr>
          <p:spPr bwMode="auto">
            <a:xfrm>
              <a:off x="1663" y="3027"/>
              <a:ext cx="3167" cy="13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lvl1pPr defTabSz="933450" eaLnBrk="0" hangingPunct="0">
                <a:defRPr sz="1200" b="1">
                  <a:solidFill>
                    <a:schemeClr val="tx1"/>
                  </a:solidFill>
                  <a:latin typeface="Arial" charset="0"/>
                  <a:ea typeface="ＭＳ Ｐゴシック" charset="0"/>
                  <a:cs typeface="ＭＳ Ｐゴシック" charset="0"/>
                </a:defRPr>
              </a:lvl1pPr>
              <a:lvl2pPr marL="742950" indent="-285750" defTabSz="933450" eaLnBrk="0" hangingPunct="0">
                <a:defRPr sz="1200" b="1">
                  <a:solidFill>
                    <a:schemeClr val="tx1"/>
                  </a:solidFill>
                  <a:latin typeface="Arial" charset="0"/>
                  <a:ea typeface="ＭＳ Ｐゴシック" charset="0"/>
                </a:defRPr>
              </a:lvl2pPr>
              <a:lvl3pPr marL="1143000" indent="-228600" defTabSz="933450" eaLnBrk="0" hangingPunct="0">
                <a:defRPr sz="1200" b="1">
                  <a:solidFill>
                    <a:schemeClr val="tx1"/>
                  </a:solidFill>
                  <a:latin typeface="Arial" charset="0"/>
                  <a:ea typeface="ＭＳ Ｐゴシック" charset="0"/>
                </a:defRPr>
              </a:lvl3pPr>
              <a:lvl4pPr marL="1600200" indent="-228600" defTabSz="933450" eaLnBrk="0" hangingPunct="0">
                <a:defRPr sz="1200" b="1">
                  <a:solidFill>
                    <a:schemeClr val="tx1"/>
                  </a:solidFill>
                  <a:latin typeface="Arial" charset="0"/>
                  <a:ea typeface="ＭＳ Ｐゴシック" charset="0"/>
                </a:defRPr>
              </a:lvl4pPr>
              <a:lvl5pPr marL="2057400" indent="-228600" defTabSz="933450" eaLnBrk="0" hangingPunct="0">
                <a:defRPr sz="1200" b="1">
                  <a:solidFill>
                    <a:schemeClr val="tx1"/>
                  </a:solidFill>
                  <a:latin typeface="Arial" charset="0"/>
                  <a:ea typeface="ＭＳ Ｐゴシック" charset="0"/>
                </a:defRPr>
              </a:lvl5pPr>
              <a:lvl6pPr marL="2514600" indent="-228600" defTabSz="933450"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33450"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33450"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3345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defRPr/>
              </a:pPr>
              <a:r>
                <a:rPr lang="en-US" sz="1400" b="0"/>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nchor="b">
              <a:spAutoFit/>
            </a:bodyPr>
            <a:lstStyle>
              <a:lvl1pPr defTabSz="817563" eaLnBrk="0" hangingPunct="0">
                <a:defRPr sz="1200" b="1">
                  <a:solidFill>
                    <a:schemeClr val="tx1"/>
                  </a:solidFill>
                  <a:latin typeface="Arial" charset="0"/>
                  <a:ea typeface="ＭＳ Ｐゴシック" charset="-128"/>
                </a:defRPr>
              </a:lvl1pPr>
              <a:lvl2pPr marL="742950" indent="-285750" defTabSz="817563" eaLnBrk="0" hangingPunct="0">
                <a:defRPr sz="1200" b="1">
                  <a:solidFill>
                    <a:schemeClr val="tx1"/>
                  </a:solidFill>
                  <a:latin typeface="Arial" charset="0"/>
                  <a:ea typeface="ＭＳ Ｐゴシック" charset="-128"/>
                </a:defRPr>
              </a:lvl2pPr>
              <a:lvl3pPr marL="1143000" indent="-228600" defTabSz="817563" eaLnBrk="0" hangingPunct="0">
                <a:defRPr sz="1200" b="1">
                  <a:solidFill>
                    <a:schemeClr val="tx1"/>
                  </a:solidFill>
                  <a:latin typeface="Arial" charset="0"/>
                  <a:ea typeface="ＭＳ Ｐゴシック" charset="-128"/>
                </a:defRPr>
              </a:lvl3pPr>
              <a:lvl4pPr marL="1600200" indent="-228600" defTabSz="817563" eaLnBrk="0" hangingPunct="0">
                <a:defRPr sz="1200" b="1">
                  <a:solidFill>
                    <a:schemeClr val="tx1"/>
                  </a:solidFill>
                  <a:latin typeface="Arial" charset="0"/>
                  <a:ea typeface="ＭＳ Ｐゴシック" charset="-128"/>
                </a:defRPr>
              </a:lvl4pPr>
              <a:lvl5pPr marL="2057400" indent="-228600" defTabSz="817563" eaLnBrk="0" hangingPunct="0">
                <a:defRPr sz="1200" b="1">
                  <a:solidFill>
                    <a:schemeClr val="tx1"/>
                  </a:solidFill>
                  <a:latin typeface="Arial" charset="0"/>
                  <a:ea typeface="ＭＳ Ｐゴシック" charset="-128"/>
                </a:defRPr>
              </a:lvl5pPr>
              <a:lvl6pPr marL="2514600" indent="-228600" defTabSz="81756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81756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81756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817563" eaLnBrk="0" fontAlgn="base" hangingPunct="0">
                <a:spcBef>
                  <a:spcPct val="0"/>
                </a:spcBef>
                <a:spcAft>
                  <a:spcPct val="0"/>
                </a:spcAft>
                <a:defRPr sz="1200" b="1">
                  <a:solidFill>
                    <a:schemeClr val="tx1"/>
                  </a:solidFill>
                  <a:latin typeface="Arial" charset="0"/>
                  <a:ea typeface="ＭＳ Ｐゴシック" charset="-128"/>
                </a:defRPr>
              </a:lvl9pPr>
            </a:lstStyle>
            <a:p>
              <a:r>
                <a:rPr lang="en-US" altLang="en-US" sz="900" b="0"/>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6560776" name="Rectangle 8"/>
          <p:cNvSpPr>
            <a:spLocks noGrp="1" noChangeArrowheads="1"/>
          </p:cNvSpPr>
          <p:nvPr>
            <p:ph type="ctrTitle"/>
          </p:nvPr>
        </p:nvSpPr>
        <p:spPr>
          <a:xfrm>
            <a:off x="2693988" y="2757488"/>
            <a:ext cx="5129212" cy="368691"/>
          </a:xfrm>
        </p:spPr>
        <p:txBody>
          <a:bodyPr/>
          <a:lstStyle>
            <a:lvl1pPr>
              <a:defRPr sz="2400" b="0"/>
            </a:lvl1pPr>
          </a:lstStyle>
          <a:p>
            <a:r>
              <a:rPr lang="en-US"/>
              <a:t>Click to edit Master title style</a:t>
            </a:r>
          </a:p>
        </p:txBody>
      </p:sp>
      <p:sp>
        <p:nvSpPr>
          <p:cNvPr id="6560777" name="Rectangle 9"/>
          <p:cNvSpPr>
            <a:spLocks noGrp="1" noChangeArrowheads="1"/>
          </p:cNvSpPr>
          <p:nvPr>
            <p:ph type="subTitle" idx="1"/>
          </p:nvPr>
        </p:nvSpPr>
        <p:spPr>
          <a:xfrm>
            <a:off x="2693988" y="3962406"/>
            <a:ext cx="5129212" cy="214802"/>
          </a:xfrm>
        </p:spPr>
        <p:txBody>
          <a:bodyPr/>
          <a:lstStyle>
            <a:lvl1pPr>
              <a:defRPr sz="1400"/>
            </a:lvl1pPr>
          </a:lstStyle>
          <a:p>
            <a:r>
              <a:rPr lang="en-US"/>
              <a:t>Click to edit Master subtitle style</a:t>
            </a:r>
          </a:p>
        </p:txBody>
      </p:sp>
      <p:sp>
        <p:nvSpPr>
          <p:cNvPr id="9" name="doc id"/>
          <p:cNvSpPr>
            <a:spLocks noGrp="1" noChangeArrowheads="1"/>
          </p:cNvSpPr>
          <p:nvPr>
            <p:ph type="ftr" sz="quarter" idx="10"/>
            <p:custDataLst>
              <p:tags r:id="rId2"/>
            </p:custDataLst>
          </p:nvPr>
        </p:nvSpPr>
        <p:spPr/>
        <p:txBody>
          <a:bodyPr/>
          <a:lstStyle>
            <a:lvl1pPr>
              <a:defRPr/>
            </a:lvl1pPr>
          </a:lstStyle>
          <a:p>
            <a:pPr>
              <a:defRPr/>
            </a:pPr>
            <a:endParaRPr lang="de-DE"/>
          </a:p>
        </p:txBody>
      </p:sp>
    </p:spTree>
    <p:extLst>
      <p:ext uri="{BB962C8B-B14F-4D97-AF65-F5344CB8AC3E}">
        <p14:creationId xmlns:p14="http://schemas.microsoft.com/office/powerpoint/2010/main" val="137097381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22914" name="Rectangle 2"/>
          <p:cNvSpPr>
            <a:spLocks noGrp="1" noChangeArrowheads="1"/>
          </p:cNvSpPr>
          <p:nvPr>
            <p:ph type="ctrTitle" sz="quarter"/>
          </p:nvPr>
        </p:nvSpPr>
        <p:spPr>
          <a:xfrm>
            <a:off x="685800" y="1676403"/>
            <a:ext cx="7772400" cy="1828800"/>
          </a:xfrm>
        </p:spPr>
        <p:txBody>
          <a:bodyPr/>
          <a:lstStyle>
            <a:lvl1pPr>
              <a:defRPr/>
            </a:lvl1pPr>
          </a:lstStyle>
          <a:p>
            <a:r>
              <a:rPr lang="en-US"/>
              <a:t>Click to edit Master title style</a:t>
            </a:r>
          </a:p>
        </p:txBody>
      </p:sp>
      <p:sp>
        <p:nvSpPr>
          <p:cNvPr id="422915" name="Rectangle 3"/>
          <p:cNvSpPr>
            <a:spLocks noGrp="1" noChangeArrowheads="1"/>
          </p:cNvSpPr>
          <p:nvPr>
            <p:ph type="subTitle" sz="quarter" idx="1"/>
          </p:nvPr>
        </p:nvSpPr>
        <p:spPr>
          <a:xfrm>
            <a:off x="1371600" y="3886202"/>
            <a:ext cx="6400800" cy="1752600"/>
          </a:xfrm>
        </p:spPr>
        <p:txBody>
          <a:bodyPr/>
          <a:lstStyle>
            <a:lvl1pPr marL="0" indent="0" algn="ctr">
              <a:buFont typeface="Wingdings" pitchFamily="-65" charset="2"/>
              <a:buNone/>
              <a:defRPr/>
            </a:lvl1pPr>
          </a:lstStyle>
          <a:p>
            <a:r>
              <a:rPr lang="en-US"/>
              <a:t>Click to edit Master subtitle style</a:t>
            </a:r>
          </a:p>
        </p:txBody>
      </p:sp>
      <p:sp>
        <p:nvSpPr>
          <p:cNvPr id="4" name="Rectangle 4"/>
          <p:cNvSpPr>
            <a:spLocks noGrp="1" noChangeArrowheads="1"/>
          </p:cNvSpPr>
          <p:nvPr>
            <p:ph type="dt" sz="quarter" idx="10"/>
            <p:custDataLst>
              <p:tags r:id="rId1"/>
            </p:custDataLst>
          </p:nvPr>
        </p:nvSpPr>
        <p:spPr>
          <a:ln/>
        </p:spPr>
        <p:txBody>
          <a:bodyPr/>
          <a:lstStyle>
            <a:lvl1pPr>
              <a:defRPr/>
            </a:lvl1pPr>
          </a:lstStyle>
          <a:p>
            <a:fld id="{2A9061B4-F783-564F-8716-4D71BF3016DC}" type="datetime1">
              <a:rPr lang="en-US" altLang="en-US"/>
              <a:pPr/>
              <a:t>2/10/25</a:t>
            </a:fld>
            <a:endParaRPr lang="en-US" alt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24F43592-98DB-0549-91AE-95926016EBDE}" type="slidenum">
              <a:rPr lang="en-US" altLang="en-US"/>
              <a:pPr/>
              <a:t>‹#›</a:t>
            </a:fld>
            <a:endParaRPr lang="en-US" altLang="en-US"/>
          </a:p>
        </p:txBody>
      </p:sp>
    </p:spTree>
    <p:extLst>
      <p:ext uri="{BB962C8B-B14F-4D97-AF65-F5344CB8AC3E}">
        <p14:creationId xmlns:p14="http://schemas.microsoft.com/office/powerpoint/2010/main" val="211225576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B7A8BF01-CF3D-C141-8015-E6724EE350C6}"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503967857"/>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993DA32-186E-954A-A0EF-A833D75765C8}"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381494"/>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5" name="Rectangle 4"/>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09B3FE89-DCA1-2B42-8810-6163DCB55525}"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873199181"/>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CC6A2216-9D7A-DE47-9869-61453653CBA6}"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6146081"/>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fld id="{EE867ED3-A53C-8B40-90CB-A51C6332366F}" type="datetime1">
              <a:rPr lang="en-US" altLang="en-US"/>
              <a:pPr/>
              <a:t>2/10/25</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45B62EF8-2BF2-0E4C-90CC-DC45971F8F57}" type="slidenum">
              <a:rPr lang="en-US" altLang="en-US"/>
              <a:pPr/>
              <a:t>‹#›</a:t>
            </a:fld>
            <a:endParaRPr lang="en-US" altLang="en-US"/>
          </a:p>
        </p:txBody>
      </p:sp>
    </p:spTree>
    <p:extLst>
      <p:ext uri="{BB962C8B-B14F-4D97-AF65-F5344CB8AC3E}">
        <p14:creationId xmlns:p14="http://schemas.microsoft.com/office/powerpoint/2010/main" val="62817501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8" name="Rectangle 7"/>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8AB3B91-D814-6242-A706-F9DC87010D8F}"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40554603"/>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78AE3771-5AA9-6F48-BB1F-A7296F83FB13}"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9015720"/>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53D150F5-9080-C142-89D2-9A9F4ADB5875}"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476152433"/>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6" name="Rectangle 5"/>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CD4FB04-CF36-0C4E-9262-A2434EC2F680}"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694887982"/>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803590181"/>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0097487"/>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209359415"/>
      </p:ext>
    </p:extLst>
  </p:cSld>
  <p:clrMapOvr>
    <a:masterClrMapping/>
  </p:clrMapOv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5079296"/>
      </p:ext>
    </p:extLst>
  </p:cSld>
  <p:clrMapOvr>
    <a:masterClrMapping/>
  </p:clrMapOv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31768825"/>
      </p:ext>
    </p:extLst>
  </p:cSld>
  <p:clrMapOvr>
    <a:masterClrMapping/>
  </p:clrMapOv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0476540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fld id="{E7224932-BB67-074F-83C9-4DE2419DEB1D}" type="datetime1">
              <a:rPr lang="en-US" altLang="en-US"/>
              <a:pPr/>
              <a:t>2/10/25</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08F6350C-EB74-D843-90BB-E3D1FCAC549C}" type="slidenum">
              <a:rPr lang="en-US" altLang="en-US"/>
              <a:pPr/>
              <a:t>‹#›</a:t>
            </a:fld>
            <a:endParaRPr lang="en-US" altLang="en-US"/>
          </a:p>
        </p:txBody>
      </p:sp>
    </p:spTree>
    <p:extLst>
      <p:ext uri="{BB962C8B-B14F-4D97-AF65-F5344CB8AC3E}">
        <p14:creationId xmlns:p14="http://schemas.microsoft.com/office/powerpoint/2010/main" val="165647804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138722"/>
      </p:ext>
    </p:extLst>
  </p:cSld>
  <p:clrMapOvr>
    <a:masterClrMapping/>
  </p:clrMapOv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823796892"/>
      </p:ext>
    </p:extLst>
  </p:cSld>
  <p:clrMapOvr>
    <a:masterClrMapping/>
  </p:clrMapOv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785550551"/>
      </p:ext>
    </p:extLst>
  </p:cSld>
  <p:clrMapOvr>
    <a:masterClrMapping/>
  </p:clrMapOv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ECF3B0B0-5168-BC46-9655-3DFDD7DF2223}"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432114613"/>
      </p:ext>
    </p:extLst>
  </p:cSld>
  <p:clrMapOvr>
    <a:masterClrMapping/>
  </p:clrMapOv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F795DA30-9348-1849-9D1D-C897158CA773}"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067854538"/>
      </p:ext>
    </p:extLst>
  </p:cSld>
  <p:clrMapOvr>
    <a:masterClrMapping/>
  </p:clrMapOv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1"/>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1"/>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fld id="{F2CE90D8-57A8-3A4C-AE6A-8ABF80A25E7F}"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352118606"/>
      </p:ext>
    </p:extLst>
  </p:cSld>
  <p:clrMapOvr>
    <a:masterClrMapping/>
  </p:clrMapOv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4B4EF9CA-1701-384E-B719-50363D84C108}"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782436840"/>
      </p:ext>
    </p:extLst>
  </p:cSld>
  <p:clrMapOvr>
    <a:masterClrMapping/>
  </p:clrMapOv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F2439A03-6F9E-1B40-BCA8-25CC314EA07E}"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909002904"/>
      </p:ext>
    </p:extLst>
  </p:cSld>
  <p:clrMapOvr>
    <a:masterClrMapping/>
  </p:clrMapOv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DF1BA6C7-76BF-114D-81C4-82731CDD1E43}"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65344818"/>
      </p:ext>
    </p:extLst>
  </p:cSld>
  <p:clrMapOvr>
    <a:masterClrMapping/>
  </p:clrMapOv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B752BBC6-F5F4-D340-B787-2345C2AE1525}"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39523512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262CE1E4-5148-954C-9ABF-B61DC499C59E}"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FEFB3EAE-FA6D-DE41-88B3-E2A24570A5E5}" type="slidenum">
              <a:rPr lang="en-US" altLang="en-US"/>
              <a:pPr/>
              <a:t>‹#›</a:t>
            </a:fld>
            <a:endParaRPr lang="en-US" altLang="en-US"/>
          </a:p>
        </p:txBody>
      </p:sp>
    </p:spTree>
    <p:extLst>
      <p:ext uri="{BB962C8B-B14F-4D97-AF65-F5344CB8AC3E}">
        <p14:creationId xmlns:p14="http://schemas.microsoft.com/office/powerpoint/2010/main" val="113117622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fld id="{5FB413B4-D043-E841-8F21-8CAE7F8C2DE2}"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532670688"/>
      </p:ext>
    </p:extLst>
  </p:cSld>
  <p:clrMapOvr>
    <a:masterClrMapping/>
  </p:clrMapOv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fld id="{904BAAD7-562D-4E44-BB0F-CCEE1264259F}"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351797369"/>
      </p:ext>
    </p:extLst>
  </p:cSld>
  <p:clrMapOvr>
    <a:masterClrMapping/>
  </p:clrMapOvr>
  <p:transition/>
</p:sldLayout>
</file>

<file path=ppt/slideLayouts/slideLayout2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fld id="{F81A32DB-FA7E-2D4C-B130-99C4E875E8A2}"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492067917"/>
      </p:ext>
    </p:extLst>
  </p:cSld>
  <p:clrMapOvr>
    <a:masterClrMapping/>
  </p:clrMapOvr>
  <p:transition/>
</p:sldLayout>
</file>

<file path=ppt/slideLayouts/slideLayout2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A67868B5-2590-4E43-AA59-53F3E28110FA}"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504569917"/>
      </p:ext>
    </p:extLst>
  </p:cSld>
  <p:clrMapOvr>
    <a:masterClrMapping/>
  </p:clrMapOvr>
  <p:transition/>
</p:sldLayout>
</file>

<file path=ppt/slideLayouts/slideLayout2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A8D77568-A866-334F-9FD7-F0727CA14FF3}"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680466996"/>
      </p:ext>
    </p:extLst>
  </p:cSld>
  <p:clrMapOvr>
    <a:masterClrMapping/>
  </p:clrMapOvr>
  <p:transitio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DF32F38E-277A-8D42-8D8D-7B878443DD4C}"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706043324"/>
      </p:ext>
    </p:extLst>
  </p:cSld>
  <p:clrMapOvr>
    <a:masterClrMapping/>
  </p:clrMapOvr>
  <p:transition/>
</p:sldLayout>
</file>

<file path=ppt/slideLayouts/slideLayout2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D8133664-D498-CE4A-A6DB-2844EE967CDD}"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496987743"/>
      </p:ext>
    </p:extLst>
  </p:cSld>
  <p:clrMapOvr>
    <a:masterClrMapping/>
  </p:clrMapOvr>
  <p:transition/>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534230297"/>
      </p:ext>
    </p:extLst>
  </p:cSld>
  <p:clrMapOvr>
    <a:masterClrMapping/>
  </p:clrMapOvr>
  <p:transition/>
</p:sldLayout>
</file>

<file path=ppt/slideLayouts/slideLayout2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1364090032"/>
      </p:ext>
    </p:extLst>
  </p:cSld>
  <p:clrMapOvr>
    <a:masterClrMapping/>
  </p:clrMapOvr>
  <p:transition/>
</p:sldLayout>
</file>

<file path=ppt/slideLayouts/slideLayout2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839913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05F210F6-A672-BD4D-8E2B-C4CD98F2489E}"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0359529C-B70C-2A43-B754-1E2DEEEFC6C1}" type="slidenum">
              <a:rPr lang="en-US" altLang="en-US"/>
              <a:pPr/>
              <a:t>‹#›</a:t>
            </a:fld>
            <a:endParaRPr lang="en-US" altLang="en-US"/>
          </a:p>
        </p:txBody>
      </p:sp>
    </p:spTree>
    <p:extLst>
      <p:ext uri="{BB962C8B-B14F-4D97-AF65-F5344CB8AC3E}">
        <p14:creationId xmlns:p14="http://schemas.microsoft.com/office/powerpoint/2010/main" val="165337737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1443181"/>
      </p:ext>
    </p:extLst>
  </p:cSld>
  <p:clrMapOvr>
    <a:masterClrMapping/>
  </p:clrMapOv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78898506"/>
      </p:ext>
    </p:extLst>
  </p:cSld>
  <p:clrMapOvr>
    <a:masterClrMapping/>
  </p:clrMapOv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2990415"/>
      </p:ext>
    </p:extLst>
  </p:cSld>
  <p:clrMapOvr>
    <a:masterClrMapping/>
  </p:clrMapOv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442767057"/>
      </p:ext>
    </p:extLst>
  </p:cSld>
  <p:clrMapOvr>
    <a:masterClrMapping/>
  </p:clrMapOvr>
  <p:transition/>
</p:sldLayout>
</file>

<file path=ppt/slideLayouts/slideLayout2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63299708"/>
      </p:ext>
    </p:extLst>
  </p:cSld>
  <p:clrMapOvr>
    <a:masterClrMapping/>
  </p:clrMapOvr>
  <p:transition/>
</p:sldLayout>
</file>

<file path=ppt/slideLayouts/slideLayout2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94DB7EFA-9BC2-4942-8B49-555F52279C38}"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59259470"/>
      </p:ext>
    </p:extLst>
  </p:cSld>
  <p:clrMapOvr>
    <a:masterClrMapping/>
  </p:clrMapOvr>
  <p:transitio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1F6028BC-39AB-7C4A-8316-BC9673711844}"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359512183"/>
      </p:ext>
    </p:extLst>
  </p:cSld>
  <p:clrMapOvr>
    <a:masterClrMapping/>
  </p:clrMapOvr>
  <p:transition/>
</p:sldLayout>
</file>

<file path=ppt/slideLayouts/slideLayout247.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1"/>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1"/>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fld id="{7D50B3AA-C7B8-6548-B323-DF4A7BCF2E56}"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480298490"/>
      </p:ext>
    </p:extLst>
  </p:cSld>
  <p:clrMapOvr>
    <a:masterClrMapping/>
  </p:clrMapOvr>
  <p:transition/>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398295499"/>
      </p:ext>
    </p:extLst>
  </p:cSld>
  <p:clrMapOvr>
    <a:masterClrMapping/>
  </p:clrMapOvr>
  <p:transition/>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668977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p:txBody>
          <a:bodyPr/>
          <a:lstStyle>
            <a:lvl1pPr>
              <a:defRPr/>
            </a:lvl1pPr>
          </a:lstStyle>
          <a:p>
            <a:fld id="{A5A701A5-FF23-CC4E-85F0-1A1EB8A1D8E5}"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1671338"/>
      </p:ext>
    </p:extLst>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2086206725"/>
      </p:ext>
    </p:extLst>
  </p:cSld>
  <p:clrMapOvr>
    <a:masterClrMapping/>
  </p:clrMapOvr>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01385644"/>
      </p:ext>
    </p:extLst>
  </p:cSld>
  <p:clrMapOvr>
    <a:masterClrMapping/>
  </p:clrMapOvr>
  <p:transitio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2755590"/>
      </p:ext>
    </p:extLst>
  </p:cSld>
  <p:clrMapOvr>
    <a:masterClrMapping/>
  </p:clrMapOvr>
  <p:transitio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44617505"/>
      </p:ext>
    </p:extLst>
  </p:cSld>
  <p:clrMapOvr>
    <a:masterClrMapping/>
  </p:clrMapOvr>
  <p:transitio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268139"/>
      </p:ext>
    </p:extLst>
  </p:cSld>
  <p:clrMapOvr>
    <a:masterClrMapping/>
  </p:clrMapOvr>
  <p:transitio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012502954"/>
      </p:ext>
    </p:extLst>
  </p:cSld>
  <p:clrMapOvr>
    <a:masterClrMapping/>
  </p:clrMapOvr>
  <p:transitio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272469786"/>
      </p:ext>
    </p:extLst>
  </p:cSld>
  <p:clrMapOvr>
    <a:masterClrMapping/>
  </p:clrMapOvr>
  <p:transitio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27907669"/>
      </p:ext>
    </p:extLst>
  </p:cSld>
  <p:clrMapOvr>
    <a:masterClrMapping/>
  </p:clrMapOvr>
  <p:transitio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8338082"/>
      </p:ext>
    </p:extLst>
  </p:cSld>
  <p:clrMapOvr>
    <a:masterClrMapping/>
  </p:clrMapOvr>
  <p:transition/>
</p:sldLayout>
</file>

<file path=ppt/slideLayouts/slideLayout2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2230854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p:spPr>
        <p:txBody>
          <a:bodyPr/>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fld id="{C611F470-D296-2F41-ABDC-BE329BD5FB8B}" type="slidenum">
              <a:rPr lang="en-US" altLang="en-US"/>
              <a:pPr/>
              <a:t>‹#›</a:t>
            </a:fld>
            <a:endParaRPr lang="en-US" altLang="en-US"/>
          </a:p>
        </p:txBody>
      </p:sp>
    </p:spTree>
    <p:extLst>
      <p:ext uri="{BB962C8B-B14F-4D97-AF65-F5344CB8AC3E}">
        <p14:creationId xmlns:p14="http://schemas.microsoft.com/office/powerpoint/2010/main" val="1395405989"/>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2038846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557" indent="0" algn="ctr">
              <a:buNone/>
              <a:defRPr>
                <a:solidFill>
                  <a:schemeClr val="tx1">
                    <a:tint val="75000"/>
                  </a:schemeClr>
                </a:solidFill>
              </a:defRPr>
            </a:lvl2pPr>
            <a:lvl3pPr marL="913116" indent="0" algn="ctr">
              <a:buNone/>
              <a:defRPr>
                <a:solidFill>
                  <a:schemeClr val="tx1">
                    <a:tint val="75000"/>
                  </a:schemeClr>
                </a:solidFill>
              </a:defRPr>
            </a:lvl3pPr>
            <a:lvl4pPr marL="1369677" indent="0" algn="ctr">
              <a:buNone/>
              <a:defRPr>
                <a:solidFill>
                  <a:schemeClr val="tx1">
                    <a:tint val="75000"/>
                  </a:schemeClr>
                </a:solidFill>
              </a:defRPr>
            </a:lvl4pPr>
            <a:lvl5pPr marL="1826233" indent="0" algn="ctr">
              <a:buNone/>
              <a:defRPr>
                <a:solidFill>
                  <a:schemeClr val="tx1">
                    <a:tint val="75000"/>
                  </a:schemeClr>
                </a:solidFill>
              </a:defRPr>
            </a:lvl5pPr>
            <a:lvl6pPr marL="2282792" indent="0" algn="ctr">
              <a:buNone/>
              <a:defRPr>
                <a:solidFill>
                  <a:schemeClr val="tx1">
                    <a:tint val="75000"/>
                  </a:schemeClr>
                </a:solidFill>
              </a:defRPr>
            </a:lvl6pPr>
            <a:lvl7pPr marL="2739351" indent="0" algn="ctr">
              <a:buNone/>
              <a:defRPr>
                <a:solidFill>
                  <a:schemeClr val="tx1">
                    <a:tint val="75000"/>
                  </a:schemeClr>
                </a:solidFill>
              </a:defRPr>
            </a:lvl7pPr>
            <a:lvl8pPr marL="3195907" indent="0" algn="ctr">
              <a:buNone/>
              <a:defRPr>
                <a:solidFill>
                  <a:schemeClr val="tx1">
                    <a:tint val="75000"/>
                  </a:schemeClr>
                </a:solidFill>
              </a:defRPr>
            </a:lvl8pPr>
            <a:lvl9pPr marL="365246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a:lvl1pPr>
          </a:lstStyle>
          <a:p>
            <a:fld id="{2DE8252D-1A21-6C4D-B94B-7F9AB4C5BA1D}"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F66157CF-E6EB-6843-8D67-3353B78D9CC1}" type="slidenum">
              <a:rPr lang="en-US" altLang="en-US"/>
              <a:pPr/>
              <a:t>‹#›</a:t>
            </a:fld>
            <a:endParaRPr lang="en-US" altLang="en-US"/>
          </a:p>
        </p:txBody>
      </p:sp>
    </p:spTree>
    <p:extLst>
      <p:ext uri="{BB962C8B-B14F-4D97-AF65-F5344CB8AC3E}">
        <p14:creationId xmlns:p14="http://schemas.microsoft.com/office/powerpoint/2010/main" val="93311019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54C07E64-A39A-1741-9282-8809D6459B51}"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158FE8A5-0E47-594B-AB87-881457A8F226}" type="slidenum">
              <a:rPr lang="en-US" altLang="en-US"/>
              <a:pPr/>
              <a:t>‹#›</a:t>
            </a:fld>
            <a:endParaRPr lang="en-US" altLang="en-US"/>
          </a:p>
        </p:txBody>
      </p:sp>
    </p:spTree>
    <p:extLst>
      <p:ext uri="{BB962C8B-B14F-4D97-AF65-F5344CB8AC3E}">
        <p14:creationId xmlns:p14="http://schemas.microsoft.com/office/powerpoint/2010/main" val="693950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557" indent="0">
              <a:buNone/>
              <a:defRPr sz="1800">
                <a:solidFill>
                  <a:schemeClr val="tx1">
                    <a:tint val="75000"/>
                  </a:schemeClr>
                </a:solidFill>
              </a:defRPr>
            </a:lvl2pPr>
            <a:lvl3pPr marL="913116" indent="0">
              <a:buNone/>
              <a:defRPr sz="1600">
                <a:solidFill>
                  <a:schemeClr val="tx1">
                    <a:tint val="75000"/>
                  </a:schemeClr>
                </a:solidFill>
              </a:defRPr>
            </a:lvl3pPr>
            <a:lvl4pPr marL="1369677" indent="0">
              <a:buNone/>
              <a:defRPr sz="1400">
                <a:solidFill>
                  <a:schemeClr val="tx1">
                    <a:tint val="75000"/>
                  </a:schemeClr>
                </a:solidFill>
              </a:defRPr>
            </a:lvl4pPr>
            <a:lvl5pPr marL="1826233" indent="0">
              <a:buNone/>
              <a:defRPr sz="1400">
                <a:solidFill>
                  <a:schemeClr val="tx1">
                    <a:tint val="75000"/>
                  </a:schemeClr>
                </a:solidFill>
              </a:defRPr>
            </a:lvl5pPr>
            <a:lvl6pPr marL="2282792" indent="0">
              <a:buNone/>
              <a:defRPr sz="1400">
                <a:solidFill>
                  <a:schemeClr val="tx1">
                    <a:tint val="75000"/>
                  </a:schemeClr>
                </a:solidFill>
              </a:defRPr>
            </a:lvl6pPr>
            <a:lvl7pPr marL="2739351" indent="0">
              <a:buNone/>
              <a:defRPr sz="1400">
                <a:solidFill>
                  <a:schemeClr val="tx1">
                    <a:tint val="75000"/>
                  </a:schemeClr>
                </a:solidFill>
              </a:defRPr>
            </a:lvl7pPr>
            <a:lvl8pPr marL="3195907" indent="0">
              <a:buNone/>
              <a:defRPr sz="1400">
                <a:solidFill>
                  <a:schemeClr val="tx1">
                    <a:tint val="75000"/>
                  </a:schemeClr>
                </a:solidFill>
              </a:defRPr>
            </a:lvl8pPr>
            <a:lvl9pPr marL="365246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a:lvl1pPr>
          </a:lstStyle>
          <a:p>
            <a:fld id="{0CE2FBA0-35FF-4948-BC2B-B7B4BE1D61D2}"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D83ACD8F-E7F7-C443-8203-7C0159B04C00}" type="slidenum">
              <a:rPr lang="en-US" altLang="en-US"/>
              <a:pPr/>
              <a:t>‹#›</a:t>
            </a:fld>
            <a:endParaRPr lang="en-US" altLang="en-US"/>
          </a:p>
        </p:txBody>
      </p:sp>
    </p:spTree>
    <p:extLst>
      <p:ext uri="{BB962C8B-B14F-4D97-AF65-F5344CB8AC3E}">
        <p14:creationId xmlns:p14="http://schemas.microsoft.com/office/powerpoint/2010/main" val="740759355"/>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a:defRPr/>
            </a:lvl1pPr>
          </a:lstStyle>
          <a:p>
            <a:fld id="{03F2EF80-DF53-1141-8E70-76F1DDB6791A}" type="datetime1">
              <a:rPr lang="en-US" altLang="en-US"/>
              <a:pPr/>
              <a:t>2/10/25</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DF070506-5848-694E-BAEB-93431B377CD9}" type="slidenum">
              <a:rPr lang="en-US" altLang="en-US"/>
              <a:pPr/>
              <a:t>‹#›</a:t>
            </a:fld>
            <a:endParaRPr lang="en-US" altLang="en-US"/>
          </a:p>
        </p:txBody>
      </p:sp>
    </p:spTree>
    <p:extLst>
      <p:ext uri="{BB962C8B-B14F-4D97-AF65-F5344CB8AC3E}">
        <p14:creationId xmlns:p14="http://schemas.microsoft.com/office/powerpoint/2010/main" val="1285228804"/>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a:defRPr/>
            </a:lvl1pPr>
          </a:lstStyle>
          <a:p>
            <a:fld id="{C0E667DF-B2AA-A04C-BE28-EBF10D58818B}" type="datetime1">
              <a:rPr lang="en-US" altLang="en-US"/>
              <a:pPr/>
              <a:t>2/10/25</a:t>
            </a:fld>
            <a:endParaRPr lang="en-US" altLang="en-US"/>
          </a:p>
        </p:txBody>
      </p:sp>
      <p:sp>
        <p:nvSpPr>
          <p:cNvPr id="8"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a:defRPr/>
            </a:lvl1pPr>
          </a:lstStyle>
          <a:p>
            <a:fld id="{688B0BD5-8E0E-1344-84F6-B53A9AE60AB1}" type="slidenum">
              <a:rPr lang="en-US" altLang="en-US"/>
              <a:pPr/>
              <a:t>‹#›</a:t>
            </a:fld>
            <a:endParaRPr lang="en-US" altLang="en-US"/>
          </a:p>
        </p:txBody>
      </p:sp>
    </p:spTree>
    <p:extLst>
      <p:ext uri="{BB962C8B-B14F-4D97-AF65-F5344CB8AC3E}">
        <p14:creationId xmlns:p14="http://schemas.microsoft.com/office/powerpoint/2010/main" val="178937634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a:defRPr/>
            </a:lvl1pPr>
          </a:lstStyle>
          <a:p>
            <a:fld id="{F22C7CF8-3CB7-724C-BE4C-5E24C5A7390A}" type="datetime1">
              <a:rPr lang="en-US" altLang="en-US"/>
              <a:pPr/>
              <a:t>2/10/25</a:t>
            </a:fld>
            <a:endParaRPr lang="en-US" altLang="en-US"/>
          </a:p>
        </p:txBody>
      </p:sp>
      <p:sp>
        <p:nvSpPr>
          <p:cNvPr id="4"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a:defRPr/>
            </a:lvl1pPr>
          </a:lstStyle>
          <a:p>
            <a:fld id="{A9129F7B-1EBD-9442-9F15-84D5D08E0D56}" type="slidenum">
              <a:rPr lang="en-US" altLang="en-US"/>
              <a:pPr/>
              <a:t>‹#›</a:t>
            </a:fld>
            <a:endParaRPr lang="en-US" altLang="en-US"/>
          </a:p>
        </p:txBody>
      </p:sp>
    </p:spTree>
    <p:extLst>
      <p:ext uri="{BB962C8B-B14F-4D97-AF65-F5344CB8AC3E}">
        <p14:creationId xmlns:p14="http://schemas.microsoft.com/office/powerpoint/2010/main" val="50227861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a:defRPr/>
            </a:lvl1pPr>
          </a:lstStyle>
          <a:p>
            <a:fld id="{B19D9819-7637-7041-982E-2AA347302327}" type="datetime1">
              <a:rPr lang="en-US" altLang="en-US"/>
              <a:pPr/>
              <a:t>2/10/25</a:t>
            </a:fld>
            <a:endParaRPr lang="en-US" altLang="en-US"/>
          </a:p>
        </p:txBody>
      </p:sp>
      <p:sp>
        <p:nvSpPr>
          <p:cNvPr id="3"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a:defRPr/>
            </a:lvl1pPr>
          </a:lstStyle>
          <a:p>
            <a:fld id="{A3E3E6FD-D887-5842-AA44-DABFA7BEA74D}" type="slidenum">
              <a:rPr lang="en-US" altLang="en-US"/>
              <a:pPr/>
              <a:t>‹#›</a:t>
            </a:fld>
            <a:endParaRPr lang="en-US" altLang="en-US"/>
          </a:p>
        </p:txBody>
      </p:sp>
    </p:spTree>
    <p:extLst>
      <p:ext uri="{BB962C8B-B14F-4D97-AF65-F5344CB8AC3E}">
        <p14:creationId xmlns:p14="http://schemas.microsoft.com/office/powerpoint/2010/main" val="1450573622"/>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fld id="{04D31C75-9BDC-3E4A-9245-DEC164110426}" type="datetime1">
              <a:rPr lang="en-US" altLang="en-US"/>
              <a:pPr/>
              <a:t>2/10/25</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C6B21229-5617-524F-A638-82CD87605293}" type="slidenum">
              <a:rPr lang="en-US" altLang="en-US"/>
              <a:pPr/>
              <a:t>‹#›</a:t>
            </a:fld>
            <a:endParaRPr lang="en-US" altLang="en-US"/>
          </a:p>
        </p:txBody>
      </p:sp>
    </p:spTree>
    <p:extLst>
      <p:ext uri="{BB962C8B-B14F-4D97-AF65-F5344CB8AC3E}">
        <p14:creationId xmlns:p14="http://schemas.microsoft.com/office/powerpoint/2010/main" val="103712782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a:defRPr/>
            </a:lvl1pPr>
          </a:lstStyle>
          <a:p>
            <a:fld id="{3B12E825-7DE6-234B-A7CB-B45CC519092A}" type="datetime1">
              <a:rPr lang="en-US" altLang="en-US"/>
              <a:pPr/>
              <a:t>2/10/25</a:t>
            </a:fld>
            <a:endParaRPr lang="en-US" altLang="en-US"/>
          </a:p>
        </p:txBody>
      </p:sp>
      <p:sp>
        <p:nvSpPr>
          <p:cNvPr id="6"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a:defRPr/>
            </a:lvl1pPr>
          </a:lstStyle>
          <a:p>
            <a:fld id="{99945ACD-8CA8-4F45-BC10-1C92EC0C9E67}" type="slidenum">
              <a:rPr lang="en-US" altLang="en-US"/>
              <a:pPr/>
              <a:t>‹#›</a:t>
            </a:fld>
            <a:endParaRPr lang="en-US" altLang="en-US"/>
          </a:p>
        </p:txBody>
      </p:sp>
    </p:spTree>
    <p:extLst>
      <p:ext uri="{BB962C8B-B14F-4D97-AF65-F5344CB8AC3E}">
        <p14:creationId xmlns:p14="http://schemas.microsoft.com/office/powerpoint/2010/main" val="1034949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59484421"/>
      </p:ext>
    </p:extLst>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103BB270-10BE-6944-B7B3-17AB82B89D8C}"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1EA86306-A662-4A44-A3FE-981AECE0E12D}" type="slidenum">
              <a:rPr lang="en-US" altLang="en-US"/>
              <a:pPr/>
              <a:t>‹#›</a:t>
            </a:fld>
            <a:endParaRPr lang="en-US" altLang="en-US"/>
          </a:p>
        </p:txBody>
      </p:sp>
    </p:spTree>
    <p:extLst>
      <p:ext uri="{BB962C8B-B14F-4D97-AF65-F5344CB8AC3E}">
        <p14:creationId xmlns:p14="http://schemas.microsoft.com/office/powerpoint/2010/main" val="65488734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a:lvl1pPr>
          </a:lstStyle>
          <a:p>
            <a:fld id="{0E8791C0-FCA6-9C41-B2AA-CF848B2755F4}"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a:lvl1pPr>
          </a:lstStyle>
          <a:p>
            <a:fld id="{D5688FFB-6E26-D344-948C-3E5A74975006}" type="slidenum">
              <a:rPr lang="en-US" altLang="en-US"/>
              <a:pPr/>
              <a:t>‹#›</a:t>
            </a:fld>
            <a:endParaRPr lang="en-US" altLang="en-US"/>
          </a:p>
        </p:txBody>
      </p:sp>
    </p:spTree>
    <p:extLst>
      <p:ext uri="{BB962C8B-B14F-4D97-AF65-F5344CB8AC3E}">
        <p14:creationId xmlns:p14="http://schemas.microsoft.com/office/powerpoint/2010/main" val="152919574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392035568"/>
      </p:ext>
    </p:extLst>
  </p:cSld>
  <p:clrMapOvr>
    <a:masterClrMapping/>
  </p:clrMapOvr>
  <p:transition/>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354340"/>
      </p:ext>
    </p:extLst>
  </p:cSld>
  <p:clrMapOvr>
    <a:masterClrMapping/>
  </p:clrMapOvr>
  <p:transition/>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87755422"/>
      </p:ext>
    </p:extLst>
  </p:cSld>
  <p:clrMapOvr>
    <a:masterClrMapping/>
  </p:clrMapOvr>
  <p:transition/>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9023311"/>
      </p:ext>
    </p:extLst>
  </p:cSld>
  <p:clrMapOvr>
    <a:masterClrMapping/>
  </p:clrMapOvr>
  <p:transition/>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94613810"/>
      </p:ext>
    </p:extLst>
  </p:cSld>
  <p:clrMapOvr>
    <a:masterClrMapping/>
  </p:clrMapOvr>
  <p:transition/>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7267605"/>
      </p:ext>
    </p:extLst>
  </p:cSld>
  <p:clrMapOvr>
    <a:masterClrMapping/>
  </p:clrMapOvr>
  <p:transition/>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9321801"/>
      </p:ext>
    </p:extLst>
  </p:cSld>
  <p:clrMapOvr>
    <a:masterClrMapping/>
  </p:clrMapOvr>
  <p:transition/>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745425661"/>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4544919"/>
      </p:ext>
    </p:extLst>
  </p:cSld>
  <p:clrMapOvr>
    <a:masterClrMapping/>
  </p:clrMapOv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396473730"/>
      </p:ext>
    </p:extLst>
  </p:cSld>
  <p:clrMapOvr>
    <a:masterClrMapping/>
  </p:clrMapOvr>
  <p:transition/>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8044878"/>
      </p:ext>
    </p:extLst>
  </p:cSld>
  <p:clrMapOvr>
    <a:masterClrMapping/>
  </p:clrMapOvr>
  <p:transition/>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6811305"/>
      </p:ext>
    </p:extLst>
  </p:cSld>
  <p:clrMapOvr>
    <a:masterClrMapping/>
  </p:clrMapOvr>
  <p:transition/>
</p:sldLayout>
</file>

<file path=ppt/slideLayouts/slideLayout2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9229320"/>
      </p:ext>
    </p:extLst>
  </p:cSld>
  <p:clrMapOvr>
    <a:masterClrMapping/>
  </p:clrMapOvr>
  <p:transition/>
</p:sldLayout>
</file>

<file path=ppt/slideLayouts/slideLayout28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0517873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6251EC0F-360C-FE40-B9B7-3B6973766E35}" type="slidenum">
              <a:rPr lang="en-US" altLang="en-US"/>
              <a:pPr/>
              <a:t>‹#›</a:t>
            </a:fld>
            <a:endParaRPr lang="en-US" altLang="en-US"/>
          </a:p>
        </p:txBody>
      </p:sp>
    </p:spTree>
    <p:extLst>
      <p:ext uri="{BB962C8B-B14F-4D97-AF65-F5344CB8AC3E}">
        <p14:creationId xmlns:p14="http://schemas.microsoft.com/office/powerpoint/2010/main" val="15900794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DCD359EC-C956-8C47-A0FB-0126EE4E869A}" type="slidenum">
              <a:rPr lang="en-US" altLang="en-US"/>
              <a:pPr/>
              <a:t>‹#›</a:t>
            </a:fld>
            <a:endParaRPr lang="en-US" altLang="en-US"/>
          </a:p>
        </p:txBody>
      </p:sp>
    </p:spTree>
    <p:extLst>
      <p:ext uri="{BB962C8B-B14F-4D97-AF65-F5344CB8AC3E}">
        <p14:creationId xmlns:p14="http://schemas.microsoft.com/office/powerpoint/2010/main" val="434248626"/>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3EFE304C-436A-B947-ACF2-CCF376D7523D}" type="slidenum">
              <a:rPr lang="en-US" altLang="en-US"/>
              <a:pPr/>
              <a:t>‹#›</a:t>
            </a:fld>
            <a:endParaRPr lang="en-US" altLang="en-US"/>
          </a:p>
        </p:txBody>
      </p:sp>
    </p:spTree>
    <p:extLst>
      <p:ext uri="{BB962C8B-B14F-4D97-AF65-F5344CB8AC3E}">
        <p14:creationId xmlns:p14="http://schemas.microsoft.com/office/powerpoint/2010/main" val="197764852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19966556-CD9C-F64D-B719-62EE9B789EEE}" type="slidenum">
              <a:rPr lang="en-US" altLang="en-US"/>
              <a:pPr/>
              <a:t>‹#›</a:t>
            </a:fld>
            <a:endParaRPr lang="en-US" altLang="en-US"/>
          </a:p>
        </p:txBody>
      </p:sp>
    </p:spTree>
    <p:extLst>
      <p:ext uri="{BB962C8B-B14F-4D97-AF65-F5344CB8AC3E}">
        <p14:creationId xmlns:p14="http://schemas.microsoft.com/office/powerpoint/2010/main" val="1470503465"/>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8"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custDataLst>
              <p:tags r:id="rId3"/>
            </p:custDataLst>
          </p:nvPr>
        </p:nvSpPr>
        <p:spPr>
          <a:ln/>
        </p:spPr>
        <p:txBody>
          <a:bodyPr/>
          <a:lstStyle>
            <a:lvl1pPr>
              <a:defRPr/>
            </a:lvl1pPr>
          </a:lstStyle>
          <a:p>
            <a:fld id="{E8E62862-61C1-C848-8C4A-34CE5D7F629A}" type="slidenum">
              <a:rPr lang="en-US" altLang="en-US"/>
              <a:pPr/>
              <a:t>‹#›</a:t>
            </a:fld>
            <a:endParaRPr lang="en-US" altLang="en-US"/>
          </a:p>
        </p:txBody>
      </p:sp>
    </p:spTree>
    <p:extLst>
      <p:ext uri="{BB962C8B-B14F-4D97-AF65-F5344CB8AC3E}">
        <p14:creationId xmlns:p14="http://schemas.microsoft.com/office/powerpoint/2010/main" val="14025867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608413784"/>
      </p:ext>
    </p:extLst>
  </p:cSld>
  <p:clrMapOvr>
    <a:masterClrMapping/>
  </p:clrMapOv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4"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custDataLst>
              <p:tags r:id="rId3"/>
            </p:custDataLst>
          </p:nvPr>
        </p:nvSpPr>
        <p:spPr>
          <a:ln/>
        </p:spPr>
        <p:txBody>
          <a:bodyPr/>
          <a:lstStyle>
            <a:lvl1pPr>
              <a:defRPr/>
            </a:lvl1pPr>
          </a:lstStyle>
          <a:p>
            <a:fld id="{3A745283-DF0B-4F42-B6C6-FDEAD3606A14}" type="slidenum">
              <a:rPr lang="en-US" altLang="en-US"/>
              <a:pPr/>
              <a:t>‹#›</a:t>
            </a:fld>
            <a:endParaRPr lang="en-US" altLang="en-US"/>
          </a:p>
        </p:txBody>
      </p:sp>
    </p:spTree>
    <p:extLst>
      <p:ext uri="{BB962C8B-B14F-4D97-AF65-F5344CB8AC3E}">
        <p14:creationId xmlns:p14="http://schemas.microsoft.com/office/powerpoint/2010/main" val="55247341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3"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custDataLst>
              <p:tags r:id="rId3"/>
            </p:custDataLst>
          </p:nvPr>
        </p:nvSpPr>
        <p:spPr>
          <a:ln/>
        </p:spPr>
        <p:txBody>
          <a:bodyPr/>
          <a:lstStyle>
            <a:lvl1pPr>
              <a:defRPr/>
            </a:lvl1pPr>
          </a:lstStyle>
          <a:p>
            <a:fld id="{4E9DEAA9-7D01-434F-978E-BAC297D4E376}" type="slidenum">
              <a:rPr lang="en-US" altLang="en-US"/>
              <a:pPr/>
              <a:t>‹#›</a:t>
            </a:fld>
            <a:endParaRPr lang="en-US" altLang="en-US"/>
          </a:p>
        </p:txBody>
      </p:sp>
    </p:spTree>
    <p:extLst>
      <p:ext uri="{BB962C8B-B14F-4D97-AF65-F5344CB8AC3E}">
        <p14:creationId xmlns:p14="http://schemas.microsoft.com/office/powerpoint/2010/main" val="114340828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17C0C08D-AE25-D940-886D-88EC268E77DE}" type="slidenum">
              <a:rPr lang="en-US" altLang="en-US"/>
              <a:pPr/>
              <a:t>‹#›</a:t>
            </a:fld>
            <a:endParaRPr lang="en-US" altLang="en-US"/>
          </a:p>
        </p:txBody>
      </p:sp>
    </p:spTree>
    <p:extLst>
      <p:ext uri="{BB962C8B-B14F-4D97-AF65-F5344CB8AC3E}">
        <p14:creationId xmlns:p14="http://schemas.microsoft.com/office/powerpoint/2010/main" val="18821325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6"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custDataLst>
              <p:tags r:id="rId3"/>
            </p:custDataLst>
          </p:nvPr>
        </p:nvSpPr>
        <p:spPr>
          <a:ln/>
        </p:spPr>
        <p:txBody>
          <a:bodyPr/>
          <a:lstStyle>
            <a:lvl1pPr>
              <a:defRPr/>
            </a:lvl1pPr>
          </a:lstStyle>
          <a:p>
            <a:fld id="{F054B5BA-6714-3047-AF60-B2836FD60E55}" type="slidenum">
              <a:rPr lang="en-US" altLang="en-US"/>
              <a:pPr/>
              <a:t>‹#›</a:t>
            </a:fld>
            <a:endParaRPr lang="en-US" altLang="en-US"/>
          </a:p>
        </p:txBody>
      </p:sp>
    </p:spTree>
    <p:extLst>
      <p:ext uri="{BB962C8B-B14F-4D97-AF65-F5344CB8AC3E}">
        <p14:creationId xmlns:p14="http://schemas.microsoft.com/office/powerpoint/2010/main" val="55941292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1F6EAF0A-518D-A045-AD5B-401D32D9C9B2}" type="slidenum">
              <a:rPr lang="en-US" altLang="en-US"/>
              <a:pPr/>
              <a:t>‹#›</a:t>
            </a:fld>
            <a:endParaRPr lang="en-US" altLang="en-US"/>
          </a:p>
        </p:txBody>
      </p:sp>
    </p:spTree>
    <p:extLst>
      <p:ext uri="{BB962C8B-B14F-4D97-AF65-F5344CB8AC3E}">
        <p14:creationId xmlns:p14="http://schemas.microsoft.com/office/powerpoint/2010/main" val="1884167637"/>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1"/>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custDataLst>
              <p:tags r:id="rId1"/>
            </p:custDataLst>
          </p:nvPr>
        </p:nvSpPr>
        <p:spPr>
          <a:ln/>
        </p:spPr>
        <p:txBody>
          <a:bodyPr/>
          <a:lstStyle>
            <a:lvl1pPr>
              <a:defRPr/>
            </a:lvl1pPr>
          </a:lstStyle>
          <a:p>
            <a:pPr>
              <a:defRPr/>
            </a:pPr>
            <a:endParaRPr lang="en-US"/>
          </a:p>
        </p:txBody>
      </p:sp>
      <p:sp>
        <p:nvSpPr>
          <p:cNvPr id="5" name="Rectangle 5"/>
          <p:cNvSpPr>
            <a:spLocks noGrp="1" noChangeArrowheads="1"/>
          </p:cNvSpPr>
          <p:nvPr>
            <p:ph type="ftr" sz="quarter" idx="11"/>
            <p:custDataLst>
              <p:tags r:id="rId2"/>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custDataLst>
              <p:tags r:id="rId3"/>
            </p:custDataLst>
          </p:nvPr>
        </p:nvSpPr>
        <p:spPr>
          <a:ln/>
        </p:spPr>
        <p:txBody>
          <a:bodyPr/>
          <a:lstStyle>
            <a:lvl1pPr>
              <a:defRPr/>
            </a:lvl1pPr>
          </a:lstStyle>
          <a:p>
            <a:fld id="{EE63F89B-7477-3D48-9105-1C51204E7661}" type="slidenum">
              <a:rPr lang="en-US" altLang="en-US"/>
              <a:pPr/>
              <a:t>‹#›</a:t>
            </a:fld>
            <a:endParaRPr lang="en-US" altLang="en-US"/>
          </a:p>
        </p:txBody>
      </p:sp>
    </p:spTree>
    <p:extLst>
      <p:ext uri="{BB962C8B-B14F-4D97-AF65-F5344CB8AC3E}">
        <p14:creationId xmlns:p14="http://schemas.microsoft.com/office/powerpoint/2010/main" val="147344206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201305624"/>
      </p:ext>
    </p:extLst>
  </p:cSld>
  <p:clrMapOvr>
    <a:masterClrMapping/>
  </p:clrMapOvr>
  <p:transition/>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962600"/>
      </p:ext>
    </p:extLst>
  </p:cSld>
  <p:clrMapOvr>
    <a:masterClrMapping/>
  </p:clrMapOvr>
  <p:transition/>
</p:sldLayout>
</file>

<file path=ppt/slideLayouts/slideLayout2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776532036"/>
      </p:ext>
    </p:extLst>
  </p:cSld>
  <p:clrMapOvr>
    <a:masterClrMapping/>
  </p:clrMapOvr>
  <p:transition/>
</p:sldLayout>
</file>

<file path=ppt/slideLayouts/slideLayout2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843345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35005211"/>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6898537"/>
      </p:ext>
    </p:extLst>
  </p:cSld>
  <p:clrMapOvr>
    <a:masterClrMapping/>
  </p:clrMapOvr>
  <p:transition/>
</p:sldLayout>
</file>

<file path=ppt/slideLayouts/slideLayout3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3911899"/>
      </p:ext>
    </p:extLst>
  </p:cSld>
  <p:clrMapOvr>
    <a:masterClrMapping/>
  </p:clrMapOvr>
  <p:transition/>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31419379"/>
      </p:ext>
    </p:extLst>
  </p:cSld>
  <p:clrMapOvr>
    <a:masterClrMapping/>
  </p:clrMapOvr>
  <p:transition/>
</p:sldLayout>
</file>

<file path=ppt/slideLayouts/slideLayout3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0145550"/>
      </p:ext>
    </p:extLst>
  </p:cSld>
  <p:clrMapOvr>
    <a:masterClrMapping/>
  </p:clrMapOvr>
  <p:transition/>
</p:sldLayout>
</file>

<file path=ppt/slideLayouts/slideLayout3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665947468"/>
      </p:ext>
    </p:extLst>
  </p:cSld>
  <p:clrMapOvr>
    <a:masterClrMapping/>
  </p:clrMapOvr>
  <p:transition/>
</p:sldLayout>
</file>

<file path=ppt/slideLayouts/slideLayout3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619290071"/>
      </p:ext>
    </p:extLst>
  </p:cSld>
  <p:clrMapOvr>
    <a:masterClrMapping/>
  </p:clrMapOvr>
  <p:transition/>
</p:sldLayout>
</file>

<file path=ppt/slideLayouts/slideLayout3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7900973"/>
      </p:ext>
    </p:extLst>
  </p:cSld>
  <p:clrMapOvr>
    <a:masterClrMapping/>
  </p:clrMapOvr>
  <p:transition/>
</p:sldLayout>
</file>

<file path=ppt/slideLayouts/slideLayout3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487131"/>
      </p:ext>
    </p:extLst>
  </p:cSld>
  <p:clrMapOvr>
    <a:masterClrMapping/>
  </p:clrMapOvr>
  <p:transition/>
</p:sldLayout>
</file>

<file path=ppt/slideLayouts/slideLayout3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3903881"/>
      </p:ext>
    </p:extLst>
  </p:cSld>
  <p:clrMapOvr>
    <a:masterClrMapping/>
  </p:clrMapOvr>
  <p:transition/>
  <p:hf hdr="0" ftr="0" dt="0"/>
</p:sldLayout>
</file>

<file path=ppt/slideLayouts/slideLayout30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684930"/>
      </p:ext>
    </p:extLst>
  </p:cSld>
  <p:clrMapOvr>
    <a:masterClrMapping/>
  </p:clrMapOvr>
  <p:hf hdr="0" ftr="0" dt="0"/>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776808933"/>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4575198"/>
      </p:ext>
    </p:extLst>
  </p:cSld>
  <p:clrMapOvr>
    <a:masterClrMapping/>
  </p:clrMapOvr>
  <p:transition/>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845894"/>
      </p:ext>
    </p:extLst>
  </p:cSld>
  <p:clrMapOvr>
    <a:masterClrMapping/>
  </p:clrMapOvr>
  <p:transition/>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404158660"/>
      </p:ext>
    </p:extLst>
  </p:cSld>
  <p:clrMapOvr>
    <a:masterClrMapping/>
  </p:clrMapOvr>
  <p:transition/>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7370163"/>
      </p:ext>
    </p:extLst>
  </p:cSld>
  <p:clrMapOvr>
    <a:masterClrMapping/>
  </p:clrMapOvr>
  <p:transition/>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8657199"/>
      </p:ext>
    </p:extLst>
  </p:cSld>
  <p:clrMapOvr>
    <a:masterClrMapping/>
  </p:clrMapOvr>
  <p:transition/>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3387981"/>
      </p:ext>
    </p:extLst>
  </p:cSld>
  <p:clrMapOvr>
    <a:masterClrMapping/>
  </p:clrMapOvr>
  <p:transition/>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2548899"/>
      </p:ext>
    </p:extLst>
  </p:cSld>
  <p:clrMapOvr>
    <a:masterClrMapping/>
  </p:clrMapOvr>
  <p:transition/>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501252996"/>
      </p:ext>
    </p:extLst>
  </p:cSld>
  <p:clrMapOvr>
    <a:masterClrMapping/>
  </p:clrMapOvr>
  <p:transition/>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260152959"/>
      </p:ext>
    </p:extLst>
  </p:cSld>
  <p:clrMapOvr>
    <a:masterClrMapping/>
  </p:clrMapOvr>
  <p:transition/>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713773"/>
      </p:ext>
    </p:extLst>
  </p:cSld>
  <p:clrMapOvr>
    <a:masterClrMapping/>
  </p:clrMapOvr>
  <p:transition/>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4272813"/>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73594324"/>
      </p:ext>
    </p:extLst>
  </p:cSld>
  <p:clrMapOvr>
    <a:masterClrMapping/>
  </p:clrMapOvr>
  <p:transition/>
</p:sldLayout>
</file>

<file path=ppt/slideLayouts/slideLayout32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739668"/>
      </p:ext>
    </p:extLst>
  </p:cSld>
  <p:clrMapOvr>
    <a:masterClrMapping/>
  </p:clrMapOvr>
  <p:transition/>
</p:sldLayout>
</file>

<file path=ppt/slideLayouts/slideLayout321.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02518719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4" name="Rectangle 3"/>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4CAD551-D6EC-0F49-85AA-2B83144B6E76}"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23380595"/>
      </p:ext>
    </p:extLst>
  </p:cSld>
  <p:clrMapOvr>
    <a:masterClrMapping/>
  </p:clrMapOvr>
  <p:transition/>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ChangeArrowheads="1"/>
          </p:cNvSpPr>
          <p:nvPr>
            <p:custDataLst>
              <p:tags r:id="rId1"/>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3" name="Rectangle 2"/>
          <p:cNvSpPr>
            <a:spLocks noChangeArrowheads="1"/>
          </p:cNvSpPr>
          <p:nvPr userDrawn="1">
            <p:custDataLst>
              <p:tags r:id="rId2"/>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A6E9434-E045-A745-8CCD-DA8F071680E7}"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Tree>
    <p:extLst>
      <p:ext uri="{BB962C8B-B14F-4D97-AF65-F5344CB8AC3E}">
        <p14:creationId xmlns:p14="http://schemas.microsoft.com/office/powerpoint/2010/main" val="1287859999"/>
      </p:ext>
    </p:extLst>
  </p:cSld>
  <p:clrMapOvr>
    <a:masterClrMapping/>
  </p:clrMapOvr>
  <p:transition/>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6AB47F07-F7E3-D046-9599-8E3CB1372119}" type="slidenum">
              <a:rPr lang="en-US" altLang="en-US"/>
              <a:pPr/>
              <a:t>‹#›</a:t>
            </a:fld>
            <a:endParaRPr lang="en-US" altLang="en-US"/>
          </a:p>
        </p:txBody>
      </p:sp>
    </p:spTree>
    <p:extLst>
      <p:ext uri="{BB962C8B-B14F-4D97-AF65-F5344CB8AC3E}">
        <p14:creationId xmlns:p14="http://schemas.microsoft.com/office/powerpoint/2010/main" val="196768109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E88988D9-E59A-C848-ADF8-EF7FADA55F58}" type="slidenum">
              <a:rPr lang="en-US" altLang="en-US"/>
              <a:pPr/>
              <a:t>‹#›</a:t>
            </a:fld>
            <a:endParaRPr lang="en-US" altLang="en-US"/>
          </a:p>
        </p:txBody>
      </p:sp>
    </p:spTree>
    <p:extLst>
      <p:ext uri="{BB962C8B-B14F-4D97-AF65-F5344CB8AC3E}">
        <p14:creationId xmlns:p14="http://schemas.microsoft.com/office/powerpoint/2010/main" val="185095292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BFBD8DE4-E6D8-414F-ACB2-2C4E70A4A488}" type="slidenum">
              <a:rPr lang="en-US" altLang="en-US"/>
              <a:pPr/>
              <a:t>‹#›</a:t>
            </a:fld>
            <a:endParaRPr lang="en-US" altLang="en-US"/>
          </a:p>
        </p:txBody>
      </p:sp>
    </p:spTree>
    <p:extLst>
      <p:ext uri="{BB962C8B-B14F-4D97-AF65-F5344CB8AC3E}">
        <p14:creationId xmlns:p14="http://schemas.microsoft.com/office/powerpoint/2010/main" val="43711646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fld id="{11A9E824-FEA2-CC41-96B6-FC4AC9C3818C}" type="slidenum">
              <a:rPr lang="en-US" altLang="en-US"/>
              <a:pPr/>
              <a:t>‹#›</a:t>
            </a:fld>
            <a:endParaRPr lang="en-US" altLang="en-US"/>
          </a:p>
        </p:txBody>
      </p:sp>
    </p:spTree>
    <p:extLst>
      <p:ext uri="{BB962C8B-B14F-4D97-AF65-F5344CB8AC3E}">
        <p14:creationId xmlns:p14="http://schemas.microsoft.com/office/powerpoint/2010/main" val="170436508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custDataLst>
              <p:tags r:id="rId2"/>
            </p:custDataLst>
          </p:nvPr>
        </p:nvSpPr>
        <p:spPr>
          <a:ln/>
        </p:spPr>
        <p:txBody>
          <a:bodyPr/>
          <a:lstStyle>
            <a:lvl1pPr>
              <a:defRPr/>
            </a:lvl1pPr>
          </a:lstStyle>
          <a:p>
            <a:fld id="{E77FC4B9-E1DB-6441-8A95-D217C4CFF8C6}" type="slidenum">
              <a:rPr lang="en-US" altLang="en-US"/>
              <a:pPr/>
              <a:t>‹#›</a:t>
            </a:fld>
            <a:endParaRPr lang="en-US" altLang="en-US"/>
          </a:p>
        </p:txBody>
      </p:sp>
    </p:spTree>
    <p:extLst>
      <p:ext uri="{BB962C8B-B14F-4D97-AF65-F5344CB8AC3E}">
        <p14:creationId xmlns:p14="http://schemas.microsoft.com/office/powerpoint/2010/main" val="117691134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custDataLst>
              <p:tags r:id="rId2"/>
            </p:custDataLst>
          </p:nvPr>
        </p:nvSpPr>
        <p:spPr>
          <a:ln/>
        </p:spPr>
        <p:txBody>
          <a:bodyPr/>
          <a:lstStyle>
            <a:lvl1pPr>
              <a:defRPr/>
            </a:lvl1pPr>
          </a:lstStyle>
          <a:p>
            <a:fld id="{A2DB3E74-E053-D549-867A-302C1E47686C}" type="slidenum">
              <a:rPr lang="en-US" altLang="en-US"/>
              <a:pPr/>
              <a:t>‹#›</a:t>
            </a:fld>
            <a:endParaRPr lang="en-US" altLang="en-US"/>
          </a:p>
        </p:txBody>
      </p:sp>
    </p:spTree>
    <p:extLst>
      <p:ext uri="{BB962C8B-B14F-4D97-AF65-F5344CB8AC3E}">
        <p14:creationId xmlns:p14="http://schemas.microsoft.com/office/powerpoint/2010/main" val="6384220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798315"/>
      </p:ext>
    </p:extLst>
  </p:cSld>
  <p:clrMapOvr>
    <a:masterClrMapping/>
  </p:clrMapOvr>
  <p:transition/>
</p:sldLayout>
</file>

<file path=ppt/slideLayouts/slideLayout3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custDataLst>
              <p:tags r:id="rId2"/>
            </p:custDataLst>
          </p:nvPr>
        </p:nvSpPr>
        <p:spPr>
          <a:ln/>
        </p:spPr>
        <p:txBody>
          <a:bodyPr/>
          <a:lstStyle>
            <a:lvl1pPr>
              <a:defRPr/>
            </a:lvl1pPr>
          </a:lstStyle>
          <a:p>
            <a:fld id="{6FBC631B-D39A-4E45-B971-6133E836D212}" type="slidenum">
              <a:rPr lang="en-US" altLang="en-US"/>
              <a:pPr/>
              <a:t>‹#›</a:t>
            </a:fld>
            <a:endParaRPr lang="en-US" altLang="en-US"/>
          </a:p>
        </p:txBody>
      </p:sp>
    </p:spTree>
    <p:extLst>
      <p:ext uri="{BB962C8B-B14F-4D97-AF65-F5344CB8AC3E}">
        <p14:creationId xmlns:p14="http://schemas.microsoft.com/office/powerpoint/2010/main" val="194332768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fld id="{ED4DEFA7-3D25-204F-97D9-CBB1FE31EDC7}" type="slidenum">
              <a:rPr lang="en-US" altLang="en-US"/>
              <a:pPr/>
              <a:t>‹#›</a:t>
            </a:fld>
            <a:endParaRPr lang="en-US" altLang="en-US"/>
          </a:p>
        </p:txBody>
      </p:sp>
    </p:spTree>
    <p:extLst>
      <p:ext uri="{BB962C8B-B14F-4D97-AF65-F5344CB8AC3E}">
        <p14:creationId xmlns:p14="http://schemas.microsoft.com/office/powerpoint/2010/main" val="195344337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custDataLst>
              <p:tags r:id="rId2"/>
            </p:custDataLst>
          </p:nvPr>
        </p:nvSpPr>
        <p:spPr>
          <a:ln/>
        </p:spPr>
        <p:txBody>
          <a:bodyPr/>
          <a:lstStyle>
            <a:lvl1pPr>
              <a:defRPr/>
            </a:lvl1pPr>
          </a:lstStyle>
          <a:p>
            <a:fld id="{01FE09C2-3151-8B42-8812-B9380B8AA7DC}" type="slidenum">
              <a:rPr lang="en-US" altLang="en-US"/>
              <a:pPr/>
              <a:t>‹#›</a:t>
            </a:fld>
            <a:endParaRPr lang="en-US" altLang="en-US"/>
          </a:p>
        </p:txBody>
      </p:sp>
    </p:spTree>
    <p:extLst>
      <p:ext uri="{BB962C8B-B14F-4D97-AF65-F5344CB8AC3E}">
        <p14:creationId xmlns:p14="http://schemas.microsoft.com/office/powerpoint/2010/main" val="1876855542"/>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C01B1017-BE04-0643-A843-86B1E68DA691}" type="slidenum">
              <a:rPr lang="en-US" altLang="en-US"/>
              <a:pPr/>
              <a:t>‹#›</a:t>
            </a:fld>
            <a:endParaRPr lang="en-US" altLang="en-US"/>
          </a:p>
        </p:txBody>
      </p:sp>
    </p:spTree>
    <p:extLst>
      <p:ext uri="{BB962C8B-B14F-4D97-AF65-F5344CB8AC3E}">
        <p14:creationId xmlns:p14="http://schemas.microsoft.com/office/powerpoint/2010/main" val="106975593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38"/>
            <a:ext cx="2057400" cy="60499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custDataLst>
              <p:tags r:id="rId1"/>
            </p:custDataLst>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custDataLst>
              <p:tags r:id="rId2"/>
            </p:custDataLst>
          </p:nvPr>
        </p:nvSpPr>
        <p:spPr>
          <a:ln/>
        </p:spPr>
        <p:txBody>
          <a:bodyPr/>
          <a:lstStyle>
            <a:lvl1pPr>
              <a:defRPr/>
            </a:lvl1pPr>
          </a:lstStyle>
          <a:p>
            <a:fld id="{57F66672-86EC-3142-B59B-FA858EE79C97}" type="slidenum">
              <a:rPr lang="en-US" altLang="en-US"/>
              <a:pPr/>
              <a:t>‹#›</a:t>
            </a:fld>
            <a:endParaRPr lang="en-US" altLang="en-US"/>
          </a:p>
        </p:txBody>
      </p:sp>
    </p:spTree>
    <p:extLst>
      <p:ext uri="{BB962C8B-B14F-4D97-AF65-F5344CB8AC3E}">
        <p14:creationId xmlns:p14="http://schemas.microsoft.com/office/powerpoint/2010/main" val="1237379107"/>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McK Title Elements"/>
          <p:cNvGrpSpPr>
            <a:grpSpLocks/>
          </p:cNvGrpSpPr>
          <p:nvPr>
            <p:custDataLst>
              <p:tags r:id="rId1"/>
            </p:custDataLst>
          </p:nvPr>
        </p:nvGrpSpPr>
        <p:grpSpPr bwMode="auto">
          <a:xfrm>
            <a:off x="2693988" y="2182813"/>
            <a:ext cx="5129212" cy="4602162"/>
            <a:chOff x="1663" y="1348"/>
            <a:chExt cx="3167" cy="2841"/>
          </a:xfrm>
        </p:grpSpPr>
        <p:sp>
          <p:nvSpPr>
            <p:cNvPr id="5" name="McK Confidential" hidden="1"/>
            <p:cNvSpPr txBox="1">
              <a:spLocks noChangeArrowheads="1"/>
            </p:cNvSpPr>
            <p:nvPr userDrawn="1"/>
          </p:nvSpPr>
          <p:spPr bwMode="auto">
            <a:xfrm>
              <a:off x="1663" y="1348"/>
              <a:ext cx="936"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solidFill>
                    <a:srgbClr val="000000"/>
                  </a:solidFill>
                  <a:latin typeface="Arial" charset="0"/>
                </a:rPr>
                <a:t>CONFIDENTIAL</a:t>
              </a:r>
            </a:p>
          </p:txBody>
        </p:sp>
        <p:sp>
          <p:nvSpPr>
            <p:cNvPr id="6" name="McK Document" hidden="1"/>
            <p:cNvSpPr txBox="1">
              <a:spLocks noChangeArrowheads="1"/>
            </p:cNvSpPr>
            <p:nvPr userDrawn="1"/>
          </p:nvSpPr>
          <p:spPr bwMode="auto">
            <a:xfrm>
              <a:off x="1663" y="3031"/>
              <a:ext cx="3167" cy="13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solidFill>
                    <a:srgbClr val="000000"/>
                  </a:solidFill>
                  <a:latin typeface="Arial" charset="0"/>
                </a:rPr>
                <a:t>Document</a:t>
              </a:r>
            </a:p>
          </p:txBody>
        </p:sp>
        <p:sp>
          <p:nvSpPr>
            <p:cNvPr id="7" name="McK Date" hidden="1"/>
            <p:cNvSpPr txBox="1">
              <a:spLocks noChangeArrowheads="1"/>
            </p:cNvSpPr>
            <p:nvPr userDrawn="1"/>
          </p:nvSpPr>
          <p:spPr bwMode="auto">
            <a:xfrm>
              <a:off x="1663" y="3216"/>
              <a:ext cx="3167"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lvl1pPr algn="l" defTabSz="933450" eaLnBrk="0" hangingPunct="0">
                <a:defRPr sz="2400">
                  <a:solidFill>
                    <a:schemeClr val="tx1"/>
                  </a:solidFill>
                  <a:latin typeface="Times New Roman" charset="0"/>
                  <a:ea typeface="ＭＳ Ｐゴシック" charset="0"/>
                </a:defRPr>
              </a:lvl1pPr>
              <a:lvl2pPr marL="466725" algn="l" defTabSz="933450" eaLnBrk="0" hangingPunct="0">
                <a:defRPr sz="2400">
                  <a:solidFill>
                    <a:schemeClr val="tx1"/>
                  </a:solidFill>
                  <a:latin typeface="Times New Roman" charset="0"/>
                  <a:ea typeface="ＭＳ Ｐゴシック" charset="0"/>
                </a:defRPr>
              </a:lvl2pPr>
              <a:lvl3pPr marL="933450" algn="l" defTabSz="933450" eaLnBrk="0" hangingPunct="0">
                <a:defRPr sz="2400">
                  <a:solidFill>
                    <a:schemeClr val="tx1"/>
                  </a:solidFill>
                  <a:latin typeface="Times New Roman" charset="0"/>
                  <a:ea typeface="ＭＳ Ｐゴシック" charset="0"/>
                </a:defRPr>
              </a:lvl3pPr>
              <a:lvl4pPr marL="1400175" algn="l" defTabSz="933450" eaLnBrk="0" hangingPunct="0">
                <a:defRPr sz="2400">
                  <a:solidFill>
                    <a:schemeClr val="tx1"/>
                  </a:solidFill>
                  <a:latin typeface="Times New Roman" charset="0"/>
                  <a:ea typeface="ＭＳ Ｐゴシック" charset="0"/>
                </a:defRPr>
              </a:lvl4pPr>
              <a:lvl5pPr marL="1865313" algn="l" defTabSz="933450" eaLnBrk="0" hangingPunct="0">
                <a:defRPr sz="2400">
                  <a:solidFill>
                    <a:schemeClr val="tx1"/>
                  </a:solidFill>
                  <a:latin typeface="Times New Roman" charset="0"/>
                  <a:ea typeface="ＭＳ Ｐゴシック" charset="0"/>
                </a:defRPr>
              </a:lvl5pPr>
              <a:lvl6pPr marL="2322513" defTabSz="933450" eaLnBrk="0" fontAlgn="base" hangingPunct="0">
                <a:spcBef>
                  <a:spcPct val="0"/>
                </a:spcBef>
                <a:spcAft>
                  <a:spcPct val="0"/>
                </a:spcAft>
                <a:defRPr sz="2400">
                  <a:solidFill>
                    <a:schemeClr val="tx1"/>
                  </a:solidFill>
                  <a:latin typeface="Times New Roman" charset="0"/>
                  <a:ea typeface="ＭＳ Ｐゴシック" charset="0"/>
                </a:defRPr>
              </a:lvl6pPr>
              <a:lvl7pPr marL="2779713" defTabSz="933450" eaLnBrk="0" fontAlgn="base" hangingPunct="0">
                <a:spcBef>
                  <a:spcPct val="0"/>
                </a:spcBef>
                <a:spcAft>
                  <a:spcPct val="0"/>
                </a:spcAft>
                <a:defRPr sz="2400">
                  <a:solidFill>
                    <a:schemeClr val="tx1"/>
                  </a:solidFill>
                  <a:latin typeface="Times New Roman" charset="0"/>
                  <a:ea typeface="ＭＳ Ｐゴシック" charset="0"/>
                </a:defRPr>
              </a:lvl7pPr>
              <a:lvl8pPr marL="3236913" defTabSz="933450" eaLnBrk="0" fontAlgn="base" hangingPunct="0">
                <a:spcBef>
                  <a:spcPct val="0"/>
                </a:spcBef>
                <a:spcAft>
                  <a:spcPct val="0"/>
                </a:spcAft>
                <a:defRPr sz="2400">
                  <a:solidFill>
                    <a:schemeClr val="tx1"/>
                  </a:solidFill>
                  <a:latin typeface="Times New Roman" charset="0"/>
                  <a:ea typeface="ＭＳ Ｐゴシック" charset="0"/>
                </a:defRPr>
              </a:lvl8pPr>
              <a:lvl9pPr marL="3694113" defTabSz="93345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400" b="0">
                  <a:solidFill>
                    <a:srgbClr val="000000"/>
                  </a:solidFill>
                  <a:latin typeface="Arial" charset="0"/>
                </a:rPr>
                <a:t>Date</a:t>
              </a:r>
            </a:p>
          </p:txBody>
        </p:sp>
        <p:sp>
          <p:nvSpPr>
            <p:cNvPr id="8" name="McK Disclaimer" hidden="1"/>
            <p:cNvSpPr>
              <a:spLocks noChangeArrowheads="1"/>
            </p:cNvSpPr>
            <p:nvPr userDrawn="1">
              <p:custDataLst>
                <p:tags r:id="rId3"/>
              </p:custDataLst>
            </p:nvPr>
          </p:nvSpPr>
          <p:spPr bwMode="auto">
            <a:xfrm>
              <a:off x="1663" y="3759"/>
              <a:ext cx="2391" cy="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lvl1pPr defTabSz="819150" eaLnBrk="0" hangingPunct="0">
                <a:defRPr sz="1200" b="1">
                  <a:solidFill>
                    <a:schemeClr val="tx1"/>
                  </a:solidFill>
                  <a:latin typeface="Arial" charset="0"/>
                  <a:ea typeface="ＭＳ Ｐゴシック" charset="-128"/>
                </a:defRPr>
              </a:lvl1pPr>
              <a:lvl2pPr marL="742950" indent="-285750" defTabSz="819150" eaLnBrk="0" hangingPunct="0">
                <a:defRPr sz="1200" b="1">
                  <a:solidFill>
                    <a:schemeClr val="tx1"/>
                  </a:solidFill>
                  <a:latin typeface="Arial" charset="0"/>
                  <a:ea typeface="ＭＳ Ｐゴシック" charset="-128"/>
                </a:defRPr>
              </a:lvl2pPr>
              <a:lvl3pPr marL="1143000" indent="-228600" defTabSz="819150" eaLnBrk="0" hangingPunct="0">
                <a:defRPr sz="1200" b="1">
                  <a:solidFill>
                    <a:schemeClr val="tx1"/>
                  </a:solidFill>
                  <a:latin typeface="Arial" charset="0"/>
                  <a:ea typeface="ＭＳ Ｐゴシック" charset="-128"/>
                </a:defRPr>
              </a:lvl3pPr>
              <a:lvl4pPr marL="1600200" indent="-228600" defTabSz="819150" eaLnBrk="0" hangingPunct="0">
                <a:defRPr sz="1200" b="1">
                  <a:solidFill>
                    <a:schemeClr val="tx1"/>
                  </a:solidFill>
                  <a:latin typeface="Arial" charset="0"/>
                  <a:ea typeface="ＭＳ Ｐゴシック" charset="-128"/>
                </a:defRPr>
              </a:lvl4pPr>
              <a:lvl5pPr marL="2057400" indent="-228600" defTabSz="819150" eaLnBrk="0" hangingPunct="0">
                <a:defRPr sz="1200" b="1">
                  <a:solidFill>
                    <a:schemeClr val="tx1"/>
                  </a:solidFill>
                  <a:latin typeface="Arial" charset="0"/>
                  <a:ea typeface="ＭＳ Ｐゴシック" charset="-128"/>
                </a:defRPr>
              </a:lvl5pPr>
              <a:lvl6pPr marL="2514600" indent="-228600" defTabSz="8191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8191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8191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819150" eaLnBrk="0" fontAlgn="base" hangingPunct="0">
                <a:spcBef>
                  <a:spcPct val="0"/>
                </a:spcBef>
                <a:spcAft>
                  <a:spcPct val="0"/>
                </a:spcAft>
                <a:defRPr sz="1200" b="1">
                  <a:solidFill>
                    <a:schemeClr val="tx1"/>
                  </a:solidFill>
                  <a:latin typeface="Arial" charset="0"/>
                  <a:ea typeface="ＭＳ Ｐゴシック" charset="-128"/>
                </a:defRPr>
              </a:lvl9pPr>
            </a:lstStyle>
            <a:p>
              <a:r>
                <a:rPr lang="en-US" altLang="en-US" sz="900" b="0">
                  <a:solidFill>
                    <a:srgbClr val="000000"/>
                  </a:solidFill>
                </a:rPr>
                <a:t>This report is solely for the use of client personnel.  No part of it may be circulated, quoted, or reproduced for distribution outside the client organization without prior written approval from McKinsey &amp; Company, Inc. This material was used by McKinsey &amp; Company, Inc., during an oral presentation; it is not a complete record of the discussion.</a:t>
              </a:r>
            </a:p>
          </p:txBody>
        </p:sp>
      </p:grpSp>
      <p:sp>
        <p:nvSpPr>
          <p:cNvPr id="5085192" name="Rectangle 8"/>
          <p:cNvSpPr>
            <a:spLocks noGrp="1" noChangeArrowheads="1"/>
          </p:cNvSpPr>
          <p:nvPr>
            <p:ph type="ctrTitle"/>
          </p:nvPr>
        </p:nvSpPr>
        <p:spPr>
          <a:xfrm>
            <a:off x="2693988" y="2757489"/>
            <a:ext cx="5129212" cy="369332"/>
          </a:xfrm>
        </p:spPr>
        <p:txBody>
          <a:bodyPr/>
          <a:lstStyle>
            <a:lvl1pPr>
              <a:defRPr sz="2400" b="0"/>
            </a:lvl1pPr>
          </a:lstStyle>
          <a:p>
            <a:pPr lvl="0"/>
            <a:r>
              <a:rPr lang="en-US" noProof="0"/>
              <a:t>Click to edit Master title style</a:t>
            </a:r>
          </a:p>
        </p:txBody>
      </p:sp>
      <p:sp>
        <p:nvSpPr>
          <p:cNvPr id="5085193" name="Rectangle 9"/>
          <p:cNvSpPr>
            <a:spLocks noGrp="1" noChangeArrowheads="1"/>
          </p:cNvSpPr>
          <p:nvPr>
            <p:ph type="subTitle" idx="1"/>
          </p:nvPr>
        </p:nvSpPr>
        <p:spPr>
          <a:xfrm>
            <a:off x="2693988" y="3962400"/>
            <a:ext cx="5129212" cy="215444"/>
          </a:xfrm>
        </p:spPr>
        <p:txBody>
          <a:bodyPr/>
          <a:lstStyle>
            <a:lvl1pPr>
              <a:defRPr sz="1400"/>
            </a:lvl1pPr>
          </a:lstStyle>
          <a:p>
            <a:pPr lvl="0"/>
            <a:r>
              <a:rPr lang="en-US" noProof="0"/>
              <a:t>Click to edit Master subtitle style</a:t>
            </a:r>
          </a:p>
        </p:txBody>
      </p:sp>
      <p:sp>
        <p:nvSpPr>
          <p:cNvPr id="9" name="doc id"/>
          <p:cNvSpPr>
            <a:spLocks noGrp="1" noChangeArrowheads="1"/>
          </p:cNvSpPr>
          <p:nvPr>
            <p:ph type="ftr" sz="quarter" idx="10"/>
            <p:custDataLst>
              <p:tags r:id="rId2"/>
            </p:custDataLst>
          </p:nvPr>
        </p:nvSpPr>
        <p:spPr bwMode="auto">
          <a:xfrm>
            <a:off x="8915400" y="36513"/>
            <a:ext cx="0" cy="123825"/>
          </a:xfrm>
          <a:prstGeom prst="rect">
            <a:avLst/>
          </a:prstGeom>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none" lIns="0" tIns="0" rIns="0" bIns="0" numCol="1" anchor="t" anchorCtr="0" compatLnSpc="1">
            <a:prstTxWarp prst="textNoShape">
              <a:avLst/>
            </a:prstTxWarp>
            <a:spAutoFit/>
          </a:bodyPr>
          <a:lstStyle>
            <a:lvl1pPr algn="r" defTabSz="911531">
              <a:defRPr sz="800" b="0">
                <a:solidFill>
                  <a:srgbClr val="000000"/>
                </a:solidFill>
                <a:ea typeface="ＭＳ Ｐゴシック" charset="0"/>
                <a:cs typeface="+mn-cs"/>
              </a:defRPr>
            </a:lvl1pPr>
          </a:lstStyle>
          <a:p>
            <a:pPr>
              <a:defRPr/>
            </a:pPr>
            <a:endParaRPr lang="de-DE"/>
          </a:p>
        </p:txBody>
      </p:sp>
    </p:spTree>
    <p:extLst>
      <p:ext uri="{BB962C8B-B14F-4D97-AF65-F5344CB8AC3E}">
        <p14:creationId xmlns:p14="http://schemas.microsoft.com/office/powerpoint/2010/main" val="29850196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BB10ED05-03EE-364D-A2AC-6B98494314F1}" type="slidenum">
              <a:rPr lang="en-US" altLang="en-US"/>
              <a:pPr/>
              <a:t>‹#›</a:t>
            </a:fld>
            <a:endParaRPr lang="en-US" altLang="en-US"/>
          </a:p>
        </p:txBody>
      </p:sp>
    </p:spTree>
    <p:extLst>
      <p:ext uri="{BB962C8B-B14F-4D97-AF65-F5344CB8AC3E}">
        <p14:creationId xmlns:p14="http://schemas.microsoft.com/office/powerpoint/2010/main" val="309112297"/>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31106"/>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099136"/>
            <a:ext cx="7772400" cy="30777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45B1F79A-AD5F-DA46-BBDA-31B11AF4B8AD}" type="slidenum">
              <a:rPr lang="en-US" altLang="en-US"/>
              <a:pPr/>
              <a:t>‹#›</a:t>
            </a:fld>
            <a:endParaRPr lang="en-US" altLang="en-US"/>
          </a:p>
        </p:txBody>
      </p:sp>
    </p:spTree>
    <p:extLst>
      <p:ext uri="{BB962C8B-B14F-4D97-AF65-F5344CB8AC3E}">
        <p14:creationId xmlns:p14="http://schemas.microsoft.com/office/powerpoint/2010/main" val="420687483"/>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426" y="1298575"/>
            <a:ext cx="4319587"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97412" y="1298575"/>
            <a:ext cx="4321175" cy="208711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22F71C9E-8662-5E40-BD50-2F258EFE50EE}" type="slidenum">
              <a:rPr lang="en-US" altLang="en-US"/>
              <a:pPr/>
              <a:t>‹#›</a:t>
            </a:fld>
            <a:endParaRPr lang="en-US" altLang="en-US"/>
          </a:p>
        </p:txBody>
      </p:sp>
    </p:spTree>
    <p:extLst>
      <p:ext uri="{BB962C8B-B14F-4D97-AF65-F5344CB8AC3E}">
        <p14:creationId xmlns:p14="http://schemas.microsoft.com/office/powerpoint/2010/main" val="1669475776"/>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1746"/>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437494"/>
            <a:ext cx="4040188" cy="737381"/>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87"/>
            <a:ext cx="4040188"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437494"/>
            <a:ext cx="4041775" cy="737381"/>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87"/>
            <a:ext cx="4041775" cy="144590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3521D1C9-AA02-704F-AFAE-70340A0260F3}" type="slidenum">
              <a:rPr lang="en-US" altLang="en-US"/>
              <a:pPr/>
              <a:t>‹#›</a:t>
            </a:fld>
            <a:endParaRPr lang="en-US" altLang="en-US"/>
          </a:p>
        </p:txBody>
      </p:sp>
    </p:spTree>
    <p:extLst>
      <p:ext uri="{BB962C8B-B14F-4D97-AF65-F5344CB8AC3E}">
        <p14:creationId xmlns:p14="http://schemas.microsoft.com/office/powerpoint/2010/main" val="18130801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2038664370"/>
      </p:ext>
    </p:extLst>
  </p:cSld>
  <p:clrMapOvr>
    <a:masterClrMapping/>
  </p:clrMapOvr>
  <p:transition/>
</p:sldLayout>
</file>

<file path=ppt/slideLayouts/slideLayout3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D68CB6A3-AA3C-6D4A-9E99-A27681342637}" type="slidenum">
              <a:rPr lang="en-US" altLang="en-US"/>
              <a:pPr/>
              <a:t>‹#›</a:t>
            </a:fld>
            <a:endParaRPr lang="en-US" altLang="en-US"/>
          </a:p>
        </p:txBody>
      </p:sp>
    </p:spTree>
    <p:extLst>
      <p:ext uri="{BB962C8B-B14F-4D97-AF65-F5344CB8AC3E}">
        <p14:creationId xmlns:p14="http://schemas.microsoft.com/office/powerpoint/2010/main" val="157906897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E8EFA3B9-659E-0745-BF1F-BE1EE7AF5548}" type="slidenum">
              <a:rPr lang="en-US" altLang="en-US"/>
              <a:pPr/>
              <a:t>‹#›</a:t>
            </a:fld>
            <a:endParaRPr lang="en-US" altLang="en-US"/>
          </a:p>
        </p:txBody>
      </p:sp>
    </p:spTree>
    <p:extLst>
      <p:ext uri="{BB962C8B-B14F-4D97-AF65-F5344CB8AC3E}">
        <p14:creationId xmlns:p14="http://schemas.microsoft.com/office/powerpoint/2010/main" val="39519130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819559"/>
            <a:ext cx="3008313" cy="615553"/>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24012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1"/>
            <a:ext cx="3008313" cy="21480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Slide Number Placeholder 4"/>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F749389D-3B9E-534B-805F-4BAE14D18255}" type="slidenum">
              <a:rPr lang="en-US" altLang="en-US"/>
              <a:pPr/>
              <a:t>‹#›</a:t>
            </a:fld>
            <a:endParaRPr lang="en-US" altLang="en-US"/>
          </a:p>
        </p:txBody>
      </p:sp>
    </p:spTree>
    <p:extLst>
      <p:ext uri="{BB962C8B-B14F-4D97-AF65-F5344CB8AC3E}">
        <p14:creationId xmlns:p14="http://schemas.microsoft.com/office/powerpoint/2010/main" val="143174258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059573"/>
            <a:ext cx="5486400" cy="30777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8"/>
            <a:ext cx="5486400" cy="977233"/>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21480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Slide Number Placeholder 4"/>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B38FE213-C0AA-CB4C-A01D-40855EAC482C}" type="slidenum">
              <a:rPr lang="en-US" altLang="en-US"/>
              <a:pPr/>
              <a:t>‹#›</a:t>
            </a:fld>
            <a:endParaRPr lang="en-US" altLang="en-US"/>
          </a:p>
        </p:txBody>
      </p:sp>
    </p:spTree>
    <p:extLst>
      <p:ext uri="{BB962C8B-B14F-4D97-AF65-F5344CB8AC3E}">
        <p14:creationId xmlns:p14="http://schemas.microsoft.com/office/powerpoint/2010/main" val="67213993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5963923" y="1298575"/>
            <a:ext cx="2954655" cy="1222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42D699C1-2FDB-EA43-A391-1E7E34ED4C0C}" type="slidenum">
              <a:rPr lang="en-US" altLang="en-US"/>
              <a:pPr/>
              <a:t>‹#›</a:t>
            </a:fld>
            <a:endParaRPr lang="en-US" altLang="en-US"/>
          </a:p>
        </p:txBody>
      </p:sp>
    </p:spTree>
    <p:extLst>
      <p:ext uri="{BB962C8B-B14F-4D97-AF65-F5344CB8AC3E}">
        <p14:creationId xmlns:p14="http://schemas.microsoft.com/office/powerpoint/2010/main" val="226723382"/>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33813" y="234950"/>
            <a:ext cx="584775" cy="2286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90177" y="234950"/>
            <a:ext cx="1477328" cy="2286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655BA2FD-6518-344A-BC7B-CB2B1584D12C}" type="slidenum">
              <a:rPr lang="en-US" altLang="en-US"/>
              <a:pPr/>
              <a:t>‹#›</a:t>
            </a:fld>
            <a:endParaRPr lang="en-US" altLang="en-US"/>
          </a:p>
        </p:txBody>
      </p:sp>
    </p:spTree>
    <p:extLst>
      <p:ext uri="{BB962C8B-B14F-4D97-AF65-F5344CB8AC3E}">
        <p14:creationId xmlns:p14="http://schemas.microsoft.com/office/powerpoint/2010/main" val="1907895021"/>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2238" y="234950"/>
            <a:ext cx="8793162" cy="292388"/>
          </a:xfrm>
        </p:spPr>
        <p:txBody>
          <a:bodyPr/>
          <a:lstStyle/>
          <a:p>
            <a:r>
              <a:rPr lang="en-US"/>
              <a:t>Click to edit Master title style</a:t>
            </a:r>
          </a:p>
        </p:txBody>
      </p:sp>
      <p:sp>
        <p:nvSpPr>
          <p:cNvPr id="3" name="Chart Placeholder 2"/>
          <p:cNvSpPr>
            <a:spLocks noGrp="1"/>
          </p:cNvSpPr>
          <p:nvPr>
            <p:ph type="chart" idx="1"/>
          </p:nvPr>
        </p:nvSpPr>
        <p:spPr>
          <a:xfrm>
            <a:off x="125413" y="1298576"/>
            <a:ext cx="8793162" cy="251288"/>
          </a:xfrm>
        </p:spPr>
        <p:txBody>
          <a:bodyPr/>
          <a:lstStyle/>
          <a:p>
            <a:pPr lvl="0"/>
            <a:r>
              <a:rPr lang="en-US" noProof="0"/>
              <a:t>Click icon to add chart</a:t>
            </a:r>
          </a:p>
        </p:txBody>
      </p:sp>
      <p:sp>
        <p:nvSpPr>
          <p:cNvPr id="4" name="Slide Number Placeholder 3"/>
          <p:cNvSpPr>
            <a:spLocks noGrp="1"/>
          </p:cNvSpPr>
          <p:nvPr>
            <p:ph type="sldNum" sz="quarter"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181766BB-721B-2F44-9914-80D105185F28}" type="slidenum">
              <a:rPr lang="en-US" altLang="en-US"/>
              <a:pPr/>
              <a:t>‹#›</a:t>
            </a:fld>
            <a:endParaRPr lang="en-US" altLang="en-US"/>
          </a:p>
        </p:txBody>
      </p:sp>
    </p:spTree>
    <p:extLst>
      <p:ext uri="{BB962C8B-B14F-4D97-AF65-F5344CB8AC3E}">
        <p14:creationId xmlns:p14="http://schemas.microsoft.com/office/powerpoint/2010/main" val="219544266"/>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291746"/>
          </a:xfrm>
        </p:spPr>
        <p:txBody>
          <a:bodyPr/>
          <a:lstStyle/>
          <a:p>
            <a:r>
              <a:rPr lang="en-US"/>
              <a:t>Click to edit Master title style</a:t>
            </a:r>
          </a:p>
        </p:txBody>
      </p:sp>
      <p:sp>
        <p:nvSpPr>
          <p:cNvPr id="3" name="Text Placeholder 2"/>
          <p:cNvSpPr>
            <a:spLocks noGrp="1"/>
          </p:cNvSpPr>
          <p:nvPr>
            <p:ph type="body" sz="half" idx="1"/>
          </p:nvPr>
        </p:nvSpPr>
        <p:spPr>
          <a:xfrm>
            <a:off x="685800" y="1981201"/>
            <a:ext cx="3810000" cy="12564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1"/>
            <a:ext cx="3810000" cy="12564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0313563"/>
      </p:ext>
    </p:extLst>
  </p:cSld>
  <p:clrMapOvr>
    <a:masterClrMapping/>
  </p:clrMapOvr>
  <p:transition/>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349517445"/>
      </p:ext>
    </p:extLst>
  </p:cSld>
  <p:clrMapOvr>
    <a:masterClrMapping/>
  </p:clrMapOvr>
  <p:transition/>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8219756"/>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129566413"/>
      </p:ext>
    </p:extLst>
  </p:cSld>
  <p:clrMapOvr>
    <a:masterClrMapping/>
  </p:clrMapOvr>
  <p:transition/>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1856669179"/>
      </p:ext>
    </p:extLst>
  </p:cSld>
  <p:clrMapOvr>
    <a:masterClrMapping/>
  </p:clrMapOvr>
  <p:transition/>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7418418"/>
      </p:ext>
    </p:extLst>
  </p:cSld>
  <p:clrMapOvr>
    <a:masterClrMapping/>
  </p:clrMapOvr>
  <p:transition/>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5706887"/>
      </p:ext>
    </p:extLst>
  </p:cSld>
  <p:clrMapOvr>
    <a:masterClrMapping/>
  </p:clrMapOvr>
  <p:transition/>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3089412"/>
      </p:ext>
    </p:extLst>
  </p:cSld>
  <p:clrMapOvr>
    <a:masterClrMapping/>
  </p:clrMapOvr>
  <p:transition/>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5103348"/>
      </p:ext>
    </p:extLst>
  </p:cSld>
  <p:clrMapOvr>
    <a:masterClrMapping/>
  </p:clrMapOvr>
  <p:transition/>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625032172"/>
      </p:ext>
    </p:extLst>
  </p:cSld>
  <p:clrMapOvr>
    <a:masterClrMapping/>
  </p:clrMapOvr>
  <p:transition/>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387451659"/>
      </p:ext>
    </p:extLst>
  </p:cSld>
  <p:clrMapOvr>
    <a:masterClrMapping/>
  </p:clrMapOvr>
  <p:transitio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262009"/>
      </p:ext>
    </p:extLst>
  </p:cSld>
  <p:clrMapOvr>
    <a:masterClrMapping/>
  </p:clrMapOvr>
  <p:transition/>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2402336"/>
      </p:ext>
    </p:extLst>
  </p:cSld>
  <p:clrMapOvr>
    <a:masterClrMapping/>
  </p:clrMapOvr>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625210"/>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803526"/>
      </p:ext>
    </p:extLst>
  </p:cSld>
  <p:clrMapOvr>
    <a:masterClrMapping/>
  </p:clrMapOvr>
  <p:transition/>
</p:sldLayout>
</file>

<file path=ppt/slideLayouts/slideLayout36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95166342"/>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ea typeface="ＭＳ Ｐゴシック" charset="0"/>
                <a:cs typeface="ＭＳ Ｐゴシック" charset="0"/>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ea typeface="ＭＳ Ｐゴシック" charset="0"/>
                <a:cs typeface="ＭＳ Ｐゴシック" charset="0"/>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11" tIns="45653" rIns="91311" bIns="45653" numCol="1" anchor="t" anchorCtr="0" compatLnSpc="1">
            <a:prstTxWarp prst="textNoShape">
              <a:avLst/>
            </a:prstTxWarp>
          </a:bodyPr>
          <a:lstStyle>
            <a:lvl1pPr>
              <a:defRPr>
                <a:solidFill>
                  <a:srgbClr val="000000"/>
                </a:solidFill>
              </a:defRPr>
            </a:lvl1pPr>
          </a:lstStyle>
          <a:p>
            <a:fld id="{D6731132-5FC3-F24D-A054-C027B9FCB6F2}" type="slidenum">
              <a:rPr lang="en-US" altLang="zh-CN"/>
              <a:pPr/>
              <a:t>‹#›</a:t>
            </a:fld>
            <a:endParaRPr lang="en-US" altLang="zh-CN"/>
          </a:p>
        </p:txBody>
      </p:sp>
    </p:spTree>
    <p:extLst>
      <p:ext uri="{BB962C8B-B14F-4D97-AF65-F5344CB8AC3E}">
        <p14:creationId xmlns:p14="http://schemas.microsoft.com/office/powerpoint/2010/main" val="58050886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p:spPr>
        <p:txBody>
          <a:bodyPr/>
          <a:lstStyle/>
          <a:p>
            <a:pPr lvl="0"/>
            <a:r>
              <a:rPr lang="en-US" noProof="0"/>
              <a:t>Click icon to add table</a:t>
            </a:r>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ea typeface="ＭＳ Ｐゴシック" charset="0"/>
                <a:cs typeface="ＭＳ Ｐゴシック" charset="0"/>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ea typeface="ＭＳ Ｐゴシック" charset="0"/>
                <a:cs typeface="ＭＳ Ｐゴシック" charset="0"/>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vert="horz" wrap="square" lIns="91311" tIns="45653" rIns="91311" bIns="45653" numCol="1" anchor="t" anchorCtr="0" compatLnSpc="1">
            <a:prstTxWarp prst="textNoShape">
              <a:avLst/>
            </a:prstTxWarp>
          </a:bodyPr>
          <a:lstStyle>
            <a:lvl1pPr>
              <a:defRPr>
                <a:solidFill>
                  <a:srgbClr val="000000"/>
                </a:solidFill>
              </a:defRPr>
            </a:lvl1pPr>
          </a:lstStyle>
          <a:p>
            <a:fld id="{746338A5-9B59-B841-9319-1C734C140388}" type="slidenum">
              <a:rPr lang="en-US" altLang="zh-CN"/>
              <a:pPr/>
              <a:t>‹#›</a:t>
            </a:fld>
            <a:endParaRPr lang="en-US" altLang="zh-CN"/>
          </a:p>
        </p:txBody>
      </p:sp>
    </p:spTree>
    <p:extLst>
      <p:ext uri="{BB962C8B-B14F-4D97-AF65-F5344CB8AC3E}">
        <p14:creationId xmlns:p14="http://schemas.microsoft.com/office/powerpoint/2010/main" val="42890368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A2916AA6-1AED-E845-BCCC-0EBA6BDB41D4}"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057467587"/>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4B37BAC0-0DFC-B54B-8A73-C44DA4D35BE6}"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799878206"/>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304670E7-240E-F649-9B9A-2557235FBBA1}"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555319301"/>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4E764DCC-1852-7941-901D-8F86F33DCD08}"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382697713"/>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ln/>
        </p:spPr>
        <p:txBody>
          <a:bodyPr/>
          <a:lstStyle>
            <a:lvl1pPr>
              <a:defRPr/>
            </a:lvl1pPr>
          </a:lstStyle>
          <a:p>
            <a:fld id="{B24C66D4-297F-5E4C-BE9C-B15E7B9926A1}"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476667372"/>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sldNum" sz="quarter" idx="10"/>
            <p:custDataLst>
              <p:tags r:id="rId1"/>
            </p:custDataLst>
          </p:nvPr>
        </p:nvSpPr>
        <p:spPr>
          <a:ln/>
        </p:spPr>
        <p:txBody>
          <a:bodyPr/>
          <a:lstStyle>
            <a:lvl1pPr>
              <a:defRPr/>
            </a:lvl1pPr>
          </a:lstStyle>
          <a:p>
            <a:fld id="{B55D9625-015B-D546-9EE7-3A2B99931262}"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1070575321"/>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custDataLst>
              <p:tags r:id="rId1"/>
            </p:custDataLst>
          </p:nvPr>
        </p:nvSpPr>
        <p:spPr>
          <a:ln/>
        </p:spPr>
        <p:txBody>
          <a:bodyPr/>
          <a:lstStyle>
            <a:lvl1pPr>
              <a:defRPr/>
            </a:lvl1pPr>
          </a:lstStyle>
          <a:p>
            <a:fld id="{4EB4E202-D1FF-B646-8CB1-123152296EAD}"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26040125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2776091"/>
      </p:ext>
    </p:extLst>
  </p:cSld>
  <p:clrMapOvr>
    <a:masterClrMapping/>
  </p:clrMapOvr>
  <p:transition/>
</p:sldLayout>
</file>

<file path=ppt/slideLayouts/slideLayout3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134F52FA-80A5-894A-A23E-8DF93F930E74}"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296864819"/>
      </p:ext>
    </p:extLst>
  </p:cSld>
  <p:clrMapOvr>
    <a:masterClrMapping/>
  </p:clrMapOvr>
  <p:transition/>
</p:sldLayout>
</file>

<file path=ppt/slideLayouts/slideLayout3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Rectangle 4"/>
          <p:cNvSpPr>
            <a:spLocks noGrp="1" noChangeArrowheads="1"/>
          </p:cNvSpPr>
          <p:nvPr>
            <p:ph type="sldNum" sz="quarter" idx="10"/>
            <p:custDataLst>
              <p:tags r:id="rId1"/>
            </p:custDataLst>
          </p:nvPr>
        </p:nvSpPr>
        <p:spPr>
          <a:ln/>
        </p:spPr>
        <p:txBody>
          <a:bodyPr/>
          <a:lstStyle>
            <a:lvl1pPr>
              <a:defRPr/>
            </a:lvl1pPr>
          </a:lstStyle>
          <a:p>
            <a:fld id="{740164E9-0C61-DC4F-9CF7-00FF97EC5197}"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774044599"/>
      </p:ext>
    </p:extLst>
  </p:cSld>
  <p:clrMapOvr>
    <a:masterClrMapping/>
  </p:clrMapOvr>
  <p:transition/>
</p:sldLayout>
</file>

<file path=ppt/slideLayouts/slideLayout3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19D6776E-7CD6-1945-AAEA-6E4A3991C2DB}"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697517721"/>
      </p:ext>
    </p:extLst>
  </p:cSld>
  <p:clrMapOvr>
    <a:masterClrMapping/>
  </p:clrMapOvr>
  <p:transition/>
</p:sldLayout>
</file>

<file path=ppt/slideLayouts/slideLayout3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sldNum" sz="quarter" idx="10"/>
            <p:custDataLst>
              <p:tags r:id="rId1"/>
            </p:custDataLst>
          </p:nvPr>
        </p:nvSpPr>
        <p:spPr>
          <a:ln/>
        </p:spPr>
        <p:txBody>
          <a:bodyPr/>
          <a:lstStyle>
            <a:lvl1pPr>
              <a:defRPr/>
            </a:lvl1pPr>
          </a:lstStyle>
          <a:p>
            <a:fld id="{41788D9A-1478-CE4F-A701-E00BE5DBBD2A}" type="slidenum">
              <a:rPr lang="zh-TW" altLang="en-US"/>
              <a:pPr/>
              <a:t>‹#›</a:t>
            </a:fld>
            <a:r>
              <a:rPr lang="en-US" altLang="zh-TW"/>
              <a:t>   (c) Mark Gerstein, 2002, Yale, bioinfo.mbb.yale.edu</a:t>
            </a:r>
          </a:p>
        </p:txBody>
      </p:sp>
    </p:spTree>
    <p:extLst>
      <p:ext uri="{BB962C8B-B14F-4D97-AF65-F5344CB8AC3E}">
        <p14:creationId xmlns:p14="http://schemas.microsoft.com/office/powerpoint/2010/main" val="2001229904"/>
      </p:ext>
    </p:extLst>
  </p:cSld>
  <p:clrMapOvr>
    <a:masterClrMapping/>
  </p:clrMapOvr>
  <p:transition/>
</p:sldLayout>
</file>

<file path=ppt/slideLayouts/slideLayout37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fld id="{7642F843-24BA-564E-9D0D-4D252C27A969}" type="slidenum">
              <a:rPr lang="en-US" altLang="en-US"/>
              <a:pPr/>
              <a:t>‹#›</a:t>
            </a:fld>
            <a:endParaRPr lang="en-US" altLang="en-US"/>
          </a:p>
        </p:txBody>
      </p:sp>
    </p:spTree>
    <p:extLst>
      <p:ext uri="{BB962C8B-B14F-4D97-AF65-F5344CB8AC3E}">
        <p14:creationId xmlns:p14="http://schemas.microsoft.com/office/powerpoint/2010/main" val="61790921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6" name="Footer Placeholder 5"/>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12"/>
            <p:custDataLst>
              <p:tags r:id="rId3"/>
            </p:custDataLst>
          </p:nvPr>
        </p:nvSpPr>
        <p:spPr>
          <a:xfrm>
            <a:off x="6553200" y="6245225"/>
            <a:ext cx="2133600" cy="476250"/>
          </a:xfrm>
        </p:spPr>
        <p:txBody>
          <a:bodyPr/>
          <a:lstStyle>
            <a:lvl1pPr>
              <a:defRPr/>
            </a:lvl1pPr>
          </a:lstStyle>
          <a:p>
            <a:fld id="{27F769C2-8CA6-174B-A053-C96E53430099}" type="slidenum">
              <a:rPr lang="en-US" altLang="en-US"/>
              <a:pPr/>
              <a:t>‹#›</a:t>
            </a:fld>
            <a:endParaRPr lang="en-US" altLang="en-US"/>
          </a:p>
        </p:txBody>
      </p:sp>
    </p:spTree>
    <p:extLst>
      <p:ext uri="{BB962C8B-B14F-4D97-AF65-F5344CB8AC3E}">
        <p14:creationId xmlns:p14="http://schemas.microsoft.com/office/powerpoint/2010/main" val="141227768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ea typeface="ＭＳ Ｐゴシック" charset="0"/>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ea typeface="ＭＳ Ｐゴシック" charset="0"/>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p:spPr>
        <p:txBody>
          <a:bodyPr/>
          <a:lstStyle>
            <a:lvl1pPr>
              <a:defRPr/>
            </a:lvl1pPr>
          </a:lstStyle>
          <a:p>
            <a:fld id="{27C1EC55-AD98-2947-9C3E-3267024C1442}" type="slidenum">
              <a:rPr lang="en-US" altLang="zh-CN"/>
              <a:pPr/>
              <a:t>‹#›</a:t>
            </a:fld>
            <a:endParaRPr lang="en-US" altLang="zh-CN"/>
          </a:p>
        </p:txBody>
      </p:sp>
    </p:spTree>
    <p:extLst>
      <p:ext uri="{BB962C8B-B14F-4D97-AF65-F5344CB8AC3E}">
        <p14:creationId xmlns:p14="http://schemas.microsoft.com/office/powerpoint/2010/main" val="2033669086"/>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p:spPr>
        <p:txBody>
          <a:bodyPr/>
          <a:lstStyle/>
          <a:p>
            <a:pPr lvl="0"/>
            <a:r>
              <a:rPr lang="en-US" noProof="0"/>
              <a:t>Click icon to add table</a:t>
            </a:r>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311" tIns="45653" rIns="91311" bIns="45653"/>
          <a:lstStyle>
            <a:lvl1pPr>
              <a:defRPr>
                <a:solidFill>
                  <a:srgbClr val="000000"/>
                </a:solidFill>
                <a:ea typeface="ＭＳ Ｐゴシック" charset="0"/>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311" tIns="45653" rIns="91311" bIns="45653"/>
          <a:lstStyle>
            <a:lvl1pPr>
              <a:defRPr>
                <a:solidFill>
                  <a:srgbClr val="000000"/>
                </a:solidFill>
                <a:ea typeface="ＭＳ Ｐゴシック" charset="0"/>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p:spPr>
        <p:txBody>
          <a:bodyPr/>
          <a:lstStyle>
            <a:lvl1pPr>
              <a:defRPr/>
            </a:lvl1pPr>
          </a:lstStyle>
          <a:p>
            <a:fld id="{260A5458-546E-4B4E-B8C6-9D3EBE0FB6D1}" type="slidenum">
              <a:rPr lang="en-US" altLang="zh-CN"/>
              <a:pPr/>
              <a:t>‹#›</a:t>
            </a:fld>
            <a:endParaRPr lang="en-US" altLang="zh-CN"/>
          </a:p>
        </p:txBody>
      </p:sp>
    </p:spTree>
    <p:extLst>
      <p:ext uri="{BB962C8B-B14F-4D97-AF65-F5344CB8AC3E}">
        <p14:creationId xmlns:p14="http://schemas.microsoft.com/office/powerpoint/2010/main" val="476564285"/>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a:prstGeom prst="rect">
            <a:avLst/>
          </a:prstGeom>
        </p:spPr>
        <p:txBody>
          <a:bodyPr lIns="91311" tIns="45653" rIns="91311" bIns="45653"/>
          <a:lstStyle/>
          <a:p>
            <a:r>
              <a:rPr lang="en-US"/>
              <a:t>Click to edit Master title style</a:t>
            </a:r>
          </a:p>
        </p:txBody>
      </p:sp>
      <p:sp>
        <p:nvSpPr>
          <p:cNvPr id="3" name="Subtitle 2"/>
          <p:cNvSpPr>
            <a:spLocks noGrp="1"/>
          </p:cNvSpPr>
          <p:nvPr>
            <p:ph type="subTitle" idx="1"/>
          </p:nvPr>
        </p:nvSpPr>
        <p:spPr>
          <a:xfrm>
            <a:off x="1371600" y="3886202"/>
            <a:ext cx="6400800" cy="1752600"/>
          </a:xfrm>
          <a:prstGeom prst="rect">
            <a:avLst/>
          </a:prstGeom>
        </p:spPr>
        <p:txBody>
          <a:bodyPr lIns="91311" tIns="45653" rIns="91311" bIns="45653"/>
          <a:lstStyle>
            <a:lvl1pPr marL="0" indent="0" algn="ctr">
              <a:buNone/>
              <a:defRPr>
                <a:solidFill>
                  <a:schemeClr val="tx1">
                    <a:tint val="75000"/>
                  </a:schemeClr>
                </a:solidFill>
              </a:defRPr>
            </a:lvl1pPr>
            <a:lvl2pPr marL="456557" indent="0" algn="ctr">
              <a:buNone/>
              <a:defRPr>
                <a:solidFill>
                  <a:schemeClr val="tx1">
                    <a:tint val="75000"/>
                  </a:schemeClr>
                </a:solidFill>
              </a:defRPr>
            </a:lvl2pPr>
            <a:lvl3pPr marL="913116" indent="0" algn="ctr">
              <a:buNone/>
              <a:defRPr>
                <a:solidFill>
                  <a:schemeClr val="tx1">
                    <a:tint val="75000"/>
                  </a:schemeClr>
                </a:solidFill>
              </a:defRPr>
            </a:lvl3pPr>
            <a:lvl4pPr marL="1369677" indent="0" algn="ctr">
              <a:buNone/>
              <a:defRPr>
                <a:solidFill>
                  <a:schemeClr val="tx1">
                    <a:tint val="75000"/>
                  </a:schemeClr>
                </a:solidFill>
              </a:defRPr>
            </a:lvl4pPr>
            <a:lvl5pPr marL="1826233" indent="0" algn="ctr">
              <a:buNone/>
              <a:defRPr>
                <a:solidFill>
                  <a:schemeClr val="tx1">
                    <a:tint val="75000"/>
                  </a:schemeClr>
                </a:solidFill>
              </a:defRPr>
            </a:lvl5pPr>
            <a:lvl6pPr marL="2282792" indent="0" algn="ctr">
              <a:buNone/>
              <a:defRPr>
                <a:solidFill>
                  <a:schemeClr val="tx1">
                    <a:tint val="75000"/>
                  </a:schemeClr>
                </a:solidFill>
              </a:defRPr>
            </a:lvl6pPr>
            <a:lvl7pPr marL="2739351" indent="0" algn="ctr">
              <a:buNone/>
              <a:defRPr>
                <a:solidFill>
                  <a:schemeClr val="tx1">
                    <a:tint val="75000"/>
                  </a:schemeClr>
                </a:solidFill>
              </a:defRPr>
            </a:lvl7pPr>
            <a:lvl8pPr marL="3195907" indent="0" algn="ctr">
              <a:buNone/>
              <a:defRPr>
                <a:solidFill>
                  <a:schemeClr val="tx1">
                    <a:tint val="75000"/>
                  </a:schemeClr>
                </a:solidFill>
              </a:defRPr>
            </a:lvl8pPr>
            <a:lvl9pPr marL="365246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a:defRPr b="1"/>
            </a:lvl1pPr>
          </a:lstStyle>
          <a:p>
            <a:fld id="{3178793A-659F-6A48-9BF9-5D1A090A50C8}"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EA93C5BB-9C50-4548-AB9C-B0992500DE27}" type="slidenum">
              <a:rPr lang="en-US" altLang="en-US"/>
              <a:pPr/>
              <a:t>‹#›</a:t>
            </a:fld>
            <a:endParaRPr lang="en-US" altLang="en-US"/>
          </a:p>
        </p:txBody>
      </p:sp>
    </p:spTree>
    <p:extLst>
      <p:ext uri="{BB962C8B-B14F-4D97-AF65-F5344CB8AC3E}">
        <p14:creationId xmlns:p14="http://schemas.microsoft.com/office/powerpoint/2010/main" val="1088590930"/>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p>
            <a:r>
              <a:rPr lang="en-US"/>
              <a:t>Click to edit Master title style</a:t>
            </a:r>
          </a:p>
        </p:txBody>
      </p:sp>
      <p:sp>
        <p:nvSpPr>
          <p:cNvPr id="3" name="Content Placeholder 2"/>
          <p:cNvSpPr>
            <a:spLocks noGrp="1"/>
          </p:cNvSpPr>
          <p:nvPr>
            <p:ph idx="1"/>
          </p:nvPr>
        </p:nvSpPr>
        <p:spPr>
          <a:xfrm>
            <a:off x="457200" y="1600203"/>
            <a:ext cx="8229600" cy="4525963"/>
          </a:xfrm>
          <a:prstGeom prst="rect">
            <a:avLst/>
          </a:prstGeom>
        </p:spPr>
        <p:txBody>
          <a:bodyPr lIns="91311" tIns="45653" rIns="91311" bIns="456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b="1"/>
            </a:lvl1pPr>
          </a:lstStyle>
          <a:p>
            <a:fld id="{2C0D2F11-D9FA-E246-A7F1-91D70DB81782}"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92325C9B-7B8C-0A43-8FED-D15912715B09}" type="slidenum">
              <a:rPr lang="en-US" altLang="en-US"/>
              <a:pPr/>
              <a:t>‹#›</a:t>
            </a:fld>
            <a:endParaRPr lang="en-US" altLang="en-US"/>
          </a:p>
        </p:txBody>
      </p:sp>
    </p:spTree>
    <p:extLst>
      <p:ext uri="{BB962C8B-B14F-4D97-AF65-F5344CB8AC3E}">
        <p14:creationId xmlns:p14="http://schemas.microsoft.com/office/powerpoint/2010/main" val="16717359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4268980"/>
      </p:ext>
    </p:extLst>
  </p:cSld>
  <p:clrMapOvr>
    <a:masterClrMapping/>
  </p:clrMapOvr>
  <p:transition/>
</p:sldLayout>
</file>

<file path=ppt/slideLayouts/slideLayout3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a:prstGeom prst="rect">
            <a:avLst/>
          </a:prstGeom>
        </p:spPr>
        <p:txBody>
          <a:bodyPr lIns="91311" tIns="45653" rIns="91311" bIns="45653"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a:prstGeom prst="rect">
            <a:avLst/>
          </a:prstGeom>
        </p:spPr>
        <p:txBody>
          <a:bodyPr lIns="91311" tIns="45653" rIns="91311" bIns="45653" anchor="b"/>
          <a:lstStyle>
            <a:lvl1pPr marL="0" indent="0">
              <a:buNone/>
              <a:defRPr sz="2000">
                <a:solidFill>
                  <a:schemeClr val="tx1">
                    <a:tint val="75000"/>
                  </a:schemeClr>
                </a:solidFill>
              </a:defRPr>
            </a:lvl1pPr>
            <a:lvl2pPr marL="456557" indent="0">
              <a:buNone/>
              <a:defRPr sz="1800">
                <a:solidFill>
                  <a:schemeClr val="tx1">
                    <a:tint val="75000"/>
                  </a:schemeClr>
                </a:solidFill>
              </a:defRPr>
            </a:lvl2pPr>
            <a:lvl3pPr marL="913116" indent="0">
              <a:buNone/>
              <a:defRPr sz="1600">
                <a:solidFill>
                  <a:schemeClr val="tx1">
                    <a:tint val="75000"/>
                  </a:schemeClr>
                </a:solidFill>
              </a:defRPr>
            </a:lvl3pPr>
            <a:lvl4pPr marL="1369677" indent="0">
              <a:buNone/>
              <a:defRPr sz="1400">
                <a:solidFill>
                  <a:schemeClr val="tx1">
                    <a:tint val="75000"/>
                  </a:schemeClr>
                </a:solidFill>
              </a:defRPr>
            </a:lvl4pPr>
            <a:lvl5pPr marL="1826233" indent="0">
              <a:buNone/>
              <a:defRPr sz="1400">
                <a:solidFill>
                  <a:schemeClr val="tx1">
                    <a:tint val="75000"/>
                  </a:schemeClr>
                </a:solidFill>
              </a:defRPr>
            </a:lvl5pPr>
            <a:lvl6pPr marL="2282792" indent="0">
              <a:buNone/>
              <a:defRPr sz="1400">
                <a:solidFill>
                  <a:schemeClr val="tx1">
                    <a:tint val="75000"/>
                  </a:schemeClr>
                </a:solidFill>
              </a:defRPr>
            </a:lvl6pPr>
            <a:lvl7pPr marL="2739351" indent="0">
              <a:buNone/>
              <a:defRPr sz="1400">
                <a:solidFill>
                  <a:schemeClr val="tx1">
                    <a:tint val="75000"/>
                  </a:schemeClr>
                </a:solidFill>
              </a:defRPr>
            </a:lvl7pPr>
            <a:lvl8pPr marL="3195907" indent="0">
              <a:buNone/>
              <a:defRPr sz="1400">
                <a:solidFill>
                  <a:schemeClr val="tx1">
                    <a:tint val="75000"/>
                  </a:schemeClr>
                </a:solidFill>
              </a:defRPr>
            </a:lvl8pPr>
            <a:lvl9pPr marL="365246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a:defRPr b="1"/>
            </a:lvl1pPr>
          </a:lstStyle>
          <a:p>
            <a:fld id="{4BBE1C68-2C3D-E444-810A-610854A63F68}"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2E56916F-60A8-A342-8A96-7CA5AC66FBF9}" type="slidenum">
              <a:rPr lang="en-US" altLang="en-US"/>
              <a:pPr/>
              <a:t>‹#›</a:t>
            </a:fld>
            <a:endParaRPr lang="en-US" altLang="en-US"/>
          </a:p>
        </p:txBody>
      </p:sp>
    </p:spTree>
    <p:extLst>
      <p:ext uri="{BB962C8B-B14F-4D97-AF65-F5344CB8AC3E}">
        <p14:creationId xmlns:p14="http://schemas.microsoft.com/office/powerpoint/2010/main" val="2010794583"/>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p>
            <a:r>
              <a:rPr lang="en-US"/>
              <a:t>Click to edit Master title style</a:t>
            </a:r>
          </a:p>
        </p:txBody>
      </p:sp>
      <p:sp>
        <p:nvSpPr>
          <p:cNvPr id="3" name="Content Placeholder 2"/>
          <p:cNvSpPr>
            <a:spLocks noGrp="1"/>
          </p:cNvSpPr>
          <p:nvPr>
            <p:ph sz="half" idx="1"/>
          </p:nvPr>
        </p:nvSpPr>
        <p:spPr>
          <a:xfrm>
            <a:off x="457200" y="1600203"/>
            <a:ext cx="4038600" cy="4525963"/>
          </a:xfrm>
          <a:prstGeom prst="rect">
            <a:avLst/>
          </a:prstGeom>
        </p:spPr>
        <p:txBody>
          <a:bodyPr lIns="91311" tIns="45653" rIns="91311" bIns="4565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a:prstGeom prst="rect">
            <a:avLst/>
          </a:prstGeom>
        </p:spPr>
        <p:txBody>
          <a:bodyPr lIns="91311" tIns="45653" rIns="91311" bIns="45653"/>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1"/>
            </p:custDataLst>
          </p:nvPr>
        </p:nvSpPr>
        <p:spPr/>
        <p:txBody>
          <a:bodyPr/>
          <a:lstStyle>
            <a:lvl1pPr>
              <a:defRPr b="1"/>
            </a:lvl1pPr>
          </a:lstStyle>
          <a:p>
            <a:fld id="{11C91602-A659-8F49-9483-F358F4216CEA}" type="datetime1">
              <a:rPr lang="en-US" altLang="en-US"/>
              <a:pPr/>
              <a:t>2/10/25</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a:defRPr b="1"/>
            </a:lvl1pPr>
          </a:lstStyle>
          <a:p>
            <a:fld id="{FA0C7C59-BF8D-CD4B-A254-63A2AAA22315}" type="slidenum">
              <a:rPr lang="en-US" altLang="en-US"/>
              <a:pPr/>
              <a:t>‹#›</a:t>
            </a:fld>
            <a:endParaRPr lang="en-US" altLang="en-US"/>
          </a:p>
        </p:txBody>
      </p:sp>
    </p:spTree>
    <p:extLst>
      <p:ext uri="{BB962C8B-B14F-4D97-AF65-F5344CB8AC3E}">
        <p14:creationId xmlns:p14="http://schemas.microsoft.com/office/powerpoint/2010/main" val="305197314"/>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a:prstGeom prst="rect">
            <a:avLst/>
          </a:prstGeom>
        </p:spPr>
        <p:txBody>
          <a:bodyPr lIns="91311" tIns="45653" rIns="91311" bIns="45653"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lIns="91311" tIns="45653" rIns="91311" bIns="4565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a:prstGeom prst="rect">
            <a:avLst/>
          </a:prstGeom>
        </p:spPr>
        <p:txBody>
          <a:bodyPr lIns="91311" tIns="45653" rIns="91311" bIns="45653"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lIns="91311" tIns="45653" rIns="91311" bIns="45653"/>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custDataLst>
              <p:tags r:id="rId1"/>
            </p:custDataLst>
          </p:nvPr>
        </p:nvSpPr>
        <p:spPr/>
        <p:txBody>
          <a:bodyPr/>
          <a:lstStyle>
            <a:lvl1pPr>
              <a:defRPr b="1"/>
            </a:lvl1pPr>
          </a:lstStyle>
          <a:p>
            <a:fld id="{706CDF76-EC67-B149-80DC-9C9DCA4BBF2D}" type="datetime1">
              <a:rPr lang="en-US" altLang="en-US"/>
              <a:pPr/>
              <a:t>2/10/25</a:t>
            </a:fld>
            <a:endParaRPr lang="en-US" altLang="en-US"/>
          </a:p>
        </p:txBody>
      </p:sp>
      <p:sp>
        <p:nvSpPr>
          <p:cNvPr id="8" name="Footer Placeholder 7"/>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a:defRPr b="1"/>
            </a:lvl1pPr>
          </a:lstStyle>
          <a:p>
            <a:fld id="{956CC850-ECA8-8641-8B4C-5546B81E64F8}" type="slidenum">
              <a:rPr lang="en-US" altLang="en-US"/>
              <a:pPr/>
              <a:t>‹#›</a:t>
            </a:fld>
            <a:endParaRPr lang="en-US" altLang="en-US"/>
          </a:p>
        </p:txBody>
      </p:sp>
    </p:spTree>
    <p:extLst>
      <p:ext uri="{BB962C8B-B14F-4D97-AF65-F5344CB8AC3E}">
        <p14:creationId xmlns:p14="http://schemas.microsoft.com/office/powerpoint/2010/main" val="632651476"/>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p>
            <a:r>
              <a:rPr lang="en-US"/>
              <a:t>Click to edit Master title style</a:t>
            </a:r>
          </a:p>
        </p:txBody>
      </p:sp>
      <p:sp>
        <p:nvSpPr>
          <p:cNvPr id="3" name="Date Placeholder 2"/>
          <p:cNvSpPr>
            <a:spLocks noGrp="1"/>
          </p:cNvSpPr>
          <p:nvPr>
            <p:ph type="dt" sz="half" idx="10"/>
            <p:custDataLst>
              <p:tags r:id="rId1"/>
            </p:custDataLst>
          </p:nvPr>
        </p:nvSpPr>
        <p:spPr/>
        <p:txBody>
          <a:bodyPr/>
          <a:lstStyle>
            <a:lvl1pPr>
              <a:defRPr b="1"/>
            </a:lvl1pPr>
          </a:lstStyle>
          <a:p>
            <a:fld id="{048B2327-3305-DA48-809C-B25F9AA5C8D5}" type="datetime1">
              <a:rPr lang="en-US" altLang="en-US"/>
              <a:pPr/>
              <a:t>2/10/25</a:t>
            </a:fld>
            <a:endParaRPr lang="en-US" altLang="en-US"/>
          </a:p>
        </p:txBody>
      </p:sp>
      <p:sp>
        <p:nvSpPr>
          <p:cNvPr id="4" name="Footer Placeholder 3"/>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a:defRPr b="1"/>
            </a:lvl1pPr>
          </a:lstStyle>
          <a:p>
            <a:fld id="{F7EF9813-FDC7-A24F-AF9B-DFBDEAD3C45D}" type="slidenum">
              <a:rPr lang="en-US" altLang="en-US"/>
              <a:pPr/>
              <a:t>‹#›</a:t>
            </a:fld>
            <a:endParaRPr lang="en-US" altLang="en-US"/>
          </a:p>
        </p:txBody>
      </p:sp>
    </p:spTree>
    <p:extLst>
      <p:ext uri="{BB962C8B-B14F-4D97-AF65-F5344CB8AC3E}">
        <p14:creationId xmlns:p14="http://schemas.microsoft.com/office/powerpoint/2010/main" val="1204754116"/>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a:defRPr b="1"/>
            </a:lvl1pPr>
          </a:lstStyle>
          <a:p>
            <a:fld id="{11939F28-33AA-3C4B-9473-7B2B14BD267F}" type="datetime1">
              <a:rPr lang="en-US" altLang="en-US"/>
              <a:pPr/>
              <a:t>2/10/25</a:t>
            </a:fld>
            <a:endParaRPr lang="en-US" altLang="en-US"/>
          </a:p>
        </p:txBody>
      </p:sp>
      <p:sp>
        <p:nvSpPr>
          <p:cNvPr id="3" name="Footer Placeholder 2"/>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a:defRPr b="1"/>
            </a:lvl1pPr>
          </a:lstStyle>
          <a:p>
            <a:fld id="{39793AF9-F693-2041-A20C-3DA0A76AB4D4}" type="slidenum">
              <a:rPr lang="en-US" altLang="en-US"/>
              <a:pPr/>
              <a:t>‹#›</a:t>
            </a:fld>
            <a:endParaRPr lang="en-US" altLang="en-US"/>
          </a:p>
        </p:txBody>
      </p:sp>
    </p:spTree>
    <p:extLst>
      <p:ext uri="{BB962C8B-B14F-4D97-AF65-F5344CB8AC3E}">
        <p14:creationId xmlns:p14="http://schemas.microsoft.com/office/powerpoint/2010/main" val="1384095820"/>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a:prstGeom prst="rect">
            <a:avLst/>
          </a:prstGeom>
        </p:spPr>
        <p:txBody>
          <a:bodyPr lIns="91311" tIns="45653" rIns="91311" bIns="45653"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a:prstGeom prst="rect">
            <a:avLst/>
          </a:prstGeom>
        </p:spPr>
        <p:txBody>
          <a:bodyPr lIns="91311" tIns="45653" rIns="91311" bIns="45653"/>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a:prstGeom prst="rect">
            <a:avLst/>
          </a:prstGeom>
        </p:spPr>
        <p:txBody>
          <a:bodyPr lIns="91311" tIns="45653" rIns="91311" bIns="45653"/>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p:txBody>
          <a:bodyPr/>
          <a:lstStyle>
            <a:lvl1pPr>
              <a:defRPr b="1"/>
            </a:lvl1pPr>
          </a:lstStyle>
          <a:p>
            <a:fld id="{BD85AC18-9D67-A548-AFF3-EC80439EA2C9}" type="datetime1">
              <a:rPr lang="en-US" altLang="en-US"/>
              <a:pPr/>
              <a:t>2/10/25</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a:defRPr b="1"/>
            </a:lvl1pPr>
          </a:lstStyle>
          <a:p>
            <a:fld id="{364A4A6F-7596-894F-BD09-C7B5760F120B}" type="slidenum">
              <a:rPr lang="en-US" altLang="en-US"/>
              <a:pPr/>
              <a:t>‹#›</a:t>
            </a:fld>
            <a:endParaRPr lang="en-US" altLang="en-US"/>
          </a:p>
        </p:txBody>
      </p:sp>
    </p:spTree>
    <p:extLst>
      <p:ext uri="{BB962C8B-B14F-4D97-AF65-F5344CB8AC3E}">
        <p14:creationId xmlns:p14="http://schemas.microsoft.com/office/powerpoint/2010/main" val="1875641892"/>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lIns="91311" tIns="45653" rIns="91311" bIns="45653"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lIns="91311" tIns="45653" rIns="91311" bIns="45653"/>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a:prstGeom prst="rect">
            <a:avLst/>
          </a:prstGeom>
        </p:spPr>
        <p:txBody>
          <a:bodyPr lIns="91311" tIns="45653" rIns="91311" bIns="45653"/>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p:txBody>
          <a:bodyPr/>
          <a:lstStyle>
            <a:lvl1pPr>
              <a:defRPr b="1"/>
            </a:lvl1pPr>
          </a:lstStyle>
          <a:p>
            <a:fld id="{F4B8DC8F-6AA5-2D42-8E2B-39B0AE00A821}" type="datetime1">
              <a:rPr lang="en-US" altLang="en-US"/>
              <a:pPr/>
              <a:t>2/10/25</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a:defRPr b="1"/>
            </a:lvl1pPr>
          </a:lstStyle>
          <a:p>
            <a:fld id="{8BAAE428-3516-C94B-AB24-3215D2CC87F7}" type="slidenum">
              <a:rPr lang="en-US" altLang="en-US"/>
              <a:pPr/>
              <a:t>‹#›</a:t>
            </a:fld>
            <a:endParaRPr lang="en-US" altLang="en-US"/>
          </a:p>
        </p:txBody>
      </p:sp>
    </p:spTree>
    <p:extLst>
      <p:ext uri="{BB962C8B-B14F-4D97-AF65-F5344CB8AC3E}">
        <p14:creationId xmlns:p14="http://schemas.microsoft.com/office/powerpoint/2010/main" val="500037525"/>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lIns="91311" tIns="45653" rIns="91311" bIns="45653"/>
          <a:lstStyle/>
          <a:p>
            <a:r>
              <a:rPr lang="en-US"/>
              <a:t>Click to edit Master title style</a:t>
            </a:r>
          </a:p>
        </p:txBody>
      </p:sp>
      <p:sp>
        <p:nvSpPr>
          <p:cNvPr id="3" name="Vertical Text Placeholder 2"/>
          <p:cNvSpPr>
            <a:spLocks noGrp="1"/>
          </p:cNvSpPr>
          <p:nvPr>
            <p:ph type="body" orient="vert" idx="1"/>
          </p:nvPr>
        </p:nvSpPr>
        <p:spPr>
          <a:xfrm>
            <a:off x="457200" y="1600203"/>
            <a:ext cx="8229600" cy="4525963"/>
          </a:xfrm>
          <a:prstGeom prst="rect">
            <a:avLst/>
          </a:prstGeom>
        </p:spPr>
        <p:txBody>
          <a:bodyPr vert="eaVert" lIns="91311" tIns="45653" rIns="91311" bIns="456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b="1"/>
            </a:lvl1pPr>
          </a:lstStyle>
          <a:p>
            <a:fld id="{4BFA07FA-43A0-D64F-927C-A2B5C42E721E}"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DAFA2295-9263-AE4D-A837-74BE166C04A4}" type="slidenum">
              <a:rPr lang="en-US" altLang="en-US"/>
              <a:pPr/>
              <a:t>‹#›</a:t>
            </a:fld>
            <a:endParaRPr lang="en-US" altLang="en-US"/>
          </a:p>
        </p:txBody>
      </p:sp>
    </p:spTree>
    <p:extLst>
      <p:ext uri="{BB962C8B-B14F-4D97-AF65-F5344CB8AC3E}">
        <p14:creationId xmlns:p14="http://schemas.microsoft.com/office/powerpoint/2010/main" val="1447395528"/>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1"/>
            <a:ext cx="2057400" cy="5851525"/>
          </a:xfrm>
          <a:prstGeom prst="rect">
            <a:avLst/>
          </a:prstGeom>
        </p:spPr>
        <p:txBody>
          <a:bodyPr vert="eaVert" lIns="91311" tIns="45653" rIns="91311" bIns="45653"/>
          <a:lstStyle/>
          <a:p>
            <a:r>
              <a:rPr lang="en-US"/>
              <a:t>Click to edit Master title style</a:t>
            </a:r>
          </a:p>
        </p:txBody>
      </p:sp>
      <p:sp>
        <p:nvSpPr>
          <p:cNvPr id="3" name="Vertical Text Placeholder 2"/>
          <p:cNvSpPr>
            <a:spLocks noGrp="1"/>
          </p:cNvSpPr>
          <p:nvPr>
            <p:ph type="body" orient="vert" idx="1"/>
          </p:nvPr>
        </p:nvSpPr>
        <p:spPr>
          <a:xfrm>
            <a:off x="457200" y="274651"/>
            <a:ext cx="6019800" cy="5851525"/>
          </a:xfrm>
          <a:prstGeom prst="rect">
            <a:avLst/>
          </a:prstGeom>
        </p:spPr>
        <p:txBody>
          <a:bodyPr vert="eaVert" lIns="91311" tIns="45653" rIns="91311" bIns="45653"/>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a:defRPr b="1"/>
            </a:lvl1pPr>
          </a:lstStyle>
          <a:p>
            <a:fld id="{37CC2C97-978F-1747-98D0-F7F10CE3F02A}"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a:defRPr b="1"/>
            </a:lvl1pPr>
          </a:lstStyle>
          <a:p>
            <a:fld id="{C1C275A6-58D7-B74A-B665-86807F0C1F65}" type="slidenum">
              <a:rPr lang="en-US" altLang="en-US"/>
              <a:pPr/>
              <a:t>‹#›</a:t>
            </a:fld>
            <a:endParaRPr lang="en-US" altLang="en-US"/>
          </a:p>
        </p:txBody>
      </p:sp>
    </p:spTree>
    <p:extLst>
      <p:ext uri="{BB962C8B-B14F-4D97-AF65-F5344CB8AC3E}">
        <p14:creationId xmlns:p14="http://schemas.microsoft.com/office/powerpoint/2010/main" val="135153883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53C97ED7-0BF9-604D-86D6-86FC70641A29}" type="slidenum">
              <a:rPr lang="en-US" altLang="en-US"/>
              <a:pPr/>
              <a:t>‹#›</a:t>
            </a:fld>
            <a:endParaRPr lang="en-US" altLang="en-US"/>
          </a:p>
        </p:txBody>
      </p:sp>
    </p:spTree>
    <p:extLst>
      <p:ext uri="{BB962C8B-B14F-4D97-AF65-F5344CB8AC3E}">
        <p14:creationId xmlns:p14="http://schemas.microsoft.com/office/powerpoint/2010/main" val="17878975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11759956"/>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E26CCA08-8362-334D-A1DB-8D1C31D22167}" type="slidenum">
              <a:rPr lang="en-US" altLang="en-US"/>
              <a:pPr/>
              <a:t>‹#›</a:t>
            </a:fld>
            <a:endParaRPr lang="en-US" altLang="en-US"/>
          </a:p>
        </p:txBody>
      </p:sp>
    </p:spTree>
    <p:extLst>
      <p:ext uri="{BB962C8B-B14F-4D97-AF65-F5344CB8AC3E}">
        <p14:creationId xmlns:p14="http://schemas.microsoft.com/office/powerpoint/2010/main" val="1745897490"/>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C389BAF0-922B-554C-86AF-7CC7D5259918}" type="slidenum">
              <a:rPr lang="en-US" altLang="en-US"/>
              <a:pPr/>
              <a:t>‹#›</a:t>
            </a:fld>
            <a:endParaRPr lang="en-US" altLang="en-US"/>
          </a:p>
        </p:txBody>
      </p:sp>
    </p:spTree>
    <p:extLst>
      <p:ext uri="{BB962C8B-B14F-4D97-AF65-F5344CB8AC3E}">
        <p14:creationId xmlns:p14="http://schemas.microsoft.com/office/powerpoint/2010/main" val="1660651136"/>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7AB7FF01-9EE3-8846-B0D7-174C103FD5C5}" type="slidenum">
              <a:rPr lang="en-US" altLang="en-US"/>
              <a:pPr/>
              <a:t>‹#›</a:t>
            </a:fld>
            <a:endParaRPr lang="en-US" altLang="en-US"/>
          </a:p>
        </p:txBody>
      </p:sp>
    </p:spTree>
    <p:extLst>
      <p:ext uri="{BB962C8B-B14F-4D97-AF65-F5344CB8AC3E}">
        <p14:creationId xmlns:p14="http://schemas.microsoft.com/office/powerpoint/2010/main" val="61101360"/>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8" name="Footer Placeholder 7"/>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9" name="Slide Number Placeholder 8"/>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8BBF53C0-2F7A-1D45-BF1A-62DACBB57F7A}" type="slidenum">
              <a:rPr lang="en-US" altLang="en-US"/>
              <a:pPr/>
              <a:t>‹#›</a:t>
            </a:fld>
            <a:endParaRPr lang="en-US" altLang="en-US"/>
          </a:p>
        </p:txBody>
      </p:sp>
    </p:spTree>
    <p:extLst>
      <p:ext uri="{BB962C8B-B14F-4D97-AF65-F5344CB8AC3E}">
        <p14:creationId xmlns:p14="http://schemas.microsoft.com/office/powerpoint/2010/main" val="1267889618"/>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4" name="Footer Placeholder 3"/>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Slide Number Placeholder 4"/>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6EF41D91-6E36-1F4D-AE67-04D56AEA2763}" type="slidenum">
              <a:rPr lang="en-US" altLang="en-US"/>
              <a:pPr/>
              <a:t>‹#›</a:t>
            </a:fld>
            <a:endParaRPr lang="en-US" altLang="en-US"/>
          </a:p>
        </p:txBody>
      </p:sp>
    </p:spTree>
    <p:extLst>
      <p:ext uri="{BB962C8B-B14F-4D97-AF65-F5344CB8AC3E}">
        <p14:creationId xmlns:p14="http://schemas.microsoft.com/office/powerpoint/2010/main" val="1326247643"/>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3" name="Footer Placeholder 2"/>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4" name="Slide Number Placeholder 3"/>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F21B9858-453C-D243-BEBD-519C93EA5966}" type="slidenum">
              <a:rPr lang="en-US" altLang="en-US"/>
              <a:pPr/>
              <a:t>‹#›</a:t>
            </a:fld>
            <a:endParaRPr lang="en-US" altLang="en-US"/>
          </a:p>
        </p:txBody>
      </p:sp>
    </p:spTree>
    <p:extLst>
      <p:ext uri="{BB962C8B-B14F-4D97-AF65-F5344CB8AC3E}">
        <p14:creationId xmlns:p14="http://schemas.microsoft.com/office/powerpoint/2010/main" val="164017033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67DDFFBE-B610-FE4F-8240-BBADC47714B7}" type="slidenum">
              <a:rPr lang="en-US" altLang="en-US"/>
              <a:pPr/>
              <a:t>‹#›</a:t>
            </a:fld>
            <a:endParaRPr lang="en-US" altLang="en-US"/>
          </a:p>
        </p:txBody>
      </p:sp>
    </p:spTree>
    <p:extLst>
      <p:ext uri="{BB962C8B-B14F-4D97-AF65-F5344CB8AC3E}">
        <p14:creationId xmlns:p14="http://schemas.microsoft.com/office/powerpoint/2010/main" val="1663080928"/>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Footer Placeholder 5"/>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7" name="Slide Number Placeholder 6"/>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DD408CFF-5BC6-4C42-9174-22B0597A8057}" type="slidenum">
              <a:rPr lang="en-US" altLang="en-US"/>
              <a:pPr/>
              <a:t>‹#›</a:t>
            </a:fld>
            <a:endParaRPr lang="en-US" altLang="en-US"/>
          </a:p>
        </p:txBody>
      </p:sp>
    </p:spTree>
    <p:extLst>
      <p:ext uri="{BB962C8B-B14F-4D97-AF65-F5344CB8AC3E}">
        <p14:creationId xmlns:p14="http://schemas.microsoft.com/office/powerpoint/2010/main" val="610506582"/>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CC9F226B-5E92-784C-A51B-706E195B8B22}" type="slidenum">
              <a:rPr lang="en-US" altLang="en-US"/>
              <a:pPr/>
              <a:t>‹#›</a:t>
            </a:fld>
            <a:endParaRPr lang="en-US" altLang="en-US"/>
          </a:p>
        </p:txBody>
      </p:sp>
    </p:spTree>
    <p:extLst>
      <p:ext uri="{BB962C8B-B14F-4D97-AF65-F5344CB8AC3E}">
        <p14:creationId xmlns:p14="http://schemas.microsoft.com/office/powerpoint/2010/main" val="16482662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5" name="Footer Placeholder 4"/>
          <p:cNvSpPr>
            <a:spLocks noGrp="1"/>
          </p:cNvSpPr>
          <p:nvPr>
            <p:ph type="ftr" sz="quarter" idx="11"/>
            <p:custDataLst>
              <p:tags r:id="rId2"/>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pPr>
              <a:defRPr/>
            </a:pPr>
            <a:endParaRPr lang="en-US"/>
          </a:p>
        </p:txBody>
      </p:sp>
      <p:sp>
        <p:nvSpPr>
          <p:cNvPr id="6" name="Slide Number Placeholder 5"/>
          <p:cNvSpPr>
            <a:spLocks noGrp="1"/>
          </p:cNvSpPr>
          <p:nvPr>
            <p:ph type="sldNum" sz="quarter" idx="12"/>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lstStyle>
            <a:lvl1pPr eaLnBrk="1" hangingPunct="1">
              <a:defRPr b="1"/>
            </a:lvl1pPr>
          </a:lstStyle>
          <a:p>
            <a:fld id="{1F9B455B-9A59-7345-94F6-E6F860BBA951}" type="slidenum">
              <a:rPr lang="en-US" altLang="en-US"/>
              <a:pPr/>
              <a:t>‹#›</a:t>
            </a:fld>
            <a:endParaRPr lang="en-US" altLang="en-US"/>
          </a:p>
        </p:txBody>
      </p:sp>
    </p:spTree>
    <p:extLst>
      <p:ext uri="{BB962C8B-B14F-4D97-AF65-F5344CB8AC3E}">
        <p14:creationId xmlns:p14="http://schemas.microsoft.com/office/powerpoint/2010/main" val="1889804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1595368"/>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749241873"/>
      </p:ext>
    </p:extLst>
  </p:cSld>
  <p:clrMapOvr>
    <a:masterClrMapping/>
  </p:clrMapOvr>
  <p:transition/>
</p:sldLayout>
</file>

<file path=ppt/slideLayouts/slideLayout4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E2A99CC8-DE4F-1647-BD0F-5CEAB2D7235D}"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5301A9A0-4679-2A46-B907-86808EB64B61}" type="slidenum">
              <a:rPr lang="en-US" altLang="en-US"/>
              <a:pPr/>
              <a:t>‹#›</a:t>
            </a:fld>
            <a:endParaRPr lang="en-US" altLang="en-US"/>
          </a:p>
        </p:txBody>
      </p:sp>
    </p:spTree>
    <p:extLst>
      <p:ext uri="{BB962C8B-B14F-4D97-AF65-F5344CB8AC3E}">
        <p14:creationId xmlns:p14="http://schemas.microsoft.com/office/powerpoint/2010/main" val="370917955"/>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9D32BDBA-5CE8-2646-8A75-E4D186BD6222}"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C2D1E90F-1A68-E947-9D3E-548E535D35E4}" type="slidenum">
              <a:rPr lang="en-US" altLang="en-US"/>
              <a:pPr/>
              <a:t>‹#›</a:t>
            </a:fld>
            <a:endParaRPr lang="en-US" altLang="en-US"/>
          </a:p>
        </p:txBody>
      </p:sp>
    </p:spTree>
    <p:extLst>
      <p:ext uri="{BB962C8B-B14F-4D97-AF65-F5344CB8AC3E}">
        <p14:creationId xmlns:p14="http://schemas.microsoft.com/office/powerpoint/2010/main" val="38437088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1EBDA8A7-8A13-2941-A58F-E1773D87BB75}"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C12F14CF-CD77-714F-B53C-0C3381780ED6}" type="slidenum">
              <a:rPr lang="en-US" altLang="en-US"/>
              <a:pPr/>
              <a:t>‹#›</a:t>
            </a:fld>
            <a:endParaRPr lang="en-US" altLang="en-US"/>
          </a:p>
        </p:txBody>
      </p:sp>
    </p:spTree>
    <p:extLst>
      <p:ext uri="{BB962C8B-B14F-4D97-AF65-F5344CB8AC3E}">
        <p14:creationId xmlns:p14="http://schemas.microsoft.com/office/powerpoint/2010/main" val="772634225"/>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1"/>
            </p:custDataLst>
          </p:nvPr>
        </p:nvSpPr>
        <p:spPr/>
        <p:txBody>
          <a:bodyPr/>
          <a:lstStyle>
            <a:lvl1pPr defTabSz="912813">
              <a:defRPr b="1"/>
            </a:lvl1pPr>
          </a:lstStyle>
          <a:p>
            <a:fld id="{5C8541AB-48EA-5A44-B095-58322E4661CF}" type="datetime1">
              <a:rPr lang="en-US" altLang="en-US"/>
              <a:pPr/>
              <a:t>2/10/25</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2813">
              <a:defRPr b="1"/>
            </a:lvl1pPr>
          </a:lstStyle>
          <a:p>
            <a:fld id="{7B8939DC-42F3-F34A-96E2-8CC6C72EBB4A}" type="slidenum">
              <a:rPr lang="en-US" altLang="en-US"/>
              <a:pPr/>
              <a:t>‹#›</a:t>
            </a:fld>
            <a:endParaRPr lang="en-US" altLang="en-US"/>
          </a:p>
        </p:txBody>
      </p:sp>
    </p:spTree>
    <p:extLst>
      <p:ext uri="{BB962C8B-B14F-4D97-AF65-F5344CB8AC3E}">
        <p14:creationId xmlns:p14="http://schemas.microsoft.com/office/powerpoint/2010/main" val="951426815"/>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custDataLst>
              <p:tags r:id="rId1"/>
            </p:custDataLst>
          </p:nvPr>
        </p:nvSpPr>
        <p:spPr/>
        <p:txBody>
          <a:bodyPr/>
          <a:lstStyle>
            <a:lvl1pPr defTabSz="912813">
              <a:defRPr b="1"/>
            </a:lvl1pPr>
          </a:lstStyle>
          <a:p>
            <a:fld id="{CECD0BC2-65AC-3B47-8162-B01EFEEF7134}" type="datetime1">
              <a:rPr lang="en-US" altLang="en-US"/>
              <a:pPr/>
              <a:t>2/10/25</a:t>
            </a:fld>
            <a:endParaRPr lang="en-US" altLang="en-US"/>
          </a:p>
        </p:txBody>
      </p:sp>
      <p:sp>
        <p:nvSpPr>
          <p:cNvPr id="8" name="Footer Placeholder 7"/>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custDataLst>
              <p:tags r:id="rId3"/>
            </p:custDataLst>
          </p:nvPr>
        </p:nvSpPr>
        <p:spPr/>
        <p:txBody>
          <a:bodyPr/>
          <a:lstStyle>
            <a:lvl1pPr defTabSz="912813">
              <a:defRPr b="1"/>
            </a:lvl1pPr>
          </a:lstStyle>
          <a:p>
            <a:fld id="{06E4F329-B782-7B4E-9E51-E6E9AB0C6676}" type="slidenum">
              <a:rPr lang="en-US" altLang="en-US"/>
              <a:pPr/>
              <a:t>‹#›</a:t>
            </a:fld>
            <a:endParaRPr lang="en-US" altLang="en-US"/>
          </a:p>
        </p:txBody>
      </p:sp>
    </p:spTree>
    <p:extLst>
      <p:ext uri="{BB962C8B-B14F-4D97-AF65-F5344CB8AC3E}">
        <p14:creationId xmlns:p14="http://schemas.microsoft.com/office/powerpoint/2010/main" val="813274570"/>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custDataLst>
              <p:tags r:id="rId1"/>
            </p:custDataLst>
          </p:nvPr>
        </p:nvSpPr>
        <p:spPr/>
        <p:txBody>
          <a:bodyPr/>
          <a:lstStyle>
            <a:lvl1pPr defTabSz="912813">
              <a:defRPr b="1"/>
            </a:lvl1pPr>
          </a:lstStyle>
          <a:p>
            <a:fld id="{81A3C6B5-5F25-6F49-97D1-06D13BC05D4A}" type="datetime1">
              <a:rPr lang="en-US" altLang="en-US"/>
              <a:pPr/>
              <a:t>2/10/25</a:t>
            </a:fld>
            <a:endParaRPr lang="en-US" altLang="en-US"/>
          </a:p>
        </p:txBody>
      </p:sp>
      <p:sp>
        <p:nvSpPr>
          <p:cNvPr id="4" name="Footer Placeholder 3"/>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custDataLst>
              <p:tags r:id="rId3"/>
            </p:custDataLst>
          </p:nvPr>
        </p:nvSpPr>
        <p:spPr/>
        <p:txBody>
          <a:bodyPr/>
          <a:lstStyle>
            <a:lvl1pPr defTabSz="912813">
              <a:defRPr b="1"/>
            </a:lvl1pPr>
          </a:lstStyle>
          <a:p>
            <a:fld id="{4FAA2B9D-0724-5B40-AF51-08FC7DE81EDE}" type="slidenum">
              <a:rPr lang="en-US" altLang="en-US"/>
              <a:pPr/>
              <a:t>‹#›</a:t>
            </a:fld>
            <a:endParaRPr lang="en-US" altLang="en-US"/>
          </a:p>
        </p:txBody>
      </p:sp>
    </p:spTree>
    <p:extLst>
      <p:ext uri="{BB962C8B-B14F-4D97-AF65-F5344CB8AC3E}">
        <p14:creationId xmlns:p14="http://schemas.microsoft.com/office/powerpoint/2010/main" val="139054343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lvl1pPr defTabSz="912813">
              <a:defRPr b="1"/>
            </a:lvl1pPr>
          </a:lstStyle>
          <a:p>
            <a:fld id="{25272378-1C07-1641-93A8-5BEDE162A61E}" type="datetime1">
              <a:rPr lang="en-US" altLang="en-US"/>
              <a:pPr/>
              <a:t>2/10/25</a:t>
            </a:fld>
            <a:endParaRPr lang="en-US" altLang="en-US"/>
          </a:p>
        </p:txBody>
      </p:sp>
      <p:sp>
        <p:nvSpPr>
          <p:cNvPr id="3" name="Footer Placeholder 2"/>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custDataLst>
              <p:tags r:id="rId3"/>
            </p:custDataLst>
          </p:nvPr>
        </p:nvSpPr>
        <p:spPr/>
        <p:txBody>
          <a:bodyPr/>
          <a:lstStyle>
            <a:lvl1pPr defTabSz="912813">
              <a:defRPr b="1"/>
            </a:lvl1pPr>
          </a:lstStyle>
          <a:p>
            <a:fld id="{B1522823-8D53-BC42-ACD8-D5BAC83DFF15}" type="slidenum">
              <a:rPr lang="en-US" altLang="en-US"/>
              <a:pPr/>
              <a:t>‹#›</a:t>
            </a:fld>
            <a:endParaRPr lang="en-US" altLang="en-US"/>
          </a:p>
        </p:txBody>
      </p:sp>
    </p:spTree>
    <p:extLst>
      <p:ext uri="{BB962C8B-B14F-4D97-AF65-F5344CB8AC3E}">
        <p14:creationId xmlns:p14="http://schemas.microsoft.com/office/powerpoint/2010/main" val="216220853"/>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p:txBody>
          <a:bodyPr/>
          <a:lstStyle>
            <a:lvl1pPr defTabSz="912813">
              <a:defRPr b="1"/>
            </a:lvl1pPr>
          </a:lstStyle>
          <a:p>
            <a:fld id="{DA57A635-1DDD-5B46-AAE2-BAC59F6B3CDE}" type="datetime1">
              <a:rPr lang="en-US" altLang="en-US"/>
              <a:pPr/>
              <a:t>2/10/25</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2813">
              <a:defRPr b="1"/>
            </a:lvl1pPr>
          </a:lstStyle>
          <a:p>
            <a:fld id="{72D9D409-E41D-8744-9FFF-72FA65546585}" type="slidenum">
              <a:rPr lang="en-US" altLang="en-US"/>
              <a:pPr/>
              <a:t>‹#›</a:t>
            </a:fld>
            <a:endParaRPr lang="en-US" altLang="en-US"/>
          </a:p>
        </p:txBody>
      </p:sp>
    </p:spTree>
    <p:extLst>
      <p:ext uri="{BB962C8B-B14F-4D97-AF65-F5344CB8AC3E}">
        <p14:creationId xmlns:p14="http://schemas.microsoft.com/office/powerpoint/2010/main" val="69946000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4"/>
          <p:cNvSpPr>
            <a:spLocks noGrp="1"/>
          </p:cNvSpPr>
          <p:nvPr>
            <p:ph type="dt" sz="half" idx="10"/>
            <p:custDataLst>
              <p:tags r:id="rId1"/>
            </p:custDataLst>
          </p:nvPr>
        </p:nvSpPr>
        <p:spPr/>
        <p:txBody>
          <a:bodyPr/>
          <a:lstStyle>
            <a:lvl1pPr defTabSz="912813">
              <a:defRPr b="1"/>
            </a:lvl1pPr>
          </a:lstStyle>
          <a:p>
            <a:fld id="{7F1B3F2A-27AC-2E4B-824C-1F89FF4C0B07}" type="datetime1">
              <a:rPr lang="en-US" altLang="en-US"/>
              <a:pPr/>
              <a:t>2/10/25</a:t>
            </a:fld>
            <a:endParaRPr lang="en-US" altLang="en-US"/>
          </a:p>
        </p:txBody>
      </p:sp>
      <p:sp>
        <p:nvSpPr>
          <p:cNvPr id="6" name="Footer Placeholder 5"/>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custDataLst>
              <p:tags r:id="rId3"/>
            </p:custDataLst>
          </p:nvPr>
        </p:nvSpPr>
        <p:spPr/>
        <p:txBody>
          <a:bodyPr/>
          <a:lstStyle>
            <a:lvl1pPr defTabSz="912813">
              <a:defRPr b="1"/>
            </a:lvl1pPr>
          </a:lstStyle>
          <a:p>
            <a:fld id="{498AA4CF-F3F0-8A41-BEC7-3302BEE51EAF}" type="slidenum">
              <a:rPr lang="en-US" altLang="en-US"/>
              <a:pPr/>
              <a:t>‹#›</a:t>
            </a:fld>
            <a:endParaRPr lang="en-US" altLang="en-US"/>
          </a:p>
        </p:txBody>
      </p:sp>
    </p:spTree>
    <p:extLst>
      <p:ext uri="{BB962C8B-B14F-4D97-AF65-F5344CB8AC3E}">
        <p14:creationId xmlns:p14="http://schemas.microsoft.com/office/powerpoint/2010/main" val="1867107722"/>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EC168C6E-A6F6-E642-A161-827978495E42}"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5A8CD4C9-38A7-D446-9374-D42AFFD8789B}" type="slidenum">
              <a:rPr lang="en-US" altLang="en-US"/>
              <a:pPr/>
              <a:t>‹#›</a:t>
            </a:fld>
            <a:endParaRPr lang="en-US" altLang="en-US"/>
          </a:p>
        </p:txBody>
      </p:sp>
    </p:spTree>
    <p:extLst>
      <p:ext uri="{BB962C8B-B14F-4D97-AF65-F5344CB8AC3E}">
        <p14:creationId xmlns:p14="http://schemas.microsoft.com/office/powerpoint/2010/main" val="130481178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806862"/>
      </p:ext>
    </p:extLst>
  </p:cSld>
  <p:clrMapOvr>
    <a:masterClrMapping/>
  </p:clrMapOv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0841E78E-91DB-2042-9912-79F13E8668CD}"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32AE3CE0-5891-BE4E-94A3-3B8CBF23472B}" type="slidenum">
              <a:rPr lang="en-US" altLang="en-US"/>
              <a:pPr/>
              <a:t>‹#›</a:t>
            </a:fld>
            <a:endParaRPr lang="en-US" altLang="en-US"/>
          </a:p>
        </p:txBody>
      </p:sp>
    </p:spTree>
    <p:extLst>
      <p:ext uri="{BB962C8B-B14F-4D97-AF65-F5344CB8AC3E}">
        <p14:creationId xmlns:p14="http://schemas.microsoft.com/office/powerpoint/2010/main" val="22371235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2DC69A7E-2AF0-724A-848E-DB8CC188A7CF}"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9FE7AAA8-2D8D-644D-9EE4-1FEC088CB485}"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730418657"/>
      </p:ext>
    </p:extLst>
  </p:cSld>
  <p:clrMapOvr>
    <a:masterClrMapping/>
  </p:clrMapOvr>
  <p:transition/>
</p:sldLayout>
</file>

<file path=ppt/slideLayouts/slideLayout4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498C954D-0B43-174D-BDBA-F74841FB0649}"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1080489B-9C77-1B46-9979-EC3234D78D18}"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610009097"/>
      </p:ext>
    </p:extLst>
  </p:cSld>
  <p:clrMapOvr>
    <a:masterClrMapping/>
  </p:clrMapOvr>
  <p:transition/>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7FDD3B1C-CB19-2C43-BF44-C77BBE4729CF}"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CEDECF2A-3123-5349-8041-56DA6D12AD62}"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856363827"/>
      </p:ext>
    </p:extLst>
  </p:cSld>
  <p:clrMapOvr>
    <a:masterClrMapping/>
  </p:clrMapOvr>
  <p:transition/>
</p:sldLayout>
</file>

<file path=ppt/slideLayouts/slideLayout41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5"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6"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2DBC60FF-1F53-3142-A174-E0BA8C4888AC}"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4"/>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5E92D4C1-F9A1-E14C-BAB1-DA17A4F161B9}"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787689126"/>
      </p:ext>
    </p:extLst>
  </p:cSld>
  <p:clrMapOvr>
    <a:masterClrMapping/>
  </p:clrMapOvr>
  <p:transition/>
</p:sldLayout>
</file>

<file path=ppt/slideLayouts/slideLayout41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8"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8C84FB1C-F7C1-8E47-8292-74AB4DC4D25A}"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87645886-BE9F-D149-B986-119652775888}"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846621269"/>
      </p:ext>
    </p:extLst>
  </p:cSld>
  <p:clrMapOvr>
    <a:masterClrMapping/>
  </p:clrMapOvr>
  <p:transition/>
</p:sldLayout>
</file>

<file path=ppt/slideLayouts/slideLayout41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4"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7E91B78B-D2CB-B64B-9273-2579E915506B}"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p:txBody>
          <a:bodyPr/>
          <a:lstStyle/>
          <a:p>
            <a:r>
              <a:rPr lang="en-US"/>
              <a:t>Click to edit Master title style</a:t>
            </a:r>
          </a:p>
        </p:txBody>
      </p:sp>
      <p:sp>
        <p:nvSpPr>
          <p:cNvPr id="5" name="Slide Number Placeholder 2"/>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6E55A2E7-6A28-F742-B871-9F677E4C4646}"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584522071"/>
      </p:ext>
    </p:extLst>
  </p:cSld>
  <p:clrMapOvr>
    <a:masterClrMapping/>
  </p:clrMapOvr>
  <p:transition/>
</p:sldLayout>
</file>

<file path=ppt/slideLayouts/slideLayout4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3"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E0162FE5-D5B2-BD4D-8F7F-64FAE4C18428}"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4" name="Slide Number Placeholder 1"/>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E9E166D9-2BA7-0D4F-833B-CB21772D84DF}"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287726651"/>
      </p:ext>
    </p:extLst>
  </p:cSld>
  <p:clrMapOvr>
    <a:masterClrMapping/>
  </p:clrMapOvr>
  <p:transition/>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6"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6E685922-6734-EA48-82DB-7B3E5970C265}"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7" name="Slide Number Placeholder 4"/>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7083CE43-5F0D-E441-B071-956F378E4E4B}"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46533149"/>
      </p:ext>
    </p:extLst>
  </p:cSld>
  <p:clrMapOvr>
    <a:masterClrMapping/>
  </p:clrMapOvr>
  <p:transition/>
</p:sldLayout>
</file>

<file path=ppt/slideLayouts/slideLayout41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6"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11F4BD7C-CB97-AB49-8EDD-623527275FEB}"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7" name="Slide Number Placeholder 4"/>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11789F9E-DEA0-BB4C-BD41-77E4DB0298A2}"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93606091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42999170"/>
      </p:ext>
    </p:extLst>
  </p:cSld>
  <p:clrMapOvr>
    <a:masterClrMapping/>
  </p:clrMapOv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B37B0047-72DC-5A48-888B-F461977F805E}"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55D58A6E-3892-A54D-BA7A-35895459C736}"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928140528"/>
      </p:ext>
    </p:extLst>
  </p:cSld>
  <p:clrMapOvr>
    <a:masterClrMapping/>
  </p:clrMapOvr>
  <p:transition/>
</p:sldLayout>
</file>

<file path=ppt/slideLayouts/slideLayout42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28E33689-B258-2D42-AD8E-D4FA706047A6}"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23862E70-05E6-E148-B6F9-884C7D66ED69}"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892430639"/>
      </p:ext>
    </p:extLst>
  </p:cSld>
  <p:clrMapOvr>
    <a:masterClrMapping/>
  </p:clrMapOvr>
  <p:transition/>
</p:sldLayout>
</file>

<file path=ppt/slideLayouts/slideLayout42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4"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5"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E0EC3580-B82D-5B48-9AEF-CAAE023BF1CB}"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685800" y="1981203"/>
            <a:ext cx="7772400" cy="4638675"/>
          </a:xfrm>
        </p:spPr>
        <p:txBody>
          <a:bodyPr/>
          <a:lstStyle/>
          <a:p>
            <a:pPr lvl="0"/>
            <a:r>
              <a:rPr lang="en-US" noProof="0"/>
              <a:t>Click icon to add table</a:t>
            </a:r>
          </a:p>
        </p:txBody>
      </p:sp>
      <p:sp>
        <p:nvSpPr>
          <p:cNvPr id="6" name="Slide Number Placeholder 3"/>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F62CB2E7-861C-B642-B352-C40CC2D10784}"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449228398"/>
      </p:ext>
    </p:extLst>
  </p:cSld>
  <p:clrMapOvr>
    <a:masterClrMapping/>
  </p:clrMapOvr>
  <p:transition/>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type="fourObj" preserve="1">
  <p:cSld name="Title and 4 Content">
    <p:spTree>
      <p:nvGrpSpPr>
        <p:cNvPr id="1" name=""/>
        <p:cNvGrpSpPr/>
        <p:nvPr/>
      </p:nvGrpSpPr>
      <p:grpSpPr>
        <a:xfrm>
          <a:off x="0" y="0"/>
          <a:ext cx="0" cy="0"/>
          <a:chOff x="0" y="0"/>
          <a:chExt cx="0" cy="0"/>
        </a:xfrm>
      </p:grpSpPr>
      <p:sp>
        <p:nvSpPr>
          <p:cNvPr id="7"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8"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489EF334-5438-9E46-802B-20B6D92B74D5}"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6"/>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0DC56BD0-4F6F-5044-88FC-DB0C25C51ED5}"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989241888"/>
      </p:ext>
    </p:extLst>
  </p:cSld>
  <p:clrMapOvr>
    <a:masterClrMapping/>
  </p:clrMapOvr>
  <p:transitio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xAndChart" preserve="1">
  <p:cSld name="Title, Text and Chart">
    <p:spTree>
      <p:nvGrpSpPr>
        <p:cNvPr id="1" name=""/>
        <p:cNvGrpSpPr/>
        <p:nvPr/>
      </p:nvGrpSpPr>
      <p:grpSpPr>
        <a:xfrm>
          <a:off x="0" y="0"/>
          <a:ext cx="0" cy="0"/>
          <a:chOff x="0" y="0"/>
          <a:chExt cx="0" cy="0"/>
        </a:xfrm>
      </p:grpSpPr>
      <p:sp>
        <p:nvSpPr>
          <p:cNvPr id="5" name="Rectangle 8"/>
          <p:cNvSpPr>
            <a:spLocks noChangeArrowheads="1"/>
          </p:cNvSpPr>
          <p:nvPr>
            <p:custDataLst>
              <p:tags r:id="rId1"/>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6" name="Rectangle 9"/>
          <p:cNvSpPr>
            <a:spLocks noChangeArrowheads="1"/>
          </p:cNvSpPr>
          <p:nvPr>
            <p:custDataLst>
              <p:tags r:id="rId2"/>
            </p:custDataLst>
          </p:nvPr>
        </p:nvSpPr>
        <p:spPr bwMode="auto">
          <a:xfrm rot="162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6CBD4C48-F561-7145-A25C-BA3DC8A4F7E5}"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hart Placeholder 3"/>
          <p:cNvSpPr>
            <a:spLocks noGrp="1"/>
          </p:cNvSpPr>
          <p:nvPr>
            <p:ph type="chart" sz="half" idx="2"/>
          </p:nvPr>
        </p:nvSpPr>
        <p:spPr>
          <a:xfrm>
            <a:off x="4648200" y="1981203"/>
            <a:ext cx="3810000" cy="4638675"/>
          </a:xfrm>
        </p:spPr>
        <p:txBody>
          <a:bodyPr/>
          <a:lstStyle/>
          <a:p>
            <a:pPr lvl="0"/>
            <a:r>
              <a:rPr lang="en-US" noProof="0"/>
              <a:t>Click icon to add chart</a:t>
            </a:r>
          </a:p>
        </p:txBody>
      </p:sp>
      <p:sp>
        <p:nvSpPr>
          <p:cNvPr id="7" name="Slide Number Placeholder 4"/>
          <p:cNvSpPr>
            <a:spLocks noGrp="1"/>
          </p:cNvSpPr>
          <p:nvPr>
            <p:ph type="sldNum" sz="quarter" idx="10"/>
            <p:custDataLst>
              <p:tags r:id="rId3"/>
            </p:custDataLst>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a:defRPr/>
            </a:lvl1pPr>
          </a:lstStyle>
          <a:p>
            <a:fld id="{10838656-B743-AD41-AC43-4EECB603BA32}"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1012836610"/>
      </p:ext>
    </p:extLst>
  </p:cSld>
  <p:clrMapOvr>
    <a:masterClrMapping/>
  </p:clrMapOvr>
  <p:transition/>
</p:sldLayout>
</file>

<file path=ppt/slideLayouts/slideLayout4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31" indent="0" algn="ctr">
              <a:buNone/>
              <a:defRPr>
                <a:solidFill>
                  <a:schemeClr val="tx1">
                    <a:tint val="75000"/>
                  </a:schemeClr>
                </a:solidFill>
              </a:defRPr>
            </a:lvl2pPr>
            <a:lvl3pPr marL="913264" indent="0" algn="ctr">
              <a:buNone/>
              <a:defRPr>
                <a:solidFill>
                  <a:schemeClr val="tx1">
                    <a:tint val="75000"/>
                  </a:schemeClr>
                </a:solidFill>
              </a:defRPr>
            </a:lvl3pPr>
            <a:lvl4pPr marL="1369896" indent="0" algn="ctr">
              <a:buNone/>
              <a:defRPr>
                <a:solidFill>
                  <a:schemeClr val="tx1">
                    <a:tint val="75000"/>
                  </a:schemeClr>
                </a:solidFill>
              </a:defRPr>
            </a:lvl4pPr>
            <a:lvl5pPr marL="1826526" indent="0" algn="ctr">
              <a:buNone/>
              <a:defRPr>
                <a:solidFill>
                  <a:schemeClr val="tx1">
                    <a:tint val="75000"/>
                  </a:schemeClr>
                </a:solidFill>
              </a:defRPr>
            </a:lvl5pPr>
            <a:lvl6pPr marL="2283159" indent="0" algn="ctr">
              <a:buNone/>
              <a:defRPr>
                <a:solidFill>
                  <a:schemeClr val="tx1">
                    <a:tint val="75000"/>
                  </a:schemeClr>
                </a:solidFill>
              </a:defRPr>
            </a:lvl6pPr>
            <a:lvl7pPr marL="2739790" indent="0" algn="ctr">
              <a:buNone/>
              <a:defRPr>
                <a:solidFill>
                  <a:schemeClr val="tx1">
                    <a:tint val="75000"/>
                  </a:schemeClr>
                </a:solidFill>
              </a:defRPr>
            </a:lvl7pPr>
            <a:lvl8pPr marL="3196416" indent="0" algn="ctr">
              <a:buNone/>
              <a:defRPr>
                <a:solidFill>
                  <a:schemeClr val="tx1">
                    <a:tint val="75000"/>
                  </a:schemeClr>
                </a:solidFill>
              </a:defRPr>
            </a:lvl8pPr>
            <a:lvl9pPr marL="365305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B274F4BF-126D-ED4A-AAD4-F1E0393EF487}"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3DE4FF30-960E-7B43-BE60-3E8BCF0B52A1}" type="slidenum">
              <a:rPr lang="en-US" altLang="en-US"/>
              <a:pPr/>
              <a:t>‹#›</a:t>
            </a:fld>
            <a:endParaRPr lang="en-US" altLang="en-US"/>
          </a:p>
        </p:txBody>
      </p:sp>
    </p:spTree>
    <p:extLst>
      <p:ext uri="{BB962C8B-B14F-4D97-AF65-F5344CB8AC3E}">
        <p14:creationId xmlns:p14="http://schemas.microsoft.com/office/powerpoint/2010/main" val="62799239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8DCB0979-47B2-054F-A6C4-AF8184FB1ED2}"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E14632C1-8A28-0B4A-B6A1-580A9134D2EA}" type="slidenum">
              <a:rPr lang="en-US" altLang="en-US"/>
              <a:pPr/>
              <a:t>‹#›</a:t>
            </a:fld>
            <a:endParaRPr lang="en-US" altLang="en-US"/>
          </a:p>
        </p:txBody>
      </p:sp>
    </p:spTree>
    <p:extLst>
      <p:ext uri="{BB962C8B-B14F-4D97-AF65-F5344CB8AC3E}">
        <p14:creationId xmlns:p14="http://schemas.microsoft.com/office/powerpoint/2010/main" val="481928577"/>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solidFill>
                  <a:schemeClr val="tx1">
                    <a:tint val="75000"/>
                  </a:schemeClr>
                </a:solidFill>
              </a:defRPr>
            </a:lvl1pPr>
            <a:lvl2pPr marL="456631" indent="0">
              <a:buNone/>
              <a:defRPr sz="1800">
                <a:solidFill>
                  <a:schemeClr val="tx1">
                    <a:tint val="75000"/>
                  </a:schemeClr>
                </a:solidFill>
              </a:defRPr>
            </a:lvl2pPr>
            <a:lvl3pPr marL="913264" indent="0">
              <a:buNone/>
              <a:defRPr sz="1600">
                <a:solidFill>
                  <a:schemeClr val="tx1">
                    <a:tint val="75000"/>
                  </a:schemeClr>
                </a:solidFill>
              </a:defRPr>
            </a:lvl3pPr>
            <a:lvl4pPr marL="1369896" indent="0">
              <a:buNone/>
              <a:defRPr sz="1400">
                <a:solidFill>
                  <a:schemeClr val="tx1">
                    <a:tint val="75000"/>
                  </a:schemeClr>
                </a:solidFill>
              </a:defRPr>
            </a:lvl4pPr>
            <a:lvl5pPr marL="1826526" indent="0">
              <a:buNone/>
              <a:defRPr sz="1400">
                <a:solidFill>
                  <a:schemeClr val="tx1">
                    <a:tint val="75000"/>
                  </a:schemeClr>
                </a:solidFill>
              </a:defRPr>
            </a:lvl5pPr>
            <a:lvl6pPr marL="2283159" indent="0">
              <a:buNone/>
              <a:defRPr sz="1400">
                <a:solidFill>
                  <a:schemeClr val="tx1">
                    <a:tint val="75000"/>
                  </a:schemeClr>
                </a:solidFill>
              </a:defRPr>
            </a:lvl6pPr>
            <a:lvl7pPr marL="2739790" indent="0">
              <a:buNone/>
              <a:defRPr sz="1400">
                <a:solidFill>
                  <a:schemeClr val="tx1">
                    <a:tint val="75000"/>
                  </a:schemeClr>
                </a:solidFill>
              </a:defRPr>
            </a:lvl7pPr>
            <a:lvl8pPr marL="3196416" indent="0">
              <a:buNone/>
              <a:defRPr sz="1400">
                <a:solidFill>
                  <a:schemeClr val="tx1">
                    <a:tint val="75000"/>
                  </a:schemeClr>
                </a:solidFill>
              </a:defRPr>
            </a:lvl8pPr>
            <a:lvl9pPr marL="3653052"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B7C4573B-734B-9747-A160-1F3BD29FE1A2}"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36F1D85B-9F4C-0149-A658-7B255A08D225}" type="slidenum">
              <a:rPr lang="en-US" altLang="en-US"/>
              <a:pPr/>
              <a:t>‹#›</a:t>
            </a:fld>
            <a:endParaRPr lang="en-US" altLang="en-US"/>
          </a:p>
        </p:txBody>
      </p:sp>
    </p:spTree>
    <p:extLst>
      <p:ext uri="{BB962C8B-B14F-4D97-AF65-F5344CB8AC3E}">
        <p14:creationId xmlns:p14="http://schemas.microsoft.com/office/powerpoint/2010/main" val="528433890"/>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custDataLst>
              <p:tags r:id="rId1"/>
            </p:custDataLst>
          </p:nvPr>
        </p:nvSpPr>
        <p:spPr/>
        <p:txBody>
          <a:bodyPr/>
          <a:lstStyle>
            <a:lvl1pPr defTabSz="912813">
              <a:defRPr b="1"/>
            </a:lvl1pPr>
          </a:lstStyle>
          <a:p>
            <a:fld id="{4439359A-ABE8-954D-A57F-0BB781FCBD8F}" type="datetime1">
              <a:rPr lang="en-US" altLang="en-US"/>
              <a:pPr/>
              <a:t>2/10/25</a:t>
            </a:fld>
            <a:endParaRPr lang="en-US" altLang="en-US"/>
          </a:p>
        </p:txBody>
      </p:sp>
      <p:sp>
        <p:nvSpPr>
          <p:cNvPr id="6"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2813">
              <a:defRPr b="1"/>
            </a:lvl1pPr>
          </a:lstStyle>
          <a:p>
            <a:fld id="{897C32A6-F3FE-B246-AE84-0CA5BAF39028}" type="slidenum">
              <a:rPr lang="en-US" altLang="en-US"/>
              <a:pPr/>
              <a:t>‹#›</a:t>
            </a:fld>
            <a:endParaRPr lang="en-US" altLang="en-US"/>
          </a:p>
        </p:txBody>
      </p:sp>
    </p:spTree>
    <p:extLst>
      <p:ext uri="{BB962C8B-B14F-4D97-AF65-F5344CB8AC3E}">
        <p14:creationId xmlns:p14="http://schemas.microsoft.com/office/powerpoint/2010/main" val="123849897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custDataLst>
              <p:tags r:id="rId1"/>
            </p:custDataLst>
          </p:nvPr>
        </p:nvSpPr>
        <p:spPr/>
        <p:txBody>
          <a:bodyPr/>
          <a:lstStyle>
            <a:lvl1pPr defTabSz="912813">
              <a:defRPr b="1"/>
            </a:lvl1pPr>
          </a:lstStyle>
          <a:p>
            <a:fld id="{B8A5F18C-69FB-D44A-89E7-7DCFE24FEA3D}" type="datetime1">
              <a:rPr lang="en-US" altLang="en-US"/>
              <a:pPr/>
              <a:t>2/10/25</a:t>
            </a:fld>
            <a:endParaRPr lang="en-US" altLang="en-US"/>
          </a:p>
        </p:txBody>
      </p:sp>
      <p:sp>
        <p:nvSpPr>
          <p:cNvPr id="8"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9" name="Slide Number Placeholder 5"/>
          <p:cNvSpPr>
            <a:spLocks noGrp="1"/>
          </p:cNvSpPr>
          <p:nvPr>
            <p:ph type="sldNum" sz="quarter" idx="12"/>
            <p:custDataLst>
              <p:tags r:id="rId3"/>
            </p:custDataLst>
          </p:nvPr>
        </p:nvSpPr>
        <p:spPr/>
        <p:txBody>
          <a:bodyPr/>
          <a:lstStyle>
            <a:lvl1pPr defTabSz="912813">
              <a:defRPr b="1"/>
            </a:lvl1pPr>
          </a:lstStyle>
          <a:p>
            <a:fld id="{A27BE1E8-6A65-5E42-9ADC-2B2FB4D3305D}" type="slidenum">
              <a:rPr lang="en-US" altLang="en-US"/>
              <a:pPr/>
              <a:t>‹#›</a:t>
            </a:fld>
            <a:endParaRPr lang="en-US" altLang="en-US"/>
          </a:p>
        </p:txBody>
      </p:sp>
    </p:spTree>
    <p:extLst>
      <p:ext uri="{BB962C8B-B14F-4D97-AF65-F5344CB8AC3E}">
        <p14:creationId xmlns:p14="http://schemas.microsoft.com/office/powerpoint/2010/main" val="6467551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906996"/>
      </p:ext>
    </p:extLst>
  </p:cSld>
  <p:clrMapOvr>
    <a:masterClrMapping/>
  </p:clrMapOv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custDataLst>
              <p:tags r:id="rId1"/>
            </p:custDataLst>
          </p:nvPr>
        </p:nvSpPr>
        <p:spPr/>
        <p:txBody>
          <a:bodyPr/>
          <a:lstStyle>
            <a:lvl1pPr defTabSz="912813">
              <a:defRPr b="1"/>
            </a:lvl1pPr>
          </a:lstStyle>
          <a:p>
            <a:fld id="{95577BED-7475-C54E-90D3-0E4112227242}" type="datetime1">
              <a:rPr lang="en-US" altLang="en-US"/>
              <a:pPr/>
              <a:t>2/10/25</a:t>
            </a:fld>
            <a:endParaRPr lang="en-US" altLang="en-US"/>
          </a:p>
        </p:txBody>
      </p:sp>
      <p:sp>
        <p:nvSpPr>
          <p:cNvPr id="4"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5" name="Slide Number Placeholder 5"/>
          <p:cNvSpPr>
            <a:spLocks noGrp="1"/>
          </p:cNvSpPr>
          <p:nvPr>
            <p:ph type="sldNum" sz="quarter" idx="12"/>
            <p:custDataLst>
              <p:tags r:id="rId3"/>
            </p:custDataLst>
          </p:nvPr>
        </p:nvSpPr>
        <p:spPr/>
        <p:txBody>
          <a:bodyPr/>
          <a:lstStyle>
            <a:lvl1pPr defTabSz="912813">
              <a:defRPr b="1"/>
            </a:lvl1pPr>
          </a:lstStyle>
          <a:p>
            <a:fld id="{EF092FEB-F9A6-7043-AA30-958051A2A40B}" type="slidenum">
              <a:rPr lang="en-US" altLang="en-US"/>
              <a:pPr/>
              <a:t>‹#›</a:t>
            </a:fld>
            <a:endParaRPr lang="en-US" altLang="en-US"/>
          </a:p>
        </p:txBody>
      </p:sp>
    </p:spTree>
    <p:extLst>
      <p:ext uri="{BB962C8B-B14F-4D97-AF65-F5344CB8AC3E}">
        <p14:creationId xmlns:p14="http://schemas.microsoft.com/office/powerpoint/2010/main" val="270754552"/>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custDataLst>
              <p:tags r:id="rId1"/>
            </p:custDataLst>
          </p:nvPr>
        </p:nvSpPr>
        <p:spPr/>
        <p:txBody>
          <a:bodyPr/>
          <a:lstStyle>
            <a:lvl1pPr defTabSz="912813">
              <a:defRPr b="1"/>
            </a:lvl1pPr>
          </a:lstStyle>
          <a:p>
            <a:fld id="{0B11FA5D-FE47-AC4B-A59F-047A04CE6527}" type="datetime1">
              <a:rPr lang="en-US" altLang="en-US"/>
              <a:pPr/>
              <a:t>2/10/25</a:t>
            </a:fld>
            <a:endParaRPr lang="en-US" altLang="en-US"/>
          </a:p>
        </p:txBody>
      </p:sp>
      <p:sp>
        <p:nvSpPr>
          <p:cNvPr id="3"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4" name="Slide Number Placeholder 5"/>
          <p:cNvSpPr>
            <a:spLocks noGrp="1"/>
          </p:cNvSpPr>
          <p:nvPr>
            <p:ph type="sldNum" sz="quarter" idx="12"/>
            <p:custDataLst>
              <p:tags r:id="rId3"/>
            </p:custDataLst>
          </p:nvPr>
        </p:nvSpPr>
        <p:spPr/>
        <p:txBody>
          <a:bodyPr/>
          <a:lstStyle>
            <a:lvl1pPr defTabSz="912813">
              <a:defRPr b="1"/>
            </a:lvl1pPr>
          </a:lstStyle>
          <a:p>
            <a:fld id="{3A1F5B86-090B-9D4E-B3DC-F95265994EEC}" type="slidenum">
              <a:rPr lang="en-US" altLang="en-US"/>
              <a:pPr/>
              <a:t>‹#›</a:t>
            </a:fld>
            <a:endParaRPr lang="en-US" altLang="en-US"/>
          </a:p>
        </p:txBody>
      </p:sp>
    </p:spTree>
    <p:extLst>
      <p:ext uri="{BB962C8B-B14F-4D97-AF65-F5344CB8AC3E}">
        <p14:creationId xmlns:p14="http://schemas.microsoft.com/office/powerpoint/2010/main" val="160941693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defTabSz="912813">
              <a:defRPr b="1"/>
            </a:lvl1pPr>
          </a:lstStyle>
          <a:p>
            <a:fld id="{CA53EF9B-2881-044E-8ED4-A86C29540C4D}" type="datetime1">
              <a:rPr lang="en-US" altLang="en-US"/>
              <a:pPr/>
              <a:t>2/10/25</a:t>
            </a:fld>
            <a:endParaRPr lang="en-US" altLang="en-US"/>
          </a:p>
        </p:txBody>
      </p:sp>
      <p:sp>
        <p:nvSpPr>
          <p:cNvPr id="6"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2813">
              <a:defRPr b="1"/>
            </a:lvl1pPr>
          </a:lstStyle>
          <a:p>
            <a:fld id="{D400C71D-20CB-EF40-A6EA-985168F03082}" type="slidenum">
              <a:rPr lang="en-US" altLang="en-US"/>
              <a:pPr/>
              <a:t>‹#›</a:t>
            </a:fld>
            <a:endParaRPr lang="en-US" altLang="en-US"/>
          </a:p>
        </p:txBody>
      </p:sp>
    </p:spTree>
    <p:extLst>
      <p:ext uri="{BB962C8B-B14F-4D97-AF65-F5344CB8AC3E}">
        <p14:creationId xmlns:p14="http://schemas.microsoft.com/office/powerpoint/2010/main" val="1031126087"/>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Date Placeholder 3"/>
          <p:cNvSpPr>
            <a:spLocks noGrp="1"/>
          </p:cNvSpPr>
          <p:nvPr>
            <p:ph type="dt" sz="half" idx="10"/>
            <p:custDataLst>
              <p:tags r:id="rId1"/>
            </p:custDataLst>
          </p:nvPr>
        </p:nvSpPr>
        <p:spPr/>
        <p:txBody>
          <a:bodyPr/>
          <a:lstStyle>
            <a:lvl1pPr defTabSz="912813">
              <a:defRPr b="1"/>
            </a:lvl1pPr>
          </a:lstStyle>
          <a:p>
            <a:fld id="{6C52B59F-14E0-8A47-8082-76D2563267C2}" type="datetime1">
              <a:rPr lang="en-US" altLang="en-US"/>
              <a:pPr/>
              <a:t>2/10/25</a:t>
            </a:fld>
            <a:endParaRPr lang="en-US" altLang="en-US"/>
          </a:p>
        </p:txBody>
      </p:sp>
      <p:sp>
        <p:nvSpPr>
          <p:cNvPr id="6"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7" name="Slide Number Placeholder 5"/>
          <p:cNvSpPr>
            <a:spLocks noGrp="1"/>
          </p:cNvSpPr>
          <p:nvPr>
            <p:ph type="sldNum" sz="quarter" idx="12"/>
            <p:custDataLst>
              <p:tags r:id="rId3"/>
            </p:custDataLst>
          </p:nvPr>
        </p:nvSpPr>
        <p:spPr/>
        <p:txBody>
          <a:bodyPr/>
          <a:lstStyle>
            <a:lvl1pPr defTabSz="912813">
              <a:defRPr b="1"/>
            </a:lvl1pPr>
          </a:lstStyle>
          <a:p>
            <a:fld id="{02B9EA3A-068C-1F4F-B4BD-A917E4C3E048}" type="slidenum">
              <a:rPr lang="en-US" altLang="en-US"/>
              <a:pPr/>
              <a:t>‹#›</a:t>
            </a:fld>
            <a:endParaRPr lang="en-US" altLang="en-US"/>
          </a:p>
        </p:txBody>
      </p:sp>
    </p:spTree>
    <p:extLst>
      <p:ext uri="{BB962C8B-B14F-4D97-AF65-F5344CB8AC3E}">
        <p14:creationId xmlns:p14="http://schemas.microsoft.com/office/powerpoint/2010/main" val="1043388777"/>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1E62A94E-4083-8046-B864-988F3F1645CD}"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63CDBF1E-1C64-6C45-8C73-3FC69EC95330}" type="slidenum">
              <a:rPr lang="en-US" altLang="en-US"/>
              <a:pPr/>
              <a:t>‹#›</a:t>
            </a:fld>
            <a:endParaRPr lang="en-US" altLang="en-US"/>
          </a:p>
        </p:txBody>
      </p:sp>
    </p:spTree>
    <p:extLst>
      <p:ext uri="{BB962C8B-B14F-4D97-AF65-F5344CB8AC3E}">
        <p14:creationId xmlns:p14="http://schemas.microsoft.com/office/powerpoint/2010/main" val="413360099"/>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50"/>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5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custDataLst>
              <p:tags r:id="rId1"/>
            </p:custDataLst>
          </p:nvPr>
        </p:nvSpPr>
        <p:spPr/>
        <p:txBody>
          <a:bodyPr/>
          <a:lstStyle>
            <a:lvl1pPr defTabSz="912813">
              <a:defRPr b="1"/>
            </a:lvl1pPr>
          </a:lstStyle>
          <a:p>
            <a:fld id="{345FC662-7272-6244-8567-5DFA0514A289}" type="datetime1">
              <a:rPr lang="en-US" altLang="en-US"/>
              <a:pPr/>
              <a:t>2/10/25</a:t>
            </a:fld>
            <a:endParaRPr lang="en-US" altLang="en-US"/>
          </a:p>
        </p:txBody>
      </p:sp>
      <p:sp>
        <p:nvSpPr>
          <p:cNvPr id="5" name="Footer Placeholder 4"/>
          <p:cNvSpPr>
            <a:spLocks noGrp="1"/>
          </p:cNvSpPr>
          <p:nvPr>
            <p:ph type="ftr" sz="quarter" idx="11"/>
            <p:custDataLst>
              <p:tags r:id="rId2"/>
            </p:custDataLst>
          </p:nvPr>
        </p:nvSpPr>
        <p:spPr/>
        <p:txBody>
          <a:bodyPr/>
          <a:lstStyle>
            <a:lvl1pPr defTabSz="913264">
              <a:defRPr b="1"/>
            </a:lvl1pPr>
          </a:lstStyle>
          <a:p>
            <a:pPr>
              <a:defRPr/>
            </a:pPr>
            <a:endParaRPr lang="en-US"/>
          </a:p>
        </p:txBody>
      </p:sp>
      <p:sp>
        <p:nvSpPr>
          <p:cNvPr id="6" name="Slide Number Placeholder 5"/>
          <p:cNvSpPr>
            <a:spLocks noGrp="1"/>
          </p:cNvSpPr>
          <p:nvPr>
            <p:ph type="sldNum" sz="quarter" idx="12"/>
            <p:custDataLst>
              <p:tags r:id="rId3"/>
            </p:custDataLst>
          </p:nvPr>
        </p:nvSpPr>
        <p:spPr/>
        <p:txBody>
          <a:bodyPr/>
          <a:lstStyle>
            <a:lvl1pPr defTabSz="912813">
              <a:defRPr b="1"/>
            </a:lvl1pPr>
          </a:lstStyle>
          <a:p>
            <a:fld id="{D72FBC84-1E22-8741-BA07-C40557D60B13}" type="slidenum">
              <a:rPr lang="en-US" altLang="en-US"/>
              <a:pPr/>
              <a:t>‹#›</a:t>
            </a:fld>
            <a:endParaRPr lang="en-US" altLang="en-US"/>
          </a:p>
        </p:txBody>
      </p:sp>
    </p:spTree>
    <p:extLst>
      <p:ext uri="{BB962C8B-B14F-4D97-AF65-F5344CB8AC3E}">
        <p14:creationId xmlns:p14="http://schemas.microsoft.com/office/powerpoint/2010/main" val="1844400657"/>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950955939"/>
      </p:ext>
    </p:extLst>
  </p:cSld>
  <p:clrMapOvr>
    <a:masterClrMapping/>
  </p:clrMapOvr>
  <p:transition/>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5939811"/>
      </p:ext>
    </p:extLst>
  </p:cSld>
  <p:clrMapOvr>
    <a:masterClrMapping/>
  </p:clrMapOvr>
  <p:transition/>
</p:sldLayout>
</file>

<file path=ppt/slideLayouts/slideLayout4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797073940"/>
      </p:ext>
    </p:extLst>
  </p:cSld>
  <p:clrMapOvr>
    <a:masterClrMapping/>
  </p:clrMapOvr>
  <p:transition/>
</p:sldLayout>
</file>

<file path=ppt/slideLayouts/slideLayout4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6915667"/>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497281"/>
      </p:ext>
    </p:extLst>
  </p:cSld>
  <p:clrMapOvr>
    <a:masterClrMapping/>
  </p:clrMapOv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311705"/>
      </p:ext>
    </p:extLst>
  </p:cSld>
  <p:clrMapOvr>
    <a:masterClrMapping/>
  </p:clrMapOvr>
  <p:transition/>
</p:sldLayout>
</file>

<file path=ppt/slideLayouts/slideLayout4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9346228"/>
      </p:ext>
    </p:extLst>
  </p:cSld>
  <p:clrMapOvr>
    <a:masterClrMapping/>
  </p:clrMapOvr>
  <p:transition/>
</p:sldLayout>
</file>

<file path=ppt/slideLayouts/slideLayout4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811127"/>
      </p:ext>
    </p:extLst>
  </p:cSld>
  <p:clrMapOvr>
    <a:masterClrMapping/>
  </p:clrMapOvr>
  <p:transition/>
</p:sldLayout>
</file>

<file path=ppt/slideLayouts/slideLayout4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14829150"/>
      </p:ext>
    </p:extLst>
  </p:cSld>
  <p:clrMapOvr>
    <a:masterClrMapping/>
  </p:clrMapOvr>
  <p:transition/>
</p:sldLayout>
</file>

<file path=ppt/slideLayouts/slideLayout4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307565984"/>
      </p:ext>
    </p:extLst>
  </p:cSld>
  <p:clrMapOvr>
    <a:masterClrMapping/>
  </p:clrMapOvr>
  <p:transitio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5996658"/>
      </p:ext>
    </p:extLst>
  </p:cSld>
  <p:clrMapOvr>
    <a:masterClrMapping/>
  </p:clrMapOvr>
  <p:transition/>
</p:sldLayout>
</file>

<file path=ppt/slideLayouts/slideLayout4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4763920"/>
      </p:ext>
    </p:extLst>
  </p:cSld>
  <p:clrMapOvr>
    <a:masterClrMapping/>
  </p:clrMapOvr>
  <p:transition/>
</p:sldLayout>
</file>

<file path=ppt/slideLayouts/slideLayout4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789224"/>
      </p:ext>
    </p:extLst>
  </p:cSld>
  <p:clrMapOvr>
    <a:masterClrMapping/>
  </p:clrMapOvr>
  <p:transition/>
</p:sldLayout>
</file>

<file path=ppt/slideLayouts/slideLayout44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1602422"/>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389867269"/>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1702305"/>
      </p:ext>
    </p:extLst>
  </p:cSld>
  <p:clrMapOvr>
    <a:masterClrMapping/>
  </p:clrMapOvr>
  <p:transition/>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0821396"/>
      </p:ext>
    </p:extLst>
  </p:cSld>
  <p:clrMapOvr>
    <a:masterClrMapping/>
  </p:clrMapOvr>
  <p:transition/>
</p:sldLayout>
</file>

<file path=ppt/slideLayouts/slideLayout4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619054081"/>
      </p:ext>
    </p:extLst>
  </p:cSld>
  <p:clrMapOvr>
    <a:masterClrMapping/>
  </p:clrMapOvr>
  <p:transition/>
</p:sldLayout>
</file>

<file path=ppt/slideLayouts/slideLayout4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1645630"/>
      </p:ext>
    </p:extLst>
  </p:cSld>
  <p:clrMapOvr>
    <a:masterClrMapping/>
  </p:clrMapOvr>
  <p:transition/>
</p:sldLayout>
</file>

<file path=ppt/slideLayouts/slideLayout4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740084"/>
      </p:ext>
    </p:extLst>
  </p:cSld>
  <p:clrMapOvr>
    <a:masterClrMapping/>
  </p:clrMapOvr>
  <p:transition/>
</p:sldLayout>
</file>

<file path=ppt/slideLayouts/slideLayout4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7679292"/>
      </p:ext>
    </p:extLst>
  </p:cSld>
  <p:clrMapOvr>
    <a:masterClrMapping/>
  </p:clrMapOvr>
  <p:transition/>
</p:sldLayout>
</file>

<file path=ppt/slideLayouts/slideLayout4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6811972"/>
      </p:ext>
    </p:extLst>
  </p:cSld>
  <p:clrMapOvr>
    <a:masterClrMapping/>
  </p:clrMapOvr>
  <p:transition/>
</p:sldLayout>
</file>

<file path=ppt/slideLayouts/slideLayout4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253207672"/>
      </p:ext>
    </p:extLst>
  </p:cSld>
  <p:clrMapOvr>
    <a:masterClrMapping/>
  </p:clrMapOvr>
  <p:transition/>
</p:sldLayout>
</file>

<file path=ppt/slideLayouts/slideLayout4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570073850"/>
      </p:ext>
    </p:extLst>
  </p:cSld>
  <p:clrMapOvr>
    <a:masterClrMapping/>
  </p:clrMapOvr>
  <p:transition/>
</p:sldLayout>
</file>

<file path=ppt/slideLayouts/slideLayout4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4647625"/>
      </p:ext>
    </p:extLst>
  </p:cSld>
  <p:clrMapOvr>
    <a:masterClrMapping/>
  </p:clrMapOvr>
  <p:transition/>
</p:sldLayout>
</file>

<file path=ppt/slideLayouts/slideLayout4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905385"/>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4420925"/>
      </p:ext>
    </p:extLst>
  </p:cSld>
  <p:clrMapOvr>
    <a:masterClrMapping/>
  </p:clrMapOvr>
  <p:transition/>
</p:sldLayout>
</file>

<file path=ppt/slideLayouts/slideLayout46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6741222"/>
      </p:ext>
    </p:extLst>
  </p:cSld>
  <p:clrMapOvr>
    <a:masterClrMapping/>
  </p:clrMapOvr>
  <p:transition/>
</p:sldLayout>
</file>

<file path=ppt/slideLayouts/slideLayout46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7739299"/>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1896306640"/>
      </p:ext>
    </p:extLst>
  </p:cSld>
  <p:clrMapOvr>
    <a:masterClrMapping/>
  </p:clrMapOvr>
  <p:transition/>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3606042"/>
      </p:ext>
    </p:extLst>
  </p:cSld>
  <p:clrMapOvr>
    <a:masterClrMapping/>
  </p:clrMapOvr>
  <p:transition/>
</p:sldLayout>
</file>

<file path=ppt/slideLayouts/slideLayout4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1111783898"/>
      </p:ext>
    </p:extLst>
  </p:cSld>
  <p:clrMapOvr>
    <a:masterClrMapping/>
  </p:clrMapOvr>
  <p:transition/>
</p:sldLayout>
</file>

<file path=ppt/slideLayouts/slideLayout4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6340713"/>
      </p:ext>
    </p:extLst>
  </p:cSld>
  <p:clrMapOvr>
    <a:masterClrMapping/>
  </p:clrMapOvr>
  <p:transition/>
</p:sldLayout>
</file>

<file path=ppt/slideLayouts/slideLayout4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7352298"/>
      </p:ext>
    </p:extLst>
  </p:cSld>
  <p:clrMapOvr>
    <a:masterClrMapping/>
  </p:clrMapOvr>
  <p:transition/>
</p:sldLayout>
</file>

<file path=ppt/slideLayouts/slideLayout4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5256190"/>
      </p:ext>
    </p:extLst>
  </p:cSld>
  <p:clrMapOvr>
    <a:masterClrMapping/>
  </p:clrMapOvr>
  <p:transition/>
</p:sldLayout>
</file>

<file path=ppt/slideLayouts/slideLayout4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2280524"/>
      </p:ext>
    </p:extLst>
  </p:cSld>
  <p:clrMapOvr>
    <a:masterClrMapping/>
  </p:clrMapOvr>
  <p:transition/>
</p:sldLayout>
</file>

<file path=ppt/slideLayouts/slideLayout4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84694259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937477084"/>
      </p:ext>
    </p:extLst>
  </p:cSld>
  <p:clrMapOvr>
    <a:masterClrMapping/>
  </p:clrMapOvr>
  <p:transition/>
</p:sldLayout>
</file>

<file path=ppt/slideLayouts/slideLayout4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524688209"/>
      </p:ext>
    </p:extLst>
  </p:cSld>
  <p:clrMapOvr>
    <a:masterClrMapping/>
  </p:clrMapOvr>
  <p:transition/>
</p:sldLayout>
</file>

<file path=ppt/slideLayouts/slideLayout4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0108581"/>
      </p:ext>
    </p:extLst>
  </p:cSld>
  <p:clrMapOvr>
    <a:masterClrMapping/>
  </p:clrMapOvr>
  <p:transition/>
</p:sldLayout>
</file>

<file path=ppt/slideLayouts/slideLayout4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6288819"/>
      </p:ext>
    </p:extLst>
  </p:cSld>
  <p:clrMapOvr>
    <a:masterClrMapping/>
  </p:clrMapOvr>
  <p:transition/>
</p:sldLayout>
</file>

<file path=ppt/slideLayouts/slideLayout47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1499336"/>
      </p:ext>
    </p:extLst>
  </p:cSld>
  <p:clrMapOvr>
    <a:masterClrMapping/>
  </p:clrMapOvr>
  <p:transition/>
</p:sldLayout>
</file>

<file path=ppt/slideLayouts/slideLayout47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114937732"/>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726371155"/>
      </p:ext>
    </p:extLst>
  </p:cSld>
  <p:clrMapOvr>
    <a:masterClrMapping/>
  </p:clrMapOvr>
  <p:transition/>
</p:sldLayout>
</file>

<file path=ppt/slideLayouts/slideLayout4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7495994"/>
      </p:ext>
    </p:extLst>
  </p:cSld>
  <p:clrMapOvr>
    <a:masterClrMapping/>
  </p:clrMapOvr>
  <p:transition/>
</p:sldLayout>
</file>

<file path=ppt/slideLayouts/slideLayout4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292218004"/>
      </p:ext>
    </p:extLst>
  </p:cSld>
  <p:clrMapOvr>
    <a:masterClrMapping/>
  </p:clrMapOvr>
  <p:transition/>
</p:sldLayout>
</file>

<file path=ppt/slideLayouts/slideLayout4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2160379"/>
      </p:ext>
    </p:extLst>
  </p:cSld>
  <p:clrMapOvr>
    <a:masterClrMapping/>
  </p:clrMapOvr>
  <p:transition/>
</p:sldLayout>
</file>

<file path=ppt/slideLayouts/slideLayout4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1476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827336327"/>
      </p:ext>
    </p:extLst>
  </p:cSld>
  <p:clrMapOvr>
    <a:masterClrMapping/>
  </p:clrMapOvr>
  <p:transition/>
</p:sldLayout>
</file>

<file path=ppt/slideLayouts/slideLayout4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82085273"/>
      </p:ext>
    </p:extLst>
  </p:cSld>
  <p:clrMapOvr>
    <a:masterClrMapping/>
  </p:clrMapOvr>
  <p:transition/>
</p:sldLayout>
</file>

<file path=ppt/slideLayouts/slideLayout4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2981776"/>
      </p:ext>
    </p:extLst>
  </p:cSld>
  <p:clrMapOvr>
    <a:masterClrMapping/>
  </p:clrMapOvr>
  <p:transition/>
</p:sldLayout>
</file>

<file path=ppt/slideLayouts/slideLayout4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630668850"/>
      </p:ext>
    </p:extLst>
  </p:cSld>
  <p:clrMapOvr>
    <a:masterClrMapping/>
  </p:clrMapOvr>
  <p:transition/>
</p:sldLayout>
</file>

<file path=ppt/slideLayouts/slideLayout4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246247255"/>
      </p:ext>
    </p:extLst>
  </p:cSld>
  <p:clrMapOvr>
    <a:masterClrMapping/>
  </p:clrMapOvr>
  <p:transition/>
</p:sldLayout>
</file>

<file path=ppt/slideLayouts/slideLayout48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721860"/>
      </p:ext>
    </p:extLst>
  </p:cSld>
  <p:clrMapOvr>
    <a:masterClrMapping/>
  </p:clrMapOvr>
  <p:transition/>
</p:sldLayout>
</file>

<file path=ppt/slideLayouts/slideLayout48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8348142"/>
      </p:ext>
    </p:extLst>
  </p:cSld>
  <p:clrMapOvr>
    <a:masterClrMapping/>
  </p:clrMapOvr>
  <p:transition/>
</p:sldLayout>
</file>

<file path=ppt/slideLayouts/slideLayout48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75579"/>
      </p:ext>
    </p:extLst>
  </p:cSld>
  <p:clrMapOvr>
    <a:masterClrMapping/>
  </p:clrMapOvr>
  <p:transition/>
</p:sldLayout>
</file>

<file path=ppt/slideLayouts/slideLayout48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964445884"/>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2118421993"/>
      </p:ext>
    </p:extLst>
  </p:cSld>
  <p:clrMapOvr>
    <a:masterClrMapping/>
  </p:clrMapOvr>
  <p:transition/>
</p:sldLayout>
</file>

<file path=ppt/slideLayouts/slideLayout4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0223205"/>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2660336"/>
      </p:ext>
    </p:extLst>
  </p:cSld>
  <p:clrMapOvr>
    <a:masterClrMapping/>
  </p:clrMapOvr>
  <p:transition/>
</p:sldLayout>
</file>

<file path=ppt/slideLayouts/slideLayout4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452867621"/>
      </p:ext>
    </p:extLst>
  </p:cSld>
  <p:clrMapOvr>
    <a:masterClrMapping/>
  </p:clrMapOvr>
  <p:transition/>
</p:sldLayout>
</file>

<file path=ppt/slideLayouts/slideLayout4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7679567"/>
      </p:ext>
    </p:extLst>
  </p:cSld>
  <p:clrMapOvr>
    <a:masterClrMapping/>
  </p:clrMapOvr>
  <p:transition/>
</p:sldLayout>
</file>

<file path=ppt/slideLayouts/slideLayout4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962504"/>
      </p:ext>
    </p:extLst>
  </p:cSld>
  <p:clrMapOvr>
    <a:masterClrMapping/>
  </p:clrMapOvr>
  <p:transition/>
</p:sldLayout>
</file>

<file path=ppt/slideLayouts/slideLayout4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1690613"/>
      </p:ext>
    </p:extLst>
  </p:cSld>
  <p:clrMapOvr>
    <a:masterClrMapping/>
  </p:clrMapOvr>
  <p:transition/>
</p:sldLayout>
</file>

<file path=ppt/slideLayouts/slideLayout4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801961"/>
      </p:ext>
    </p:extLst>
  </p:cSld>
  <p:clrMapOvr>
    <a:masterClrMapping/>
  </p:clrMapOvr>
  <p:transition/>
</p:sldLayout>
</file>

<file path=ppt/slideLayouts/slideLayout4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822262754"/>
      </p:ext>
    </p:extLst>
  </p:cSld>
  <p:clrMapOvr>
    <a:masterClrMapping/>
  </p:clrMapOvr>
  <p:transition/>
</p:sldLayout>
</file>

<file path=ppt/slideLayouts/slideLayout4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648031326"/>
      </p:ext>
    </p:extLst>
  </p:cSld>
  <p:clrMapOvr>
    <a:masterClrMapping/>
  </p:clrMapOvr>
  <p:transition/>
</p:sldLayout>
</file>

<file path=ppt/slideLayouts/slideLayout4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154259"/>
      </p:ext>
    </p:extLst>
  </p:cSld>
  <p:clrMapOvr>
    <a:masterClrMapping/>
  </p:clrMapOvr>
  <p:transition/>
</p:sldLayout>
</file>

<file path=ppt/slideLayouts/slideLayout4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7518944"/>
      </p:ext>
    </p:extLst>
  </p:cSld>
  <p:clrMapOvr>
    <a:masterClrMapping/>
  </p:clrMapOvr>
  <p:transition/>
</p:sldLayout>
</file>

<file path=ppt/slideLayouts/slideLayout4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282820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702567"/>
      </p:ext>
    </p:extLst>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9126505"/>
      </p:ext>
    </p:extLst>
  </p:cSld>
  <p:clrMapOvr>
    <a:masterClrMapping/>
  </p:clrMapOvr>
  <p:transition/>
</p:sldLayout>
</file>

<file path=ppt/slideLayouts/slideLayout50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10613202"/>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14723506"/>
      </p:ext>
    </p:extLst>
  </p:cSld>
  <p:clrMapOvr>
    <a:masterClrMapping/>
  </p:clrMapOvr>
  <p:transition/>
</p:sldLayout>
</file>

<file path=ppt/slideLayouts/slideLayout5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2936784"/>
      </p:ext>
    </p:extLst>
  </p:cSld>
  <p:clrMapOvr>
    <a:masterClrMapping/>
  </p:clrMapOvr>
  <p:transition/>
</p:sldLayout>
</file>

<file path=ppt/slideLayouts/slideLayout5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676902021"/>
      </p:ext>
    </p:extLst>
  </p:cSld>
  <p:clrMapOvr>
    <a:masterClrMapping/>
  </p:clrMapOvr>
  <p:transition/>
</p:sldLayout>
</file>

<file path=ppt/slideLayouts/slideLayout5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6222842"/>
      </p:ext>
    </p:extLst>
  </p:cSld>
  <p:clrMapOvr>
    <a:masterClrMapping/>
  </p:clrMapOvr>
  <p:transition/>
</p:sldLayout>
</file>

<file path=ppt/slideLayouts/slideLayout5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0390868"/>
      </p:ext>
    </p:extLst>
  </p:cSld>
  <p:clrMapOvr>
    <a:masterClrMapping/>
  </p:clrMapOvr>
  <p:transition/>
</p:sldLayout>
</file>

<file path=ppt/slideLayouts/slideLayout5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5789528"/>
      </p:ext>
    </p:extLst>
  </p:cSld>
  <p:clrMapOvr>
    <a:masterClrMapping/>
  </p:clrMapOvr>
  <p:transition/>
</p:sldLayout>
</file>

<file path=ppt/slideLayouts/slideLayout5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6235189"/>
      </p:ext>
    </p:extLst>
  </p:cSld>
  <p:clrMapOvr>
    <a:masterClrMapping/>
  </p:clrMapOvr>
  <p:transition/>
</p:sldLayout>
</file>

<file path=ppt/slideLayouts/slideLayout5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242608872"/>
      </p:ext>
    </p:extLst>
  </p:cSld>
  <p:clrMapOvr>
    <a:masterClrMapping/>
  </p:clrMapOvr>
  <p:transition/>
</p:sldLayout>
</file>

<file path=ppt/slideLayouts/slideLayout5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13794990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5750846"/>
      </p:ext>
    </p:extLst>
  </p:cSld>
  <p:clrMapOvr>
    <a:masterClrMapping/>
  </p:clrMapOvr>
  <p:transition/>
  <p:hf hdr="0" ftr="0" dt="0"/>
</p:sldLayout>
</file>

<file path=ppt/slideLayouts/slideLayout5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7849958"/>
      </p:ext>
    </p:extLst>
  </p:cSld>
  <p:clrMapOvr>
    <a:masterClrMapping/>
  </p:clrMapOvr>
  <p:transitio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7210498"/>
      </p:ext>
    </p:extLst>
  </p:cSld>
  <p:clrMapOvr>
    <a:masterClrMapping/>
  </p:clrMapOvr>
  <p:transition/>
</p:sldLayout>
</file>

<file path=ppt/slideLayouts/slideLayout5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3448036"/>
      </p:ext>
    </p:extLst>
  </p:cSld>
  <p:clrMapOvr>
    <a:masterClrMapping/>
  </p:clrMapOvr>
  <p:transition/>
</p:sldLayout>
</file>

<file path=ppt/slideLayouts/slideLayout5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08518808"/>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023457753"/>
      </p:ext>
    </p:extLst>
  </p:cSld>
  <p:clrMapOvr>
    <a:masterClrMapping/>
  </p:clrMapOvr>
  <p:transition/>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686248"/>
      </p:ext>
    </p:extLst>
  </p:cSld>
  <p:clrMapOvr>
    <a:masterClrMapping/>
  </p:clrMapOvr>
  <p:transition/>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309383303"/>
      </p:ext>
    </p:extLst>
  </p:cSld>
  <p:clrMapOvr>
    <a:masterClrMapping/>
  </p:clrMapOvr>
  <p:transitio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9033333"/>
      </p:ext>
    </p:extLst>
  </p:cSld>
  <p:clrMapOvr>
    <a:masterClrMapping/>
  </p:clrMapOvr>
  <p:transitio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9132133"/>
      </p:ext>
    </p:extLst>
  </p:cSld>
  <p:clrMapOvr>
    <a:masterClrMapping/>
  </p:clrMapOvr>
  <p:transitio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0321648"/>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2621729"/>
      </p:ext>
    </p:extLst>
  </p:cSld>
  <p:clrMapOvr>
    <a:masterClrMapping/>
  </p:clrMapOvr>
  <p:hf hdr="0" ftr="0" dt="0"/>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772890"/>
      </p:ext>
    </p:extLst>
  </p:cSld>
  <p:clrMapOvr>
    <a:masterClrMapping/>
  </p:clrMapOvr>
  <p:transitio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781999754"/>
      </p:ext>
    </p:extLst>
  </p:cSld>
  <p:clrMapOvr>
    <a:masterClrMapping/>
  </p:clrMapOvr>
  <p:transitio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0517567"/>
      </p:ext>
    </p:extLst>
  </p:cSld>
  <p:clrMapOvr>
    <a:masterClrMapping/>
  </p:clrMapOvr>
  <p:transitio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2251746"/>
      </p:ext>
    </p:extLst>
  </p:cSld>
  <p:clrMapOvr>
    <a:masterClrMapping/>
  </p:clrMapOvr>
  <p:transitio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3690368"/>
      </p:ext>
    </p:extLst>
  </p:cSld>
  <p:clrMapOvr>
    <a:masterClrMapping/>
  </p:clrMapOvr>
  <p:transition/>
</p:sldLayout>
</file>

<file path=ppt/slideLayouts/slideLayout5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4319529"/>
      </p:ext>
    </p:extLst>
  </p:cSld>
  <p:clrMapOvr>
    <a:masterClrMapping/>
  </p:clrMapOvr>
  <p:transition/>
</p:sldLayout>
</file>

<file path=ppt/slideLayouts/slideLayout5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034514500"/>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solidFill>
                  <a:srgbClr val="000000"/>
                </a:solidFill>
              </a:defRPr>
            </a:lvl1pPr>
          </a:lstStyle>
          <a:p>
            <a:fld id="{475351AD-6357-1648-83F1-46CEB9E0DB4F}" type="slidenum">
              <a:rPr lang="en-US" altLang="en-US"/>
              <a:pPr/>
              <a:t>‹#›</a:t>
            </a:fld>
            <a:endParaRPr lang="en-US" altLang="en-US"/>
          </a:p>
        </p:txBody>
      </p:sp>
    </p:spTree>
    <p:extLst>
      <p:ext uri="{BB962C8B-B14F-4D97-AF65-F5344CB8AC3E}">
        <p14:creationId xmlns:p14="http://schemas.microsoft.com/office/powerpoint/2010/main" val="28644856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484238046"/>
      </p:ext>
    </p:extLst>
  </p:cSld>
  <p:clrMapOvr>
    <a:masterClrMapping/>
  </p:clrMapOvr>
  <p:transition/>
</p:sldLayout>
</file>

<file path=ppt/slideLayouts/slideLayout5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547378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22431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858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4376750"/>
            <a:ext cx="3810000" cy="22431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sldNum" sz="quarter" idx="10"/>
            <p:custDataLst>
              <p:tags r:id="rId1"/>
            </p:custDataLst>
          </p:nvPr>
        </p:nvSpPr>
        <p:spPr>
          <a:xfrm>
            <a:off x="6553200" y="6356350"/>
            <a:ext cx="2133600" cy="365125"/>
          </a:xfrm>
          <a:prstGeom prst="rect">
            <a:avLst/>
          </a:prstGeom>
        </p:spPr>
        <p:txBody>
          <a:bodyPr vert="horz" wrap="square" lIns="91320" tIns="45663" rIns="91320" bIns="45663" numCol="1" anchor="t" anchorCtr="0" compatLnSpc="1">
            <a:prstTxWarp prst="textNoShape">
              <a:avLst/>
            </a:prstTxWarp>
          </a:bodyPr>
          <a:lstStyle>
            <a:lvl1pPr>
              <a:defRPr/>
            </a:lvl1pPr>
          </a:lstStyle>
          <a:p>
            <a:fld id="{699FDC25-508B-3941-B830-6FAC85DA45D8}" type="slidenum">
              <a:rPr lang="en-US" altLang="en-US"/>
              <a:pPr/>
              <a:t>‹#›</a:t>
            </a:fld>
            <a:r>
              <a:rPr lang="en-US" altLang="en-US"/>
              <a:t>   (c) Mark Gerstein, 2002, Yale, bioinfo.mbb.yale.edu</a:t>
            </a:r>
          </a:p>
        </p:txBody>
      </p:sp>
    </p:spTree>
    <p:extLst>
      <p:ext uri="{BB962C8B-B14F-4D97-AF65-F5344CB8AC3E}">
        <p14:creationId xmlns:p14="http://schemas.microsoft.com/office/powerpoint/2010/main" val="271059426"/>
      </p:ext>
    </p:extLst>
  </p:cSld>
  <p:clrMapOvr>
    <a:masterClrMapping/>
  </p:clrMapOvr>
  <p:transition/>
</p:sldLayout>
</file>

<file path=ppt/slideLayouts/slideLayout5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624549797"/>
      </p:ext>
    </p:extLst>
  </p:cSld>
  <p:clrMapOvr>
    <a:masterClrMapping/>
  </p:clrMapOvr>
  <p:transition/>
</p:sldLayout>
</file>

<file path=ppt/slideLayouts/slideLayout5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7066249"/>
      </p:ext>
    </p:extLst>
  </p:cSld>
  <p:clrMapOvr>
    <a:masterClrMapping/>
  </p:clrMapOvr>
  <p:transition/>
</p:sldLayout>
</file>

<file path=ppt/slideLayouts/slideLayout5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86086990"/>
      </p:ext>
    </p:extLst>
  </p:cSld>
  <p:clrMapOvr>
    <a:masterClrMapping/>
  </p:clrMapOvr>
  <p:transition/>
</p:sldLayout>
</file>

<file path=ppt/slideLayouts/slideLayout5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9273303"/>
      </p:ext>
    </p:extLst>
  </p:cSld>
  <p:clrMapOvr>
    <a:masterClrMapping/>
  </p:clrMapOvr>
  <p:transition/>
</p:sldLayout>
</file>

<file path=ppt/slideLayouts/slideLayout5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003033"/>
      </p:ext>
    </p:extLst>
  </p:cSld>
  <p:clrMapOvr>
    <a:masterClrMapping/>
  </p:clrMapOvr>
  <p:transition/>
</p:sldLayout>
</file>

<file path=ppt/slideLayouts/slideLayout5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15505363"/>
      </p:ext>
    </p:extLst>
  </p:cSld>
  <p:clrMapOvr>
    <a:masterClrMapping/>
  </p:clrMapOvr>
  <p:transition/>
</p:sldLayout>
</file>

<file path=ppt/slideLayouts/slideLayout5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78012497"/>
      </p:ext>
    </p:extLst>
  </p:cSld>
  <p:clrMapOvr>
    <a:masterClrMapping/>
  </p:clrMapOvr>
  <p:transition/>
</p:sldLayout>
</file>

<file path=ppt/slideLayouts/slideLayout5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2910253"/>
      </p:ext>
    </p:extLst>
  </p:cSld>
  <p:clrMapOvr>
    <a:masterClrMapping/>
  </p:clrMapOvr>
  <p:transition/>
</p:sldLayout>
</file>

<file path=ppt/slideLayouts/slideLayout5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71294892"/>
      </p:ext>
    </p:extLst>
  </p:cSld>
  <p:clrMapOvr>
    <a:masterClrMapping/>
  </p:clrMapOvr>
  <p:transition/>
</p:sldLayout>
</file>

<file path=ppt/slideLayouts/slideLayout5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4247686"/>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lvl1pPr>
          </a:lstStyle>
          <a:p>
            <a:fld id="{1E264297-A395-814E-844D-C916611A2DDF}" type="slidenum">
              <a:rPr lang="en-US" altLang="en-US"/>
              <a:pPr/>
              <a:t>‹#›</a:t>
            </a:fld>
            <a:endParaRPr lang="en-US" altLang="en-US"/>
          </a:p>
        </p:txBody>
      </p:sp>
    </p:spTree>
    <p:extLst>
      <p:ext uri="{BB962C8B-B14F-4D97-AF65-F5344CB8AC3E}">
        <p14:creationId xmlns:p14="http://schemas.microsoft.com/office/powerpoint/2010/main" val="99202806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795519125"/>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661761152"/>
      </p:ext>
    </p:extLst>
  </p:cSld>
  <p:clrMapOvr>
    <a:masterClrMapping/>
  </p:clrMapOvr>
  <p:transition/>
</p:sldLayout>
</file>

<file path=ppt/slideLayouts/slideLayout5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4613996"/>
      </p:ext>
    </p:extLst>
  </p:cSld>
  <p:clrMapOvr>
    <a:masterClrMapping/>
  </p:clrMapOvr>
  <p:transition/>
</p:sldLayout>
</file>

<file path=ppt/slideLayouts/slideLayout5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425245975"/>
      </p:ext>
    </p:extLst>
  </p:cSld>
  <p:clrMapOvr>
    <a:masterClrMapping/>
  </p:clrMapOvr>
  <p:transition/>
</p:sldLayout>
</file>

<file path=ppt/slideLayouts/slideLayout5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5209188"/>
      </p:ext>
    </p:extLst>
  </p:cSld>
  <p:clrMapOvr>
    <a:masterClrMapping/>
  </p:clrMapOvr>
  <p:transition/>
</p:sldLayout>
</file>

<file path=ppt/slideLayouts/slideLayout5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649157"/>
      </p:ext>
    </p:extLst>
  </p:cSld>
  <p:clrMapOvr>
    <a:masterClrMapping/>
  </p:clrMapOvr>
  <p:transition/>
</p:sldLayout>
</file>

<file path=ppt/slideLayouts/slideLayout5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48703729"/>
      </p:ext>
    </p:extLst>
  </p:cSld>
  <p:clrMapOvr>
    <a:masterClrMapping/>
  </p:clrMapOvr>
  <p:transition/>
</p:sldLayout>
</file>

<file path=ppt/slideLayouts/slideLayout5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9895436"/>
      </p:ext>
    </p:extLst>
  </p:cSld>
  <p:clrMapOvr>
    <a:masterClrMapping/>
  </p:clrMapOvr>
  <p:transition/>
</p:sldLayout>
</file>

<file path=ppt/slideLayouts/slideLayout5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45032460"/>
      </p:ext>
    </p:extLst>
  </p:cSld>
  <p:clrMapOvr>
    <a:masterClrMapping/>
  </p:clrMapOvr>
  <p:transition/>
</p:sldLayout>
</file>

<file path=ppt/slideLayouts/slideLayout5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43025341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100661313"/>
      </p:ext>
    </p:extLst>
  </p:cSld>
  <p:clrMapOvr>
    <a:masterClrMapping/>
  </p:clrMapOvr>
  <p:transition/>
</p:sldLayout>
</file>

<file path=ppt/slideLayouts/slideLayout5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1543921"/>
      </p:ext>
    </p:extLst>
  </p:cSld>
  <p:clrMapOvr>
    <a:masterClrMapping/>
  </p:clrMapOvr>
  <p:transition/>
</p:sldLayout>
</file>

<file path=ppt/slideLayouts/slideLayout5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7870460"/>
      </p:ext>
    </p:extLst>
  </p:cSld>
  <p:clrMapOvr>
    <a:masterClrMapping/>
  </p:clrMapOvr>
  <p:transition/>
</p:sldLayout>
</file>

<file path=ppt/slideLayouts/slideLayout5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2026304"/>
      </p:ext>
    </p:extLst>
  </p:cSld>
  <p:clrMapOvr>
    <a:masterClrMapping/>
  </p:clrMapOvr>
  <p:transition/>
</p:sldLayout>
</file>

<file path=ppt/slideLayouts/slideLayout5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96060028"/>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solidFill>
                  <a:srgbClr val="000000"/>
                </a:solidFill>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solidFill>
                  <a:srgbClr val="000000"/>
                </a:solidFill>
              </a:defRPr>
            </a:lvl1pPr>
          </a:lstStyle>
          <a:p>
            <a:fld id="{D58A34CD-EB70-214F-A0C4-880CA82C40F1}" type="slidenum">
              <a:rPr lang="en-US" altLang="en-US"/>
              <a:pPr/>
              <a:t>‹#›</a:t>
            </a:fld>
            <a:endParaRPr lang="en-US" altLang="en-US"/>
          </a:p>
        </p:txBody>
      </p:sp>
    </p:spTree>
    <p:extLst>
      <p:ext uri="{BB962C8B-B14F-4D97-AF65-F5344CB8AC3E}">
        <p14:creationId xmlns:p14="http://schemas.microsoft.com/office/powerpoint/2010/main" val="62958095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28388027"/>
      </p:ext>
    </p:extLst>
  </p:cSld>
  <p:clrMapOvr>
    <a:masterClrMapping/>
  </p:clrMapOvr>
  <p:transition/>
</p:sldLayout>
</file>

<file path=ppt/slideLayouts/slideLayout5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4278050"/>
      </p:ext>
    </p:extLst>
  </p:cSld>
  <p:clrMapOvr>
    <a:masterClrMapping/>
  </p:clrMapOvr>
  <p:transition/>
</p:sldLayout>
</file>

<file path=ppt/slideLayouts/slideLayout5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332266748"/>
      </p:ext>
    </p:extLst>
  </p:cSld>
  <p:clrMapOvr>
    <a:masterClrMapping/>
  </p:clrMapOvr>
  <p:transition/>
</p:sldLayout>
</file>

<file path=ppt/slideLayouts/slideLayout5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92707556"/>
      </p:ext>
    </p:extLst>
  </p:cSld>
  <p:clrMapOvr>
    <a:masterClrMapping/>
  </p:clrMapOvr>
  <p:transition/>
</p:sldLayout>
</file>

<file path=ppt/slideLayouts/slideLayout5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08902"/>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3925857"/>
      </p:ext>
    </p:extLst>
  </p:cSld>
  <p:clrMapOvr>
    <a:masterClrMapping/>
  </p:clrMapOvr>
  <p:transition/>
</p:sldLayout>
</file>

<file path=ppt/slideLayouts/slideLayout5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16504794"/>
      </p:ext>
    </p:extLst>
  </p:cSld>
  <p:clrMapOvr>
    <a:masterClrMapping/>
  </p:clrMapOvr>
  <p:transition/>
</p:sldLayout>
</file>

<file path=ppt/slideLayouts/slideLayout5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20697697"/>
      </p:ext>
    </p:extLst>
  </p:cSld>
  <p:clrMapOvr>
    <a:masterClrMapping/>
  </p:clrMapOvr>
  <p:transition/>
</p:sldLayout>
</file>

<file path=ppt/slideLayouts/slideLayout5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655858699"/>
      </p:ext>
    </p:extLst>
  </p:cSld>
  <p:clrMapOvr>
    <a:masterClrMapping/>
  </p:clrMapOvr>
  <p:transition/>
</p:sldLayout>
</file>

<file path=ppt/slideLayouts/slideLayout5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83571043"/>
      </p:ext>
    </p:extLst>
  </p:cSld>
  <p:clrMapOvr>
    <a:masterClrMapping/>
  </p:clrMapOvr>
  <p:transition/>
</p:sldLayout>
</file>

<file path=ppt/slideLayouts/slideLayout5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9301039"/>
      </p:ext>
    </p:extLst>
  </p:cSld>
  <p:clrMapOvr>
    <a:masterClrMapping/>
  </p:clrMapOvr>
  <p:transition/>
</p:sldLayout>
</file>

<file path=ppt/slideLayouts/slideLayout5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5132002"/>
      </p:ext>
    </p:extLst>
  </p:cSld>
  <p:clrMapOvr>
    <a:masterClrMapping/>
  </p:clrMapOvr>
  <p:transition/>
</p:sldLayout>
</file>

<file path=ppt/slideLayouts/slideLayout5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090428"/>
      </p:ext>
    </p:extLst>
  </p:cSld>
  <p:clrMapOvr>
    <a:masterClrMapping/>
  </p:clrMapOvr>
  <p:transition/>
</p:sldLayout>
</file>

<file path=ppt/slideLayouts/slideLayout5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74806403"/>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473144500"/>
      </p:ext>
    </p:extLst>
  </p:cSld>
  <p:clrMapOvr>
    <a:masterClrMapping/>
  </p:clrMapOvr>
  <p:transition/>
</p:sldLayout>
</file>

<file path=ppt/slideLayouts/slideLayout5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9000681"/>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141616124"/>
      </p:ext>
    </p:extLst>
  </p:cSld>
  <p:clrMapOvr>
    <a:masterClrMapping/>
  </p:clrMapOvr>
  <p:transition/>
</p:sldLayout>
</file>

<file path=ppt/slideLayouts/slideLayout5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498617647"/>
      </p:ext>
    </p:extLst>
  </p:cSld>
  <p:clrMapOvr>
    <a:masterClrMapping/>
  </p:clrMapOvr>
  <p:transition/>
</p:sldLayout>
</file>

<file path=ppt/slideLayouts/slideLayout5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9908538"/>
      </p:ext>
    </p:extLst>
  </p:cSld>
  <p:clrMapOvr>
    <a:masterClrMapping/>
  </p:clrMapOvr>
  <p:transition/>
</p:sldLayout>
</file>

<file path=ppt/slideLayouts/slideLayout5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7036159"/>
      </p:ext>
    </p:extLst>
  </p:cSld>
  <p:clrMapOvr>
    <a:masterClrMapping/>
  </p:clrMapOvr>
  <p:transition/>
</p:sldLayout>
</file>

<file path=ppt/slideLayouts/slideLayout5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95151"/>
      </p:ext>
    </p:extLst>
  </p:cSld>
  <p:clrMapOvr>
    <a:masterClrMapping/>
  </p:clrMapOvr>
  <p:transition/>
</p:sldLayout>
</file>

<file path=ppt/slideLayouts/slideLayout5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522535"/>
      </p:ext>
    </p:extLst>
  </p:cSld>
  <p:clrMapOvr>
    <a:masterClrMapping/>
  </p:clrMapOvr>
  <p:transition/>
</p:sldLayout>
</file>

<file path=ppt/slideLayouts/slideLayout5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812282134"/>
      </p:ext>
    </p:extLst>
  </p:cSld>
  <p:clrMapOvr>
    <a:masterClrMapping/>
  </p:clrMapOvr>
  <p:transition/>
</p:sldLayout>
</file>

<file path=ppt/slideLayouts/slideLayout5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328104339"/>
      </p:ext>
    </p:extLst>
  </p:cSld>
  <p:clrMapOvr>
    <a:masterClrMapping/>
  </p:clrMapOvr>
  <p:transition/>
</p:sldLayout>
</file>

<file path=ppt/slideLayouts/slideLayout5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0171692"/>
      </p:ext>
    </p:extLst>
  </p:cSld>
  <p:clrMapOvr>
    <a:masterClrMapping/>
  </p:clrMapOvr>
  <p:transition/>
</p:sldLayout>
</file>

<file path=ppt/slideLayouts/slideLayout5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3502215"/>
      </p:ext>
    </p:extLst>
  </p:cSld>
  <p:clrMapOvr>
    <a:masterClrMapping/>
  </p:clrMapOvr>
  <p:transition/>
</p:sldLayout>
</file>

<file path=ppt/slideLayouts/slideLayout5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051612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353895"/>
      </p:ext>
    </p:extLst>
  </p:cSld>
  <p:clrMapOvr>
    <a:masterClrMapping/>
  </p:clrMapOvr>
  <p:transition/>
</p:sldLayout>
</file>

<file path=ppt/slideLayouts/slideLayout58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77720504"/>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1543755629"/>
      </p:ext>
    </p:extLst>
  </p:cSld>
  <p:clrMapOvr>
    <a:masterClrMapping/>
  </p:clrMapOvr>
  <p:transition/>
</p:sldLayout>
</file>

<file path=ppt/slideLayouts/slideLayout5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2060049"/>
      </p:ext>
    </p:extLst>
  </p:cSld>
  <p:clrMapOvr>
    <a:masterClrMapping/>
  </p:clrMapOvr>
  <p:transition/>
</p:sldLayout>
</file>

<file path=ppt/slideLayouts/slideLayout5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1455590964"/>
      </p:ext>
    </p:extLst>
  </p:cSld>
  <p:clrMapOvr>
    <a:masterClrMapping/>
  </p:clrMapOvr>
  <p:transition/>
</p:sldLayout>
</file>

<file path=ppt/slideLayouts/slideLayout5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8298285"/>
      </p:ext>
    </p:extLst>
  </p:cSld>
  <p:clrMapOvr>
    <a:masterClrMapping/>
  </p:clrMapOvr>
  <p:transition/>
</p:sldLayout>
</file>

<file path=ppt/slideLayouts/slideLayout5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636429"/>
      </p:ext>
    </p:extLst>
  </p:cSld>
  <p:clrMapOvr>
    <a:masterClrMapping/>
  </p:clrMapOvr>
  <p:transition/>
</p:sldLayout>
</file>

<file path=ppt/slideLayouts/slideLayout5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495343"/>
      </p:ext>
    </p:extLst>
  </p:cSld>
  <p:clrMapOvr>
    <a:masterClrMapping/>
  </p:clrMapOvr>
  <p:transition/>
</p:sldLayout>
</file>

<file path=ppt/slideLayouts/slideLayout5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72576335"/>
      </p:ext>
    </p:extLst>
  </p:cSld>
  <p:clrMapOvr>
    <a:masterClrMapping/>
  </p:clrMapOvr>
  <p:transition/>
</p:sldLayout>
</file>

<file path=ppt/slideLayouts/slideLayout5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402903177"/>
      </p:ext>
    </p:extLst>
  </p:cSld>
  <p:clrMapOvr>
    <a:masterClrMapping/>
  </p:clrMapOvr>
  <p:transition/>
</p:sldLayout>
</file>

<file path=ppt/slideLayouts/slideLayout5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329202900"/>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39819582"/>
      </p:ext>
    </p:extLst>
  </p:cSld>
  <p:clrMapOvr>
    <a:masterClrMapping/>
  </p:clrMapOvr>
  <p:transition/>
</p:sldLayout>
</file>

<file path=ppt/slideLayouts/slideLayout5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3885238"/>
      </p:ext>
    </p:extLst>
  </p:cSld>
  <p:clrMapOvr>
    <a:masterClrMapping/>
  </p:clrMapOvr>
  <p:transition/>
</p:sldLayout>
</file>

<file path=ppt/slideLayouts/slideLayout5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9407971"/>
      </p:ext>
    </p:extLst>
  </p:cSld>
  <p:clrMapOvr>
    <a:masterClrMapping/>
  </p:clrMapOvr>
  <p:transition/>
</p:sldLayout>
</file>

<file path=ppt/slideLayouts/slideLayout59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16949"/>
      </p:ext>
    </p:extLst>
  </p:cSld>
  <p:clrMapOvr>
    <a:masterClrMapping/>
  </p:clrMapOvr>
  <p:transition/>
</p:sldLayout>
</file>

<file path=ppt/slideLayouts/slideLayout59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260289"/>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655495367"/>
      </p:ext>
    </p:extLst>
  </p:cSld>
  <p:clrMapOvr>
    <a:masterClrMapping/>
  </p:clrMapOvr>
  <p:transition/>
</p:sldLayout>
</file>

<file path=ppt/slideLayouts/slideLayout5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1717988"/>
      </p:ext>
    </p:extLst>
  </p:cSld>
  <p:clrMapOvr>
    <a:masterClrMapping/>
  </p:clrMapOvr>
  <p:transition/>
</p:sldLayout>
</file>

<file path=ppt/slideLayouts/slideLayout5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1407392292"/>
      </p:ext>
    </p:extLst>
  </p:cSld>
  <p:clrMapOvr>
    <a:masterClrMapping/>
  </p:clrMapOvr>
  <p:transition/>
</p:sldLayout>
</file>

<file path=ppt/slideLayouts/slideLayout5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1585795"/>
      </p:ext>
    </p:extLst>
  </p:cSld>
  <p:clrMapOvr>
    <a:masterClrMapping/>
  </p:clrMapOvr>
  <p:transition/>
</p:sldLayout>
</file>

<file path=ppt/slideLayouts/slideLayout5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9040743"/>
      </p:ext>
    </p:extLst>
  </p:cSld>
  <p:clrMapOvr>
    <a:masterClrMapping/>
  </p:clrMapOvr>
  <p:transition/>
</p:sldLayout>
</file>

<file path=ppt/slideLayouts/slideLayout5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330531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26956429"/>
      </p:ext>
    </p:extLst>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01100545"/>
      </p:ext>
    </p:extLst>
  </p:cSld>
  <p:clrMapOvr>
    <a:masterClrMapping/>
  </p:clrMapOvr>
  <p:transition/>
</p:sldLayout>
</file>

<file path=ppt/slideLayouts/slideLayout6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3102829"/>
      </p:ext>
    </p:extLst>
  </p:cSld>
  <p:clrMapOvr>
    <a:masterClrMapping/>
  </p:clrMapOvr>
  <p:transition/>
</p:sldLayout>
</file>

<file path=ppt/slideLayouts/slideLayout6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887658390"/>
      </p:ext>
    </p:extLst>
  </p:cSld>
  <p:clrMapOvr>
    <a:masterClrMapping/>
  </p:clrMapOvr>
  <p:transition/>
</p:sldLayout>
</file>

<file path=ppt/slideLayouts/slideLayout6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402961682"/>
      </p:ext>
    </p:extLst>
  </p:cSld>
  <p:clrMapOvr>
    <a:masterClrMapping/>
  </p:clrMapOvr>
  <p:transition/>
</p:sldLayout>
</file>

<file path=ppt/slideLayouts/slideLayout6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72655340"/>
      </p:ext>
    </p:extLst>
  </p:cSld>
  <p:clrMapOvr>
    <a:masterClrMapping/>
  </p:clrMapOvr>
  <p:transitio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0553541"/>
      </p:ext>
    </p:extLst>
  </p:cSld>
  <p:clrMapOvr>
    <a:masterClrMapping/>
  </p:clrMapOvr>
  <p:transition/>
</p:sldLayout>
</file>

<file path=ppt/slideLayouts/slideLayout60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000569"/>
      </p:ext>
    </p:extLst>
  </p:cSld>
  <p:clrMapOvr>
    <a:masterClrMapping/>
  </p:clrMapOvr>
  <p:transition/>
</p:sldLayout>
</file>

<file path=ppt/slideLayouts/slideLayout60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37453826"/>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081174232"/>
      </p:ext>
    </p:extLst>
  </p:cSld>
  <p:clrMapOvr>
    <a:masterClrMapping/>
  </p:clrMapOvr>
  <p:transition/>
</p:sldLayout>
</file>

<file path=ppt/slideLayouts/slideLayout60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172261"/>
      </p:ext>
    </p:extLst>
  </p:cSld>
  <p:clrMapOvr>
    <a:masterClrMapping/>
  </p:clrMapOvr>
  <p:transition/>
</p:sldLayout>
</file>

<file path=ppt/slideLayouts/slideLayout60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450956042"/>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898814"/>
      </p:ext>
    </p:extLst>
  </p:cSld>
  <p:clrMapOvr>
    <a:masterClrMapping/>
  </p:clrMapOvr>
  <p:transition/>
</p:sldLayout>
</file>

<file path=ppt/slideLayouts/slideLayout6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690360"/>
      </p:ext>
    </p:extLst>
  </p:cSld>
  <p:clrMapOvr>
    <a:masterClrMapping/>
  </p:clrMapOvr>
  <p:transition/>
</p:sldLayout>
</file>

<file path=ppt/slideLayouts/slideLayout6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409117"/>
      </p:ext>
    </p:extLst>
  </p:cSld>
  <p:clrMapOvr>
    <a:masterClrMapping/>
  </p:clrMapOvr>
  <p:transition/>
</p:sldLayout>
</file>

<file path=ppt/slideLayouts/slideLayout6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47228023"/>
      </p:ext>
    </p:extLst>
  </p:cSld>
  <p:clrMapOvr>
    <a:masterClrMapping/>
  </p:clrMapOvr>
  <p:transition/>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6266761"/>
      </p:ext>
    </p:extLst>
  </p:cSld>
  <p:clrMapOvr>
    <a:masterClrMapping/>
  </p:clrMapOvr>
  <p:transition/>
</p:sldLayout>
</file>

<file path=ppt/slideLayouts/slideLayout6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866000081"/>
      </p:ext>
    </p:extLst>
  </p:cSld>
  <p:clrMapOvr>
    <a:masterClrMapping/>
  </p:clrMapOvr>
  <p:transition/>
</p:sldLayout>
</file>

<file path=ppt/slideLayouts/slideLayout6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175526309"/>
      </p:ext>
    </p:extLst>
  </p:cSld>
  <p:clrMapOvr>
    <a:masterClrMapping/>
  </p:clrMapOvr>
  <p:transitio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6903190"/>
      </p:ext>
    </p:extLst>
  </p:cSld>
  <p:clrMapOvr>
    <a:masterClrMapping/>
  </p:clrMapOvr>
  <p:transition/>
</p:sldLayout>
</file>

<file path=ppt/slideLayouts/slideLayout6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2495425"/>
      </p:ext>
    </p:extLst>
  </p:cSld>
  <p:clrMapOvr>
    <a:masterClrMapping/>
  </p:clrMapOvr>
  <p:transition/>
</p:sldLayout>
</file>

<file path=ppt/slideLayouts/slideLayout61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0618996"/>
      </p:ext>
    </p:extLst>
  </p:cSld>
  <p:clrMapOvr>
    <a:masterClrMapping/>
  </p:clrMapOvr>
  <p:transition/>
</p:sldLayout>
</file>

<file path=ppt/slideLayouts/slideLayout61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898063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48233367"/>
      </p:ext>
    </p:extLst>
  </p:cSld>
  <p:clrMapOvr>
    <a:masterClrMapping/>
  </p:clrMapOvr>
  <p:transition/>
</p:sldLayout>
</file>

<file path=ppt/slideLayouts/slideLayout6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184214677"/>
      </p:ext>
    </p:extLst>
  </p:cSld>
  <p:clrMapOvr>
    <a:masterClrMapping/>
  </p:clrMapOvr>
  <p:transition/>
</p:sldLayout>
</file>

<file path=ppt/slideLayouts/slideLayout6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504234"/>
      </p:ext>
    </p:extLst>
  </p:cSld>
  <p:clrMapOvr>
    <a:masterClrMapping/>
  </p:clrMapOvr>
  <p:transition/>
</p:sldLayout>
</file>

<file path=ppt/slideLayouts/slideLayout6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061730690"/>
      </p:ext>
    </p:extLst>
  </p:cSld>
  <p:clrMapOvr>
    <a:masterClrMapping/>
  </p:clrMapOvr>
  <p:transition/>
</p:sldLayout>
</file>

<file path=ppt/slideLayouts/slideLayout6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631626"/>
      </p:ext>
    </p:extLst>
  </p:cSld>
  <p:clrMapOvr>
    <a:masterClrMapping/>
  </p:clrMapOvr>
  <p:transition/>
</p:sldLayout>
</file>

<file path=ppt/slideLayouts/slideLayout6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16764524"/>
      </p:ext>
    </p:extLst>
  </p:cSld>
  <p:clrMapOvr>
    <a:masterClrMapping/>
  </p:clrMapOvr>
  <p:transition/>
</p:sldLayout>
</file>

<file path=ppt/slideLayouts/slideLayout6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17226057"/>
      </p:ext>
    </p:extLst>
  </p:cSld>
  <p:clrMapOvr>
    <a:masterClrMapping/>
  </p:clrMapOvr>
  <p:transition/>
</p:sldLayout>
</file>

<file path=ppt/slideLayouts/slideLayout6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349614"/>
      </p:ext>
    </p:extLst>
  </p:cSld>
  <p:clrMapOvr>
    <a:masterClrMapping/>
  </p:clrMapOvr>
  <p:transition/>
</p:sldLayout>
</file>

<file path=ppt/slideLayouts/slideLayout6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276673168"/>
      </p:ext>
    </p:extLst>
  </p:cSld>
  <p:clrMapOvr>
    <a:masterClrMapping/>
  </p:clrMapOvr>
  <p:transition/>
</p:sldLayout>
</file>

<file path=ppt/slideLayouts/slideLayout6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11328205"/>
      </p:ext>
    </p:extLst>
  </p:cSld>
  <p:clrMapOvr>
    <a:masterClrMapping/>
  </p:clrMapOvr>
  <p:transition/>
</p:sldLayout>
</file>

<file path=ppt/slideLayouts/slideLayout6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37390358"/>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610515434"/>
      </p:ext>
    </p:extLst>
  </p:cSld>
  <p:clrMapOvr>
    <a:masterClrMapping/>
  </p:clrMapOvr>
  <p:transition/>
</p:sldLayout>
</file>

<file path=ppt/slideLayouts/slideLayout6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9726312"/>
      </p:ext>
    </p:extLst>
  </p:cSld>
  <p:clrMapOvr>
    <a:masterClrMapping/>
  </p:clrMapOvr>
  <p:transition/>
</p:sldLayout>
</file>

<file path=ppt/slideLayouts/slideLayout6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6947386"/>
      </p:ext>
    </p:extLst>
  </p:cSld>
  <p:clrMapOvr>
    <a:masterClrMapping/>
  </p:clrMapOvr>
  <p:transition/>
</p:sldLayout>
</file>

<file path=ppt/slideLayouts/slideLayout63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77565100"/>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265204346"/>
      </p:ext>
    </p:extLst>
  </p:cSld>
  <p:clrMapOvr>
    <a:masterClrMapping/>
  </p:clrMapOvr>
  <p:transition/>
</p:sldLayout>
</file>

<file path=ppt/slideLayouts/slideLayout6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9602726"/>
      </p:ext>
    </p:extLst>
  </p:cSld>
  <p:clrMapOvr>
    <a:masterClrMapping/>
  </p:clrMapOvr>
  <p:transition/>
</p:sldLayout>
</file>

<file path=ppt/slideLayouts/slideLayout6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630634994"/>
      </p:ext>
    </p:extLst>
  </p:cSld>
  <p:clrMapOvr>
    <a:masterClrMapping/>
  </p:clrMapOvr>
  <p:transition/>
</p:sldLayout>
</file>

<file path=ppt/slideLayouts/slideLayout6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5204916"/>
      </p:ext>
    </p:extLst>
  </p:cSld>
  <p:clrMapOvr>
    <a:masterClrMapping/>
  </p:clrMapOvr>
  <p:transition/>
</p:sldLayout>
</file>

<file path=ppt/slideLayouts/slideLayout6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7056552"/>
      </p:ext>
    </p:extLst>
  </p:cSld>
  <p:clrMapOvr>
    <a:masterClrMapping/>
  </p:clrMapOvr>
  <p:transition/>
</p:sldLayout>
</file>

<file path=ppt/slideLayouts/slideLayout6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64325578"/>
      </p:ext>
    </p:extLst>
  </p:cSld>
  <p:clrMapOvr>
    <a:masterClrMapping/>
  </p:clrMapOvr>
  <p:transition/>
</p:sldLayout>
</file>

<file path=ppt/slideLayouts/slideLayout6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9789352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5990364"/>
      </p:ext>
    </p:extLst>
  </p:cSld>
  <p:clrMapOvr>
    <a:masterClrMapping/>
  </p:clrMapOvr>
  <p:transition/>
</p:sldLayout>
</file>

<file path=ppt/slideLayouts/slideLayout6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010528946"/>
      </p:ext>
    </p:extLst>
  </p:cSld>
  <p:clrMapOvr>
    <a:masterClrMapping/>
  </p:clrMapOvr>
  <p:transition/>
</p:sldLayout>
</file>

<file path=ppt/slideLayouts/slideLayout6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358532290"/>
      </p:ext>
    </p:extLst>
  </p:cSld>
  <p:clrMapOvr>
    <a:masterClrMapping/>
  </p:clrMapOvr>
  <p:transition/>
</p:sldLayout>
</file>

<file path=ppt/slideLayouts/slideLayout6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08302647"/>
      </p:ext>
    </p:extLst>
  </p:cSld>
  <p:clrMapOvr>
    <a:masterClrMapping/>
  </p:clrMapOvr>
  <p:transition/>
</p:sldLayout>
</file>

<file path=ppt/slideLayouts/slideLayout6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7756970"/>
      </p:ext>
    </p:extLst>
  </p:cSld>
  <p:clrMapOvr>
    <a:masterClrMapping/>
  </p:clrMapOvr>
  <p:transition/>
</p:sldLayout>
</file>

<file path=ppt/slideLayouts/slideLayout64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74799051"/>
      </p:ext>
    </p:extLst>
  </p:cSld>
  <p:clrMapOvr>
    <a:masterClrMapping/>
  </p:clrMapOvr>
  <p:transition/>
</p:sldLayout>
</file>

<file path=ppt/slideLayouts/slideLayout64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26819080"/>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85799631"/>
      </p:ext>
    </p:extLst>
  </p:cSld>
  <p:clrMapOvr>
    <a:masterClrMapping/>
  </p:clrMapOvr>
  <p:transition/>
</p:sldLayout>
</file>

<file path=ppt/slideLayouts/slideLayout6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4218593"/>
      </p:ext>
    </p:extLst>
  </p:cSld>
  <p:clrMapOvr>
    <a:masterClrMapping/>
  </p:clrMapOvr>
  <p:transition/>
</p:sldLayout>
</file>

<file path=ppt/slideLayouts/slideLayout6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281830857"/>
      </p:ext>
    </p:extLst>
  </p:cSld>
  <p:clrMapOvr>
    <a:masterClrMapping/>
  </p:clrMapOvr>
  <p:transition/>
</p:sldLayout>
</file>

<file path=ppt/slideLayouts/slideLayout6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86418627"/>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4344043"/>
      </p:ext>
    </p:extLst>
  </p:cSld>
  <p:clrMapOvr>
    <a:masterClrMapping/>
  </p:clrMapOvr>
  <p:transition/>
</p:sldLayout>
</file>

<file path=ppt/slideLayouts/slideLayout6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6541312"/>
      </p:ext>
    </p:extLst>
  </p:cSld>
  <p:clrMapOvr>
    <a:masterClrMapping/>
  </p:clrMapOvr>
  <p:transition/>
</p:sldLayout>
</file>

<file path=ppt/slideLayouts/slideLayout6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8561886"/>
      </p:ext>
    </p:extLst>
  </p:cSld>
  <p:clrMapOvr>
    <a:masterClrMapping/>
  </p:clrMapOvr>
  <p:transition/>
</p:sldLayout>
</file>

<file path=ppt/slideLayouts/slideLayout6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3439214"/>
      </p:ext>
    </p:extLst>
  </p:cSld>
  <p:clrMapOvr>
    <a:masterClrMapping/>
  </p:clrMapOvr>
  <p:transition/>
</p:sldLayout>
</file>

<file path=ppt/slideLayouts/slideLayout6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70788355"/>
      </p:ext>
    </p:extLst>
  </p:cSld>
  <p:clrMapOvr>
    <a:masterClrMapping/>
  </p:clrMapOvr>
  <p:transition/>
</p:sldLayout>
</file>

<file path=ppt/slideLayouts/slideLayout6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05193512"/>
      </p:ext>
    </p:extLst>
  </p:cSld>
  <p:clrMapOvr>
    <a:masterClrMapping/>
  </p:clrMapOvr>
  <p:transition/>
</p:sldLayout>
</file>

<file path=ppt/slideLayouts/slideLayout6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12720090"/>
      </p:ext>
    </p:extLst>
  </p:cSld>
  <p:clrMapOvr>
    <a:masterClrMapping/>
  </p:clrMapOvr>
  <p:transition/>
</p:sldLayout>
</file>

<file path=ppt/slideLayouts/slideLayout6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8014412"/>
      </p:ext>
    </p:extLst>
  </p:cSld>
  <p:clrMapOvr>
    <a:masterClrMapping/>
  </p:clrMapOvr>
  <p:transition/>
</p:sldLayout>
</file>

<file path=ppt/slideLayouts/slideLayout65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6059479"/>
      </p:ext>
    </p:extLst>
  </p:cSld>
  <p:clrMapOvr>
    <a:masterClrMapping/>
  </p:clrMapOvr>
  <p:transition/>
</p:sldLayout>
</file>

<file path=ppt/slideLayouts/slideLayout658.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41909610"/>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051858969"/>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0313750"/>
      </p:ext>
    </p:extLst>
  </p:cSld>
  <p:clrMapOvr>
    <a:masterClrMapping/>
  </p:clrMapOvr>
  <p:transition/>
</p:sldLayout>
</file>

<file path=ppt/slideLayouts/slideLayout6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5966189"/>
      </p:ext>
    </p:extLst>
  </p:cSld>
  <p:clrMapOvr>
    <a:masterClrMapping/>
  </p:clrMapOvr>
  <p:transition/>
</p:sldLayout>
</file>

<file path=ppt/slideLayouts/slideLayout6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04152274"/>
      </p:ext>
    </p:extLst>
  </p:cSld>
  <p:clrMapOvr>
    <a:masterClrMapping/>
  </p:clrMapOvr>
  <p:transition/>
</p:sldLayout>
</file>

<file path=ppt/slideLayouts/slideLayout6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8806355"/>
      </p:ext>
    </p:extLst>
  </p:cSld>
  <p:clrMapOvr>
    <a:masterClrMapping/>
  </p:clrMapOvr>
  <p:transition/>
</p:sldLayout>
</file>

<file path=ppt/slideLayouts/slideLayout6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6047641"/>
      </p:ext>
    </p:extLst>
  </p:cSld>
  <p:clrMapOvr>
    <a:masterClrMapping/>
  </p:clrMapOvr>
  <p:transition/>
</p:sldLayout>
</file>

<file path=ppt/slideLayouts/slideLayout6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9356620"/>
      </p:ext>
    </p:extLst>
  </p:cSld>
  <p:clrMapOvr>
    <a:masterClrMapping/>
  </p:clrMapOvr>
  <p:transition/>
</p:sldLayout>
</file>

<file path=ppt/slideLayouts/slideLayout6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70925433"/>
      </p:ext>
    </p:extLst>
  </p:cSld>
  <p:clrMapOvr>
    <a:masterClrMapping/>
  </p:clrMapOvr>
  <p:transition/>
</p:sldLayout>
</file>

<file path=ppt/slideLayouts/slideLayout6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309198987"/>
      </p:ext>
    </p:extLst>
  </p:cSld>
  <p:clrMapOvr>
    <a:masterClrMapping/>
  </p:clrMapOvr>
  <p:transition/>
</p:sldLayout>
</file>

<file path=ppt/slideLayouts/slideLayout6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887077888"/>
      </p:ext>
    </p:extLst>
  </p:cSld>
  <p:clrMapOvr>
    <a:masterClrMapping/>
  </p:clrMapOvr>
  <p:transition/>
</p:sldLayout>
</file>

<file path=ppt/slideLayouts/slideLayout6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0498338"/>
      </p:ext>
    </p:extLst>
  </p:cSld>
  <p:clrMapOvr>
    <a:masterClrMapping/>
  </p:clrMapOvr>
  <p:transition/>
</p:sldLayout>
</file>

<file path=ppt/slideLayouts/slideLayout6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3524566"/>
      </p:ext>
    </p:extLst>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477171087"/>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87770"/>
      </p:ext>
    </p:extLst>
  </p:cSld>
  <p:clrMapOvr>
    <a:masterClrMapping/>
  </p:clrMapOvr>
  <p:transition/>
</p:sldLayout>
</file>

<file path=ppt/slideLayouts/slideLayout67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541027284"/>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232056856"/>
      </p:ext>
    </p:extLst>
  </p:cSld>
  <p:clrMapOvr>
    <a:masterClrMapping/>
  </p:clrMapOvr>
  <p:transition/>
</p:sldLayout>
</file>

<file path=ppt/slideLayouts/slideLayout6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5790417"/>
      </p:ext>
    </p:extLst>
  </p:cSld>
  <p:clrMapOvr>
    <a:masterClrMapping/>
  </p:clrMapOvr>
  <p:transition/>
</p:sldLayout>
</file>

<file path=ppt/slideLayouts/slideLayout6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251300606"/>
      </p:ext>
    </p:extLst>
  </p:cSld>
  <p:clrMapOvr>
    <a:masterClrMapping/>
  </p:clrMapOvr>
  <p:transition/>
</p:sldLayout>
</file>

<file path=ppt/slideLayouts/slideLayout6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9372260"/>
      </p:ext>
    </p:extLst>
  </p:cSld>
  <p:clrMapOvr>
    <a:masterClrMapping/>
  </p:clrMapOvr>
  <p:transition/>
</p:sldLayout>
</file>

<file path=ppt/slideLayouts/slideLayout6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5125849"/>
      </p:ext>
    </p:extLst>
  </p:cSld>
  <p:clrMapOvr>
    <a:masterClrMapping/>
  </p:clrMapOvr>
  <p:transition/>
</p:sldLayout>
</file>

<file path=ppt/slideLayouts/slideLayout6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137100237"/>
      </p:ext>
    </p:extLst>
  </p:cSld>
  <p:clrMapOvr>
    <a:masterClrMapping/>
  </p:clrMapOvr>
  <p:transition/>
</p:sldLayout>
</file>

<file path=ppt/slideLayouts/slideLayout6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107205"/>
      </p:ext>
    </p:extLst>
  </p:cSld>
  <p:clrMapOvr>
    <a:masterClrMapping/>
  </p:clrMapOvr>
  <p:transition/>
</p:sldLayout>
</file>

<file path=ppt/slideLayouts/slideLayout6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9473059"/>
      </p:ext>
    </p:extLst>
  </p:cSld>
  <p:clrMapOvr>
    <a:masterClrMapping/>
  </p:clrMapOvr>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lvl1pPr>
          </a:lstStyle>
          <a:p>
            <a:fld id="{918B8E3E-4ABE-3A46-A7D3-8BBB454269A1}" type="slidenum">
              <a:rPr lang="en-US" altLang="en-US"/>
              <a:pPr/>
              <a:t>‹#›</a:t>
            </a:fld>
            <a:endParaRPr lang="en-US" altLang="en-US"/>
          </a:p>
        </p:txBody>
      </p:sp>
    </p:spTree>
    <p:extLst>
      <p:ext uri="{BB962C8B-B14F-4D97-AF65-F5344CB8AC3E}">
        <p14:creationId xmlns:p14="http://schemas.microsoft.com/office/powerpoint/2010/main" val="180785147"/>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376035217"/>
      </p:ext>
    </p:extLst>
  </p:cSld>
  <p:clrMapOvr>
    <a:masterClrMapping/>
  </p:clrMapOvr>
  <p:transition/>
</p:sldLayout>
</file>

<file path=ppt/slideLayouts/slideLayout6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2648518"/>
      </p:ext>
    </p:extLst>
  </p:cSld>
  <p:clrMapOvr>
    <a:masterClrMapping/>
  </p:clrMapOvr>
  <p:transitio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034945"/>
      </p:ext>
    </p:extLst>
  </p:cSld>
  <p:clrMapOvr>
    <a:masterClrMapping/>
  </p:clrMapOvr>
  <p:transition/>
</p:sldLayout>
</file>

<file path=ppt/slideLayouts/slideLayout6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1990783"/>
      </p:ext>
    </p:extLst>
  </p:cSld>
  <p:clrMapOvr>
    <a:masterClrMapping/>
  </p:clrMapOvr>
  <p:transition/>
</p:sldLayout>
</file>

<file path=ppt/slideLayouts/slideLayout684.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53436873"/>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983228458"/>
      </p:ext>
    </p:extLst>
  </p:cSld>
  <p:clrMapOvr>
    <a:masterClrMapping/>
  </p:clrMapOvr>
  <p:transition/>
</p:sldLayout>
</file>

<file path=ppt/slideLayouts/slideLayout6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84710873"/>
      </p:ext>
    </p:extLst>
  </p:cSld>
  <p:clrMapOvr>
    <a:masterClrMapping/>
  </p:clrMapOvr>
  <p:transition/>
</p:sldLayout>
</file>

<file path=ppt/slideLayouts/slideLayout6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993967637"/>
      </p:ext>
    </p:extLst>
  </p:cSld>
  <p:clrMapOvr>
    <a:masterClrMapping/>
  </p:clrMapOvr>
  <p:transition/>
</p:sldLayout>
</file>

<file path=ppt/slideLayouts/slideLayout6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1804289"/>
      </p:ext>
    </p:extLst>
  </p:cSld>
  <p:clrMapOvr>
    <a:masterClrMapping/>
  </p:clrMapOvr>
  <p:transition/>
</p:sldLayout>
</file>

<file path=ppt/slideLayouts/slideLayout6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6620483"/>
      </p:ext>
    </p:extLst>
  </p:cSld>
  <p:clrMapOvr>
    <a:masterClrMapping/>
  </p:clrMapOv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356426808"/>
      </p:ext>
    </p:extLst>
  </p:cSld>
  <p:clrMapOvr>
    <a:masterClrMapping/>
  </p:clrMapOvr>
  <p:transition/>
</p:sldLayout>
</file>

<file path=ppt/slideLayouts/slideLayout6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45826607"/>
      </p:ext>
    </p:extLst>
  </p:cSld>
  <p:clrMapOvr>
    <a:masterClrMapping/>
  </p:clrMapOvr>
  <p:transition/>
</p:sldLayout>
</file>

<file path=ppt/slideLayouts/slideLayout6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770478"/>
      </p:ext>
    </p:extLst>
  </p:cSld>
  <p:clrMapOvr>
    <a:masterClrMapping/>
  </p:clrMapOvr>
  <p:transition/>
</p:sldLayout>
</file>

<file path=ppt/slideLayouts/slideLayout6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930772757"/>
      </p:ext>
    </p:extLst>
  </p:cSld>
  <p:clrMapOvr>
    <a:masterClrMapping/>
  </p:clrMapOvr>
  <p:transition/>
</p:sldLayout>
</file>

<file path=ppt/slideLayouts/slideLayout6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647149314"/>
      </p:ext>
    </p:extLst>
  </p:cSld>
  <p:clrMapOvr>
    <a:masterClrMapping/>
  </p:clrMapOvr>
  <p:transition/>
</p:sldLayout>
</file>

<file path=ppt/slideLayouts/slideLayout6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16334471"/>
      </p:ext>
    </p:extLst>
  </p:cSld>
  <p:clrMapOvr>
    <a:masterClrMapping/>
  </p:clrMapOvr>
  <p:transition/>
</p:sldLayout>
</file>

<file path=ppt/slideLayouts/slideLayout6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2645729"/>
      </p:ext>
    </p:extLst>
  </p:cSld>
  <p:clrMapOvr>
    <a:masterClrMapping/>
  </p:clrMapOvr>
  <p:transition/>
</p:sldLayout>
</file>

<file path=ppt/slideLayouts/slideLayout69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0591100"/>
      </p:ext>
    </p:extLst>
  </p:cSld>
  <p:clrMapOvr>
    <a:masterClrMapping/>
  </p:clrMapOvr>
  <p:transition/>
</p:sldLayout>
</file>

<file path=ppt/slideLayouts/slideLayout69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025533459"/>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2039723618"/>
      </p:ext>
    </p:extLst>
  </p:cSld>
  <p:clrMapOvr>
    <a:masterClrMapping/>
  </p:clrMapOvr>
  <p:transition/>
</p:sldLayout>
</file>

<file path=ppt/slideLayouts/slideLayout69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108943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465782"/>
      </p:ext>
    </p:extLst>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5117276"/>
      </p:ext>
    </p:extLst>
  </p:cSld>
  <p:clrMapOvr>
    <a:masterClrMapping/>
  </p:clrMapOvr>
  <p:transition/>
</p:sldLayout>
</file>

<file path=ppt/slideLayouts/slideLayout70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899058025"/>
      </p:ext>
    </p:extLst>
  </p:cSld>
  <p:clrMapOvr>
    <a:masterClrMapping/>
  </p:clrMapOvr>
  <p:transition/>
</p:sldLayout>
</file>

<file path=ppt/slideLayouts/slideLayout70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7211388"/>
      </p:ext>
    </p:extLst>
  </p:cSld>
  <p:clrMapOvr>
    <a:masterClrMapping/>
  </p:clrMapOvr>
  <p:transition/>
</p:sldLayout>
</file>

<file path=ppt/slideLayouts/slideLayout70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4633074"/>
      </p:ext>
    </p:extLst>
  </p:cSld>
  <p:clrMapOvr>
    <a:masterClrMapping/>
  </p:clrMapOvr>
  <p:transition/>
</p:sldLayout>
</file>

<file path=ppt/slideLayouts/slideLayout70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83631233"/>
      </p:ext>
    </p:extLst>
  </p:cSld>
  <p:clrMapOvr>
    <a:masterClrMapping/>
  </p:clrMapOvr>
  <p:transition/>
</p:sldLayout>
</file>

<file path=ppt/slideLayouts/slideLayout70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5518157"/>
      </p:ext>
    </p:extLst>
  </p:cSld>
  <p:clrMapOvr>
    <a:masterClrMapping/>
  </p:clrMapOvr>
  <p:transition/>
</p:sldLayout>
</file>

<file path=ppt/slideLayouts/slideLayout7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645933681"/>
      </p:ext>
    </p:extLst>
  </p:cSld>
  <p:clrMapOvr>
    <a:masterClrMapping/>
  </p:clrMapOvr>
  <p:transition/>
</p:sldLayout>
</file>

<file path=ppt/slideLayouts/slideLayout7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943003493"/>
      </p:ext>
    </p:extLst>
  </p:cSld>
  <p:clrMapOvr>
    <a:masterClrMapping/>
  </p:clrMapOvr>
  <p:transition/>
</p:sldLayout>
</file>

<file path=ppt/slideLayouts/slideLayout7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3160358"/>
      </p:ext>
    </p:extLst>
  </p:cSld>
  <p:clrMapOvr>
    <a:masterClrMapping/>
  </p:clrMapOvr>
  <p:transition/>
</p:sldLayout>
</file>

<file path=ppt/slideLayouts/slideLayout7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5550270"/>
      </p:ext>
    </p:extLst>
  </p:cSld>
  <p:clrMapOvr>
    <a:masterClrMapping/>
  </p:clrMapOvr>
  <p:transition/>
</p:sldLayout>
</file>

<file path=ppt/slideLayouts/slideLayout70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9110699"/>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889947178"/>
      </p:ext>
    </p:extLst>
  </p:cSld>
  <p:clrMapOvr>
    <a:masterClrMapping/>
  </p:clrMapOvr>
  <p:transition/>
</p:sldLayout>
</file>

<file path=ppt/slideLayouts/slideLayout71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12633417"/>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64101839"/>
      </p:ext>
    </p:extLst>
  </p:cSld>
  <p:clrMapOvr>
    <a:masterClrMapping/>
  </p:clrMapOvr>
  <p:transition/>
</p:sldLayout>
</file>

<file path=ppt/slideLayouts/slideLayout7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4275569"/>
      </p:ext>
    </p:extLst>
  </p:cSld>
  <p:clrMapOvr>
    <a:masterClrMapping/>
  </p:clrMapOvr>
  <p:transition/>
</p:sldLayout>
</file>

<file path=ppt/slideLayouts/slideLayout7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190668363"/>
      </p:ext>
    </p:extLst>
  </p:cSld>
  <p:clrMapOvr>
    <a:masterClrMapping/>
  </p:clrMapOvr>
  <p:transition/>
</p:sldLayout>
</file>

<file path=ppt/slideLayouts/slideLayout7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6092622"/>
      </p:ext>
    </p:extLst>
  </p:cSld>
  <p:clrMapOvr>
    <a:masterClrMapping/>
  </p:clrMapOvr>
  <p:transition/>
</p:sldLayout>
</file>

<file path=ppt/slideLayouts/slideLayout7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228794"/>
      </p:ext>
    </p:extLst>
  </p:cSld>
  <p:clrMapOvr>
    <a:masterClrMapping/>
  </p:clrMapOvr>
  <p:transition/>
</p:sldLayout>
</file>

<file path=ppt/slideLayouts/slideLayout7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26413173"/>
      </p:ext>
    </p:extLst>
  </p:cSld>
  <p:clrMapOvr>
    <a:masterClrMapping/>
  </p:clrMapOvr>
  <p:transition/>
</p:sldLayout>
</file>

<file path=ppt/slideLayouts/slideLayout7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319847"/>
      </p:ext>
    </p:extLst>
  </p:cSld>
  <p:clrMapOvr>
    <a:masterClrMapping/>
  </p:clrMapOvr>
  <p:transition/>
</p:sldLayout>
</file>

<file path=ppt/slideLayouts/slideLayout7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04196431"/>
      </p:ext>
    </p:extLst>
  </p:cSld>
  <p:clrMapOvr>
    <a:masterClrMapping/>
  </p:clrMapOvr>
  <p:transition/>
</p:sldLayout>
</file>

<file path=ppt/slideLayouts/slideLayout7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968217462"/>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80695788"/>
      </p:ext>
    </p:extLst>
  </p:cSld>
  <p:clrMapOvr>
    <a:masterClrMapping/>
  </p:clrMapOvr>
  <p:transition/>
</p:sldLayout>
</file>

<file path=ppt/slideLayouts/slideLayout7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2456682"/>
      </p:ext>
    </p:extLst>
  </p:cSld>
  <p:clrMapOvr>
    <a:masterClrMapping/>
  </p:clrMapOvr>
  <p:transition/>
</p:sldLayout>
</file>

<file path=ppt/slideLayouts/slideLayout7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02539390"/>
      </p:ext>
    </p:extLst>
  </p:cSld>
  <p:clrMapOvr>
    <a:masterClrMapping/>
  </p:clrMapOvr>
  <p:transition/>
</p:sldLayout>
</file>

<file path=ppt/slideLayouts/slideLayout72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8504292"/>
      </p:ext>
    </p:extLst>
  </p:cSld>
  <p:clrMapOvr>
    <a:masterClrMapping/>
  </p:clrMapOvr>
  <p:transition/>
</p:sldLayout>
</file>

<file path=ppt/slideLayouts/slideLayout72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35745791"/>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802205057"/>
      </p:ext>
    </p:extLst>
  </p:cSld>
  <p:clrMapOvr>
    <a:masterClrMapping/>
  </p:clrMapOvr>
  <p:transition/>
</p:sldLayout>
</file>

<file path=ppt/slideLayouts/slideLayout7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355115"/>
      </p:ext>
    </p:extLst>
  </p:cSld>
  <p:clrMapOvr>
    <a:masterClrMapping/>
  </p:clrMapOvr>
  <p:transition/>
</p:sldLayout>
</file>

<file path=ppt/slideLayouts/slideLayout7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1388391521"/>
      </p:ext>
    </p:extLst>
  </p:cSld>
  <p:clrMapOvr>
    <a:masterClrMapping/>
  </p:clrMapOvr>
  <p:transition/>
</p:sldLayout>
</file>

<file path=ppt/slideLayouts/slideLayout7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2796157"/>
      </p:ext>
    </p:extLst>
  </p:cSld>
  <p:clrMapOvr>
    <a:masterClrMapping/>
  </p:clrMapOvr>
  <p:transition/>
</p:sldLayout>
</file>

<file path=ppt/slideLayouts/slideLayout7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2888574"/>
      </p:ext>
    </p:extLst>
  </p:cSld>
  <p:clrMapOvr>
    <a:masterClrMapping/>
  </p:clrMapOvr>
  <p:transition/>
</p:sldLayout>
</file>

<file path=ppt/slideLayouts/slideLayout7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8063149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9393584"/>
      </p:ext>
    </p:extLst>
  </p:cSld>
  <p:clrMapOvr>
    <a:masterClrMapping/>
  </p:clrMapOvr>
  <p:transition/>
</p:sldLayout>
</file>

<file path=ppt/slideLayouts/slideLayout7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01947"/>
      </p:ext>
    </p:extLst>
  </p:cSld>
  <p:clrMapOvr>
    <a:masterClrMapping/>
  </p:clrMapOvr>
  <p:transition/>
</p:sldLayout>
</file>

<file path=ppt/slideLayouts/slideLayout7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204462951"/>
      </p:ext>
    </p:extLst>
  </p:cSld>
  <p:clrMapOvr>
    <a:masterClrMapping/>
  </p:clrMapOvr>
  <p:transition/>
</p:sldLayout>
</file>

<file path=ppt/slideLayouts/slideLayout7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1210359231"/>
      </p:ext>
    </p:extLst>
  </p:cSld>
  <p:clrMapOvr>
    <a:masterClrMapping/>
  </p:clrMapOvr>
  <p:transition/>
</p:sldLayout>
</file>

<file path=ppt/slideLayouts/slideLayout7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1035021"/>
      </p:ext>
    </p:extLst>
  </p:cSld>
  <p:clrMapOvr>
    <a:masterClrMapping/>
  </p:clrMapOvr>
  <p:transition/>
</p:sldLayout>
</file>

<file path=ppt/slideLayouts/slideLayout7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10537"/>
      </p:ext>
    </p:extLst>
  </p:cSld>
  <p:clrMapOvr>
    <a:masterClrMapping/>
  </p:clrMapOvr>
  <p:transition/>
</p:sldLayout>
</file>

<file path=ppt/slideLayouts/slideLayout7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38393740"/>
      </p:ext>
    </p:extLst>
  </p:cSld>
  <p:clrMapOvr>
    <a:masterClrMapping/>
  </p:clrMapOvr>
  <p:transition/>
</p:sldLayout>
</file>

<file path=ppt/slideLayouts/slideLayout73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485054"/>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983614030"/>
      </p:ext>
    </p:extLst>
  </p:cSld>
  <p:clrMapOvr>
    <a:masterClrMapping/>
  </p:clrMapOvr>
  <p:transition/>
</p:sldLayout>
</file>

<file path=ppt/slideLayouts/slideLayout7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1554098"/>
      </p:ext>
    </p:extLst>
  </p:cSld>
  <p:clrMapOvr>
    <a:masterClrMapping/>
  </p:clrMapOvr>
  <p:transition/>
</p:sldLayout>
</file>

<file path=ppt/slideLayouts/slideLayout7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655035325"/>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91705403"/>
      </p:ext>
    </p:extLst>
  </p:cSld>
  <p:clrMapOvr>
    <a:masterClrMapping/>
  </p:clrMapOvr>
  <p:transition/>
</p:sldLayout>
</file>

<file path=ppt/slideLayouts/slideLayout7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5241081"/>
      </p:ext>
    </p:extLst>
  </p:cSld>
  <p:clrMapOvr>
    <a:masterClrMapping/>
  </p:clrMapOvr>
  <p:transition/>
</p:sldLayout>
</file>

<file path=ppt/slideLayouts/slideLayout7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04187516"/>
      </p:ext>
    </p:extLst>
  </p:cSld>
  <p:clrMapOvr>
    <a:masterClrMapping/>
  </p:clrMapOvr>
  <p:transition/>
</p:sldLayout>
</file>

<file path=ppt/slideLayouts/slideLayout7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653516"/>
      </p:ext>
    </p:extLst>
  </p:cSld>
  <p:clrMapOvr>
    <a:masterClrMapping/>
  </p:clrMapOvr>
  <p:transition/>
</p:sldLayout>
</file>

<file path=ppt/slideLayouts/slideLayout7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2033002"/>
      </p:ext>
    </p:extLst>
  </p:cSld>
  <p:clrMapOvr>
    <a:masterClrMapping/>
  </p:clrMapOvr>
  <p:transition/>
</p:sldLayout>
</file>

<file path=ppt/slideLayouts/slideLayout7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047372231"/>
      </p:ext>
    </p:extLst>
  </p:cSld>
  <p:clrMapOvr>
    <a:masterClrMapping/>
  </p:clrMapOvr>
  <p:transition/>
</p:sldLayout>
</file>

<file path=ppt/slideLayouts/slideLayout7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707746139"/>
      </p:ext>
    </p:extLst>
  </p:cSld>
  <p:clrMapOvr>
    <a:masterClrMapping/>
  </p:clrMapOvr>
  <p:transition/>
</p:sldLayout>
</file>

<file path=ppt/slideLayouts/slideLayout7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2261796"/>
      </p:ext>
    </p:extLst>
  </p:cSld>
  <p:clrMapOvr>
    <a:masterClrMapping/>
  </p:clrMapOvr>
  <p:transition/>
</p:sldLayout>
</file>

<file path=ppt/slideLayouts/slideLayout7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3785404"/>
      </p:ext>
    </p:extLst>
  </p:cSld>
  <p:clrMapOvr>
    <a:masterClrMapping/>
  </p:clrMapOvr>
  <p:transition/>
</p:sldLayout>
</file>

<file path=ppt/slideLayouts/slideLayout7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82338"/>
      </p:ext>
    </p:extLst>
  </p:cSld>
  <p:clrMapOvr>
    <a:masterClrMapping/>
  </p:clrMapOvr>
  <p:transition/>
</p:sldLayout>
</file>

<file path=ppt/slideLayouts/slideLayout74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62897458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18502651"/>
      </p:ext>
    </p:extLst>
  </p:cSld>
  <p:clrMapOvr>
    <a:masterClrMapping/>
  </p:clrMapOvr>
  <p:transition/>
</p:sldLayout>
</file>

<file path=ppt/slideLayouts/slideLayout7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557" indent="0" algn="ctr">
              <a:buNone/>
              <a:defRPr/>
            </a:lvl2pPr>
            <a:lvl3pPr marL="913116" indent="0" algn="ctr">
              <a:buNone/>
              <a:defRPr/>
            </a:lvl3pPr>
            <a:lvl4pPr marL="1369677" indent="0" algn="ctr">
              <a:buNone/>
              <a:defRPr/>
            </a:lvl4pPr>
            <a:lvl5pPr marL="1826233" indent="0" algn="ctr">
              <a:buNone/>
              <a:defRPr/>
            </a:lvl5pPr>
            <a:lvl6pPr marL="2282792" indent="0" algn="ctr">
              <a:buNone/>
              <a:defRPr/>
            </a:lvl6pPr>
            <a:lvl7pPr marL="2739351" indent="0" algn="ctr">
              <a:buNone/>
              <a:defRPr/>
            </a:lvl7pPr>
            <a:lvl8pPr marL="3195907" indent="0" algn="ctr">
              <a:buNone/>
              <a:defRPr/>
            </a:lvl8pPr>
            <a:lvl9pPr marL="3652468" indent="0" algn="ctr">
              <a:buNone/>
              <a:defRPr/>
            </a:lvl9pPr>
          </a:lstStyle>
          <a:p>
            <a:r>
              <a:rPr lang="en-US"/>
              <a:t>Click to edit Master subtitle style</a:t>
            </a:r>
          </a:p>
        </p:txBody>
      </p:sp>
    </p:spTree>
    <p:extLst>
      <p:ext uri="{BB962C8B-B14F-4D97-AF65-F5344CB8AC3E}">
        <p14:creationId xmlns:p14="http://schemas.microsoft.com/office/powerpoint/2010/main" val="1894519218"/>
      </p:ext>
    </p:extLst>
  </p:cSld>
  <p:clrMapOvr>
    <a:masterClrMapping/>
  </p:clrMapOvr>
  <p:transition/>
</p:sldLayout>
</file>

<file path=ppt/slideLayouts/slideLayout7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86039021"/>
      </p:ext>
    </p:extLst>
  </p:cSld>
  <p:clrMapOvr>
    <a:masterClrMapping/>
  </p:clrMapOvr>
  <p:transition/>
</p:sldLayout>
</file>

<file path=ppt/slideLayouts/slideLayout7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557" indent="0">
              <a:buNone/>
              <a:defRPr sz="1800"/>
            </a:lvl2pPr>
            <a:lvl3pPr marL="913116" indent="0">
              <a:buNone/>
              <a:defRPr sz="1600"/>
            </a:lvl3pPr>
            <a:lvl4pPr marL="1369677" indent="0">
              <a:buNone/>
              <a:defRPr sz="1400"/>
            </a:lvl4pPr>
            <a:lvl5pPr marL="1826233" indent="0">
              <a:buNone/>
              <a:defRPr sz="1400"/>
            </a:lvl5pPr>
            <a:lvl6pPr marL="2282792" indent="0">
              <a:buNone/>
              <a:defRPr sz="1400"/>
            </a:lvl6pPr>
            <a:lvl7pPr marL="2739351" indent="0">
              <a:buNone/>
              <a:defRPr sz="1400"/>
            </a:lvl7pPr>
            <a:lvl8pPr marL="3195907" indent="0">
              <a:buNone/>
              <a:defRPr sz="1400"/>
            </a:lvl8pPr>
            <a:lvl9pPr marL="3652468" indent="0">
              <a:buNone/>
              <a:defRPr sz="1400"/>
            </a:lvl9pPr>
          </a:lstStyle>
          <a:p>
            <a:pPr lvl="0"/>
            <a:r>
              <a:rPr lang="en-US"/>
              <a:t>Click to edit Master text styles</a:t>
            </a:r>
          </a:p>
        </p:txBody>
      </p:sp>
    </p:spTree>
    <p:extLst>
      <p:ext uri="{BB962C8B-B14F-4D97-AF65-F5344CB8AC3E}">
        <p14:creationId xmlns:p14="http://schemas.microsoft.com/office/powerpoint/2010/main" val="1931513970"/>
      </p:ext>
    </p:extLst>
  </p:cSld>
  <p:clrMapOvr>
    <a:masterClrMapping/>
  </p:clrMapOvr>
  <p:transition/>
</p:sldLayout>
</file>

<file path=ppt/slideLayouts/slideLayout7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5539862"/>
      </p:ext>
    </p:extLst>
  </p:cSld>
  <p:clrMapOvr>
    <a:masterClrMapping/>
  </p:clrMapOvr>
  <p:transition/>
</p:sldLayout>
</file>

<file path=ppt/slideLayouts/slideLayout7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557" indent="0">
              <a:buNone/>
              <a:defRPr sz="2000" b="1"/>
            </a:lvl2pPr>
            <a:lvl3pPr marL="913116" indent="0">
              <a:buNone/>
              <a:defRPr sz="1800" b="1"/>
            </a:lvl3pPr>
            <a:lvl4pPr marL="1369677" indent="0">
              <a:buNone/>
              <a:defRPr sz="1600" b="1"/>
            </a:lvl4pPr>
            <a:lvl5pPr marL="1826233" indent="0">
              <a:buNone/>
              <a:defRPr sz="1600" b="1"/>
            </a:lvl5pPr>
            <a:lvl6pPr marL="2282792" indent="0">
              <a:buNone/>
              <a:defRPr sz="1600" b="1"/>
            </a:lvl6pPr>
            <a:lvl7pPr marL="2739351" indent="0">
              <a:buNone/>
              <a:defRPr sz="1600" b="1"/>
            </a:lvl7pPr>
            <a:lvl8pPr marL="3195907" indent="0">
              <a:buNone/>
              <a:defRPr sz="1600" b="1"/>
            </a:lvl8pPr>
            <a:lvl9pPr marL="365246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1784812"/>
      </p:ext>
    </p:extLst>
  </p:cSld>
  <p:clrMapOvr>
    <a:masterClrMapping/>
  </p:clrMapOvr>
  <p:transition/>
</p:sldLayout>
</file>

<file path=ppt/slideLayouts/slideLayout7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6235379"/>
      </p:ext>
    </p:extLst>
  </p:cSld>
  <p:clrMapOvr>
    <a:masterClrMapping/>
  </p:clrMapOvr>
  <p:transition/>
</p:sldLayout>
</file>

<file path=ppt/slideLayouts/slideLayout7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894977"/>
      </p:ext>
    </p:extLst>
  </p:cSld>
  <p:clrMapOvr>
    <a:masterClrMapping/>
  </p:clrMapOvr>
  <p:transition/>
</p:sldLayout>
</file>

<file path=ppt/slideLayouts/slideLayout7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262692685"/>
      </p:ext>
    </p:extLst>
  </p:cSld>
  <p:clrMapOvr>
    <a:masterClrMapping/>
  </p:clrMapOvr>
  <p:transition/>
</p:sldLayout>
</file>

<file path=ppt/slideLayouts/slideLayout7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57" indent="0">
              <a:buNone/>
              <a:defRPr sz="2800"/>
            </a:lvl2pPr>
            <a:lvl3pPr marL="913116" indent="0">
              <a:buNone/>
              <a:defRPr sz="2400"/>
            </a:lvl3pPr>
            <a:lvl4pPr marL="1369677" indent="0">
              <a:buNone/>
              <a:defRPr sz="2000"/>
            </a:lvl4pPr>
            <a:lvl5pPr marL="1826233" indent="0">
              <a:buNone/>
              <a:defRPr sz="2000"/>
            </a:lvl5pPr>
            <a:lvl6pPr marL="2282792" indent="0">
              <a:buNone/>
              <a:defRPr sz="2000"/>
            </a:lvl6pPr>
            <a:lvl7pPr marL="2739351" indent="0">
              <a:buNone/>
              <a:defRPr sz="2000"/>
            </a:lvl7pPr>
            <a:lvl8pPr marL="3195907" indent="0">
              <a:buNone/>
              <a:defRPr sz="2000"/>
            </a:lvl8pPr>
            <a:lvl9pPr marL="3652468"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57" indent="0">
              <a:buNone/>
              <a:defRPr sz="1200"/>
            </a:lvl2pPr>
            <a:lvl3pPr marL="913116" indent="0">
              <a:buNone/>
              <a:defRPr sz="1000"/>
            </a:lvl3pPr>
            <a:lvl4pPr marL="1369677" indent="0">
              <a:buNone/>
              <a:defRPr sz="900"/>
            </a:lvl4pPr>
            <a:lvl5pPr marL="1826233" indent="0">
              <a:buNone/>
              <a:defRPr sz="900"/>
            </a:lvl5pPr>
            <a:lvl6pPr marL="2282792" indent="0">
              <a:buNone/>
              <a:defRPr sz="900"/>
            </a:lvl6pPr>
            <a:lvl7pPr marL="2739351" indent="0">
              <a:buNone/>
              <a:defRPr sz="900"/>
            </a:lvl7pPr>
            <a:lvl8pPr marL="3195907" indent="0">
              <a:buNone/>
              <a:defRPr sz="900"/>
            </a:lvl8pPr>
            <a:lvl9pPr marL="3652468" indent="0">
              <a:buNone/>
              <a:defRPr sz="900"/>
            </a:lvl9pPr>
          </a:lstStyle>
          <a:p>
            <a:pPr lvl="0"/>
            <a:r>
              <a:rPr lang="en-US"/>
              <a:t>Click to edit Master text styles</a:t>
            </a:r>
          </a:p>
        </p:txBody>
      </p:sp>
    </p:spTree>
    <p:extLst>
      <p:ext uri="{BB962C8B-B14F-4D97-AF65-F5344CB8AC3E}">
        <p14:creationId xmlns:p14="http://schemas.microsoft.com/office/powerpoint/2010/main" val="1859031536"/>
      </p:ext>
    </p:extLst>
  </p:cSld>
  <p:clrMapOvr>
    <a:masterClrMapping/>
  </p:clrMapOvr>
  <p:transition/>
</p:sldLayout>
</file>

<file path=ppt/slideLayouts/slideLayout7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8299904"/>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752392754"/>
      </p:ext>
    </p:extLst>
  </p:cSld>
  <p:clrMapOvr>
    <a:masterClrMapping/>
  </p:clrMapOvr>
  <p:transition/>
</p:sldLayout>
</file>

<file path=ppt/slideLayouts/slideLayout7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3324176"/>
      </p:ext>
    </p:extLst>
  </p:cSld>
  <p:clrMapOvr>
    <a:masterClrMapping/>
  </p:clrMapOvr>
  <p:transition/>
</p:sldLayout>
</file>

<file path=ppt/slideLayouts/slideLayout76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5433483"/>
      </p:ext>
    </p:extLst>
  </p:cSld>
  <p:clrMapOvr>
    <a:masterClrMapping/>
  </p:clrMapOvr>
  <p:transition/>
</p:sldLayout>
</file>

<file path=ppt/slideLayouts/slideLayout76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395279207"/>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457200" y="6245225"/>
            <a:ext cx="2133600" cy="476250"/>
          </a:xfrm>
          <a:prstGeom prst="rect">
            <a:avLst/>
          </a:prstGeom>
        </p:spPr>
        <p:txBody>
          <a:bodyPr lIns="91311" tIns="45653" rIns="91311" bIns="45653"/>
          <a:lstStyle>
            <a:lvl1pPr defTabSz="913264">
              <a:defRPr sz="1200" b="1">
                <a:solidFill>
                  <a:srgbClr val="000000"/>
                </a:solidFill>
                <a:latin typeface="Arial" charset="0"/>
                <a:ea typeface="ＭＳ Ｐゴシック" charset="0"/>
                <a:cs typeface="ＭＳ Ｐゴシック" charset="0"/>
              </a:defRPr>
            </a:lvl1pPr>
          </a:lstStyle>
          <a:p>
            <a:pPr>
              <a:defRPr/>
            </a:pPr>
            <a:endParaRPr lang="en-US" altLang="zh-CN"/>
          </a:p>
        </p:txBody>
      </p:sp>
      <p:sp>
        <p:nvSpPr>
          <p:cNvPr id="7" name="Footer Placeholder 6"/>
          <p:cNvSpPr>
            <a:spLocks noGrp="1"/>
          </p:cNvSpPr>
          <p:nvPr>
            <p:ph type="ftr" sz="quarter" idx="11"/>
          </p:nvPr>
        </p:nvSpPr>
        <p:spPr>
          <a:xfrm>
            <a:off x="3124200" y="6245225"/>
            <a:ext cx="2895600" cy="476250"/>
          </a:xfrm>
          <a:prstGeom prst="rect">
            <a:avLst/>
          </a:prstGeom>
        </p:spPr>
        <p:txBody>
          <a:bodyPr lIns="91311" tIns="45653" rIns="91311" bIns="45653"/>
          <a:lstStyle>
            <a:lvl1pPr defTabSz="913264">
              <a:defRPr sz="1200" b="1">
                <a:solidFill>
                  <a:srgbClr val="000000"/>
                </a:solidFill>
                <a:latin typeface="Arial" charset="0"/>
                <a:ea typeface="ＭＳ Ｐゴシック" charset="0"/>
                <a:cs typeface="ＭＳ Ｐゴシック" charset="0"/>
              </a:defRPr>
            </a:lvl1pPr>
          </a:lstStyle>
          <a:p>
            <a:pPr>
              <a:defRPr/>
            </a:pPr>
            <a:endParaRPr lang="en-US" altLang="zh-CN"/>
          </a:p>
        </p:txBody>
      </p:sp>
      <p:sp>
        <p:nvSpPr>
          <p:cNvPr id="8" name="Slide Number Placeholder 7"/>
          <p:cNvSpPr>
            <a:spLocks noGrp="1"/>
          </p:cNvSpPr>
          <p:nvPr>
            <p:ph type="sldNum" sz="quarter" idx="12"/>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defTabSz="912813">
              <a:defRPr>
                <a:solidFill>
                  <a:srgbClr val="000000"/>
                </a:solidFill>
              </a:defRPr>
            </a:lvl1pPr>
          </a:lstStyle>
          <a:p>
            <a:fld id="{ED4CFB1F-2A7C-3245-BD1B-A91DB1DC6A90}" type="slidenum">
              <a:rPr lang="en-US" altLang="zh-CN"/>
              <a:pPr/>
              <a:t>‹#›</a:t>
            </a:fld>
            <a:endParaRPr lang="en-US" altLang="zh-CN"/>
          </a:p>
        </p:txBody>
      </p:sp>
    </p:spTree>
    <p:extLst>
      <p:ext uri="{BB962C8B-B14F-4D97-AF65-F5344CB8AC3E}">
        <p14:creationId xmlns:p14="http://schemas.microsoft.com/office/powerpoint/2010/main" val="396377017"/>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a:prstGeom prst="rect">
            <a:avLst/>
          </a:prstGeom>
        </p:spPr>
        <p:txBody>
          <a:bodyPr lIns="91311" tIns="45653" rIns="91311" bIns="45653"/>
          <a:lstStyle>
            <a:lvl1pPr defTabSz="913264">
              <a:defRPr sz="1200" b="1">
                <a:solidFill>
                  <a:srgbClr val="000000"/>
                </a:solidFill>
                <a:latin typeface="Arial" charset="0"/>
                <a:ea typeface="ＭＳ Ｐゴシック" charset="0"/>
                <a:cs typeface="ＭＳ Ｐゴシック" charset="0"/>
              </a:defRPr>
            </a:lvl1pPr>
          </a:lstStyle>
          <a:p>
            <a:pPr>
              <a:defRPr/>
            </a:pPr>
            <a:endParaRPr lang="en-US" altLang="zh-CN"/>
          </a:p>
        </p:txBody>
      </p:sp>
      <p:sp>
        <p:nvSpPr>
          <p:cNvPr id="5" name="Footer Placeholder 4"/>
          <p:cNvSpPr>
            <a:spLocks noGrp="1"/>
          </p:cNvSpPr>
          <p:nvPr>
            <p:ph type="ftr" sz="quarter" idx="11"/>
          </p:nvPr>
        </p:nvSpPr>
        <p:spPr>
          <a:xfrm>
            <a:off x="3124200" y="6245225"/>
            <a:ext cx="2895600" cy="476250"/>
          </a:xfrm>
          <a:prstGeom prst="rect">
            <a:avLst/>
          </a:prstGeom>
        </p:spPr>
        <p:txBody>
          <a:bodyPr lIns="91311" tIns="45653" rIns="91311" bIns="45653"/>
          <a:lstStyle>
            <a:lvl1pPr defTabSz="913264">
              <a:defRPr sz="1200" b="1">
                <a:solidFill>
                  <a:srgbClr val="000000"/>
                </a:solidFill>
                <a:latin typeface="Arial" charset="0"/>
                <a:ea typeface="ＭＳ Ｐゴシック" charset="0"/>
                <a:cs typeface="ＭＳ Ｐゴシック" charset="0"/>
              </a:defRPr>
            </a:lvl1pPr>
          </a:lstStyle>
          <a:p>
            <a:pPr>
              <a:defRPr/>
            </a:pPr>
            <a:endParaRPr lang="en-US" altLang="zh-CN"/>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defTabSz="912813">
              <a:defRPr>
                <a:solidFill>
                  <a:srgbClr val="000000"/>
                </a:solidFill>
              </a:defRPr>
            </a:lvl1pPr>
          </a:lstStyle>
          <a:p>
            <a:fld id="{1F4B2941-49ED-1043-A89C-3A67389E6853}" type="slidenum">
              <a:rPr lang="en-US" altLang="zh-CN"/>
              <a:pPr/>
              <a:t>‹#›</a:t>
            </a:fld>
            <a:endParaRPr lang="en-US" altLang="zh-CN"/>
          </a:p>
        </p:txBody>
      </p:sp>
    </p:spTree>
    <p:extLst>
      <p:ext uri="{BB962C8B-B14F-4D97-AF65-F5344CB8AC3E}">
        <p14:creationId xmlns:p14="http://schemas.microsoft.com/office/powerpoint/2010/main" val="6072641"/>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606199759"/>
      </p:ext>
    </p:extLst>
  </p:cSld>
  <p:clrMapOvr>
    <a:masterClrMapping/>
  </p:clrMapOvr>
  <p:transition/>
</p:sldLayout>
</file>

<file path=ppt/slideLayouts/slideLayout7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984857"/>
      </p:ext>
    </p:extLst>
  </p:cSld>
  <p:clrMapOvr>
    <a:masterClrMapping/>
  </p:clrMapOvr>
  <p:transition/>
</p:sldLayout>
</file>

<file path=ppt/slideLayouts/slideLayout7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435889744"/>
      </p:ext>
    </p:extLst>
  </p:cSld>
  <p:clrMapOvr>
    <a:masterClrMapping/>
  </p:clrMapOvr>
  <p:transition/>
</p:sldLayout>
</file>

<file path=ppt/slideLayouts/slideLayout7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44593499"/>
      </p:ext>
    </p:extLst>
  </p:cSld>
  <p:clrMapOvr>
    <a:masterClrMapping/>
  </p:clrMapOvr>
  <p:transition/>
</p:sldLayout>
</file>

<file path=ppt/slideLayouts/slideLayout7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8469911"/>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74612399"/>
      </p:ext>
    </p:extLst>
  </p:cSld>
  <p:clrMapOvr>
    <a:masterClrMapping/>
  </p:clrMapOvr>
  <p:transition/>
</p:sldLayout>
</file>

<file path=ppt/slideLayouts/slideLayout7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72020127"/>
      </p:ext>
    </p:extLst>
  </p:cSld>
  <p:clrMapOvr>
    <a:masterClrMapping/>
  </p:clrMapOvr>
  <p:transition/>
</p:sldLayout>
</file>

<file path=ppt/slideLayouts/slideLayout7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8663950"/>
      </p:ext>
    </p:extLst>
  </p:cSld>
  <p:clrMapOvr>
    <a:masterClrMapping/>
  </p:clrMapOvr>
  <p:transition/>
</p:sldLayout>
</file>

<file path=ppt/slideLayouts/slideLayout7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033505236"/>
      </p:ext>
    </p:extLst>
  </p:cSld>
  <p:clrMapOvr>
    <a:masterClrMapping/>
  </p:clrMapOvr>
  <p:transition/>
</p:sldLayout>
</file>

<file path=ppt/slideLayouts/slideLayout7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9777560"/>
      </p:ext>
    </p:extLst>
  </p:cSld>
  <p:clrMapOvr>
    <a:masterClrMapping/>
  </p:clrMapOvr>
  <p:transition/>
</p:sldLayout>
</file>

<file path=ppt/slideLayouts/slideLayout7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367818"/>
      </p:ext>
    </p:extLst>
  </p:cSld>
  <p:clrMapOvr>
    <a:masterClrMapping/>
  </p:clrMapOvr>
  <p:transition/>
</p:sldLayout>
</file>

<file path=ppt/slideLayouts/slideLayout7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675105"/>
      </p:ext>
    </p:extLst>
  </p:cSld>
  <p:clrMapOvr>
    <a:masterClrMapping/>
  </p:clrMapOvr>
  <p:transition/>
</p:sldLayout>
</file>

<file path=ppt/slideLayouts/slideLayout77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1810563"/>
      </p:ext>
    </p:extLst>
  </p:cSld>
  <p:clrMapOvr>
    <a:masterClrMapping/>
  </p:clrMapOvr>
  <p:transition/>
</p:sldLayout>
</file>

<file path=ppt/slideLayouts/slideLayout77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92740049"/>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277" indent="0" algn="ctr">
              <a:buNone/>
              <a:defRPr/>
            </a:lvl2pPr>
            <a:lvl3pPr marL="912560" indent="0" algn="ctr">
              <a:buNone/>
              <a:defRPr/>
            </a:lvl3pPr>
            <a:lvl4pPr marL="1368846" indent="0" algn="ctr">
              <a:buNone/>
              <a:defRPr/>
            </a:lvl4pPr>
            <a:lvl5pPr marL="1825126" indent="0" algn="ctr">
              <a:buNone/>
              <a:defRPr/>
            </a:lvl5pPr>
            <a:lvl6pPr marL="2281405" indent="0" algn="ctr">
              <a:buNone/>
              <a:defRPr/>
            </a:lvl6pPr>
            <a:lvl7pPr marL="2737690" indent="0" algn="ctr">
              <a:buNone/>
              <a:defRPr/>
            </a:lvl7pPr>
            <a:lvl8pPr marL="3193964" indent="0" algn="ctr">
              <a:buNone/>
              <a:defRPr/>
            </a:lvl8pPr>
            <a:lvl9pPr marL="3650251" indent="0" algn="ctr">
              <a:buNone/>
              <a:defRPr/>
            </a:lvl9pPr>
          </a:lstStyle>
          <a:p>
            <a:r>
              <a:rPr lang="en-US"/>
              <a:t>Click to edit Master subtitle style</a:t>
            </a:r>
          </a:p>
        </p:txBody>
      </p:sp>
    </p:spTree>
    <p:extLst>
      <p:ext uri="{BB962C8B-B14F-4D97-AF65-F5344CB8AC3E}">
        <p14:creationId xmlns:p14="http://schemas.microsoft.com/office/powerpoint/2010/main" val="1965421244"/>
      </p:ext>
    </p:extLst>
  </p:cSld>
  <p:clrMapOvr>
    <a:masterClrMapping/>
  </p:clrMapOvr>
  <p:transition/>
</p:sldLayout>
</file>

<file path=ppt/slideLayouts/slideLayout7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6588711"/>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3999932"/>
      </p:ext>
    </p:extLst>
  </p:cSld>
  <p:clrMapOvr>
    <a:masterClrMapping/>
  </p:clrMapOvr>
  <p:transition/>
</p:sldLayout>
</file>

<file path=ppt/slideLayouts/slideLayout7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7"/>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277" indent="0">
              <a:buNone/>
              <a:defRPr sz="1800"/>
            </a:lvl2pPr>
            <a:lvl3pPr marL="912560" indent="0">
              <a:buNone/>
              <a:defRPr sz="1600"/>
            </a:lvl3pPr>
            <a:lvl4pPr marL="1368846" indent="0">
              <a:buNone/>
              <a:defRPr sz="1400"/>
            </a:lvl4pPr>
            <a:lvl5pPr marL="1825126" indent="0">
              <a:buNone/>
              <a:defRPr sz="1400"/>
            </a:lvl5pPr>
            <a:lvl6pPr marL="2281405" indent="0">
              <a:buNone/>
              <a:defRPr sz="1400"/>
            </a:lvl6pPr>
            <a:lvl7pPr marL="2737690" indent="0">
              <a:buNone/>
              <a:defRPr sz="1400"/>
            </a:lvl7pPr>
            <a:lvl8pPr marL="3193964" indent="0">
              <a:buNone/>
              <a:defRPr sz="1400"/>
            </a:lvl8pPr>
            <a:lvl9pPr marL="3650251" indent="0">
              <a:buNone/>
              <a:defRPr sz="1400"/>
            </a:lvl9pPr>
          </a:lstStyle>
          <a:p>
            <a:pPr lvl="0"/>
            <a:r>
              <a:rPr lang="en-US"/>
              <a:t>Click to edit Master text styles</a:t>
            </a:r>
          </a:p>
        </p:txBody>
      </p:sp>
    </p:spTree>
    <p:extLst>
      <p:ext uri="{BB962C8B-B14F-4D97-AF65-F5344CB8AC3E}">
        <p14:creationId xmlns:p14="http://schemas.microsoft.com/office/powerpoint/2010/main" val="1319041805"/>
      </p:ext>
    </p:extLst>
  </p:cSld>
  <p:clrMapOvr>
    <a:masterClrMapping/>
  </p:clrMapOvr>
  <p:transition/>
</p:sldLayout>
</file>

<file path=ppt/slideLayouts/slideLayout7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1519934"/>
      </p:ext>
    </p:extLst>
  </p:cSld>
  <p:clrMapOvr>
    <a:masterClrMapping/>
  </p:clrMapOvr>
  <p:transition/>
</p:sldLayout>
</file>

<file path=ppt/slideLayouts/slideLayout7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277" indent="0">
              <a:buNone/>
              <a:defRPr sz="2000" b="1"/>
            </a:lvl2pPr>
            <a:lvl3pPr marL="912560" indent="0">
              <a:buNone/>
              <a:defRPr sz="1800" b="1"/>
            </a:lvl3pPr>
            <a:lvl4pPr marL="1368846" indent="0">
              <a:buNone/>
              <a:defRPr sz="1600" b="1"/>
            </a:lvl4pPr>
            <a:lvl5pPr marL="1825126" indent="0">
              <a:buNone/>
              <a:defRPr sz="1600" b="1"/>
            </a:lvl5pPr>
            <a:lvl6pPr marL="2281405" indent="0">
              <a:buNone/>
              <a:defRPr sz="1600" b="1"/>
            </a:lvl6pPr>
            <a:lvl7pPr marL="2737690" indent="0">
              <a:buNone/>
              <a:defRPr sz="1600" b="1"/>
            </a:lvl7pPr>
            <a:lvl8pPr marL="3193964" indent="0">
              <a:buNone/>
              <a:defRPr sz="1600" b="1"/>
            </a:lvl8pPr>
            <a:lvl9pPr marL="3650251"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277" indent="0">
              <a:buNone/>
              <a:defRPr sz="2000" b="1"/>
            </a:lvl2pPr>
            <a:lvl3pPr marL="912560" indent="0">
              <a:buNone/>
              <a:defRPr sz="1800" b="1"/>
            </a:lvl3pPr>
            <a:lvl4pPr marL="1368846" indent="0">
              <a:buNone/>
              <a:defRPr sz="1600" b="1"/>
            </a:lvl4pPr>
            <a:lvl5pPr marL="1825126" indent="0">
              <a:buNone/>
              <a:defRPr sz="1600" b="1"/>
            </a:lvl5pPr>
            <a:lvl6pPr marL="2281405" indent="0">
              <a:buNone/>
              <a:defRPr sz="1600" b="1"/>
            </a:lvl6pPr>
            <a:lvl7pPr marL="2737690" indent="0">
              <a:buNone/>
              <a:defRPr sz="1600" b="1"/>
            </a:lvl7pPr>
            <a:lvl8pPr marL="3193964" indent="0">
              <a:buNone/>
              <a:defRPr sz="1600" b="1"/>
            </a:lvl8pPr>
            <a:lvl9pPr marL="365025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5563291"/>
      </p:ext>
    </p:extLst>
  </p:cSld>
  <p:clrMapOvr>
    <a:masterClrMapping/>
  </p:clrMapOvr>
  <p:transition/>
</p:sldLayout>
</file>

<file path=ppt/slideLayouts/slideLayout7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66077375"/>
      </p:ext>
    </p:extLst>
  </p:cSld>
  <p:clrMapOvr>
    <a:masterClrMapping/>
  </p:clrMapOvr>
  <p:transition/>
</p:sldLayout>
</file>

<file path=ppt/slideLayouts/slideLayout7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7558955"/>
      </p:ext>
    </p:extLst>
  </p:cSld>
  <p:clrMapOvr>
    <a:masterClrMapping/>
  </p:clrMapOvr>
  <p:transition/>
</p:sldLayout>
</file>

<file path=ppt/slideLayouts/slideLayout7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277" indent="0">
              <a:buNone/>
              <a:defRPr sz="1200"/>
            </a:lvl2pPr>
            <a:lvl3pPr marL="912560" indent="0">
              <a:buNone/>
              <a:defRPr sz="1000"/>
            </a:lvl3pPr>
            <a:lvl4pPr marL="1368846" indent="0">
              <a:buNone/>
              <a:defRPr sz="900"/>
            </a:lvl4pPr>
            <a:lvl5pPr marL="1825126" indent="0">
              <a:buNone/>
              <a:defRPr sz="900"/>
            </a:lvl5pPr>
            <a:lvl6pPr marL="2281405" indent="0">
              <a:buNone/>
              <a:defRPr sz="900"/>
            </a:lvl6pPr>
            <a:lvl7pPr marL="2737690" indent="0">
              <a:buNone/>
              <a:defRPr sz="900"/>
            </a:lvl7pPr>
            <a:lvl8pPr marL="3193964" indent="0">
              <a:buNone/>
              <a:defRPr sz="900"/>
            </a:lvl8pPr>
            <a:lvl9pPr marL="3650251" indent="0">
              <a:buNone/>
              <a:defRPr sz="900"/>
            </a:lvl9pPr>
          </a:lstStyle>
          <a:p>
            <a:pPr lvl="0"/>
            <a:r>
              <a:rPr lang="en-US"/>
              <a:t>Click to edit Master text styles</a:t>
            </a:r>
          </a:p>
        </p:txBody>
      </p:sp>
    </p:spTree>
    <p:extLst>
      <p:ext uri="{BB962C8B-B14F-4D97-AF65-F5344CB8AC3E}">
        <p14:creationId xmlns:p14="http://schemas.microsoft.com/office/powerpoint/2010/main" val="629593614"/>
      </p:ext>
    </p:extLst>
  </p:cSld>
  <p:clrMapOvr>
    <a:masterClrMapping/>
  </p:clrMapOvr>
  <p:transition/>
</p:sldLayout>
</file>

<file path=ppt/slideLayouts/slideLayout7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277" indent="0">
              <a:buNone/>
              <a:defRPr sz="2800"/>
            </a:lvl2pPr>
            <a:lvl3pPr marL="912560" indent="0">
              <a:buNone/>
              <a:defRPr sz="2400"/>
            </a:lvl3pPr>
            <a:lvl4pPr marL="1368846" indent="0">
              <a:buNone/>
              <a:defRPr sz="2000"/>
            </a:lvl4pPr>
            <a:lvl5pPr marL="1825126" indent="0">
              <a:buNone/>
              <a:defRPr sz="2000"/>
            </a:lvl5pPr>
            <a:lvl6pPr marL="2281405" indent="0">
              <a:buNone/>
              <a:defRPr sz="2000"/>
            </a:lvl6pPr>
            <a:lvl7pPr marL="2737690" indent="0">
              <a:buNone/>
              <a:defRPr sz="2000"/>
            </a:lvl7pPr>
            <a:lvl8pPr marL="3193964" indent="0">
              <a:buNone/>
              <a:defRPr sz="2000"/>
            </a:lvl8pPr>
            <a:lvl9pPr marL="3650251"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277" indent="0">
              <a:buNone/>
              <a:defRPr sz="1200"/>
            </a:lvl2pPr>
            <a:lvl3pPr marL="912560" indent="0">
              <a:buNone/>
              <a:defRPr sz="1000"/>
            </a:lvl3pPr>
            <a:lvl4pPr marL="1368846" indent="0">
              <a:buNone/>
              <a:defRPr sz="900"/>
            </a:lvl4pPr>
            <a:lvl5pPr marL="1825126" indent="0">
              <a:buNone/>
              <a:defRPr sz="900"/>
            </a:lvl5pPr>
            <a:lvl6pPr marL="2281405" indent="0">
              <a:buNone/>
              <a:defRPr sz="900"/>
            </a:lvl6pPr>
            <a:lvl7pPr marL="2737690" indent="0">
              <a:buNone/>
              <a:defRPr sz="900"/>
            </a:lvl7pPr>
            <a:lvl8pPr marL="3193964" indent="0">
              <a:buNone/>
              <a:defRPr sz="900"/>
            </a:lvl8pPr>
            <a:lvl9pPr marL="3650251" indent="0">
              <a:buNone/>
              <a:defRPr sz="900"/>
            </a:lvl9pPr>
          </a:lstStyle>
          <a:p>
            <a:pPr lvl="0"/>
            <a:r>
              <a:rPr lang="en-US"/>
              <a:t>Click to edit Master text styles</a:t>
            </a:r>
          </a:p>
        </p:txBody>
      </p:sp>
    </p:spTree>
    <p:extLst>
      <p:ext uri="{BB962C8B-B14F-4D97-AF65-F5344CB8AC3E}">
        <p14:creationId xmlns:p14="http://schemas.microsoft.com/office/powerpoint/2010/main" val="524133589"/>
      </p:ext>
    </p:extLst>
  </p:cSld>
  <p:clrMapOvr>
    <a:masterClrMapping/>
  </p:clrMapOvr>
  <p:transition/>
</p:sldLayout>
</file>

<file path=ppt/slideLayouts/slideLayout7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59343768"/>
      </p:ext>
    </p:extLst>
  </p:cSld>
  <p:clrMapOvr>
    <a:masterClrMapping/>
  </p:clrMapOvr>
  <p:transition/>
</p:sldLayout>
</file>

<file path=ppt/slideLayouts/slideLayout7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27"/>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27"/>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5828993"/>
      </p:ext>
    </p:extLst>
  </p:cSld>
  <p:clrMapOvr>
    <a:masterClrMapping/>
  </p:clrMapOvr>
  <p:transition/>
</p:sldLayout>
</file>

<file path=ppt/slideLayouts/slideLayout7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15"/>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544918"/>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4095060"/>
      </p:ext>
    </p:extLst>
  </p:cSld>
  <p:clrMapOvr>
    <a:masterClrMapping/>
  </p:clrMapOvr>
  <p:transition/>
</p:sldLayout>
</file>

<file path=ppt/slideLayouts/slideLayout79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4552805"/>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927376882"/>
      </p:ext>
    </p:extLst>
  </p:cSld>
  <p:clrMapOvr>
    <a:masterClrMapping/>
  </p:clrMapOvr>
  <p:transition/>
</p:sldLayout>
</file>

<file path=ppt/slideLayouts/slideLayout7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7844822"/>
      </p:ext>
    </p:extLst>
  </p:cSld>
  <p:clrMapOvr>
    <a:masterClrMapping/>
  </p:clrMapOvr>
  <p:transition/>
</p:sldLayout>
</file>

<file path=ppt/slideLayouts/slideLayout7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617876982"/>
      </p:ext>
    </p:extLst>
  </p:cSld>
  <p:clrMapOvr>
    <a:masterClrMapping/>
  </p:clrMapOvr>
  <p:transition/>
</p:sldLayout>
</file>

<file path=ppt/slideLayouts/slideLayout7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65326717"/>
      </p:ext>
    </p:extLst>
  </p:cSld>
  <p:clrMapOvr>
    <a:masterClrMapping/>
  </p:clrMapOvr>
  <p:transition/>
</p:sldLayout>
</file>

<file path=ppt/slideLayouts/slideLayout7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3124030"/>
      </p:ext>
    </p:extLst>
  </p:cSld>
  <p:clrMapOvr>
    <a:masterClrMapping/>
  </p:clrMapOvr>
  <p:transition/>
</p:sldLayout>
</file>

<file path=ppt/slideLayouts/slideLayout7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6593093"/>
      </p:ext>
    </p:extLst>
  </p:cSld>
  <p:clrMapOvr>
    <a:masterClrMapping/>
  </p:clrMapOvr>
  <p:transition/>
</p:sldLayout>
</file>

<file path=ppt/slideLayouts/slideLayout7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4311574"/>
      </p:ext>
    </p:extLst>
  </p:cSld>
  <p:clrMapOvr>
    <a:masterClrMapping/>
  </p:clrMapOvr>
  <p:transition/>
</p:sldLayout>
</file>

<file path=ppt/slideLayouts/slideLayout7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431530126"/>
      </p:ext>
    </p:extLst>
  </p:cSld>
  <p:clrMapOvr>
    <a:masterClrMapping/>
  </p:clrMapOvr>
  <p:transition/>
</p:sldLayout>
</file>

<file path=ppt/slideLayouts/slideLayout7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4211865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861021530"/>
      </p:ext>
    </p:extLst>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11549676"/>
      </p:ext>
    </p:extLst>
  </p:cSld>
  <p:clrMapOvr>
    <a:masterClrMapping/>
  </p:clrMapOvr>
  <p:transition/>
</p:sldLayout>
</file>

<file path=ppt/slideLayouts/slideLayout8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2781486"/>
      </p:ext>
    </p:extLst>
  </p:cSld>
  <p:clrMapOvr>
    <a:masterClrMapping/>
  </p:clrMapOvr>
  <p:transition/>
</p:sldLayout>
</file>

<file path=ppt/slideLayouts/slideLayout8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3550253"/>
      </p:ext>
    </p:extLst>
  </p:cSld>
  <p:clrMapOvr>
    <a:masterClrMapping/>
  </p:clrMapOvr>
  <p:transition/>
</p:sldLayout>
</file>

<file path=ppt/slideLayouts/slideLayout80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9850543"/>
      </p:ext>
    </p:extLst>
  </p:cSld>
  <p:clrMapOvr>
    <a:masterClrMapping/>
  </p:clrMapOvr>
  <p:transition/>
</p:sldLayout>
</file>

<file path=ppt/slideLayouts/slideLayout80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88803074"/>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4"/>
          </a:xfrm>
        </p:spPr>
        <p:txBody>
          <a:bodyPr/>
          <a:lstStyle/>
          <a:p>
            <a:r>
              <a:rPr lang="en-US"/>
              <a:t>Click to edit Master title style</a:t>
            </a:r>
          </a:p>
        </p:txBody>
      </p:sp>
      <p:sp>
        <p:nvSpPr>
          <p:cNvPr id="3" name="Subtitle 2"/>
          <p:cNvSpPr>
            <a:spLocks noGrp="1"/>
          </p:cNvSpPr>
          <p:nvPr>
            <p:ph type="subTitle" idx="1"/>
          </p:nvPr>
        </p:nvSpPr>
        <p:spPr>
          <a:xfrm>
            <a:off x="1371600" y="3886202"/>
            <a:ext cx="6400800" cy="1752600"/>
          </a:xfrm>
        </p:spPr>
        <p:txBody>
          <a:bodyPr/>
          <a:lstStyle>
            <a:lvl1pPr marL="0" indent="0" algn="ctr">
              <a:buNone/>
              <a:defRPr>
                <a:solidFill>
                  <a:schemeClr val="tx1">
                    <a:tint val="75000"/>
                  </a:schemeClr>
                </a:solidFill>
              </a:defRPr>
            </a:lvl1pPr>
            <a:lvl2pPr marL="456607" indent="0" algn="ctr">
              <a:buNone/>
              <a:defRPr>
                <a:solidFill>
                  <a:schemeClr val="tx1">
                    <a:tint val="75000"/>
                  </a:schemeClr>
                </a:solidFill>
              </a:defRPr>
            </a:lvl2pPr>
            <a:lvl3pPr marL="913216" indent="0" algn="ctr">
              <a:buNone/>
              <a:defRPr>
                <a:solidFill>
                  <a:schemeClr val="tx1">
                    <a:tint val="75000"/>
                  </a:schemeClr>
                </a:solidFill>
              </a:defRPr>
            </a:lvl3pPr>
            <a:lvl4pPr marL="1369826" indent="0" algn="ctr">
              <a:buNone/>
              <a:defRPr>
                <a:solidFill>
                  <a:schemeClr val="tx1">
                    <a:tint val="75000"/>
                  </a:schemeClr>
                </a:solidFill>
              </a:defRPr>
            </a:lvl4pPr>
            <a:lvl5pPr marL="1826435" indent="0" algn="ctr">
              <a:buNone/>
              <a:defRPr>
                <a:solidFill>
                  <a:schemeClr val="tx1">
                    <a:tint val="75000"/>
                  </a:schemeClr>
                </a:solidFill>
              </a:defRPr>
            </a:lvl5pPr>
            <a:lvl6pPr marL="2283044" indent="0" algn="ctr">
              <a:buNone/>
              <a:defRPr>
                <a:solidFill>
                  <a:schemeClr val="tx1">
                    <a:tint val="75000"/>
                  </a:schemeClr>
                </a:solidFill>
              </a:defRPr>
            </a:lvl6pPr>
            <a:lvl7pPr marL="2739653" indent="0" algn="ctr">
              <a:buNone/>
              <a:defRPr>
                <a:solidFill>
                  <a:schemeClr val="tx1">
                    <a:tint val="75000"/>
                  </a:schemeClr>
                </a:solidFill>
              </a:defRPr>
            </a:lvl7pPr>
            <a:lvl8pPr marL="3196258" indent="0" algn="ctr">
              <a:buNone/>
              <a:defRPr>
                <a:solidFill>
                  <a:schemeClr val="tx1">
                    <a:tint val="75000"/>
                  </a:schemeClr>
                </a:solidFill>
              </a:defRPr>
            </a:lvl8pPr>
            <a:lvl9pPr marL="365287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defTabSz="912813">
              <a:defRPr b="1"/>
            </a:lvl1pPr>
          </a:lstStyle>
          <a:p>
            <a:fld id="{1C2D747B-8ED7-8E4B-838A-4741CB0DD64A}" type="datetime1">
              <a:rPr lang="en-US" altLang="en-US"/>
              <a:pPr/>
              <a:t>2/10/25</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63D40490-2766-A84F-8FF0-02D10E2616D2}" type="slidenum">
              <a:rPr lang="en-US" altLang="en-US"/>
              <a:pPr/>
              <a:t>‹#›</a:t>
            </a:fld>
            <a:endParaRPr lang="en-US" altLang="en-US"/>
          </a:p>
        </p:txBody>
      </p:sp>
    </p:spTree>
    <p:extLst>
      <p:ext uri="{BB962C8B-B14F-4D97-AF65-F5344CB8AC3E}">
        <p14:creationId xmlns:p14="http://schemas.microsoft.com/office/powerpoint/2010/main" val="1934392735"/>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2813">
              <a:defRPr b="1"/>
            </a:lvl1pPr>
          </a:lstStyle>
          <a:p>
            <a:fld id="{F347FAC8-09F4-8143-A441-CF2D6F6C8A91}" type="datetime1">
              <a:rPr lang="en-US" altLang="en-US"/>
              <a:pPr/>
              <a:t>2/10/25</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A29EF21F-5B66-5343-BD9E-BA03F7E9F2AF}" type="slidenum">
              <a:rPr lang="en-US" altLang="en-US"/>
              <a:pPr/>
              <a:t>‹#›</a:t>
            </a:fld>
            <a:endParaRPr lang="en-US" altLang="en-US"/>
          </a:p>
        </p:txBody>
      </p:sp>
    </p:spTree>
    <p:extLst>
      <p:ext uri="{BB962C8B-B14F-4D97-AF65-F5344CB8AC3E}">
        <p14:creationId xmlns:p14="http://schemas.microsoft.com/office/powerpoint/2010/main" val="620089368"/>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8"/>
          </a:xfrm>
        </p:spPr>
        <p:txBody>
          <a:bodyPr anchor="b"/>
          <a:lstStyle>
            <a:lvl1pPr marL="0" indent="0">
              <a:buNone/>
              <a:defRPr sz="1900">
                <a:solidFill>
                  <a:schemeClr val="tx1">
                    <a:tint val="75000"/>
                  </a:schemeClr>
                </a:solidFill>
              </a:defRPr>
            </a:lvl1pPr>
            <a:lvl2pPr marL="456607" indent="0">
              <a:buNone/>
              <a:defRPr sz="1800">
                <a:solidFill>
                  <a:schemeClr val="tx1">
                    <a:tint val="75000"/>
                  </a:schemeClr>
                </a:solidFill>
              </a:defRPr>
            </a:lvl2pPr>
            <a:lvl3pPr marL="913216" indent="0">
              <a:buNone/>
              <a:defRPr sz="1600">
                <a:solidFill>
                  <a:schemeClr val="tx1">
                    <a:tint val="75000"/>
                  </a:schemeClr>
                </a:solidFill>
              </a:defRPr>
            </a:lvl3pPr>
            <a:lvl4pPr marL="1369826" indent="0">
              <a:buNone/>
              <a:defRPr sz="1400">
                <a:solidFill>
                  <a:schemeClr val="tx1">
                    <a:tint val="75000"/>
                  </a:schemeClr>
                </a:solidFill>
              </a:defRPr>
            </a:lvl4pPr>
            <a:lvl5pPr marL="1826435" indent="0">
              <a:buNone/>
              <a:defRPr sz="1400">
                <a:solidFill>
                  <a:schemeClr val="tx1">
                    <a:tint val="75000"/>
                  </a:schemeClr>
                </a:solidFill>
              </a:defRPr>
            </a:lvl5pPr>
            <a:lvl6pPr marL="2283044" indent="0">
              <a:buNone/>
              <a:defRPr sz="1400">
                <a:solidFill>
                  <a:schemeClr val="tx1">
                    <a:tint val="75000"/>
                  </a:schemeClr>
                </a:solidFill>
              </a:defRPr>
            </a:lvl6pPr>
            <a:lvl7pPr marL="2739653" indent="0">
              <a:buNone/>
              <a:defRPr sz="1400">
                <a:solidFill>
                  <a:schemeClr val="tx1">
                    <a:tint val="75000"/>
                  </a:schemeClr>
                </a:solidFill>
              </a:defRPr>
            </a:lvl7pPr>
            <a:lvl8pPr marL="3196258" indent="0">
              <a:buNone/>
              <a:defRPr sz="1400">
                <a:solidFill>
                  <a:schemeClr val="tx1">
                    <a:tint val="75000"/>
                  </a:schemeClr>
                </a:solidFill>
              </a:defRPr>
            </a:lvl8pPr>
            <a:lvl9pPr marL="365287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defTabSz="912813">
              <a:defRPr b="1"/>
            </a:lvl1pPr>
          </a:lstStyle>
          <a:p>
            <a:fld id="{94E2BAE9-695B-5A4E-A652-1025832784D2}" type="datetime1">
              <a:rPr lang="en-US" altLang="en-US"/>
              <a:pPr/>
              <a:t>2/10/25</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F421A049-F8DC-114E-B7BF-3C482AA2A937}" type="slidenum">
              <a:rPr lang="en-US" altLang="en-US"/>
              <a:pPr/>
              <a:t>‹#›</a:t>
            </a:fld>
            <a:endParaRPr lang="en-US" altLang="en-US"/>
          </a:p>
        </p:txBody>
      </p:sp>
    </p:spTree>
    <p:extLst>
      <p:ext uri="{BB962C8B-B14F-4D97-AF65-F5344CB8AC3E}">
        <p14:creationId xmlns:p14="http://schemas.microsoft.com/office/powerpoint/2010/main" val="1736491298"/>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lvl1pPr>
              <a:defRPr sz="2800"/>
            </a:lvl1pPr>
            <a:lvl2pPr>
              <a:defRPr sz="25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3"/>
            <a:ext cx="4038600" cy="4525963"/>
          </a:xfrm>
        </p:spPr>
        <p:txBody>
          <a:bodyPr/>
          <a:lstStyle>
            <a:lvl1pPr>
              <a:defRPr sz="2800"/>
            </a:lvl1pPr>
            <a:lvl2pPr>
              <a:defRPr sz="2500"/>
            </a:lvl2pPr>
            <a:lvl3pPr>
              <a:defRPr sz="19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defTabSz="912813">
              <a:defRPr b="1"/>
            </a:lvl1pPr>
          </a:lstStyle>
          <a:p>
            <a:fld id="{EC87EEE0-500C-6743-A9CD-047D28835976}" type="datetime1">
              <a:rPr lang="en-US" altLang="en-US"/>
              <a:pPr/>
              <a:t>2/10/25</a:t>
            </a:fld>
            <a:endParaRPr lang="en-US" altLang="en-US"/>
          </a:p>
        </p:txBody>
      </p:sp>
      <p:sp>
        <p:nvSpPr>
          <p:cNvPr id="6" name="Footer Placeholder 5"/>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2813">
              <a:defRPr b="1"/>
            </a:lvl1pPr>
          </a:lstStyle>
          <a:p>
            <a:fld id="{DDF7A5F7-4D94-E54F-9686-6861E80DEEF9}" type="slidenum">
              <a:rPr lang="en-US" altLang="en-US"/>
              <a:pPr/>
              <a:t>‹#›</a:t>
            </a:fld>
            <a:endParaRPr lang="en-US" altLang="en-US"/>
          </a:p>
        </p:txBody>
      </p:sp>
    </p:spTree>
    <p:extLst>
      <p:ext uri="{BB962C8B-B14F-4D97-AF65-F5344CB8AC3E}">
        <p14:creationId xmlns:p14="http://schemas.microsoft.com/office/powerpoint/2010/main" val="1396918184"/>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1" y="1535113"/>
            <a:ext cx="4040188" cy="639761"/>
          </a:xfrm>
        </p:spPr>
        <p:txBody>
          <a:bodyPr anchor="b"/>
          <a:lstStyle>
            <a:lvl1pPr marL="0" indent="0">
              <a:buNone/>
              <a:defRPr sz="2500" b="1"/>
            </a:lvl1pPr>
            <a:lvl2pPr marL="456607" indent="0">
              <a:buNone/>
              <a:defRPr sz="1900" b="1"/>
            </a:lvl2pPr>
            <a:lvl3pPr marL="913216" indent="0">
              <a:buNone/>
              <a:defRPr sz="1800" b="1"/>
            </a:lvl3pPr>
            <a:lvl4pPr marL="1369826" indent="0">
              <a:buNone/>
              <a:defRPr sz="1600" b="1"/>
            </a:lvl4pPr>
            <a:lvl5pPr marL="1826435" indent="0">
              <a:buNone/>
              <a:defRPr sz="1600" b="1"/>
            </a:lvl5pPr>
            <a:lvl6pPr marL="2283044" indent="0">
              <a:buNone/>
              <a:defRPr sz="1600" b="1"/>
            </a:lvl6pPr>
            <a:lvl7pPr marL="2739653" indent="0">
              <a:buNone/>
              <a:defRPr sz="1600" b="1"/>
            </a:lvl7pPr>
            <a:lvl8pPr marL="3196258" indent="0">
              <a:buNone/>
              <a:defRPr sz="1600" b="1"/>
            </a:lvl8pPr>
            <a:lvl9pPr marL="365287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2174879"/>
            <a:ext cx="4040188" cy="3951289"/>
          </a:xfrm>
        </p:spPr>
        <p:txBody>
          <a:bodyPr/>
          <a:lstStyle>
            <a:lvl1pPr>
              <a:defRPr sz="25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535113"/>
            <a:ext cx="4041775" cy="639761"/>
          </a:xfrm>
        </p:spPr>
        <p:txBody>
          <a:bodyPr anchor="b"/>
          <a:lstStyle>
            <a:lvl1pPr marL="0" indent="0">
              <a:buNone/>
              <a:defRPr sz="2500" b="1"/>
            </a:lvl1pPr>
            <a:lvl2pPr marL="456607" indent="0">
              <a:buNone/>
              <a:defRPr sz="1900" b="1"/>
            </a:lvl2pPr>
            <a:lvl3pPr marL="913216" indent="0">
              <a:buNone/>
              <a:defRPr sz="1800" b="1"/>
            </a:lvl3pPr>
            <a:lvl4pPr marL="1369826" indent="0">
              <a:buNone/>
              <a:defRPr sz="1600" b="1"/>
            </a:lvl4pPr>
            <a:lvl5pPr marL="1826435" indent="0">
              <a:buNone/>
              <a:defRPr sz="1600" b="1"/>
            </a:lvl5pPr>
            <a:lvl6pPr marL="2283044" indent="0">
              <a:buNone/>
              <a:defRPr sz="1600" b="1"/>
            </a:lvl6pPr>
            <a:lvl7pPr marL="2739653" indent="0">
              <a:buNone/>
              <a:defRPr sz="1600" b="1"/>
            </a:lvl7pPr>
            <a:lvl8pPr marL="3196258" indent="0">
              <a:buNone/>
              <a:defRPr sz="1600" b="1"/>
            </a:lvl8pPr>
            <a:lvl9pPr marL="365287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2174879"/>
            <a:ext cx="4041775" cy="3951289"/>
          </a:xfrm>
        </p:spPr>
        <p:txBody>
          <a:bodyPr/>
          <a:lstStyle>
            <a:lvl1pPr>
              <a:defRPr sz="2500"/>
            </a:lvl1pPr>
            <a:lvl2pPr>
              <a:defRPr sz="19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defTabSz="912813">
              <a:defRPr b="1"/>
            </a:lvl1pPr>
          </a:lstStyle>
          <a:p>
            <a:fld id="{B0AC87B4-FD47-1540-8131-A664E18407AC}" type="datetime1">
              <a:rPr lang="en-US" altLang="en-US"/>
              <a:pPr/>
              <a:t>2/10/25</a:t>
            </a:fld>
            <a:endParaRPr lang="en-US" altLang="en-US"/>
          </a:p>
        </p:txBody>
      </p:sp>
      <p:sp>
        <p:nvSpPr>
          <p:cNvPr id="8" name="Footer Placeholder 7"/>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defTabSz="912813">
              <a:defRPr b="1"/>
            </a:lvl1pPr>
          </a:lstStyle>
          <a:p>
            <a:fld id="{439F50E5-CE99-2242-908B-BBAC8D170610}" type="slidenum">
              <a:rPr lang="en-US" altLang="en-US"/>
              <a:pPr/>
              <a:t>‹#›</a:t>
            </a:fld>
            <a:endParaRPr lang="en-US" altLang="en-US"/>
          </a:p>
        </p:txBody>
      </p:sp>
    </p:spTree>
    <p:extLst>
      <p:ext uri="{BB962C8B-B14F-4D97-AF65-F5344CB8AC3E}">
        <p14:creationId xmlns:p14="http://schemas.microsoft.com/office/powerpoint/2010/main" val="1476453195"/>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defTabSz="912813">
              <a:defRPr b="1"/>
            </a:lvl1pPr>
          </a:lstStyle>
          <a:p>
            <a:fld id="{93BD0B48-1884-614F-9A5F-8736A3DD8E52}" type="datetime1">
              <a:rPr lang="en-US" altLang="en-US"/>
              <a:pPr/>
              <a:t>2/10/25</a:t>
            </a:fld>
            <a:endParaRPr lang="en-US" altLang="en-US"/>
          </a:p>
        </p:txBody>
      </p:sp>
      <p:sp>
        <p:nvSpPr>
          <p:cNvPr id="4" name="Footer Placeholder 3"/>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defTabSz="912813">
              <a:defRPr b="1"/>
            </a:lvl1pPr>
          </a:lstStyle>
          <a:p>
            <a:fld id="{EA21D503-CE38-2842-8C20-2C4930123C70}" type="slidenum">
              <a:rPr lang="en-US" altLang="en-US"/>
              <a:pPr/>
              <a:t>‹#›</a:t>
            </a:fld>
            <a:endParaRPr lang="en-US" altLang="en-US"/>
          </a:p>
        </p:txBody>
      </p:sp>
    </p:spTree>
    <p:extLst>
      <p:ext uri="{BB962C8B-B14F-4D97-AF65-F5344CB8AC3E}">
        <p14:creationId xmlns:p14="http://schemas.microsoft.com/office/powerpoint/2010/main" val="3766967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43993368"/>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defTabSz="912813">
              <a:defRPr b="1"/>
            </a:lvl1pPr>
          </a:lstStyle>
          <a:p>
            <a:fld id="{65144726-490B-EF49-B844-2BACDF97B131}" type="datetime1">
              <a:rPr lang="en-US" altLang="en-US"/>
              <a:pPr/>
              <a:t>2/10/25</a:t>
            </a:fld>
            <a:endParaRPr lang="en-US" altLang="en-US"/>
          </a:p>
        </p:txBody>
      </p:sp>
      <p:sp>
        <p:nvSpPr>
          <p:cNvPr id="3" name="Footer Placeholder 2"/>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defTabSz="912813">
              <a:defRPr b="1"/>
            </a:lvl1pPr>
          </a:lstStyle>
          <a:p>
            <a:fld id="{C91158A6-6072-524D-82CD-9F3268CFF5C3}" type="slidenum">
              <a:rPr lang="en-US" altLang="en-US"/>
              <a:pPr/>
              <a:t>‹#›</a:t>
            </a:fld>
            <a:endParaRPr lang="en-US" altLang="en-US"/>
          </a:p>
        </p:txBody>
      </p:sp>
    </p:spTree>
    <p:extLst>
      <p:ext uri="{BB962C8B-B14F-4D97-AF65-F5344CB8AC3E}">
        <p14:creationId xmlns:p14="http://schemas.microsoft.com/office/powerpoint/2010/main" val="96055805"/>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1900" b="1"/>
            </a:lvl1pPr>
          </a:lstStyle>
          <a:p>
            <a:r>
              <a:rPr lang="en-US"/>
              <a:t>Click to edit Master title style</a:t>
            </a:r>
          </a:p>
        </p:txBody>
      </p:sp>
      <p:sp>
        <p:nvSpPr>
          <p:cNvPr id="3" name="Content Placeholder 2"/>
          <p:cNvSpPr>
            <a:spLocks noGrp="1"/>
          </p:cNvSpPr>
          <p:nvPr>
            <p:ph idx="1"/>
          </p:nvPr>
        </p:nvSpPr>
        <p:spPr>
          <a:xfrm>
            <a:off x="3575054" y="273064"/>
            <a:ext cx="5111750" cy="5853113"/>
          </a:xfrm>
        </p:spPr>
        <p:txBody>
          <a:bodyPr/>
          <a:lstStyle>
            <a:lvl1pPr>
              <a:defRPr sz="3200"/>
            </a:lvl1pPr>
            <a:lvl2pPr>
              <a:defRPr sz="2800"/>
            </a:lvl2pPr>
            <a:lvl3pPr>
              <a:defRPr sz="2500"/>
            </a:lvl3pPr>
            <a:lvl4pPr>
              <a:defRPr sz="1900"/>
            </a:lvl4pPr>
            <a:lvl5pPr>
              <a:defRPr sz="1900"/>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07" indent="0">
              <a:buNone/>
              <a:defRPr sz="1200"/>
            </a:lvl2pPr>
            <a:lvl3pPr marL="913216" indent="0">
              <a:buNone/>
              <a:defRPr sz="1100"/>
            </a:lvl3pPr>
            <a:lvl4pPr marL="1369826" indent="0">
              <a:buNone/>
              <a:defRPr sz="900"/>
            </a:lvl4pPr>
            <a:lvl5pPr marL="1826435" indent="0">
              <a:buNone/>
              <a:defRPr sz="900"/>
            </a:lvl5pPr>
            <a:lvl6pPr marL="2283044" indent="0">
              <a:buNone/>
              <a:defRPr sz="900"/>
            </a:lvl6pPr>
            <a:lvl7pPr marL="2739653" indent="0">
              <a:buNone/>
              <a:defRPr sz="900"/>
            </a:lvl7pPr>
            <a:lvl8pPr marL="3196258" indent="0">
              <a:buNone/>
              <a:defRPr sz="900"/>
            </a:lvl8pPr>
            <a:lvl9pPr marL="36528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2813">
              <a:defRPr b="1"/>
            </a:lvl1pPr>
          </a:lstStyle>
          <a:p>
            <a:fld id="{8AD4FB05-76C7-D248-BFE0-AD1C7520D9DC}" type="datetime1">
              <a:rPr lang="en-US" altLang="en-US"/>
              <a:pPr/>
              <a:t>2/10/25</a:t>
            </a:fld>
            <a:endParaRPr lang="en-US" altLang="en-US"/>
          </a:p>
        </p:txBody>
      </p:sp>
      <p:sp>
        <p:nvSpPr>
          <p:cNvPr id="6" name="Footer Placeholder 5"/>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2813">
              <a:defRPr b="1"/>
            </a:lvl1pPr>
          </a:lstStyle>
          <a:p>
            <a:fld id="{D1FECE3B-4AB4-BD41-BC23-FBB49421F541}" type="slidenum">
              <a:rPr lang="en-US" altLang="en-US"/>
              <a:pPr/>
              <a:t>‹#›</a:t>
            </a:fld>
            <a:endParaRPr lang="en-US" altLang="en-US"/>
          </a:p>
        </p:txBody>
      </p:sp>
    </p:spTree>
    <p:extLst>
      <p:ext uri="{BB962C8B-B14F-4D97-AF65-F5344CB8AC3E}">
        <p14:creationId xmlns:p14="http://schemas.microsoft.com/office/powerpoint/2010/main" val="2060975266"/>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9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6607" indent="0">
              <a:buNone/>
              <a:defRPr sz="2800"/>
            </a:lvl2pPr>
            <a:lvl3pPr marL="913216" indent="0">
              <a:buNone/>
              <a:defRPr sz="2500"/>
            </a:lvl3pPr>
            <a:lvl4pPr marL="1369826" indent="0">
              <a:buNone/>
              <a:defRPr sz="1900"/>
            </a:lvl4pPr>
            <a:lvl5pPr marL="1826435" indent="0">
              <a:buNone/>
              <a:defRPr sz="1900"/>
            </a:lvl5pPr>
            <a:lvl6pPr marL="2283044" indent="0">
              <a:buNone/>
              <a:defRPr sz="1900"/>
            </a:lvl6pPr>
            <a:lvl7pPr marL="2739653" indent="0">
              <a:buNone/>
              <a:defRPr sz="1900"/>
            </a:lvl7pPr>
            <a:lvl8pPr marL="3196258" indent="0">
              <a:buNone/>
              <a:defRPr sz="1900"/>
            </a:lvl8pPr>
            <a:lvl9pPr marL="3652870" indent="0">
              <a:buNone/>
              <a:defRPr sz="1900"/>
            </a:lvl9pPr>
          </a:lstStyle>
          <a:p>
            <a:pPr lvl="0"/>
            <a:endParaRPr lang="en-US" noProof="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400"/>
            </a:lvl1pPr>
            <a:lvl2pPr marL="456607" indent="0">
              <a:buNone/>
              <a:defRPr sz="1200"/>
            </a:lvl2pPr>
            <a:lvl3pPr marL="913216" indent="0">
              <a:buNone/>
              <a:defRPr sz="1100"/>
            </a:lvl3pPr>
            <a:lvl4pPr marL="1369826" indent="0">
              <a:buNone/>
              <a:defRPr sz="900"/>
            </a:lvl4pPr>
            <a:lvl5pPr marL="1826435" indent="0">
              <a:buNone/>
              <a:defRPr sz="900"/>
            </a:lvl5pPr>
            <a:lvl6pPr marL="2283044" indent="0">
              <a:buNone/>
              <a:defRPr sz="900"/>
            </a:lvl6pPr>
            <a:lvl7pPr marL="2739653" indent="0">
              <a:buNone/>
              <a:defRPr sz="900"/>
            </a:lvl7pPr>
            <a:lvl8pPr marL="3196258" indent="0">
              <a:buNone/>
              <a:defRPr sz="900"/>
            </a:lvl8pPr>
            <a:lvl9pPr marL="365287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defTabSz="912813">
              <a:defRPr b="1"/>
            </a:lvl1pPr>
          </a:lstStyle>
          <a:p>
            <a:fld id="{9D882029-2F81-4B4E-B1F1-9011EA7AA609}" type="datetime1">
              <a:rPr lang="en-US" altLang="en-US"/>
              <a:pPr/>
              <a:t>2/10/25</a:t>
            </a:fld>
            <a:endParaRPr lang="en-US" altLang="en-US"/>
          </a:p>
        </p:txBody>
      </p:sp>
      <p:sp>
        <p:nvSpPr>
          <p:cNvPr id="6" name="Footer Placeholder 5"/>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defTabSz="912813">
              <a:defRPr b="1"/>
            </a:lvl1pPr>
          </a:lstStyle>
          <a:p>
            <a:fld id="{AE63E5C5-F99E-A147-919A-0158DC7D4549}" type="slidenum">
              <a:rPr lang="en-US" altLang="en-US"/>
              <a:pPr/>
              <a:t>‹#›</a:t>
            </a:fld>
            <a:endParaRPr lang="en-US" altLang="en-US"/>
          </a:p>
        </p:txBody>
      </p:sp>
    </p:spTree>
    <p:extLst>
      <p:ext uri="{BB962C8B-B14F-4D97-AF65-F5344CB8AC3E}">
        <p14:creationId xmlns:p14="http://schemas.microsoft.com/office/powerpoint/2010/main" val="1664423428"/>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2813">
              <a:defRPr b="1"/>
            </a:lvl1pPr>
          </a:lstStyle>
          <a:p>
            <a:fld id="{55AFFEA5-E9FB-DD4E-858C-28860C5D5DB5}" type="datetime1">
              <a:rPr lang="en-US" altLang="en-US"/>
              <a:pPr/>
              <a:t>2/10/25</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F7E479B9-4E78-D34C-A6D7-066B9FD8F510}" type="slidenum">
              <a:rPr lang="en-US" altLang="en-US"/>
              <a:pPr/>
              <a:t>‹#›</a:t>
            </a:fld>
            <a:endParaRPr lang="en-US" altLang="en-US"/>
          </a:p>
        </p:txBody>
      </p:sp>
    </p:spTree>
    <p:extLst>
      <p:ext uri="{BB962C8B-B14F-4D97-AF65-F5344CB8AC3E}">
        <p14:creationId xmlns:p14="http://schemas.microsoft.com/office/powerpoint/2010/main" val="242588954"/>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274642"/>
            <a:ext cx="2057400" cy="585152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42"/>
            <a:ext cx="6019800" cy="58515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defTabSz="912813">
              <a:defRPr b="1"/>
            </a:lvl1pPr>
          </a:lstStyle>
          <a:p>
            <a:fld id="{7FE48956-ABDB-F54D-B92A-17D676368F6A}" type="datetime1">
              <a:rPr lang="en-US" altLang="en-US"/>
              <a:pPr/>
              <a:t>2/10/25</a:t>
            </a:fld>
            <a:endParaRPr lang="en-US" altLang="en-US"/>
          </a:p>
        </p:txBody>
      </p:sp>
      <p:sp>
        <p:nvSpPr>
          <p:cNvPr id="5" name="Footer Placeholder 4"/>
          <p:cNvSpPr>
            <a:spLocks noGrp="1"/>
          </p:cNvSpPr>
          <p:nvPr>
            <p:ph type="ftr" sz="quarter" idx="11"/>
          </p:nvPr>
        </p:nvSpPr>
        <p:spPr/>
        <p:txBody>
          <a:bodyPr/>
          <a:lstStyle>
            <a:lvl1pPr defTabSz="913264" fontAlgn="base">
              <a:spcBef>
                <a:spcPct val="0"/>
              </a:spcBef>
              <a:spcAft>
                <a:spcPct val="0"/>
              </a:spcAft>
              <a:defRPr b="1">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defTabSz="912813">
              <a:defRPr b="1"/>
            </a:lvl1pPr>
          </a:lstStyle>
          <a:p>
            <a:fld id="{01D4BF6A-0EAF-8449-AAB8-31C2CCD00CD8}" type="slidenum">
              <a:rPr lang="en-US" altLang="en-US"/>
              <a:pPr/>
              <a:t>‹#›</a:t>
            </a:fld>
            <a:endParaRPr lang="en-US" altLang="en-US"/>
          </a:p>
        </p:txBody>
      </p:sp>
    </p:spTree>
    <p:extLst>
      <p:ext uri="{BB962C8B-B14F-4D97-AF65-F5344CB8AC3E}">
        <p14:creationId xmlns:p14="http://schemas.microsoft.com/office/powerpoint/2010/main" val="1849552528"/>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733327814"/>
      </p:ext>
    </p:extLst>
  </p:cSld>
  <p:clrMapOvr>
    <a:masterClrMapping/>
  </p:clrMapOvr>
  <p:transition/>
</p:sldLayout>
</file>

<file path=ppt/slideLayouts/slideLayout8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734713"/>
      </p:ext>
    </p:extLst>
  </p:cSld>
  <p:clrMapOvr>
    <a:masterClrMapping/>
  </p:clrMapOvr>
  <p:transition/>
</p:sldLayout>
</file>

<file path=ppt/slideLayouts/slideLayout8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646478179"/>
      </p:ext>
    </p:extLst>
  </p:cSld>
  <p:clrMapOvr>
    <a:masterClrMapping/>
  </p:clrMapOvr>
  <p:transition/>
</p:sldLayout>
</file>

<file path=ppt/slideLayouts/slideLayout8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5138377"/>
      </p:ext>
    </p:extLst>
  </p:cSld>
  <p:clrMapOvr>
    <a:masterClrMapping/>
  </p:clrMapOvr>
  <p:transition/>
</p:sldLayout>
</file>

<file path=ppt/slideLayouts/slideLayout8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0047476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600203"/>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2"/>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solidFill>
                  <a:srgbClr val="000000"/>
                </a:solidFill>
                <a:ea typeface="ＭＳ Ｐゴシック" charset="0"/>
                <a:cs typeface="ＭＳ Ｐゴシック" charset="0"/>
              </a:defRPr>
            </a:lvl1pPr>
          </a:lstStyle>
          <a:p>
            <a:pPr>
              <a:defRPr/>
            </a:pPr>
            <a:endParaRPr lang="en-US" altLang="zh-CN"/>
          </a:p>
        </p:txBody>
      </p:sp>
      <p:sp>
        <p:nvSpPr>
          <p:cNvPr id="7" name="Footer Placeholder 6"/>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solidFill>
                  <a:srgbClr val="000000"/>
                </a:solidFill>
                <a:ea typeface="ＭＳ Ｐゴシック" charset="0"/>
                <a:cs typeface="ＭＳ Ｐゴシック" charset="0"/>
              </a:defRPr>
            </a:lvl1pPr>
          </a:lstStyle>
          <a:p>
            <a:pPr>
              <a:defRPr/>
            </a:pPr>
            <a:endParaRPr lang="en-US" altLang="zh-CN"/>
          </a:p>
        </p:txBody>
      </p:sp>
      <p:sp>
        <p:nvSpPr>
          <p:cNvPr id="8" name="Slide Number Placeholder 7"/>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solidFill>
                  <a:srgbClr val="000000"/>
                </a:solidFill>
              </a:defRPr>
            </a:lvl1pPr>
          </a:lstStyle>
          <a:p>
            <a:fld id="{BF9AFEC6-A831-0B4E-9783-B202D008584B}" type="slidenum">
              <a:rPr lang="en-US" altLang="zh-CN"/>
              <a:pPr/>
              <a:t>‹#›</a:t>
            </a:fld>
            <a:endParaRPr lang="en-US" altLang="zh-CN"/>
          </a:p>
        </p:txBody>
      </p:sp>
    </p:spTree>
    <p:extLst>
      <p:ext uri="{BB962C8B-B14F-4D97-AF65-F5344CB8AC3E}">
        <p14:creationId xmlns:p14="http://schemas.microsoft.com/office/powerpoint/2010/main" val="1675575223"/>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64415775"/>
      </p:ext>
    </p:extLst>
  </p:cSld>
  <p:clrMapOvr>
    <a:masterClrMapping/>
  </p:clrMapOvr>
  <p:transition/>
</p:sldLayout>
</file>

<file path=ppt/slideLayouts/slideLayout8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727088"/>
      </p:ext>
    </p:extLst>
  </p:cSld>
  <p:clrMapOvr>
    <a:masterClrMapping/>
  </p:clrMapOvr>
  <p:transition/>
</p:sldLayout>
</file>

<file path=ppt/slideLayouts/slideLayout8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672032919"/>
      </p:ext>
    </p:extLst>
  </p:cSld>
  <p:clrMapOvr>
    <a:masterClrMapping/>
  </p:clrMapOvr>
  <p:transition/>
</p:sldLayout>
</file>

<file path=ppt/slideLayouts/slideLayout8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615935710"/>
      </p:ext>
    </p:extLst>
  </p:cSld>
  <p:clrMapOvr>
    <a:masterClrMapping/>
  </p:clrMapOvr>
  <p:transition/>
</p:sldLayout>
</file>

<file path=ppt/slideLayouts/slideLayout8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39806732"/>
      </p:ext>
    </p:extLst>
  </p:cSld>
  <p:clrMapOvr>
    <a:masterClrMapping/>
  </p:clrMapOvr>
  <p:transition/>
</p:sldLayout>
</file>

<file path=ppt/slideLayouts/slideLayout8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8110294"/>
      </p:ext>
    </p:extLst>
  </p:cSld>
  <p:clrMapOvr>
    <a:masterClrMapping/>
  </p:clrMapOvr>
  <p:transition/>
</p:sldLayout>
</file>

<file path=ppt/slideLayouts/slideLayout8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011017"/>
      </p:ext>
    </p:extLst>
  </p:cSld>
  <p:clrMapOvr>
    <a:masterClrMapping/>
  </p:clrMapOvr>
  <p:transition/>
</p:sldLayout>
</file>

<file path=ppt/slideLayouts/slideLayout82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269400346"/>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14760235"/>
      </p:ext>
    </p:extLst>
  </p:cSld>
  <p:clrMapOvr>
    <a:masterClrMapping/>
  </p:clrMapOvr>
  <p:transition/>
</p:sldLayout>
</file>

<file path=ppt/slideLayouts/slideLayout8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871137"/>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3"/>
            <a:ext cx="8229600" cy="4525963"/>
          </a:xfrm>
        </p:spPr>
        <p:txBody>
          <a:bodyPr/>
          <a:lstStyle/>
          <a:p>
            <a:pPr lvl="0"/>
            <a:endParaRPr lang="en-US" noProof="0"/>
          </a:p>
        </p:txBody>
      </p:sp>
      <p:sp>
        <p:nvSpPr>
          <p:cNvPr id="4" name="Date Placeholder 3"/>
          <p:cNvSpPr>
            <a:spLocks noGrp="1"/>
          </p:cNvSpPr>
          <p:nvPr>
            <p:ph type="dt" sz="half" idx="10"/>
            <p:custDataLst>
              <p:tags r:id="rId1"/>
            </p:custDataLst>
          </p:nvPr>
        </p:nvSpPr>
        <p:spPr>
          <a:xfrm>
            <a:off x="457200" y="6245225"/>
            <a:ext cx="2133600" cy="476250"/>
          </a:xfrm>
          <a:prstGeom prst="rect">
            <a:avLst/>
          </a:prstGeom>
        </p:spPr>
        <p:txBody>
          <a:bodyPr lIns="91320" tIns="45663" rIns="91320" bIns="45663"/>
          <a:lstStyle>
            <a:lvl1pPr>
              <a:defRPr>
                <a:solidFill>
                  <a:srgbClr val="000000"/>
                </a:solidFill>
                <a:ea typeface="ＭＳ Ｐゴシック" charset="0"/>
                <a:cs typeface="ＭＳ Ｐゴシック" charset="0"/>
              </a:defRPr>
            </a:lvl1pPr>
          </a:lstStyle>
          <a:p>
            <a:pPr>
              <a:defRPr/>
            </a:pPr>
            <a:endParaRPr lang="en-US" altLang="zh-CN"/>
          </a:p>
        </p:txBody>
      </p:sp>
      <p:sp>
        <p:nvSpPr>
          <p:cNvPr id="5" name="Footer Placeholder 4"/>
          <p:cNvSpPr>
            <a:spLocks noGrp="1"/>
          </p:cNvSpPr>
          <p:nvPr>
            <p:ph type="ftr" sz="quarter" idx="11"/>
            <p:custDataLst>
              <p:tags r:id="rId2"/>
            </p:custDataLst>
          </p:nvPr>
        </p:nvSpPr>
        <p:spPr>
          <a:xfrm>
            <a:off x="3124200" y="6245225"/>
            <a:ext cx="2895600" cy="476250"/>
          </a:xfrm>
          <a:prstGeom prst="rect">
            <a:avLst/>
          </a:prstGeom>
        </p:spPr>
        <p:txBody>
          <a:bodyPr lIns="91320" tIns="45663" rIns="91320" bIns="45663"/>
          <a:lstStyle>
            <a:lvl1pPr>
              <a:defRPr>
                <a:solidFill>
                  <a:srgbClr val="000000"/>
                </a:solidFill>
                <a:ea typeface="ＭＳ Ｐゴシック" charset="0"/>
                <a:cs typeface="ＭＳ Ｐゴシック" charset="0"/>
              </a:defRPr>
            </a:lvl1pPr>
          </a:lstStyle>
          <a:p>
            <a:pPr>
              <a:defRPr/>
            </a:pPr>
            <a:endParaRPr lang="en-US" altLang="zh-CN"/>
          </a:p>
        </p:txBody>
      </p:sp>
      <p:sp>
        <p:nvSpPr>
          <p:cNvPr id="6" name="Slide Number Placeholder 5"/>
          <p:cNvSpPr>
            <a:spLocks noGrp="1"/>
          </p:cNvSpPr>
          <p:nvPr>
            <p:ph type="sldNum" sz="quarter" idx="12"/>
            <p:custDataLst>
              <p:tags r:id="rId3"/>
            </p:custDataLst>
          </p:nvPr>
        </p:nvSpPr>
        <p:spPr>
          <a:xfrm>
            <a:off x="6553200" y="6245225"/>
            <a:ext cx="2133600" cy="476250"/>
          </a:xfrm>
          <a:prstGeom prst="rect">
            <a:avLst/>
          </a:prstGeom>
        </p:spPr>
        <p:txBody>
          <a:bodyPr vert="horz" wrap="square" lIns="91320" tIns="45663" rIns="91320" bIns="45663" numCol="1" anchor="t" anchorCtr="0" compatLnSpc="1">
            <a:prstTxWarp prst="textNoShape">
              <a:avLst/>
            </a:prstTxWarp>
          </a:bodyPr>
          <a:lstStyle>
            <a:lvl1pPr>
              <a:defRPr>
                <a:solidFill>
                  <a:srgbClr val="000000"/>
                </a:solidFill>
              </a:defRPr>
            </a:lvl1pPr>
          </a:lstStyle>
          <a:p>
            <a:fld id="{2B7E65B3-D2D0-8D41-8DB9-38A312775172}" type="slidenum">
              <a:rPr lang="en-US" altLang="zh-CN"/>
              <a:pPr/>
              <a:t>‹#›</a:t>
            </a:fld>
            <a:endParaRPr lang="en-US" altLang="zh-CN"/>
          </a:p>
        </p:txBody>
      </p:sp>
    </p:spTree>
    <p:extLst>
      <p:ext uri="{BB962C8B-B14F-4D97-AF65-F5344CB8AC3E}">
        <p14:creationId xmlns:p14="http://schemas.microsoft.com/office/powerpoint/2010/main" val="1687776787"/>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337745691"/>
      </p:ext>
    </p:extLst>
  </p:cSld>
  <p:clrMapOvr>
    <a:masterClrMapping/>
  </p:clrMapOvr>
  <p:transition/>
</p:sldLayout>
</file>

<file path=ppt/slideLayouts/slideLayout8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4305153"/>
      </p:ext>
    </p:extLst>
  </p:cSld>
  <p:clrMapOvr>
    <a:masterClrMapping/>
  </p:clrMapOvr>
  <p:transition/>
</p:sldLayout>
</file>

<file path=ppt/slideLayouts/slideLayout8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2423943"/>
      </p:ext>
    </p:extLst>
  </p:cSld>
  <p:clrMapOvr>
    <a:masterClrMapping/>
  </p:clrMapOvr>
  <p:transition/>
</p:sldLayout>
</file>

<file path=ppt/slideLayouts/slideLayout8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65122573"/>
      </p:ext>
    </p:extLst>
  </p:cSld>
  <p:clrMapOvr>
    <a:masterClrMapping/>
  </p:clrMapOvr>
  <p:transition/>
</p:sldLayout>
</file>

<file path=ppt/slideLayouts/slideLayout8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666328"/>
      </p:ext>
    </p:extLst>
  </p:cSld>
  <p:clrMapOvr>
    <a:masterClrMapping/>
  </p:clrMapOvr>
  <p:transition/>
</p:sldLayout>
</file>

<file path=ppt/slideLayouts/slideLayout8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910300925"/>
      </p:ext>
    </p:extLst>
  </p:cSld>
  <p:clrMapOvr>
    <a:masterClrMapping/>
  </p:clrMapOvr>
  <p:transition/>
</p:sldLayout>
</file>

<file path=ppt/slideLayouts/slideLayout8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030449291"/>
      </p:ext>
    </p:extLst>
  </p:cSld>
  <p:clrMapOvr>
    <a:masterClrMapping/>
  </p:clrMapOvr>
  <p:transition/>
</p:sldLayout>
</file>

<file path=ppt/slideLayouts/slideLayout8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306710"/>
      </p:ext>
    </p:extLst>
  </p:cSld>
  <p:clrMapOvr>
    <a:masterClrMapping/>
  </p:clrMapOvr>
  <p:transition/>
</p:sldLayout>
</file>

<file path=ppt/slideLayouts/slideLayout8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6894018"/>
      </p:ext>
    </p:extLst>
  </p:cSld>
  <p:clrMapOvr>
    <a:masterClrMapping/>
  </p:clrMapOvr>
  <p:transition/>
</p:sldLayout>
</file>

<file path=ppt/slideLayouts/slideLayout8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07277217"/>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943947739"/>
      </p:ext>
    </p:extLst>
  </p:cSld>
  <p:clrMapOvr>
    <a:masterClrMapping/>
  </p:clrMapOvr>
  <p:transition/>
</p:sldLayout>
</file>

<file path=ppt/slideLayouts/slideLayout840.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551836836"/>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130698571"/>
      </p:ext>
    </p:extLst>
  </p:cSld>
  <p:clrMapOvr>
    <a:masterClrMapping/>
  </p:clrMapOvr>
  <p:transition/>
</p:sldLayout>
</file>

<file path=ppt/slideLayouts/slideLayout8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0372661"/>
      </p:ext>
    </p:extLst>
  </p:cSld>
  <p:clrMapOvr>
    <a:masterClrMapping/>
  </p:clrMapOvr>
  <p:transition/>
</p:sldLayout>
</file>

<file path=ppt/slideLayouts/slideLayout8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566369633"/>
      </p:ext>
    </p:extLst>
  </p:cSld>
  <p:clrMapOvr>
    <a:masterClrMapping/>
  </p:clrMapOvr>
  <p:transition/>
</p:sldLayout>
</file>

<file path=ppt/slideLayouts/slideLayout8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3689685"/>
      </p:ext>
    </p:extLst>
  </p:cSld>
  <p:clrMapOvr>
    <a:masterClrMapping/>
  </p:clrMapOvr>
  <p:transition/>
</p:sldLayout>
</file>

<file path=ppt/slideLayouts/slideLayout8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67304789"/>
      </p:ext>
    </p:extLst>
  </p:cSld>
  <p:clrMapOvr>
    <a:masterClrMapping/>
  </p:clrMapOvr>
  <p:transition/>
</p:sldLayout>
</file>

<file path=ppt/slideLayouts/slideLayout8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60613073"/>
      </p:ext>
    </p:extLst>
  </p:cSld>
  <p:clrMapOvr>
    <a:masterClrMapping/>
  </p:clrMapOvr>
  <p:transition/>
</p:sldLayout>
</file>

<file path=ppt/slideLayouts/slideLayout8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5722604"/>
      </p:ext>
    </p:extLst>
  </p:cSld>
  <p:clrMapOvr>
    <a:masterClrMapping/>
  </p:clrMapOvr>
  <p:transition/>
</p:sldLayout>
</file>

<file path=ppt/slideLayouts/slideLayout8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35756851"/>
      </p:ext>
    </p:extLst>
  </p:cSld>
  <p:clrMapOvr>
    <a:masterClrMapping/>
  </p:clrMapOvr>
  <p:transition/>
</p:sldLayout>
</file>

<file path=ppt/slideLayouts/slideLayout8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2000419805"/>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4210012"/>
      </p:ext>
    </p:extLst>
  </p:cSld>
  <p:clrMapOvr>
    <a:masterClrMapping/>
  </p:clrMapOvr>
  <p:transition/>
</p:sldLayout>
</file>

<file path=ppt/slideLayouts/slideLayout8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46349250"/>
      </p:ext>
    </p:extLst>
  </p:cSld>
  <p:clrMapOvr>
    <a:masterClrMapping/>
  </p:clrMapOvr>
  <p:transition/>
</p:sldLayout>
</file>

<file path=ppt/slideLayouts/slideLayout8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767868"/>
      </p:ext>
    </p:extLst>
  </p:cSld>
  <p:clrMapOvr>
    <a:masterClrMapping/>
  </p:clrMapOvr>
  <p:transition/>
</p:sldLayout>
</file>

<file path=ppt/slideLayouts/slideLayout85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2336503"/>
      </p:ext>
    </p:extLst>
  </p:cSld>
  <p:clrMapOvr>
    <a:masterClrMapping/>
  </p:clrMapOvr>
  <p:transition/>
</p:sldLayout>
</file>

<file path=ppt/slideLayouts/slideLayout85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861109485"/>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659639006"/>
      </p:ext>
    </p:extLst>
  </p:cSld>
  <p:clrMapOvr>
    <a:masterClrMapping/>
  </p:clrMapOvr>
  <p:transition/>
</p:sldLayout>
</file>

<file path=ppt/slideLayouts/slideLayout8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0082195"/>
      </p:ext>
    </p:extLst>
  </p:cSld>
  <p:clrMapOvr>
    <a:masterClrMapping/>
  </p:clrMapOvr>
  <p:transition/>
</p:sldLayout>
</file>

<file path=ppt/slideLayouts/slideLayout8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385414639"/>
      </p:ext>
    </p:extLst>
  </p:cSld>
  <p:clrMapOvr>
    <a:masterClrMapping/>
  </p:clrMapOvr>
  <p:transition/>
</p:sldLayout>
</file>

<file path=ppt/slideLayouts/slideLayout8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062949"/>
      </p:ext>
    </p:extLst>
  </p:cSld>
  <p:clrMapOvr>
    <a:masterClrMapping/>
  </p:clrMapOvr>
  <p:transition/>
</p:sldLayout>
</file>

<file path=ppt/slideLayouts/slideLayout8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7721120"/>
      </p:ext>
    </p:extLst>
  </p:cSld>
  <p:clrMapOvr>
    <a:masterClrMapping/>
  </p:clrMapOvr>
  <p:transition/>
</p:sldLayout>
</file>

<file path=ppt/slideLayouts/slideLayout8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0080967"/>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855636226"/>
      </p:ext>
    </p:extLst>
  </p:cSld>
  <p:clrMapOvr>
    <a:masterClrMapping/>
  </p:clrMapOvr>
  <p:transition/>
</p:sldLayout>
</file>

<file path=ppt/slideLayouts/slideLayout8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14880226"/>
      </p:ext>
    </p:extLst>
  </p:cSld>
  <p:clrMapOvr>
    <a:masterClrMapping/>
  </p:clrMapOvr>
  <p:transition/>
</p:sldLayout>
</file>

<file path=ppt/slideLayouts/slideLayout8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460686763"/>
      </p:ext>
    </p:extLst>
  </p:cSld>
  <p:clrMapOvr>
    <a:masterClrMapping/>
  </p:clrMapOvr>
  <p:transition/>
</p:sldLayout>
</file>

<file path=ppt/slideLayouts/slideLayout8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630387677"/>
      </p:ext>
    </p:extLst>
  </p:cSld>
  <p:clrMapOvr>
    <a:masterClrMapping/>
  </p:clrMapOvr>
  <p:transition/>
</p:sldLayout>
</file>

<file path=ppt/slideLayouts/slideLayout8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54290596"/>
      </p:ext>
    </p:extLst>
  </p:cSld>
  <p:clrMapOvr>
    <a:masterClrMapping/>
  </p:clrMapOvr>
  <p:transition/>
</p:sldLayout>
</file>

<file path=ppt/slideLayouts/slideLayout8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7963981"/>
      </p:ext>
    </p:extLst>
  </p:cSld>
  <p:clrMapOvr>
    <a:masterClrMapping/>
  </p:clrMapOvr>
  <p:transition/>
</p:sldLayout>
</file>

<file path=ppt/slideLayouts/slideLayout8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40865"/>
      </p:ext>
    </p:extLst>
  </p:cSld>
  <p:clrMapOvr>
    <a:masterClrMapping/>
  </p:clrMapOvr>
  <p:transition/>
</p:sldLayout>
</file>

<file path=ppt/slideLayouts/slideLayout86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814887560"/>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1830539036"/>
      </p:ext>
    </p:extLst>
  </p:cSld>
  <p:clrMapOvr>
    <a:masterClrMapping/>
  </p:clrMapOvr>
  <p:transition/>
</p:sldLayout>
</file>

<file path=ppt/slideLayouts/slideLayout8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90127955"/>
      </p:ext>
    </p:extLst>
  </p:cSld>
  <p:clrMapOvr>
    <a:masterClrMapping/>
  </p:clrMapOvr>
  <p:transition/>
</p:sldLayout>
</file>

<file path=ppt/slideLayouts/slideLayout8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690367770"/>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49698586"/>
      </p:ext>
    </p:extLst>
  </p:cSld>
  <p:clrMapOvr>
    <a:masterClrMapping/>
  </p:clrMapOvr>
  <p:transition/>
</p:sldLayout>
</file>

<file path=ppt/slideLayouts/slideLayout8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433518"/>
      </p:ext>
    </p:extLst>
  </p:cSld>
  <p:clrMapOvr>
    <a:masterClrMapping/>
  </p:clrMapOvr>
  <p:transition/>
</p:sldLayout>
</file>

<file path=ppt/slideLayouts/slideLayout8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1359211"/>
      </p:ext>
    </p:extLst>
  </p:cSld>
  <p:clrMapOvr>
    <a:masterClrMapping/>
  </p:clrMapOvr>
  <p:transition/>
</p:sldLayout>
</file>

<file path=ppt/slideLayouts/slideLayout8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21066342"/>
      </p:ext>
    </p:extLst>
  </p:cSld>
  <p:clrMapOvr>
    <a:masterClrMapping/>
  </p:clrMapOvr>
  <p:transition/>
</p:sldLayout>
</file>

<file path=ppt/slideLayouts/slideLayout8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7322532"/>
      </p:ext>
    </p:extLst>
  </p:cSld>
  <p:clrMapOvr>
    <a:masterClrMapping/>
  </p:clrMapOvr>
  <p:transition/>
</p:sldLayout>
</file>

<file path=ppt/slideLayouts/slideLayout8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550245196"/>
      </p:ext>
    </p:extLst>
  </p:cSld>
  <p:clrMapOvr>
    <a:masterClrMapping/>
  </p:clrMapOvr>
  <p:transition/>
</p:sldLayout>
</file>

<file path=ppt/slideLayouts/slideLayout8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57272379"/>
      </p:ext>
    </p:extLst>
  </p:cSld>
  <p:clrMapOvr>
    <a:masterClrMapping/>
  </p:clrMapOvr>
  <p:transition/>
</p:sldLayout>
</file>

<file path=ppt/slideLayouts/slideLayout8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04627321"/>
      </p:ext>
    </p:extLst>
  </p:cSld>
  <p:clrMapOvr>
    <a:masterClrMapping/>
  </p:clrMapOvr>
  <p:transition/>
</p:sldLayout>
</file>

<file path=ppt/slideLayouts/slideLayout8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10858270"/>
      </p:ext>
    </p:extLst>
  </p:cSld>
  <p:clrMapOvr>
    <a:masterClrMapping/>
  </p:clrMapOvr>
  <p:transition/>
</p:sldLayout>
</file>

<file path=ppt/slideLayouts/slideLayout8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994984"/>
      </p:ext>
    </p:extLst>
  </p:cSld>
  <p:clrMapOvr>
    <a:masterClrMapping/>
  </p:clrMapOvr>
  <p:transition/>
</p:sldLayout>
</file>

<file path=ppt/slideLayouts/slideLayout87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14038417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69348094"/>
      </p:ext>
    </p:extLst>
  </p:cSld>
  <p:clrMapOvr>
    <a:masterClrMapping/>
  </p:clrMapOvr>
  <p:transition/>
</p:sldLayout>
</file>

<file path=ppt/slideLayouts/slideLayout8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1761250573"/>
      </p:ext>
    </p:extLst>
  </p:cSld>
  <p:clrMapOvr>
    <a:masterClrMapping/>
  </p:clrMapOvr>
  <p:transition/>
</p:sldLayout>
</file>

<file path=ppt/slideLayouts/slideLayout8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89653714"/>
      </p:ext>
    </p:extLst>
  </p:cSld>
  <p:clrMapOvr>
    <a:masterClrMapping/>
  </p:clrMapOvr>
  <p:transition/>
</p:sldLayout>
</file>

<file path=ppt/slideLayouts/slideLayout8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1003886059"/>
      </p:ext>
    </p:extLst>
  </p:cSld>
  <p:clrMapOvr>
    <a:masterClrMapping/>
  </p:clrMapOvr>
  <p:transition/>
</p:sldLayout>
</file>

<file path=ppt/slideLayouts/slideLayout8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8057522"/>
      </p:ext>
    </p:extLst>
  </p:cSld>
  <p:clrMapOvr>
    <a:masterClrMapping/>
  </p:clrMapOvr>
  <p:transition/>
</p:sldLayout>
</file>

<file path=ppt/slideLayouts/slideLayout8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134047"/>
      </p:ext>
    </p:extLst>
  </p:cSld>
  <p:clrMapOvr>
    <a:masterClrMapping/>
  </p:clrMapOvr>
  <p:transition/>
</p:sldLayout>
</file>

<file path=ppt/slideLayouts/slideLayout8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8626924"/>
      </p:ext>
    </p:extLst>
  </p:cSld>
  <p:clrMapOvr>
    <a:masterClrMapping/>
  </p:clrMapOvr>
  <p:transition/>
</p:sldLayout>
</file>

<file path=ppt/slideLayouts/slideLayout8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945082"/>
      </p:ext>
    </p:extLst>
  </p:cSld>
  <p:clrMapOvr>
    <a:masterClrMapping/>
  </p:clrMapOvr>
  <p:transition/>
</p:sldLayout>
</file>

<file path=ppt/slideLayouts/slideLayout8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93189435"/>
      </p:ext>
    </p:extLst>
  </p:cSld>
  <p:clrMapOvr>
    <a:masterClrMapping/>
  </p:clrMapOvr>
  <p:transition/>
</p:sldLayout>
</file>

<file path=ppt/slideLayouts/slideLayout8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81271232"/>
      </p:ext>
    </p:extLst>
  </p:cSld>
  <p:clrMapOvr>
    <a:masterClrMapping/>
  </p:clrMapOvr>
  <p:transition/>
</p:sldLayout>
</file>

<file path=ppt/slideLayouts/slideLayout8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5829204"/>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6297539"/>
      </p:ext>
    </p:extLst>
  </p:cSld>
  <p:clrMapOvr>
    <a:masterClrMapping/>
  </p:clrMapOvr>
  <p:transition/>
</p:sldLayout>
</file>

<file path=ppt/slideLayouts/slideLayout8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27622954"/>
      </p:ext>
    </p:extLst>
  </p:cSld>
  <p:clrMapOvr>
    <a:masterClrMapping/>
  </p:clrMapOvr>
  <p:transition/>
</p:sldLayout>
</file>

<file path=ppt/slideLayouts/slideLayout8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2630443"/>
      </p:ext>
    </p:extLst>
  </p:cSld>
  <p:clrMapOvr>
    <a:masterClrMapping/>
  </p:clrMapOvr>
  <p:transition/>
</p:sldLayout>
</file>

<file path=ppt/slideLayouts/slideLayout8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99411898"/>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2064945486"/>
      </p:ext>
    </p:extLst>
  </p:cSld>
  <p:clrMapOvr>
    <a:masterClrMapping/>
  </p:clrMapOvr>
  <p:transition/>
</p:sldLayout>
</file>

<file path=ppt/slideLayouts/slideLayout8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2875640"/>
      </p:ext>
    </p:extLst>
  </p:cSld>
  <p:clrMapOvr>
    <a:masterClrMapping/>
  </p:clrMapOvr>
  <p:transition/>
</p:sldLayout>
</file>

<file path=ppt/slideLayouts/slideLayout8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356684278"/>
      </p:ext>
    </p:extLst>
  </p:cSld>
  <p:clrMapOvr>
    <a:masterClrMapping/>
  </p:clrMapOvr>
  <p:transition/>
</p:sldLayout>
</file>

<file path=ppt/slideLayouts/slideLayout8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2089159"/>
      </p:ext>
    </p:extLst>
  </p:cSld>
  <p:clrMapOvr>
    <a:masterClrMapping/>
  </p:clrMapOvr>
  <p:transition/>
</p:sldLayout>
</file>

<file path=ppt/slideLayouts/slideLayout8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26250262"/>
      </p:ext>
    </p:extLst>
  </p:cSld>
  <p:clrMapOvr>
    <a:masterClrMapping/>
  </p:clrMapOvr>
  <p:transition/>
</p:sldLayout>
</file>

<file path=ppt/slideLayouts/slideLayout8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9679262"/>
      </p:ext>
    </p:extLst>
  </p:cSld>
  <p:clrMapOvr>
    <a:masterClrMapping/>
  </p:clrMapOvr>
  <p:transition/>
</p:sldLayout>
</file>

<file path=ppt/slideLayouts/slideLayout8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8968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278722862"/>
      </p:ext>
    </p:extLst>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6140795"/>
      </p:ext>
    </p:extLst>
  </p:cSld>
  <p:clrMapOvr>
    <a:masterClrMapping/>
  </p:clrMapOvr>
  <p:transition/>
</p:sldLayout>
</file>

<file path=ppt/slideLayouts/slideLayout9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242561041"/>
      </p:ext>
    </p:extLst>
  </p:cSld>
  <p:clrMapOvr>
    <a:masterClrMapping/>
  </p:clrMapOvr>
  <p:transition/>
</p:sldLayout>
</file>

<file path=ppt/slideLayouts/slideLayout9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581539848"/>
      </p:ext>
    </p:extLst>
  </p:cSld>
  <p:clrMapOvr>
    <a:masterClrMapping/>
  </p:clrMapOvr>
  <p:transition/>
</p:sldLayout>
</file>

<file path=ppt/slideLayouts/slideLayout9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7141723"/>
      </p:ext>
    </p:extLst>
  </p:cSld>
  <p:clrMapOvr>
    <a:masterClrMapping/>
  </p:clrMapOvr>
  <p:transition/>
</p:sldLayout>
</file>

<file path=ppt/slideLayouts/slideLayout9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81208324"/>
      </p:ext>
    </p:extLst>
  </p:cSld>
  <p:clrMapOvr>
    <a:masterClrMapping/>
  </p:clrMapOvr>
  <p:transition/>
</p:sldLayout>
</file>

<file path=ppt/slideLayouts/slideLayout90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026272"/>
      </p:ext>
    </p:extLst>
  </p:cSld>
  <p:clrMapOvr>
    <a:masterClrMapping/>
  </p:clrMapOvr>
  <p:transition/>
</p:sldLayout>
</file>

<file path=ppt/slideLayouts/slideLayout90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91449122"/>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a:xfrm>
            <a:off x="685800" y="2130428"/>
            <a:ext cx="7772400" cy="1470025"/>
          </a:xfrm>
        </p:spPr>
        <p:txBody>
          <a:bodyPr/>
          <a:lstStyle>
            <a:lvl1pPr algn="ctr">
              <a:defRPr/>
            </a:lvl1pPr>
          </a:lstStyle>
          <a:p>
            <a:r>
              <a:rPr lang="en-US"/>
              <a:t>Click to edit Master title style</a:t>
            </a:r>
          </a:p>
        </p:txBody>
      </p:sp>
      <p:sp>
        <p:nvSpPr>
          <p:cNvPr id="78851" name="Rectangle 3"/>
          <p:cNvSpPr>
            <a:spLocks noGrp="1" noChangeArrowheads="1"/>
          </p:cNvSpPr>
          <p:nvPr>
            <p:ph type="subTitle" idx="1"/>
          </p:nvPr>
        </p:nvSpPr>
        <p:spPr>
          <a:xfrm>
            <a:off x="1371600" y="3886202"/>
            <a:ext cx="6400800" cy="1752600"/>
          </a:xfrm>
        </p:spPr>
        <p:txBody>
          <a:bodyPr/>
          <a:lstStyle>
            <a:lvl1pPr marL="0" indent="0" algn="ctr">
              <a:buFont typeface="Times New Roman" charset="0"/>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A07D5626-7D92-AF47-8688-4796AC19861F}" type="slidenum">
              <a:rPr lang="en-US" altLang="en-US"/>
              <a:pPr/>
              <a:t>‹#›</a:t>
            </a:fld>
            <a:endParaRPr lang="en-US" altLang="en-US"/>
          </a:p>
        </p:txBody>
      </p:sp>
    </p:spTree>
    <p:extLst>
      <p:ext uri="{BB962C8B-B14F-4D97-AF65-F5344CB8AC3E}">
        <p14:creationId xmlns:p14="http://schemas.microsoft.com/office/powerpoint/2010/main" val="981914693"/>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F3F770F-3612-FF4E-B8FF-449CAFA0279D}" type="slidenum">
              <a:rPr lang="en-US" altLang="en-US"/>
              <a:pPr/>
              <a:t>‹#›</a:t>
            </a:fld>
            <a:endParaRPr lang="en-US" altLang="en-US"/>
          </a:p>
        </p:txBody>
      </p:sp>
    </p:spTree>
    <p:extLst>
      <p:ext uri="{BB962C8B-B14F-4D97-AF65-F5344CB8AC3E}">
        <p14:creationId xmlns:p14="http://schemas.microsoft.com/office/powerpoint/2010/main" val="2106914653"/>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5B3D80-2A5A-FD42-BBD0-5F9C4D54C5E8}" type="slidenum">
              <a:rPr lang="en-US" altLang="en-US"/>
              <a:pPr/>
              <a:t>‹#›</a:t>
            </a:fld>
            <a:endParaRPr lang="en-US" altLang="en-US"/>
          </a:p>
        </p:txBody>
      </p:sp>
    </p:spTree>
    <p:extLst>
      <p:ext uri="{BB962C8B-B14F-4D97-AF65-F5344CB8AC3E}">
        <p14:creationId xmlns:p14="http://schemas.microsoft.com/office/powerpoint/2010/main" val="1815209933"/>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43005"/>
            <a:ext cx="4038600" cy="4983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7788EE46-6DBA-684F-ACEF-0681757F5CB8}" type="slidenum">
              <a:rPr lang="en-US" altLang="en-US"/>
              <a:pPr/>
              <a:t>‹#›</a:t>
            </a:fld>
            <a:endParaRPr lang="en-US" altLang="en-US"/>
          </a:p>
        </p:txBody>
      </p:sp>
    </p:spTree>
    <p:extLst>
      <p:ext uri="{BB962C8B-B14F-4D97-AF65-F5344CB8AC3E}">
        <p14:creationId xmlns:p14="http://schemas.microsoft.com/office/powerpoint/2010/main" val="73345090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463480570"/>
      </p:ext>
    </p:extLst>
  </p:cSld>
  <p:clrMapOvr>
    <a:masterClrMapping/>
  </p:clrMapOvr>
  <p:transition/>
</p:sldLayout>
</file>

<file path=ppt/slideLayouts/slideLayout9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CBA746E-8E7B-5548-8237-44101B5F2417}" type="slidenum">
              <a:rPr lang="en-US" altLang="en-US"/>
              <a:pPr/>
              <a:t>‹#›</a:t>
            </a:fld>
            <a:endParaRPr lang="en-US" altLang="en-US"/>
          </a:p>
        </p:txBody>
      </p:sp>
    </p:spTree>
    <p:extLst>
      <p:ext uri="{BB962C8B-B14F-4D97-AF65-F5344CB8AC3E}">
        <p14:creationId xmlns:p14="http://schemas.microsoft.com/office/powerpoint/2010/main" val="1487053959"/>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83F91773-2E8A-6A4D-B0F3-635C25B8D629}" type="slidenum">
              <a:rPr lang="en-US" altLang="en-US"/>
              <a:pPr/>
              <a:t>‹#›</a:t>
            </a:fld>
            <a:endParaRPr lang="en-US" altLang="en-US"/>
          </a:p>
        </p:txBody>
      </p:sp>
    </p:spTree>
    <p:extLst>
      <p:ext uri="{BB962C8B-B14F-4D97-AF65-F5344CB8AC3E}">
        <p14:creationId xmlns:p14="http://schemas.microsoft.com/office/powerpoint/2010/main" val="980356728"/>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1488731-EDD4-1948-807D-95B6C44D9D5E}" type="slidenum">
              <a:rPr lang="en-US" altLang="en-US"/>
              <a:pPr/>
              <a:t>‹#›</a:t>
            </a:fld>
            <a:endParaRPr lang="en-US" altLang="en-US"/>
          </a:p>
        </p:txBody>
      </p:sp>
    </p:spTree>
    <p:extLst>
      <p:ext uri="{BB962C8B-B14F-4D97-AF65-F5344CB8AC3E}">
        <p14:creationId xmlns:p14="http://schemas.microsoft.com/office/powerpoint/2010/main" val="932862806"/>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CDA3BFE-96A6-984F-9D06-0C5A0F67E8D6}" type="slidenum">
              <a:rPr lang="en-US" altLang="en-US"/>
              <a:pPr/>
              <a:t>‹#›</a:t>
            </a:fld>
            <a:endParaRPr lang="en-US" altLang="en-US"/>
          </a:p>
        </p:txBody>
      </p:sp>
    </p:spTree>
    <p:extLst>
      <p:ext uri="{BB962C8B-B14F-4D97-AF65-F5344CB8AC3E}">
        <p14:creationId xmlns:p14="http://schemas.microsoft.com/office/powerpoint/2010/main" val="1404515797"/>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93E4E208-64E6-3346-816D-319A8E50B772}" type="slidenum">
              <a:rPr lang="en-US" altLang="en-US"/>
              <a:pPr/>
              <a:t>‹#›</a:t>
            </a:fld>
            <a:endParaRPr lang="en-US" altLang="en-US"/>
          </a:p>
        </p:txBody>
      </p:sp>
    </p:spTree>
    <p:extLst>
      <p:ext uri="{BB962C8B-B14F-4D97-AF65-F5344CB8AC3E}">
        <p14:creationId xmlns:p14="http://schemas.microsoft.com/office/powerpoint/2010/main" val="695748720"/>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DD22AA7-0AC9-594F-A74F-EF69ABBA53E3}" type="slidenum">
              <a:rPr lang="en-US" altLang="en-US"/>
              <a:pPr/>
              <a:t>‹#›</a:t>
            </a:fld>
            <a:endParaRPr lang="en-US" altLang="en-US"/>
          </a:p>
        </p:txBody>
      </p:sp>
    </p:spTree>
    <p:extLst>
      <p:ext uri="{BB962C8B-B14F-4D97-AF65-F5344CB8AC3E}">
        <p14:creationId xmlns:p14="http://schemas.microsoft.com/office/powerpoint/2010/main" val="1289547084"/>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457202"/>
            <a:ext cx="2057400" cy="5668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57202"/>
            <a:ext cx="6019800" cy="5668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33C4189-2A3D-4A49-8A21-F9C3B3E6CBC9}" type="slidenum">
              <a:rPr lang="en-US" altLang="en-US"/>
              <a:pPr/>
              <a:t>‹#›</a:t>
            </a:fld>
            <a:endParaRPr lang="en-US" altLang="en-US"/>
          </a:p>
        </p:txBody>
      </p:sp>
    </p:spTree>
    <p:extLst>
      <p:ext uri="{BB962C8B-B14F-4D97-AF65-F5344CB8AC3E}">
        <p14:creationId xmlns:p14="http://schemas.microsoft.com/office/powerpoint/2010/main" val="279121308"/>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0"/>
            <a:ext cx="6400800" cy="1752600"/>
          </a:xfrm>
        </p:spPr>
        <p:txBody>
          <a:bodyPr/>
          <a:lstStyle>
            <a:lvl1pPr marL="0" indent="0" algn="ctr">
              <a:buNone/>
              <a:defRPr sz="4400" b="1"/>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967636711"/>
      </p:ext>
    </p:extLst>
  </p:cSld>
  <p:clrMapOvr>
    <a:masterClrMapping/>
  </p:clrMapOvr>
  <p:transition/>
</p:sldLayout>
</file>

<file path=ppt/slideLayouts/slideLayout9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302808"/>
      </p:ext>
    </p:extLst>
  </p:cSld>
  <p:clrMapOvr>
    <a:masterClrMapping/>
  </p:clrMapOvr>
  <p:transition/>
</p:sldLayout>
</file>

<file path=ppt/slideLayouts/slideLayout9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701778137"/>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2040651434"/>
      </p:ext>
    </p:extLst>
  </p:cSld>
  <p:clrMapOvr>
    <a:masterClrMapping/>
  </p:clrMapOvr>
  <p:transition/>
</p:sldLayout>
</file>

<file path=ppt/slideLayouts/slideLayout9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5938161"/>
      </p:ext>
    </p:extLst>
  </p:cSld>
  <p:clrMapOvr>
    <a:masterClrMapping/>
  </p:clrMapOvr>
  <p:transition/>
</p:sldLayout>
</file>

<file path=ppt/slideLayouts/slideLayout9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1360911"/>
      </p:ext>
    </p:extLst>
  </p:cSld>
  <p:clrMapOvr>
    <a:masterClrMapping/>
  </p:clrMapOvr>
  <p:transition/>
</p:sldLayout>
</file>

<file path=ppt/slideLayouts/slideLayout9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373604550"/>
      </p:ext>
    </p:extLst>
  </p:cSld>
  <p:clrMapOvr>
    <a:masterClrMapping/>
  </p:clrMapOvr>
  <p:transition/>
</p:sldLayout>
</file>

<file path=ppt/slideLayouts/slideLayout9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5441151"/>
      </p:ext>
    </p:extLst>
  </p:cSld>
  <p:clrMapOvr>
    <a:masterClrMapping/>
  </p:clrMapOvr>
  <p:transition/>
</p:sldLayout>
</file>

<file path=ppt/slideLayouts/slideLayout9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056043025"/>
      </p:ext>
    </p:extLst>
  </p:cSld>
  <p:clrMapOvr>
    <a:masterClrMapping/>
  </p:clrMapOvr>
  <p:transition/>
</p:sldLayout>
</file>

<file path=ppt/slideLayouts/slideLayout9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792764001"/>
      </p:ext>
    </p:extLst>
  </p:cSld>
  <p:clrMapOvr>
    <a:masterClrMapping/>
  </p:clrMapOvr>
  <p:transition/>
</p:sldLayout>
</file>

<file path=ppt/slideLayouts/slideLayout9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45944997"/>
      </p:ext>
    </p:extLst>
  </p:cSld>
  <p:clrMapOvr>
    <a:masterClrMapping/>
  </p:clrMapOvr>
  <p:transition/>
</p:sldLayout>
</file>

<file path=ppt/slideLayouts/slideLayout9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3302443"/>
      </p:ext>
    </p:extLst>
  </p:cSld>
  <p:clrMapOvr>
    <a:masterClrMapping/>
  </p:clrMapOvr>
  <p:transition/>
</p:sldLayout>
</file>

<file path=ppt/slideLayouts/slideLayout9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2912681"/>
      </p:ext>
    </p:extLst>
  </p:cSld>
  <p:clrMapOvr>
    <a:masterClrMapping/>
  </p:clrMapOvr>
  <p:transition/>
</p:sldLayout>
</file>

<file path=ppt/slideLayouts/slideLayout92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240042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75960378"/>
      </p:ext>
    </p:extLst>
  </p:cSld>
  <p:clrMapOvr>
    <a:masterClrMapping/>
  </p:clrMapOvr>
  <p:transition/>
</p:sldLayout>
</file>

<file path=ppt/slideLayouts/slideLayout9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7196" indent="0" algn="ctr">
              <a:buNone/>
              <a:defRPr/>
            </a:lvl2pPr>
            <a:lvl3pPr marL="914391" indent="0" algn="ctr">
              <a:buNone/>
              <a:defRPr/>
            </a:lvl3pPr>
            <a:lvl4pPr marL="1371587" indent="0" algn="ctr">
              <a:buNone/>
              <a:defRPr/>
            </a:lvl4pPr>
            <a:lvl5pPr marL="1828782" indent="0" algn="ctr">
              <a:buNone/>
              <a:defRPr/>
            </a:lvl5pPr>
            <a:lvl6pPr marL="2285978" indent="0" algn="ctr">
              <a:buNone/>
              <a:defRPr/>
            </a:lvl6pPr>
            <a:lvl7pPr marL="2743173" indent="0" algn="ctr">
              <a:buNone/>
              <a:defRPr/>
            </a:lvl7pPr>
            <a:lvl8pPr marL="3200368" indent="0" algn="ctr">
              <a:buNone/>
              <a:defRPr/>
            </a:lvl8pPr>
            <a:lvl9pPr marL="3657563" indent="0" algn="ctr">
              <a:buNone/>
              <a:defRPr/>
            </a:lvl9pPr>
          </a:lstStyle>
          <a:p>
            <a:r>
              <a:rPr lang="en-US"/>
              <a:t>Click to edit Master subtitle style</a:t>
            </a:r>
          </a:p>
        </p:txBody>
      </p:sp>
    </p:spTree>
    <p:extLst>
      <p:ext uri="{BB962C8B-B14F-4D97-AF65-F5344CB8AC3E}">
        <p14:creationId xmlns:p14="http://schemas.microsoft.com/office/powerpoint/2010/main" val="3174109710"/>
      </p:ext>
    </p:extLst>
  </p:cSld>
  <p:clrMapOvr>
    <a:masterClrMapping/>
  </p:clrMapOvr>
  <p:transition/>
</p:sldLayout>
</file>

<file path=ppt/slideLayouts/slideLayout9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2027580"/>
      </p:ext>
    </p:extLst>
  </p:cSld>
  <p:clrMapOvr>
    <a:masterClrMapping/>
  </p:clrMapOvr>
  <p:transition/>
</p:sldLayout>
</file>

<file path=ppt/slideLayouts/slideLayout9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196" indent="0">
              <a:buNone/>
              <a:defRPr sz="1800"/>
            </a:lvl2pPr>
            <a:lvl3pPr marL="914391" indent="0">
              <a:buNone/>
              <a:defRPr sz="1600"/>
            </a:lvl3pPr>
            <a:lvl4pPr marL="1371587" indent="0">
              <a:buNone/>
              <a:defRPr sz="1400"/>
            </a:lvl4pPr>
            <a:lvl5pPr marL="1828782" indent="0">
              <a:buNone/>
              <a:defRPr sz="1400"/>
            </a:lvl5pPr>
            <a:lvl6pPr marL="2285978" indent="0">
              <a:buNone/>
              <a:defRPr sz="1400"/>
            </a:lvl6pPr>
            <a:lvl7pPr marL="2743173" indent="0">
              <a:buNone/>
              <a:defRPr sz="1400"/>
            </a:lvl7pPr>
            <a:lvl8pPr marL="3200368" indent="0">
              <a:buNone/>
              <a:defRPr sz="1400"/>
            </a:lvl8pPr>
            <a:lvl9pPr marL="3657563" indent="0">
              <a:buNone/>
              <a:defRPr sz="1400"/>
            </a:lvl9pPr>
          </a:lstStyle>
          <a:p>
            <a:pPr lvl="0"/>
            <a:r>
              <a:rPr lang="en-US"/>
              <a:t>Click to edit Master text styles</a:t>
            </a:r>
          </a:p>
        </p:txBody>
      </p:sp>
    </p:spTree>
    <p:extLst>
      <p:ext uri="{BB962C8B-B14F-4D97-AF65-F5344CB8AC3E}">
        <p14:creationId xmlns:p14="http://schemas.microsoft.com/office/powerpoint/2010/main" val="1059633716"/>
      </p:ext>
    </p:extLst>
  </p:cSld>
  <p:clrMapOvr>
    <a:masterClrMapping/>
  </p:clrMapOvr>
  <p:transition/>
</p:sldLayout>
</file>

<file path=ppt/slideLayouts/slideLayout9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49638024"/>
      </p:ext>
    </p:extLst>
  </p:cSld>
  <p:clrMapOvr>
    <a:masterClrMapping/>
  </p:clrMapOvr>
  <p:transition/>
</p:sldLayout>
</file>

<file path=ppt/slideLayouts/slideLayout9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36842314"/>
      </p:ext>
    </p:extLst>
  </p:cSld>
  <p:clrMapOvr>
    <a:masterClrMapping/>
  </p:clrMapOvr>
  <p:transition/>
</p:sldLayout>
</file>

<file path=ppt/slideLayouts/slideLayout9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067440629"/>
      </p:ext>
    </p:extLst>
  </p:cSld>
  <p:clrMapOvr>
    <a:masterClrMapping/>
  </p:clrMapOvr>
  <p:transition/>
</p:sldLayout>
</file>

<file path=ppt/slideLayouts/slideLayout9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571350"/>
      </p:ext>
    </p:extLst>
  </p:cSld>
  <p:clrMapOvr>
    <a:masterClrMapping/>
  </p:clrMapOvr>
  <p:transition/>
</p:sldLayout>
</file>

<file path=ppt/slideLayouts/slideLayout9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2044205998"/>
      </p:ext>
    </p:extLst>
  </p:cSld>
  <p:clrMapOvr>
    <a:masterClrMapping/>
  </p:clrMapOvr>
  <p:transition/>
</p:sldLayout>
</file>

<file path=ppt/slideLayouts/slideLayout9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Tree>
    <p:extLst>
      <p:ext uri="{BB962C8B-B14F-4D97-AF65-F5344CB8AC3E}">
        <p14:creationId xmlns:p14="http://schemas.microsoft.com/office/powerpoint/2010/main" val="818914073"/>
      </p:ext>
    </p:extLst>
  </p:cSld>
  <p:clrMapOvr>
    <a:masterClrMapping/>
  </p:clrMapOvr>
  <p:transition/>
</p:sldLayout>
</file>

<file path=ppt/slideLayouts/slideLayout9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7176823"/>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097467"/>
      </p:ext>
    </p:extLst>
  </p:cSld>
  <p:clrMapOvr>
    <a:masterClrMapping/>
  </p:clrMapOvr>
  <p:transition/>
</p:sldLayout>
</file>

<file path=ppt/slideLayouts/slideLayout9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1"/>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01"/>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4414783"/>
      </p:ext>
    </p:extLst>
  </p:cSld>
  <p:clrMapOvr>
    <a:masterClrMapping/>
  </p:clrMapOvr>
  <p:transition/>
</p:sldLayout>
</file>

<file path=ppt/slideLayouts/slideLayout94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1"/>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85803824"/>
      </p:ext>
    </p:extLst>
  </p:cSld>
  <p:clrMapOvr>
    <a:masterClrMapping/>
  </p:clrMapOvr>
  <p:transition/>
</p:sldLayout>
</file>

<file path=ppt/slideLayouts/slideLayout94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735668265"/>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5" name="Footer Placeholder 4"/>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6" name="Slide Number Placeholder 5"/>
          <p:cNvSpPr>
            <a:spLocks noGrp="1"/>
          </p:cNvSpPr>
          <p:nvPr>
            <p:ph type="sldNum" sz="quarter" idx="12"/>
          </p:nvPr>
        </p:nvSpPr>
        <p:spPr/>
        <p:txBody>
          <a:bodyPr/>
          <a:lstStyle>
            <a:lvl1pPr>
              <a:defRPr/>
            </a:lvl1pPr>
          </a:lstStyle>
          <a:p>
            <a:pPr>
              <a:defRPr/>
            </a:pPr>
            <a:fld id="{50A0486B-BC43-364E-A381-A525DB814DC0}" type="slidenum">
              <a:rPr lang="en-US"/>
              <a:pPr>
                <a:defRPr/>
              </a:pPr>
              <a:t>‹#›</a:t>
            </a:fld>
            <a:endParaRPr lang="en-US"/>
          </a:p>
        </p:txBody>
      </p:sp>
    </p:spTree>
    <p:extLst>
      <p:ext uri="{BB962C8B-B14F-4D97-AF65-F5344CB8AC3E}">
        <p14:creationId xmlns:p14="http://schemas.microsoft.com/office/powerpoint/2010/main" val="2301149705"/>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428625" y="1214438"/>
            <a:ext cx="8286750"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6" name="Footer Placeholder 4"/>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7" name="Slide Number Placeholder 5"/>
          <p:cNvSpPr>
            <a:spLocks noGrp="1"/>
          </p:cNvSpPr>
          <p:nvPr>
            <p:ph type="sldNum" sz="quarter" idx="12"/>
          </p:nvPr>
        </p:nvSpPr>
        <p:spPr/>
        <p:txBody>
          <a:bodyPr/>
          <a:lstStyle>
            <a:lvl1pPr>
              <a:defRPr/>
            </a:lvl1pPr>
          </a:lstStyle>
          <a:p>
            <a:pPr>
              <a:defRPr/>
            </a:pPr>
            <a:fld id="{1A5F0B3C-6C6F-334C-81C2-B7177EB18A2C}" type="slidenum">
              <a:rPr lang="en-US"/>
              <a:pPr>
                <a:defRPr/>
              </a:pPr>
              <a:t>‹#›</a:t>
            </a:fld>
            <a:endParaRPr lang="en-US"/>
          </a:p>
        </p:txBody>
      </p:sp>
    </p:spTree>
    <p:extLst>
      <p:ext uri="{BB962C8B-B14F-4D97-AF65-F5344CB8AC3E}">
        <p14:creationId xmlns:p14="http://schemas.microsoft.com/office/powerpoint/2010/main" val="3203757547"/>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312752083"/>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428625" y="1214438"/>
            <a:ext cx="8286750"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7" name="Footer Placeholder 5"/>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8" name="Slide Number Placeholder 6"/>
          <p:cNvSpPr>
            <a:spLocks noGrp="1"/>
          </p:cNvSpPr>
          <p:nvPr>
            <p:ph type="sldNum" sz="quarter" idx="12"/>
          </p:nvPr>
        </p:nvSpPr>
        <p:spPr/>
        <p:txBody>
          <a:bodyPr/>
          <a:lstStyle>
            <a:lvl1pPr>
              <a:defRPr/>
            </a:lvl1pPr>
          </a:lstStyle>
          <a:p>
            <a:pPr>
              <a:defRPr/>
            </a:pPr>
            <a:fld id="{BE8A3F39-9F61-174B-89FF-165B82AB57E3}" type="slidenum">
              <a:rPr lang="en-US"/>
              <a:pPr>
                <a:defRPr/>
              </a:pPr>
              <a:t>‹#›</a:t>
            </a:fld>
            <a:endParaRPr lang="en-US"/>
          </a:p>
        </p:txBody>
      </p:sp>
    </p:spTree>
    <p:extLst>
      <p:ext uri="{BB962C8B-B14F-4D97-AF65-F5344CB8AC3E}">
        <p14:creationId xmlns:p14="http://schemas.microsoft.com/office/powerpoint/2010/main" val="1106380045"/>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userDrawn="1"/>
        </p:nvCxnSpPr>
        <p:spPr>
          <a:xfrm>
            <a:off x="428625" y="1214438"/>
            <a:ext cx="8286750"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6"/>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9" name="Footer Placeholder 7"/>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10" name="Slide Number Placeholder 8"/>
          <p:cNvSpPr>
            <a:spLocks noGrp="1"/>
          </p:cNvSpPr>
          <p:nvPr>
            <p:ph type="sldNum" sz="quarter" idx="12"/>
          </p:nvPr>
        </p:nvSpPr>
        <p:spPr/>
        <p:txBody>
          <a:bodyPr/>
          <a:lstStyle>
            <a:lvl1pPr>
              <a:defRPr/>
            </a:lvl1pPr>
          </a:lstStyle>
          <a:p>
            <a:pPr>
              <a:defRPr/>
            </a:pPr>
            <a:fld id="{F9607B0D-3574-9D4B-9018-39523E058FC5}" type="slidenum">
              <a:rPr lang="en-US"/>
              <a:pPr>
                <a:defRPr/>
              </a:pPr>
              <a:t>‹#›</a:t>
            </a:fld>
            <a:endParaRPr lang="en-US"/>
          </a:p>
        </p:txBody>
      </p:sp>
    </p:spTree>
    <p:extLst>
      <p:ext uri="{BB962C8B-B14F-4D97-AF65-F5344CB8AC3E}">
        <p14:creationId xmlns:p14="http://schemas.microsoft.com/office/powerpoint/2010/main" val="103709116"/>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 name="Straight Connector 2"/>
          <p:cNvCxnSpPr/>
          <p:nvPr userDrawn="1"/>
        </p:nvCxnSpPr>
        <p:spPr>
          <a:xfrm>
            <a:off x="428625" y="1214438"/>
            <a:ext cx="8286750" cy="0"/>
          </a:xfrm>
          <a:prstGeom prst="line">
            <a:avLst/>
          </a:prstGeom>
          <a:ln w="63500" cmpd="thickThin">
            <a:solidFill>
              <a:schemeClr val="bg1">
                <a:lumMod val="9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5" name="Footer Placeholder 3"/>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6" name="Slide Number Placeholder 4"/>
          <p:cNvSpPr>
            <a:spLocks noGrp="1"/>
          </p:cNvSpPr>
          <p:nvPr>
            <p:ph type="sldNum" sz="quarter" idx="12"/>
          </p:nvPr>
        </p:nvSpPr>
        <p:spPr/>
        <p:txBody>
          <a:bodyPr/>
          <a:lstStyle>
            <a:lvl1pPr>
              <a:defRPr/>
            </a:lvl1pPr>
          </a:lstStyle>
          <a:p>
            <a:pPr>
              <a:defRPr/>
            </a:pPr>
            <a:fld id="{FABCCFC2-E518-AD4B-B37D-1ED3F0801A5E}" type="slidenum">
              <a:rPr lang="en-US"/>
              <a:pPr>
                <a:defRPr/>
              </a:pPr>
              <a:t>‹#›</a:t>
            </a:fld>
            <a:endParaRPr lang="en-US"/>
          </a:p>
        </p:txBody>
      </p:sp>
    </p:spTree>
    <p:extLst>
      <p:ext uri="{BB962C8B-B14F-4D97-AF65-F5344CB8AC3E}">
        <p14:creationId xmlns:p14="http://schemas.microsoft.com/office/powerpoint/2010/main" val="1316332987"/>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3" name="Footer Placeholder 2"/>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4" name="Slide Number Placeholder 3"/>
          <p:cNvSpPr>
            <a:spLocks noGrp="1"/>
          </p:cNvSpPr>
          <p:nvPr>
            <p:ph type="sldNum" sz="quarter" idx="12"/>
          </p:nvPr>
        </p:nvSpPr>
        <p:spPr/>
        <p:txBody>
          <a:bodyPr/>
          <a:lstStyle>
            <a:lvl1pPr>
              <a:defRPr/>
            </a:lvl1pPr>
          </a:lstStyle>
          <a:p>
            <a:pPr>
              <a:defRPr/>
            </a:pPr>
            <a:fld id="{5FC8F012-F2D6-6A44-B894-695F01A8E048}" type="slidenum">
              <a:rPr lang="en-US"/>
              <a:pPr>
                <a:defRPr/>
              </a:pPr>
              <a:t>‹#›</a:t>
            </a:fld>
            <a:endParaRPr lang="en-US"/>
          </a:p>
        </p:txBody>
      </p:sp>
    </p:spTree>
    <p:extLst>
      <p:ext uri="{BB962C8B-B14F-4D97-AF65-F5344CB8AC3E}">
        <p14:creationId xmlns:p14="http://schemas.microsoft.com/office/powerpoint/2010/main" val="220130373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92066601"/>
      </p:ext>
    </p:extLst>
  </p:cSld>
  <p:clrMapOvr>
    <a:masterClrMapping/>
  </p:clrMapOvr>
  <p:transition/>
</p:sldLayout>
</file>

<file path=ppt/slideLayouts/slideLayout9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6" name="Footer Placeholder 5"/>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7" name="Slide Number Placeholder 6"/>
          <p:cNvSpPr>
            <a:spLocks noGrp="1"/>
          </p:cNvSpPr>
          <p:nvPr>
            <p:ph type="sldNum" sz="quarter" idx="12"/>
          </p:nvPr>
        </p:nvSpPr>
        <p:spPr/>
        <p:txBody>
          <a:bodyPr/>
          <a:lstStyle>
            <a:lvl1pPr>
              <a:defRPr/>
            </a:lvl1pPr>
          </a:lstStyle>
          <a:p>
            <a:pPr>
              <a:defRPr/>
            </a:pPr>
            <a:fld id="{FDBE58D3-2A1F-174D-A702-54AB9C8DDB61}" type="slidenum">
              <a:rPr lang="en-US"/>
              <a:pPr>
                <a:defRPr/>
              </a:pPr>
              <a:t>‹#›</a:t>
            </a:fld>
            <a:endParaRPr lang="en-US"/>
          </a:p>
        </p:txBody>
      </p:sp>
    </p:spTree>
    <p:extLst>
      <p:ext uri="{BB962C8B-B14F-4D97-AF65-F5344CB8AC3E}">
        <p14:creationId xmlns:p14="http://schemas.microsoft.com/office/powerpoint/2010/main" val="614101421"/>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6" name="Footer Placeholder 5"/>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7" name="Slide Number Placeholder 6"/>
          <p:cNvSpPr>
            <a:spLocks noGrp="1"/>
          </p:cNvSpPr>
          <p:nvPr>
            <p:ph type="sldNum" sz="quarter" idx="12"/>
          </p:nvPr>
        </p:nvSpPr>
        <p:spPr/>
        <p:txBody>
          <a:bodyPr/>
          <a:lstStyle>
            <a:lvl1pPr>
              <a:defRPr/>
            </a:lvl1pPr>
          </a:lstStyle>
          <a:p>
            <a:pPr>
              <a:defRPr/>
            </a:pPr>
            <a:fld id="{EB8888D6-C381-3A4E-9A2F-7F6F339CDA24}" type="slidenum">
              <a:rPr lang="en-US"/>
              <a:pPr>
                <a:defRPr/>
              </a:pPr>
              <a:t>‹#›</a:t>
            </a:fld>
            <a:endParaRPr lang="en-US"/>
          </a:p>
        </p:txBody>
      </p:sp>
    </p:spTree>
    <p:extLst>
      <p:ext uri="{BB962C8B-B14F-4D97-AF65-F5344CB8AC3E}">
        <p14:creationId xmlns:p14="http://schemas.microsoft.com/office/powerpoint/2010/main" val="2180240158"/>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5" name="Footer Placeholder 4"/>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6" name="Slide Number Placeholder 5"/>
          <p:cNvSpPr>
            <a:spLocks noGrp="1"/>
          </p:cNvSpPr>
          <p:nvPr>
            <p:ph type="sldNum" sz="quarter" idx="12"/>
          </p:nvPr>
        </p:nvSpPr>
        <p:spPr/>
        <p:txBody>
          <a:bodyPr/>
          <a:lstStyle>
            <a:lvl1pPr>
              <a:defRPr/>
            </a:lvl1pPr>
          </a:lstStyle>
          <a:p>
            <a:pPr>
              <a:defRPr/>
            </a:pPr>
            <a:fld id="{6E7EE7A4-4D95-8144-B9C0-AF85E609206F}" type="slidenum">
              <a:rPr lang="en-US"/>
              <a:pPr>
                <a:defRPr/>
              </a:pPr>
              <a:t>‹#›</a:t>
            </a:fld>
            <a:endParaRPr lang="en-US"/>
          </a:p>
        </p:txBody>
      </p:sp>
    </p:spTree>
    <p:extLst>
      <p:ext uri="{BB962C8B-B14F-4D97-AF65-F5344CB8AC3E}">
        <p14:creationId xmlns:p14="http://schemas.microsoft.com/office/powerpoint/2010/main" val="459922469"/>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936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5/20/2010</a:t>
            </a:r>
          </a:p>
        </p:txBody>
      </p:sp>
      <p:sp>
        <p:nvSpPr>
          <p:cNvPr id="5" name="Footer Placeholder 4"/>
          <p:cNvSpPr>
            <a:spLocks noGrp="1"/>
          </p:cNvSpPr>
          <p:nvPr>
            <p:ph type="ftr" sz="quarter" idx="11"/>
          </p:nvPr>
        </p:nvSpPr>
        <p:spPr>
          <a:xfrm>
            <a:off x="1500188" y="6356350"/>
            <a:ext cx="6143625" cy="365125"/>
          </a:xfrm>
          <a:prstGeom prst="rect">
            <a:avLst/>
          </a:prstGeom>
        </p:spPr>
        <p:txBody>
          <a:bodyPr/>
          <a:lstStyle>
            <a:lvl1pPr>
              <a:defRPr>
                <a:solidFill>
                  <a:prstClr val="black"/>
                </a:solidFill>
                <a:latin typeface="Arial" pitchFamily="-110" charset="0"/>
                <a:ea typeface="ＭＳ Ｐゴシック" pitchFamily="-110" charset="-128"/>
                <a:cs typeface="ＭＳ Ｐゴシック" pitchFamily="-110" charset="-128"/>
              </a:defRPr>
            </a:lvl1pPr>
          </a:lstStyle>
          <a:p>
            <a:pPr>
              <a:defRPr/>
            </a:pPr>
            <a:r>
              <a:rPr lang="en-US"/>
              <a:t>Hugo Lam's Defense  -  Computational Analysis on Genomic Variation  -  Yale CBB</a:t>
            </a:r>
          </a:p>
        </p:txBody>
      </p:sp>
      <p:sp>
        <p:nvSpPr>
          <p:cNvPr id="6" name="Slide Number Placeholder 5"/>
          <p:cNvSpPr>
            <a:spLocks noGrp="1"/>
          </p:cNvSpPr>
          <p:nvPr>
            <p:ph type="sldNum" sz="quarter" idx="12"/>
          </p:nvPr>
        </p:nvSpPr>
        <p:spPr/>
        <p:txBody>
          <a:bodyPr/>
          <a:lstStyle>
            <a:lvl1pPr>
              <a:defRPr/>
            </a:lvl1pPr>
          </a:lstStyle>
          <a:p>
            <a:pPr>
              <a:defRPr/>
            </a:pPr>
            <a:fld id="{D5E2145C-74A4-9044-B64B-FCFCD320B680}" type="slidenum">
              <a:rPr lang="en-US"/>
              <a:pPr>
                <a:defRPr/>
              </a:pPr>
              <a:t>‹#›</a:t>
            </a:fld>
            <a:endParaRPr lang="en-US"/>
          </a:p>
        </p:txBody>
      </p:sp>
    </p:spTree>
    <p:extLst>
      <p:ext uri="{BB962C8B-B14F-4D97-AF65-F5344CB8AC3E}">
        <p14:creationId xmlns:p14="http://schemas.microsoft.com/office/powerpoint/2010/main" val="3719846565"/>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0"/>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31" indent="0" algn="ctr">
              <a:buNone/>
              <a:defRPr/>
            </a:lvl2pPr>
            <a:lvl3pPr marL="913264" indent="0" algn="ctr">
              <a:buNone/>
              <a:defRPr/>
            </a:lvl3pPr>
            <a:lvl4pPr marL="1369896" indent="0" algn="ctr">
              <a:buNone/>
              <a:defRPr/>
            </a:lvl4pPr>
            <a:lvl5pPr marL="1826526" indent="0" algn="ctr">
              <a:buNone/>
              <a:defRPr/>
            </a:lvl5pPr>
            <a:lvl6pPr marL="2283159" indent="0" algn="ctr">
              <a:buNone/>
              <a:defRPr/>
            </a:lvl6pPr>
            <a:lvl7pPr marL="2739790" indent="0" algn="ctr">
              <a:buNone/>
              <a:defRPr/>
            </a:lvl7pPr>
            <a:lvl8pPr marL="3196416" indent="0" algn="ctr">
              <a:buNone/>
              <a:defRPr/>
            </a:lvl8pPr>
            <a:lvl9pPr marL="3653052" indent="0" algn="ctr">
              <a:buNone/>
              <a:defRPr/>
            </a:lvl9pPr>
          </a:lstStyle>
          <a:p>
            <a:r>
              <a:rPr lang="en-US"/>
              <a:t>Click to edit Master subtitle style</a:t>
            </a:r>
          </a:p>
        </p:txBody>
      </p:sp>
    </p:spTree>
    <p:extLst>
      <p:ext uri="{BB962C8B-B14F-4D97-AF65-F5344CB8AC3E}">
        <p14:creationId xmlns:p14="http://schemas.microsoft.com/office/powerpoint/2010/main" val="870638625"/>
      </p:ext>
    </p:extLst>
  </p:cSld>
  <p:clrMapOvr>
    <a:masterClrMapping/>
  </p:clrMapOvr>
  <p:transition/>
</p:sldLayout>
</file>

<file path=ppt/slideLayouts/slideLayout9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51924968"/>
      </p:ext>
    </p:extLst>
  </p:cSld>
  <p:clrMapOvr>
    <a:masterClrMapping/>
  </p:clrMapOvr>
  <p:transition/>
</p:sldLayout>
</file>

<file path=ppt/slideLayouts/slideLayout9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31" indent="0">
              <a:buNone/>
              <a:defRPr sz="1800"/>
            </a:lvl2pPr>
            <a:lvl3pPr marL="913264" indent="0">
              <a:buNone/>
              <a:defRPr sz="1600"/>
            </a:lvl3pPr>
            <a:lvl4pPr marL="1369896" indent="0">
              <a:buNone/>
              <a:defRPr sz="1400"/>
            </a:lvl4pPr>
            <a:lvl5pPr marL="1826526" indent="0">
              <a:buNone/>
              <a:defRPr sz="1400"/>
            </a:lvl5pPr>
            <a:lvl6pPr marL="2283159" indent="0">
              <a:buNone/>
              <a:defRPr sz="1400"/>
            </a:lvl6pPr>
            <a:lvl7pPr marL="2739790" indent="0">
              <a:buNone/>
              <a:defRPr sz="1400"/>
            </a:lvl7pPr>
            <a:lvl8pPr marL="3196416" indent="0">
              <a:buNone/>
              <a:defRPr sz="1400"/>
            </a:lvl8pPr>
            <a:lvl9pPr marL="3653052" indent="0">
              <a:buNone/>
              <a:defRPr sz="1400"/>
            </a:lvl9pPr>
          </a:lstStyle>
          <a:p>
            <a:pPr lvl="0"/>
            <a:r>
              <a:rPr lang="en-US"/>
              <a:t>Click to edit Master text styles</a:t>
            </a:r>
          </a:p>
        </p:txBody>
      </p:sp>
    </p:spTree>
    <p:extLst>
      <p:ext uri="{BB962C8B-B14F-4D97-AF65-F5344CB8AC3E}">
        <p14:creationId xmlns:p14="http://schemas.microsoft.com/office/powerpoint/2010/main" val="1619016200"/>
      </p:ext>
    </p:extLst>
  </p:cSld>
  <p:clrMapOvr>
    <a:masterClrMapping/>
  </p:clrMapOvr>
  <p:transition/>
</p:sldLayout>
</file>

<file path=ppt/slideLayouts/slideLayout9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8941591"/>
      </p:ext>
    </p:extLst>
  </p:cSld>
  <p:clrMapOvr>
    <a:masterClrMapping/>
  </p:clrMapOvr>
  <p:transition/>
</p:sldLayout>
</file>

<file path=ppt/slideLayouts/slideLayout9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4"/>
            <a:ext cx="4041775" cy="639762"/>
          </a:xfrm>
        </p:spPr>
        <p:txBody>
          <a:bodyPr anchor="b"/>
          <a:lstStyle>
            <a:lvl1pPr marL="0" indent="0">
              <a:buNone/>
              <a:defRPr sz="2400" b="1"/>
            </a:lvl1pPr>
            <a:lvl2pPr marL="456631" indent="0">
              <a:buNone/>
              <a:defRPr sz="2000" b="1"/>
            </a:lvl2pPr>
            <a:lvl3pPr marL="913264" indent="0">
              <a:buNone/>
              <a:defRPr sz="1800" b="1"/>
            </a:lvl3pPr>
            <a:lvl4pPr marL="1369896" indent="0">
              <a:buNone/>
              <a:defRPr sz="1600" b="1"/>
            </a:lvl4pPr>
            <a:lvl5pPr marL="1826526" indent="0">
              <a:buNone/>
              <a:defRPr sz="1600" b="1"/>
            </a:lvl5pPr>
            <a:lvl6pPr marL="2283159" indent="0">
              <a:buNone/>
              <a:defRPr sz="1600" b="1"/>
            </a:lvl6pPr>
            <a:lvl7pPr marL="2739790" indent="0">
              <a:buNone/>
              <a:defRPr sz="1600" b="1"/>
            </a:lvl7pPr>
            <a:lvl8pPr marL="3196416" indent="0">
              <a:buNone/>
              <a:defRPr sz="1600" b="1"/>
            </a:lvl8pPr>
            <a:lvl9pPr marL="3653052"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92849107"/>
      </p:ext>
    </p:extLst>
  </p:cSld>
  <p:clrMapOvr>
    <a:masterClrMapping/>
  </p:clrMapOvr>
  <p:transition/>
</p:sldLayout>
</file>

<file path=ppt/slideLayouts/slideLayout9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938102834"/>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376710097"/>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1382526"/>
      </p:ext>
    </p:extLst>
  </p:cSld>
  <p:clrMapOvr>
    <a:masterClrMapping/>
  </p:clrMapOvr>
  <p:transition/>
</p:sldLayout>
</file>

<file path=ppt/slideLayouts/slideLayout9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1916019195"/>
      </p:ext>
    </p:extLst>
  </p:cSld>
  <p:clrMapOvr>
    <a:masterClrMapping/>
  </p:clrMapOvr>
  <p:transition/>
</p:sldLayout>
</file>

<file path=ppt/slideLayouts/slideLayout9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31" indent="0">
              <a:buNone/>
              <a:defRPr sz="2800"/>
            </a:lvl2pPr>
            <a:lvl3pPr marL="913264" indent="0">
              <a:buNone/>
              <a:defRPr sz="2400"/>
            </a:lvl3pPr>
            <a:lvl4pPr marL="1369896" indent="0">
              <a:buNone/>
              <a:defRPr sz="2000"/>
            </a:lvl4pPr>
            <a:lvl5pPr marL="1826526" indent="0">
              <a:buNone/>
              <a:defRPr sz="2000"/>
            </a:lvl5pPr>
            <a:lvl6pPr marL="2283159" indent="0">
              <a:buNone/>
              <a:defRPr sz="2000"/>
            </a:lvl6pPr>
            <a:lvl7pPr marL="2739790" indent="0">
              <a:buNone/>
              <a:defRPr sz="2000"/>
            </a:lvl7pPr>
            <a:lvl8pPr marL="3196416" indent="0">
              <a:buNone/>
              <a:defRPr sz="2000"/>
            </a:lvl8pPr>
            <a:lvl9pPr marL="3653052"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631" indent="0">
              <a:buNone/>
              <a:defRPr sz="1200"/>
            </a:lvl2pPr>
            <a:lvl3pPr marL="913264" indent="0">
              <a:buNone/>
              <a:defRPr sz="1000"/>
            </a:lvl3pPr>
            <a:lvl4pPr marL="1369896" indent="0">
              <a:buNone/>
              <a:defRPr sz="900"/>
            </a:lvl4pPr>
            <a:lvl5pPr marL="1826526" indent="0">
              <a:buNone/>
              <a:defRPr sz="900"/>
            </a:lvl5pPr>
            <a:lvl6pPr marL="2283159" indent="0">
              <a:buNone/>
              <a:defRPr sz="900"/>
            </a:lvl6pPr>
            <a:lvl7pPr marL="2739790" indent="0">
              <a:buNone/>
              <a:defRPr sz="900"/>
            </a:lvl7pPr>
            <a:lvl8pPr marL="3196416" indent="0">
              <a:buNone/>
              <a:defRPr sz="900"/>
            </a:lvl8pPr>
            <a:lvl9pPr marL="3653052" indent="0">
              <a:buNone/>
              <a:defRPr sz="900"/>
            </a:lvl9pPr>
          </a:lstStyle>
          <a:p>
            <a:pPr lvl="0"/>
            <a:r>
              <a:rPr lang="en-US"/>
              <a:t>Click to edit Master text styles</a:t>
            </a:r>
          </a:p>
        </p:txBody>
      </p:sp>
    </p:spTree>
    <p:extLst>
      <p:ext uri="{BB962C8B-B14F-4D97-AF65-F5344CB8AC3E}">
        <p14:creationId xmlns:p14="http://schemas.microsoft.com/office/powerpoint/2010/main" val="3896092485"/>
      </p:ext>
    </p:extLst>
  </p:cSld>
  <p:clrMapOvr>
    <a:masterClrMapping/>
  </p:clrMapOvr>
  <p:transition/>
</p:sldLayout>
</file>

<file path=ppt/slideLayouts/slideLayout9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6235396"/>
      </p:ext>
    </p:extLst>
  </p:cSld>
  <p:clrMapOvr>
    <a:masterClrMapping/>
  </p:clrMapOvr>
  <p:transition/>
</p:sldLayout>
</file>

<file path=ppt/slideLayouts/slideLayout9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2"/>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12"/>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5358565"/>
      </p:ext>
    </p:extLst>
  </p:cSld>
  <p:clrMapOvr>
    <a:masterClrMapping/>
  </p:clrMapOvr>
  <p:transition/>
</p:sldLayout>
</file>

<file path=ppt/slideLayouts/slideLayout96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4697445"/>
      </p:ext>
    </p:extLst>
  </p:cSld>
  <p:clrMapOvr>
    <a:masterClrMapping/>
  </p:clrMapOvr>
  <p:transition/>
</p:sldLayout>
</file>

<file path=ppt/slideLayouts/slideLayout96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1638981288"/>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340" indent="0" algn="ctr">
              <a:buNone/>
              <a:defRPr/>
            </a:lvl2pPr>
            <a:lvl3pPr marL="912685" indent="0" algn="ctr">
              <a:buNone/>
              <a:defRPr/>
            </a:lvl3pPr>
            <a:lvl4pPr marL="1369030" indent="0" algn="ctr">
              <a:buNone/>
              <a:defRPr/>
            </a:lvl4pPr>
            <a:lvl5pPr marL="1825372" indent="0" algn="ctr">
              <a:buNone/>
              <a:defRPr/>
            </a:lvl5pPr>
            <a:lvl6pPr marL="2281716" indent="0" algn="ctr">
              <a:buNone/>
              <a:defRPr/>
            </a:lvl6pPr>
            <a:lvl7pPr marL="2738060" indent="0" algn="ctr">
              <a:buNone/>
              <a:defRPr/>
            </a:lvl7pPr>
            <a:lvl8pPr marL="3194393" indent="0" algn="ctr">
              <a:buNone/>
              <a:defRPr/>
            </a:lvl8pPr>
            <a:lvl9pPr marL="3650745" indent="0" algn="ctr">
              <a:buNone/>
              <a:defRPr/>
            </a:lvl9pPr>
          </a:lstStyle>
          <a:p>
            <a:r>
              <a:rPr lang="en-US"/>
              <a:t>Click to edit Master subtitle style</a:t>
            </a:r>
          </a:p>
        </p:txBody>
      </p:sp>
    </p:spTree>
    <p:extLst>
      <p:ext uri="{BB962C8B-B14F-4D97-AF65-F5344CB8AC3E}">
        <p14:creationId xmlns:p14="http://schemas.microsoft.com/office/powerpoint/2010/main" val="2800744176"/>
      </p:ext>
    </p:extLst>
  </p:cSld>
  <p:clrMapOvr>
    <a:masterClrMapping/>
  </p:clrMapOvr>
  <p:transition/>
</p:sldLayout>
</file>

<file path=ppt/slideLayouts/slideLayout9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0762977"/>
      </p:ext>
    </p:extLst>
  </p:cSld>
  <p:clrMapOvr>
    <a:masterClrMapping/>
  </p:clrMapOvr>
  <p:transition/>
</p:sldLayout>
</file>

<file path=ppt/slideLayouts/slideLayout9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9"/>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340" indent="0">
              <a:buNone/>
              <a:defRPr sz="1800"/>
            </a:lvl2pPr>
            <a:lvl3pPr marL="912685" indent="0">
              <a:buNone/>
              <a:defRPr sz="1600"/>
            </a:lvl3pPr>
            <a:lvl4pPr marL="1369030" indent="0">
              <a:buNone/>
              <a:defRPr sz="1400"/>
            </a:lvl4pPr>
            <a:lvl5pPr marL="1825372" indent="0">
              <a:buNone/>
              <a:defRPr sz="1400"/>
            </a:lvl5pPr>
            <a:lvl6pPr marL="2281716" indent="0">
              <a:buNone/>
              <a:defRPr sz="1400"/>
            </a:lvl6pPr>
            <a:lvl7pPr marL="2738060" indent="0">
              <a:buNone/>
              <a:defRPr sz="1400"/>
            </a:lvl7pPr>
            <a:lvl8pPr marL="3194393" indent="0">
              <a:buNone/>
              <a:defRPr sz="1400"/>
            </a:lvl8pPr>
            <a:lvl9pPr marL="3650745" indent="0">
              <a:buNone/>
              <a:defRPr sz="1400"/>
            </a:lvl9pPr>
          </a:lstStyle>
          <a:p>
            <a:pPr lvl="0"/>
            <a:r>
              <a:rPr lang="en-US"/>
              <a:t>Click to edit Master text styles</a:t>
            </a:r>
          </a:p>
        </p:txBody>
      </p:sp>
    </p:spTree>
    <p:extLst>
      <p:ext uri="{BB962C8B-B14F-4D97-AF65-F5344CB8AC3E}">
        <p14:creationId xmlns:p14="http://schemas.microsoft.com/office/powerpoint/2010/main" val="336285574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927612902"/>
      </p:ext>
    </p:extLst>
  </p:cSld>
  <p:clrMapOvr>
    <a:masterClrMapping/>
  </p:clrMapOvr>
  <p:transition/>
</p:sldLayout>
</file>

<file path=ppt/slideLayouts/slideLayout9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52267600"/>
      </p:ext>
    </p:extLst>
  </p:cSld>
  <p:clrMapOvr>
    <a:masterClrMapping/>
  </p:clrMapOvr>
  <p:transition/>
</p:sldLayout>
</file>

<file path=ppt/slideLayouts/slideLayout9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340" indent="0">
              <a:buNone/>
              <a:defRPr sz="2000" b="1"/>
            </a:lvl2pPr>
            <a:lvl3pPr marL="912685" indent="0">
              <a:buNone/>
              <a:defRPr sz="1800" b="1"/>
            </a:lvl3pPr>
            <a:lvl4pPr marL="1369030" indent="0">
              <a:buNone/>
              <a:defRPr sz="1600" b="1"/>
            </a:lvl4pPr>
            <a:lvl5pPr marL="1825372" indent="0">
              <a:buNone/>
              <a:defRPr sz="1600" b="1"/>
            </a:lvl5pPr>
            <a:lvl6pPr marL="2281716" indent="0">
              <a:buNone/>
              <a:defRPr sz="1600" b="1"/>
            </a:lvl6pPr>
            <a:lvl7pPr marL="2738060" indent="0">
              <a:buNone/>
              <a:defRPr sz="1600" b="1"/>
            </a:lvl7pPr>
            <a:lvl8pPr marL="3194393" indent="0">
              <a:buNone/>
              <a:defRPr sz="1600" b="1"/>
            </a:lvl8pPr>
            <a:lvl9pPr marL="3650745"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9045509"/>
      </p:ext>
    </p:extLst>
  </p:cSld>
  <p:clrMapOvr>
    <a:masterClrMapping/>
  </p:clrMapOvr>
  <p:transition/>
</p:sldLayout>
</file>

<file path=ppt/slideLayouts/slideLayout9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6926699"/>
      </p:ext>
    </p:extLst>
  </p:cSld>
  <p:clrMapOvr>
    <a:masterClrMapping/>
  </p:clrMapOvr>
  <p:transition/>
</p:sldLayout>
</file>

<file path=ppt/slideLayouts/slideLayout9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42713456"/>
      </p:ext>
    </p:extLst>
  </p:cSld>
  <p:clrMapOvr>
    <a:masterClrMapping/>
  </p:clrMapOvr>
  <p:transition/>
</p:sldLayout>
</file>

<file path=ppt/slideLayouts/slideLayout9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9"/>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2925138294"/>
      </p:ext>
    </p:extLst>
  </p:cSld>
  <p:clrMapOvr>
    <a:masterClrMapping/>
  </p:clrMapOvr>
  <p:transition/>
</p:sldLayout>
</file>

<file path=ppt/slideLayouts/slideLayout9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340" indent="0">
              <a:buNone/>
              <a:defRPr sz="2800"/>
            </a:lvl2pPr>
            <a:lvl3pPr marL="912685" indent="0">
              <a:buNone/>
              <a:defRPr sz="2400"/>
            </a:lvl3pPr>
            <a:lvl4pPr marL="1369030" indent="0">
              <a:buNone/>
              <a:defRPr sz="2000"/>
            </a:lvl4pPr>
            <a:lvl5pPr marL="1825372" indent="0">
              <a:buNone/>
              <a:defRPr sz="2000"/>
            </a:lvl5pPr>
            <a:lvl6pPr marL="2281716" indent="0">
              <a:buNone/>
              <a:defRPr sz="2000"/>
            </a:lvl6pPr>
            <a:lvl7pPr marL="2738060" indent="0">
              <a:buNone/>
              <a:defRPr sz="2000"/>
            </a:lvl7pPr>
            <a:lvl8pPr marL="3194393" indent="0">
              <a:buNone/>
              <a:defRPr sz="2000"/>
            </a:lvl8pPr>
            <a:lvl9pPr marL="3650745"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340" indent="0">
              <a:buNone/>
              <a:defRPr sz="1200"/>
            </a:lvl2pPr>
            <a:lvl3pPr marL="912685" indent="0">
              <a:buNone/>
              <a:defRPr sz="1000"/>
            </a:lvl3pPr>
            <a:lvl4pPr marL="1369030" indent="0">
              <a:buNone/>
              <a:defRPr sz="900"/>
            </a:lvl4pPr>
            <a:lvl5pPr marL="1825372" indent="0">
              <a:buNone/>
              <a:defRPr sz="900"/>
            </a:lvl5pPr>
            <a:lvl6pPr marL="2281716" indent="0">
              <a:buNone/>
              <a:defRPr sz="900"/>
            </a:lvl6pPr>
            <a:lvl7pPr marL="2738060" indent="0">
              <a:buNone/>
              <a:defRPr sz="900"/>
            </a:lvl7pPr>
            <a:lvl8pPr marL="3194393" indent="0">
              <a:buNone/>
              <a:defRPr sz="900"/>
            </a:lvl8pPr>
            <a:lvl9pPr marL="3650745" indent="0">
              <a:buNone/>
              <a:defRPr sz="900"/>
            </a:lvl9pPr>
          </a:lstStyle>
          <a:p>
            <a:pPr lvl="0"/>
            <a:r>
              <a:rPr lang="en-US"/>
              <a:t>Click to edit Master text styles</a:t>
            </a:r>
          </a:p>
        </p:txBody>
      </p:sp>
    </p:spTree>
    <p:extLst>
      <p:ext uri="{BB962C8B-B14F-4D97-AF65-F5344CB8AC3E}">
        <p14:creationId xmlns:p14="http://schemas.microsoft.com/office/powerpoint/2010/main" val="484445102"/>
      </p:ext>
    </p:extLst>
  </p:cSld>
  <p:clrMapOvr>
    <a:masterClrMapping/>
  </p:clrMapOvr>
  <p:transition/>
</p:sldLayout>
</file>

<file path=ppt/slideLayouts/slideLayout9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7991329"/>
      </p:ext>
    </p:extLst>
  </p:cSld>
  <p:clrMapOvr>
    <a:masterClrMapping/>
  </p:clrMapOvr>
  <p:transition/>
</p:sldLayout>
</file>

<file path=ppt/slideLayouts/slideLayout9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9"/>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9"/>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08980939"/>
      </p:ext>
    </p:extLst>
  </p:cSld>
  <p:clrMapOvr>
    <a:masterClrMapping/>
  </p:clrMapOvr>
  <p:transition/>
</p:sldLayout>
</file>

<file path=ppt/slideLayouts/slideLayout97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7543705"/>
      </p:ext>
    </p:extLst>
  </p:cSld>
  <p:clrMapOvr>
    <a:masterClrMapping/>
  </p:clrMapOvr>
  <p:transition/>
</p:sldLayout>
</file>

<file path=ppt/slideLayouts/slideLayout97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4670702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0573317"/>
      </p:ext>
    </p:extLst>
  </p:cSld>
  <p:clrMapOvr>
    <a:masterClrMapping/>
  </p:clrMapOvr>
  <p:transition/>
</p:sldLayout>
</file>

<file path=ppt/slideLayouts/slideLayout9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47801"/>
            <a:ext cx="7772400" cy="1470025"/>
          </a:xfrm>
        </p:spPr>
        <p:txBody>
          <a:bodyPr/>
          <a:lstStyle>
            <a:lvl1pPr>
              <a:defRPr sz="4400"/>
            </a:lvl1pPr>
          </a:lstStyle>
          <a:p>
            <a:r>
              <a:rPr lang="en-US"/>
              <a:t>Click to edit Master title style</a:t>
            </a:r>
          </a:p>
        </p:txBody>
      </p:sp>
      <p:sp>
        <p:nvSpPr>
          <p:cNvPr id="3" name="Subtitle 2"/>
          <p:cNvSpPr>
            <a:spLocks noGrp="1"/>
          </p:cNvSpPr>
          <p:nvPr>
            <p:ph type="subTitle" idx="1"/>
          </p:nvPr>
        </p:nvSpPr>
        <p:spPr>
          <a:xfrm>
            <a:off x="1371600" y="3505201"/>
            <a:ext cx="6400800" cy="1752600"/>
          </a:xfrm>
        </p:spPr>
        <p:txBody>
          <a:bodyPr/>
          <a:lstStyle>
            <a:lvl1pPr marL="0" indent="0" algn="ctr">
              <a:buNone/>
              <a:defRPr sz="4400" b="1"/>
            </a:lvl1pPr>
            <a:lvl2pPr marL="456625" indent="0" algn="ctr">
              <a:buNone/>
              <a:defRPr/>
            </a:lvl2pPr>
            <a:lvl3pPr marL="913254" indent="0" algn="ctr">
              <a:buNone/>
              <a:defRPr/>
            </a:lvl3pPr>
            <a:lvl4pPr marL="1369882" indent="0" algn="ctr">
              <a:buNone/>
              <a:defRPr/>
            </a:lvl4pPr>
            <a:lvl5pPr marL="1826508" indent="0" algn="ctr">
              <a:buNone/>
              <a:defRPr/>
            </a:lvl5pPr>
            <a:lvl6pPr marL="2283135" indent="0" algn="ctr">
              <a:buNone/>
              <a:defRPr/>
            </a:lvl6pPr>
            <a:lvl7pPr marL="2739763" indent="0" algn="ctr">
              <a:buNone/>
              <a:defRPr/>
            </a:lvl7pPr>
            <a:lvl8pPr marL="3196385" indent="0" algn="ctr">
              <a:buNone/>
              <a:defRPr/>
            </a:lvl8pPr>
            <a:lvl9pPr marL="3653016" indent="0" algn="ctr">
              <a:buNone/>
              <a:defRPr/>
            </a:lvl9pPr>
          </a:lstStyle>
          <a:p>
            <a:r>
              <a:rPr lang="en-US"/>
              <a:t>Click to edit Master subtitle style</a:t>
            </a:r>
          </a:p>
        </p:txBody>
      </p:sp>
    </p:spTree>
    <p:extLst>
      <p:ext uri="{BB962C8B-B14F-4D97-AF65-F5344CB8AC3E}">
        <p14:creationId xmlns:p14="http://schemas.microsoft.com/office/powerpoint/2010/main" val="4233273069"/>
      </p:ext>
    </p:extLst>
  </p:cSld>
  <p:clrMapOvr>
    <a:masterClrMapping/>
  </p:clrMapOvr>
  <p:transition/>
</p:sldLayout>
</file>

<file path=ppt/slideLayouts/slideLayout9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96543894"/>
      </p:ext>
    </p:extLst>
  </p:cSld>
  <p:clrMapOvr>
    <a:masterClrMapping/>
  </p:clrMapOvr>
  <p:transition/>
</p:sldLayout>
</file>

<file path=ppt/slideLayouts/slideLayout9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2247043025"/>
      </p:ext>
    </p:extLst>
  </p:cSld>
  <p:clrMapOvr>
    <a:masterClrMapping/>
  </p:clrMapOvr>
  <p:transition/>
</p:sldLayout>
</file>

<file path=ppt/slideLayouts/slideLayout9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7284911"/>
      </p:ext>
    </p:extLst>
  </p:cSld>
  <p:clrMapOvr>
    <a:masterClrMapping/>
  </p:clrMapOvr>
  <p:transition/>
</p:sldLayout>
</file>

<file path=ppt/slideLayouts/slideLayout9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4"/>
            <a:ext cx="4041775" cy="639762"/>
          </a:xfrm>
        </p:spPr>
        <p:txBody>
          <a:bodyPr anchor="b"/>
          <a:lstStyle>
            <a:lvl1pPr marL="0" indent="0">
              <a:buNone/>
              <a:defRPr sz="2400" b="1"/>
            </a:lvl1pPr>
            <a:lvl2pPr marL="456625" indent="0">
              <a:buNone/>
              <a:defRPr sz="2000" b="1"/>
            </a:lvl2pPr>
            <a:lvl3pPr marL="913254" indent="0">
              <a:buNone/>
              <a:defRPr sz="1800" b="1"/>
            </a:lvl3pPr>
            <a:lvl4pPr marL="1369882" indent="0">
              <a:buNone/>
              <a:defRPr sz="1600" b="1"/>
            </a:lvl4pPr>
            <a:lvl5pPr marL="1826508" indent="0">
              <a:buNone/>
              <a:defRPr sz="1600" b="1"/>
            </a:lvl5pPr>
            <a:lvl6pPr marL="2283135" indent="0">
              <a:buNone/>
              <a:defRPr sz="1600" b="1"/>
            </a:lvl6pPr>
            <a:lvl7pPr marL="2739763" indent="0">
              <a:buNone/>
              <a:defRPr sz="1600" b="1"/>
            </a:lvl7pPr>
            <a:lvl8pPr marL="3196385" indent="0">
              <a:buNone/>
              <a:defRPr sz="1600" b="1"/>
            </a:lvl8pPr>
            <a:lvl9pPr marL="3653016"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61616877"/>
      </p:ext>
    </p:extLst>
  </p:cSld>
  <p:clrMapOvr>
    <a:masterClrMapping/>
  </p:clrMapOvr>
  <p:transition/>
</p:sldLayout>
</file>

<file path=ppt/slideLayouts/slideLayout9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506156"/>
      </p:ext>
    </p:extLst>
  </p:cSld>
  <p:clrMapOvr>
    <a:masterClrMapping/>
  </p:clrMapOvr>
  <p:transition/>
</p:sldLayout>
</file>

<file path=ppt/slideLayouts/slideLayout9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4192991"/>
      </p:ext>
    </p:extLst>
  </p:cSld>
  <p:clrMapOvr>
    <a:masterClrMapping/>
  </p:clrMapOvr>
  <p:transition/>
</p:sldLayout>
</file>

<file path=ppt/slideLayouts/slideLayout9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4" y="27306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4"/>
            <a:ext cx="3008313" cy="4691063"/>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1320537757"/>
      </p:ext>
    </p:extLst>
  </p:cSld>
  <p:clrMapOvr>
    <a:masterClrMapping/>
  </p:clrMapOvr>
  <p:transition/>
</p:sldLayout>
</file>

<file path=ppt/slideLayouts/slideLayout9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625" indent="0">
              <a:buNone/>
              <a:defRPr sz="2800"/>
            </a:lvl2pPr>
            <a:lvl3pPr marL="913254" indent="0">
              <a:buNone/>
              <a:defRPr sz="2400"/>
            </a:lvl3pPr>
            <a:lvl4pPr marL="1369882" indent="0">
              <a:buNone/>
              <a:defRPr sz="2000"/>
            </a:lvl4pPr>
            <a:lvl5pPr marL="1826508" indent="0">
              <a:buNone/>
              <a:defRPr sz="2000"/>
            </a:lvl5pPr>
            <a:lvl6pPr marL="2283135" indent="0">
              <a:buNone/>
              <a:defRPr sz="2000"/>
            </a:lvl6pPr>
            <a:lvl7pPr marL="2739763" indent="0">
              <a:buNone/>
              <a:defRPr sz="2000"/>
            </a:lvl7pPr>
            <a:lvl8pPr marL="3196385" indent="0">
              <a:buNone/>
              <a:defRPr sz="2000"/>
            </a:lvl8pPr>
            <a:lvl9pPr marL="3653016"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6625" indent="0">
              <a:buNone/>
              <a:defRPr sz="1200"/>
            </a:lvl2pPr>
            <a:lvl3pPr marL="913254" indent="0">
              <a:buNone/>
              <a:defRPr sz="1000"/>
            </a:lvl3pPr>
            <a:lvl4pPr marL="1369882" indent="0">
              <a:buNone/>
              <a:defRPr sz="900"/>
            </a:lvl4pPr>
            <a:lvl5pPr marL="1826508" indent="0">
              <a:buNone/>
              <a:defRPr sz="900"/>
            </a:lvl5pPr>
            <a:lvl6pPr marL="2283135" indent="0">
              <a:buNone/>
              <a:defRPr sz="900"/>
            </a:lvl6pPr>
            <a:lvl7pPr marL="2739763" indent="0">
              <a:buNone/>
              <a:defRPr sz="900"/>
            </a:lvl7pPr>
            <a:lvl8pPr marL="3196385" indent="0">
              <a:buNone/>
              <a:defRPr sz="900"/>
            </a:lvl8pPr>
            <a:lvl9pPr marL="3653016" indent="0">
              <a:buNone/>
              <a:defRPr sz="900"/>
            </a:lvl9pPr>
          </a:lstStyle>
          <a:p>
            <a:pPr lvl="0"/>
            <a:r>
              <a:rPr lang="en-US"/>
              <a:t>Click to edit Master text styles</a:t>
            </a:r>
          </a:p>
        </p:txBody>
      </p:sp>
    </p:spTree>
    <p:extLst>
      <p:ext uri="{BB962C8B-B14F-4D97-AF65-F5344CB8AC3E}">
        <p14:creationId xmlns:p14="http://schemas.microsoft.com/office/powerpoint/2010/main" val="481061992"/>
      </p:ext>
    </p:extLst>
  </p:cSld>
  <p:clrMapOvr>
    <a:masterClrMapping/>
  </p:clrMapOvr>
  <p:transition/>
</p:sldLayout>
</file>

<file path=ppt/slideLayouts/slideLayout9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587295"/>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6625" indent="0">
              <a:buNone/>
              <a:defRPr sz="1800"/>
            </a:lvl2pPr>
            <a:lvl3pPr marL="913254" indent="0">
              <a:buNone/>
              <a:defRPr sz="1600"/>
            </a:lvl3pPr>
            <a:lvl4pPr marL="1369882" indent="0">
              <a:buNone/>
              <a:defRPr sz="1400"/>
            </a:lvl4pPr>
            <a:lvl5pPr marL="1826508" indent="0">
              <a:buNone/>
              <a:defRPr sz="1400"/>
            </a:lvl5pPr>
            <a:lvl6pPr marL="2283135" indent="0">
              <a:buNone/>
              <a:defRPr sz="1400"/>
            </a:lvl6pPr>
            <a:lvl7pPr marL="2739763" indent="0">
              <a:buNone/>
              <a:defRPr sz="1400"/>
            </a:lvl7pPr>
            <a:lvl8pPr marL="3196385" indent="0">
              <a:buNone/>
              <a:defRPr sz="1400"/>
            </a:lvl8pPr>
            <a:lvl9pPr marL="3653016" indent="0">
              <a:buNone/>
              <a:defRPr sz="1400"/>
            </a:lvl9pPr>
          </a:lstStyle>
          <a:p>
            <a:pPr lvl="0"/>
            <a:r>
              <a:rPr lang="en-US"/>
              <a:t>Click to edit Master text styles</a:t>
            </a:r>
          </a:p>
        </p:txBody>
      </p:sp>
    </p:spTree>
    <p:extLst>
      <p:ext uri="{BB962C8B-B14F-4D97-AF65-F5344CB8AC3E}">
        <p14:creationId xmlns:p14="http://schemas.microsoft.com/office/powerpoint/2010/main" val="603570492"/>
      </p:ext>
    </p:extLst>
  </p:cSld>
  <p:clrMapOvr>
    <a:masterClrMapping/>
  </p:clrMapOvr>
  <p:transition/>
</p:sldLayout>
</file>

<file path=ppt/slideLayouts/slideLayout9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13"/>
            <a:ext cx="1943100" cy="6010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1" y="609613"/>
            <a:ext cx="5676900" cy="6010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52953508"/>
      </p:ext>
    </p:extLst>
  </p:cSld>
  <p:clrMapOvr>
    <a:masterClrMapping/>
  </p:clrMapOvr>
  <p:transition/>
</p:sldLayout>
</file>

<file path=ppt/slideLayouts/slideLayout9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1" y="1981203"/>
            <a:ext cx="3810000" cy="4638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26818386"/>
      </p:ext>
    </p:extLst>
  </p:cSld>
  <p:clrMapOvr>
    <a:masterClrMapping/>
  </p:clrMapOvr>
  <p:transition/>
</p:sldLayout>
</file>

<file path=ppt/slideLayouts/slideLayout99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752600"/>
            <a:ext cx="3810000" cy="4343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1" y="1752600"/>
            <a:ext cx="3810000" cy="4343400"/>
          </a:xfrm>
        </p:spPr>
        <p:txBody>
          <a:bodyPr/>
          <a:lstStyle/>
          <a:p>
            <a:pPr lvl="0"/>
            <a:r>
              <a:rPr lang="en-US" noProof="0"/>
              <a:t>Click icon to add clip art</a:t>
            </a:r>
          </a:p>
        </p:txBody>
      </p:sp>
    </p:spTree>
    <p:extLst>
      <p:ext uri="{BB962C8B-B14F-4D97-AF65-F5344CB8AC3E}">
        <p14:creationId xmlns:p14="http://schemas.microsoft.com/office/powerpoint/2010/main" val="2236976323"/>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CA1A97D-1627-4842-AF00-72CDDDE702F3}" type="datetime1">
              <a:rPr lang="en-US" smtClean="0">
                <a:solidFill>
                  <a:prstClr val="black">
                    <a:tint val="75000"/>
                  </a:prstClr>
                </a:solidFill>
                <a:latin typeface="Calibri"/>
              </a:rPr>
              <a:pPr/>
              <a:t>2/10/25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754ED01-E2A0-4C1E-8E21-014B990415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47424951"/>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7D1B46-DADD-FA42-9FDE-1033631F292F}" type="datetime1">
              <a:rPr lang="en-US" smtClean="0">
                <a:solidFill>
                  <a:prstClr val="black">
                    <a:tint val="75000"/>
                  </a:prstClr>
                </a:solidFill>
                <a:latin typeface="Calibri"/>
              </a:rPr>
              <a:pPr/>
              <a:t>2/10/25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2145474"/>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5D9C77-7308-C244-BE2E-E5E6723EAF35}" type="datetime1">
              <a:rPr lang="en-US" smtClean="0">
                <a:solidFill>
                  <a:prstClr val="black">
                    <a:tint val="75000"/>
                  </a:prstClr>
                </a:solidFill>
                <a:latin typeface="Calibri"/>
              </a:rPr>
              <a:pPr/>
              <a:t>2/10/25</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33453255"/>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6629102-2376-BC46-9727-5DDF146FA079}" type="datetime1">
              <a:rPr lang="en-US" smtClean="0">
                <a:solidFill>
                  <a:prstClr val="black">
                    <a:tint val="75000"/>
                  </a:prstClr>
                </a:solidFill>
                <a:latin typeface="Calibri"/>
              </a:rPr>
              <a:pPr/>
              <a:t>2/10/25</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1047480"/>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57FD0D3-3917-DD46-AB97-4B93E0F57CE6}" type="datetime1">
              <a:rPr lang="en-US" smtClean="0">
                <a:solidFill>
                  <a:prstClr val="black">
                    <a:tint val="75000"/>
                  </a:prstClr>
                </a:solidFill>
                <a:latin typeface="Calibri"/>
              </a:rPr>
              <a:pPr/>
              <a:t>2/10/25</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3053318"/>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9EABB5-0377-554E-9DEB-7E8DA9AF7CF9}" type="datetime1">
              <a:rPr lang="en-US" smtClean="0">
                <a:solidFill>
                  <a:prstClr val="black">
                    <a:tint val="75000"/>
                  </a:prstClr>
                </a:solidFill>
                <a:latin typeface="Calibri"/>
              </a:rPr>
              <a:pPr/>
              <a:t>2/10/25</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51374902"/>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8FAE86-B106-6843-8237-7720B6A53C99}" type="datetime1">
              <a:rPr lang="en-US" smtClean="0">
                <a:solidFill>
                  <a:prstClr val="black">
                    <a:tint val="75000"/>
                  </a:prstClr>
                </a:solidFill>
                <a:latin typeface="Calibri"/>
              </a:rPr>
              <a:pPr/>
              <a:t>2/10/25</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5111AEC0-1B54-F44A-A9D5-8BD92BE95D5D}"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67817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tags" Target="../tags/tag87.xml"/><Relationship Id="rId2" Type="http://schemas.openxmlformats.org/officeDocument/2006/relationships/slideLayout" Target="../slideLayouts/slideLayout124.xml"/><Relationship Id="rId16" Type="http://schemas.openxmlformats.org/officeDocument/2006/relationships/tags" Target="../tags/tag86.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tags" Target="../tags/tag85.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17" Type="http://schemas.openxmlformats.org/officeDocument/2006/relationships/tags" Target="../tags/tag90.xml"/><Relationship Id="rId2" Type="http://schemas.openxmlformats.org/officeDocument/2006/relationships/slideLayout" Target="../slideLayouts/slideLayout137.xml"/><Relationship Id="rId16" Type="http://schemas.openxmlformats.org/officeDocument/2006/relationships/tags" Target="../tags/tag89.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5" Type="http://schemas.openxmlformats.org/officeDocument/2006/relationships/tags" Target="../tags/tag88.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13" Type="http://schemas.openxmlformats.org/officeDocument/2006/relationships/tags" Target="../tags/tag91.xml"/><Relationship Id="rId18" Type="http://schemas.openxmlformats.org/officeDocument/2006/relationships/tags" Target="../tags/tag96.xml"/><Relationship Id="rId3" Type="http://schemas.openxmlformats.org/officeDocument/2006/relationships/slideLayout" Target="../slideLayouts/slideLayout151.xml"/><Relationship Id="rId21" Type="http://schemas.openxmlformats.org/officeDocument/2006/relationships/tags" Target="../tags/tag99.xml"/><Relationship Id="rId7" Type="http://schemas.openxmlformats.org/officeDocument/2006/relationships/slideLayout" Target="../slideLayouts/slideLayout155.xml"/><Relationship Id="rId12" Type="http://schemas.openxmlformats.org/officeDocument/2006/relationships/theme" Target="../theme/theme12.xml"/><Relationship Id="rId17" Type="http://schemas.openxmlformats.org/officeDocument/2006/relationships/tags" Target="../tags/tag95.xml"/><Relationship Id="rId2" Type="http://schemas.openxmlformats.org/officeDocument/2006/relationships/slideLayout" Target="../slideLayouts/slideLayout150.xml"/><Relationship Id="rId16" Type="http://schemas.openxmlformats.org/officeDocument/2006/relationships/tags" Target="../tags/tag94.xml"/><Relationship Id="rId20" Type="http://schemas.openxmlformats.org/officeDocument/2006/relationships/tags" Target="../tags/tag98.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5" Type="http://schemas.openxmlformats.org/officeDocument/2006/relationships/tags" Target="../tags/tag93.xml"/><Relationship Id="rId10" Type="http://schemas.openxmlformats.org/officeDocument/2006/relationships/slideLayout" Target="../slideLayouts/slideLayout158.xml"/><Relationship Id="rId19" Type="http://schemas.openxmlformats.org/officeDocument/2006/relationships/tags" Target="../tags/tag97.xml"/><Relationship Id="rId4" Type="http://schemas.openxmlformats.org/officeDocument/2006/relationships/slideLayout" Target="../slideLayouts/slideLayout152.xml"/><Relationship Id="rId9" Type="http://schemas.openxmlformats.org/officeDocument/2006/relationships/slideLayout" Target="../slideLayouts/slideLayout157.xml"/><Relationship Id="rId14" Type="http://schemas.openxmlformats.org/officeDocument/2006/relationships/tags" Target="../tags/tag92.xml"/><Relationship Id="rId22" Type="http://schemas.openxmlformats.org/officeDocument/2006/relationships/tags" Target="../tags/tag10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7.xml"/><Relationship Id="rId13" Type="http://schemas.openxmlformats.org/officeDocument/2006/relationships/tags" Target="../tags/tag134.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3.xml"/><Relationship Id="rId17" Type="http://schemas.openxmlformats.org/officeDocument/2006/relationships/tags" Target="../tags/tag138.xml"/><Relationship Id="rId2" Type="http://schemas.openxmlformats.org/officeDocument/2006/relationships/slideLayout" Target="../slideLayouts/slideLayout161.xml"/><Relationship Id="rId16" Type="http://schemas.openxmlformats.org/officeDocument/2006/relationships/tags" Target="../tags/tag137.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5" Type="http://schemas.openxmlformats.org/officeDocument/2006/relationships/tags" Target="../tags/tag136.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 Id="rId14" Type="http://schemas.openxmlformats.org/officeDocument/2006/relationships/tags" Target="../tags/tag135.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tags" Target="../tags/tag172.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theme" Target="../theme/theme14.xml"/><Relationship Id="rId2" Type="http://schemas.openxmlformats.org/officeDocument/2006/relationships/slideLayout" Target="../slideLayouts/slideLayout172.xml"/><Relationship Id="rId16" Type="http://schemas.openxmlformats.org/officeDocument/2006/relationships/tags" Target="../tags/tag175.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tags" Target="../tags/tag174.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tags" Target="../tags/tag173.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9.xml"/><Relationship Id="rId13" Type="http://schemas.openxmlformats.org/officeDocument/2006/relationships/tags" Target="../tags/tag176.xml"/><Relationship Id="rId18" Type="http://schemas.openxmlformats.org/officeDocument/2006/relationships/tags" Target="../tags/tag181.xml"/><Relationship Id="rId3" Type="http://schemas.openxmlformats.org/officeDocument/2006/relationships/slideLayout" Target="../slideLayouts/slideLayout184.xml"/><Relationship Id="rId21" Type="http://schemas.openxmlformats.org/officeDocument/2006/relationships/tags" Target="../tags/tag184.xml"/><Relationship Id="rId7" Type="http://schemas.openxmlformats.org/officeDocument/2006/relationships/slideLayout" Target="../slideLayouts/slideLayout188.xml"/><Relationship Id="rId12" Type="http://schemas.openxmlformats.org/officeDocument/2006/relationships/theme" Target="../theme/theme15.xml"/><Relationship Id="rId17" Type="http://schemas.openxmlformats.org/officeDocument/2006/relationships/tags" Target="../tags/tag180.xml"/><Relationship Id="rId2" Type="http://schemas.openxmlformats.org/officeDocument/2006/relationships/slideLayout" Target="../slideLayouts/slideLayout183.xml"/><Relationship Id="rId16" Type="http://schemas.openxmlformats.org/officeDocument/2006/relationships/tags" Target="../tags/tag179.xml"/><Relationship Id="rId20" Type="http://schemas.openxmlformats.org/officeDocument/2006/relationships/tags" Target="../tags/tag183.xml"/><Relationship Id="rId1" Type="http://schemas.openxmlformats.org/officeDocument/2006/relationships/slideLayout" Target="../slideLayouts/slideLayout182.xml"/><Relationship Id="rId6" Type="http://schemas.openxmlformats.org/officeDocument/2006/relationships/slideLayout" Target="../slideLayouts/slideLayout187.xml"/><Relationship Id="rId11" Type="http://schemas.openxmlformats.org/officeDocument/2006/relationships/slideLayout" Target="../slideLayouts/slideLayout192.xml"/><Relationship Id="rId5" Type="http://schemas.openxmlformats.org/officeDocument/2006/relationships/slideLayout" Target="../slideLayouts/slideLayout186.xml"/><Relationship Id="rId15" Type="http://schemas.openxmlformats.org/officeDocument/2006/relationships/tags" Target="../tags/tag178.xml"/><Relationship Id="rId10" Type="http://schemas.openxmlformats.org/officeDocument/2006/relationships/slideLayout" Target="../slideLayouts/slideLayout191.xml"/><Relationship Id="rId19" Type="http://schemas.openxmlformats.org/officeDocument/2006/relationships/tags" Target="../tags/tag182.xml"/><Relationship Id="rId4" Type="http://schemas.openxmlformats.org/officeDocument/2006/relationships/slideLayout" Target="../slideLayouts/slideLayout185.xml"/><Relationship Id="rId9" Type="http://schemas.openxmlformats.org/officeDocument/2006/relationships/slideLayout" Target="../slideLayouts/slideLayout190.xml"/><Relationship Id="rId14" Type="http://schemas.openxmlformats.org/officeDocument/2006/relationships/tags" Target="../tags/tag177.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vmlDrawing" Target="../drawings/vmlDrawing1.vml"/><Relationship Id="rId18" Type="http://schemas.openxmlformats.org/officeDocument/2006/relationships/tags" Target="../tags/tag222.xml"/><Relationship Id="rId26" Type="http://schemas.openxmlformats.org/officeDocument/2006/relationships/image" Target="../media/image1.png"/><Relationship Id="rId3" Type="http://schemas.openxmlformats.org/officeDocument/2006/relationships/slideLayout" Target="../slideLayouts/slideLayout195.xml"/><Relationship Id="rId21" Type="http://schemas.openxmlformats.org/officeDocument/2006/relationships/tags" Target="../tags/tag225.xml"/><Relationship Id="rId7" Type="http://schemas.openxmlformats.org/officeDocument/2006/relationships/slideLayout" Target="../slideLayouts/slideLayout199.xml"/><Relationship Id="rId12" Type="http://schemas.openxmlformats.org/officeDocument/2006/relationships/theme" Target="../theme/theme16.xml"/><Relationship Id="rId17" Type="http://schemas.openxmlformats.org/officeDocument/2006/relationships/tags" Target="../tags/tag221.xml"/><Relationship Id="rId25" Type="http://schemas.openxmlformats.org/officeDocument/2006/relationships/oleObject" Target="../embeddings/oleObject1.bin"/><Relationship Id="rId2" Type="http://schemas.openxmlformats.org/officeDocument/2006/relationships/slideLayout" Target="../slideLayouts/slideLayout194.xml"/><Relationship Id="rId16" Type="http://schemas.openxmlformats.org/officeDocument/2006/relationships/tags" Target="../tags/tag220.xml"/><Relationship Id="rId20" Type="http://schemas.openxmlformats.org/officeDocument/2006/relationships/tags" Target="../tags/tag22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slideLayout" Target="../slideLayouts/slideLayout203.xml"/><Relationship Id="rId24" Type="http://schemas.openxmlformats.org/officeDocument/2006/relationships/tags" Target="../tags/tag228.xml"/><Relationship Id="rId5" Type="http://schemas.openxmlformats.org/officeDocument/2006/relationships/slideLayout" Target="../slideLayouts/slideLayout197.xml"/><Relationship Id="rId15" Type="http://schemas.openxmlformats.org/officeDocument/2006/relationships/tags" Target="../tags/tag219.xml"/><Relationship Id="rId23" Type="http://schemas.openxmlformats.org/officeDocument/2006/relationships/tags" Target="../tags/tag227.xml"/><Relationship Id="rId10" Type="http://schemas.openxmlformats.org/officeDocument/2006/relationships/slideLayout" Target="../slideLayouts/slideLayout202.xml"/><Relationship Id="rId19" Type="http://schemas.openxmlformats.org/officeDocument/2006/relationships/tags" Target="../tags/tag223.xml"/><Relationship Id="rId4" Type="http://schemas.openxmlformats.org/officeDocument/2006/relationships/slideLayout" Target="../slideLayouts/slideLayout196.xml"/><Relationship Id="rId9" Type="http://schemas.openxmlformats.org/officeDocument/2006/relationships/slideLayout" Target="../slideLayouts/slideLayout201.xml"/><Relationship Id="rId14" Type="http://schemas.openxmlformats.org/officeDocument/2006/relationships/tags" Target="../tags/tag218.xml"/><Relationship Id="rId22" Type="http://schemas.openxmlformats.org/officeDocument/2006/relationships/tags" Target="../tags/tag226.xml"/></Relationships>
</file>

<file path=ppt/slideMasters/_rels/slideMaster17.xml.rels><?xml version="1.0" encoding="UTF-8" standalone="yes"?>
<Relationships xmlns="http://schemas.openxmlformats.org/package/2006/relationships"><Relationship Id="rId3" Type="http://schemas.openxmlformats.org/officeDocument/2006/relationships/tags" Target="../tags/tag262.xml"/><Relationship Id="rId2" Type="http://schemas.openxmlformats.org/officeDocument/2006/relationships/theme" Target="../theme/theme17.xml"/><Relationship Id="rId1" Type="http://schemas.openxmlformats.org/officeDocument/2006/relationships/slideLayout" Target="../slideLayouts/slideLayout204.xml"/><Relationship Id="rId5" Type="http://schemas.openxmlformats.org/officeDocument/2006/relationships/tags" Target="../tags/tag264.xml"/><Relationship Id="rId4" Type="http://schemas.openxmlformats.org/officeDocument/2006/relationships/tags" Target="../tags/tag263.xml"/></Relationships>
</file>

<file path=ppt/slideMasters/_rels/slideMaster18.xml.rels><?xml version="1.0" encoding="UTF-8" standalone="yes"?>
<Relationships xmlns="http://schemas.openxmlformats.org/package/2006/relationships"><Relationship Id="rId3" Type="http://schemas.openxmlformats.org/officeDocument/2006/relationships/tags" Target="../tags/tag268.xml"/><Relationship Id="rId7" Type="http://schemas.openxmlformats.org/officeDocument/2006/relationships/tags" Target="../tags/tag272.xml"/><Relationship Id="rId2" Type="http://schemas.openxmlformats.org/officeDocument/2006/relationships/theme" Target="../theme/theme18.xml"/><Relationship Id="rId1" Type="http://schemas.openxmlformats.org/officeDocument/2006/relationships/slideLayout" Target="../slideLayouts/slideLayout205.xml"/><Relationship Id="rId6" Type="http://schemas.openxmlformats.org/officeDocument/2006/relationships/tags" Target="../tags/tag271.xml"/><Relationship Id="rId5" Type="http://schemas.openxmlformats.org/officeDocument/2006/relationships/tags" Target="../tags/tag270.xml"/><Relationship Id="rId4" Type="http://schemas.openxmlformats.org/officeDocument/2006/relationships/tags" Target="../tags/tag26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tags" Target="../tags/tag277.xml"/><Relationship Id="rId5" Type="http://schemas.openxmlformats.org/officeDocument/2006/relationships/slideLayout" Target="../slideLayouts/slideLayout210.xml"/><Relationship Id="rId10" Type="http://schemas.openxmlformats.org/officeDocument/2006/relationships/tags" Target="../tags/tag276.xml"/><Relationship Id="rId4" Type="http://schemas.openxmlformats.org/officeDocument/2006/relationships/slideLayout" Target="../slideLayouts/slideLayout209.xml"/><Relationship Id="rId9" Type="http://schemas.openxmlformats.org/officeDocument/2006/relationships/theme" Target="../theme/theme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tags" Target="../tags/tag7.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ags" Target="../tags/tag6.xml"/><Relationship Id="rId2" Type="http://schemas.openxmlformats.org/officeDocument/2006/relationships/slideLayout" Target="../slideLayouts/slideLayout15.xml"/><Relationship Id="rId16" Type="http://schemas.openxmlformats.org/officeDocument/2006/relationships/tags" Target="../tags/tag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ags" Target="../tags/tag4.xml"/><Relationship Id="rId10" Type="http://schemas.openxmlformats.org/officeDocument/2006/relationships/slideLayout" Target="../slideLayouts/slideLayout23.xml"/><Relationship Id="rId19" Type="http://schemas.openxmlformats.org/officeDocument/2006/relationships/tags" Target="../tags/tag8.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theme" Target="../theme/theme20.xml"/><Relationship Id="rId18" Type="http://schemas.openxmlformats.org/officeDocument/2006/relationships/tags" Target="../tags/tag298.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17" Type="http://schemas.openxmlformats.org/officeDocument/2006/relationships/tags" Target="../tags/tag297.xml"/><Relationship Id="rId2" Type="http://schemas.openxmlformats.org/officeDocument/2006/relationships/slideLayout" Target="../slideLayouts/slideLayout215.xml"/><Relationship Id="rId16" Type="http://schemas.openxmlformats.org/officeDocument/2006/relationships/tags" Target="../tags/tag296.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5" Type="http://schemas.openxmlformats.org/officeDocument/2006/relationships/tags" Target="../tags/tag295.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 Id="rId14" Type="http://schemas.openxmlformats.org/officeDocument/2006/relationships/tags" Target="../tags/tag29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3.xml"/><Relationship Id="rId13" Type="http://schemas.openxmlformats.org/officeDocument/2006/relationships/tags" Target="../tags/tag302.xml"/><Relationship Id="rId3" Type="http://schemas.openxmlformats.org/officeDocument/2006/relationships/slideLayout" Target="../slideLayouts/slideLayout228.xml"/><Relationship Id="rId7" Type="http://schemas.openxmlformats.org/officeDocument/2006/relationships/slideLayout" Target="../slideLayouts/slideLayout232.xml"/><Relationship Id="rId12" Type="http://schemas.openxmlformats.org/officeDocument/2006/relationships/theme" Target="../theme/theme21.xml"/><Relationship Id="rId17" Type="http://schemas.openxmlformats.org/officeDocument/2006/relationships/tags" Target="../tags/tag306.xml"/><Relationship Id="rId2" Type="http://schemas.openxmlformats.org/officeDocument/2006/relationships/slideLayout" Target="../slideLayouts/slideLayout227.xml"/><Relationship Id="rId16" Type="http://schemas.openxmlformats.org/officeDocument/2006/relationships/tags" Target="../tags/tag305.xml"/><Relationship Id="rId1" Type="http://schemas.openxmlformats.org/officeDocument/2006/relationships/slideLayout" Target="../slideLayouts/slideLayout226.xml"/><Relationship Id="rId6" Type="http://schemas.openxmlformats.org/officeDocument/2006/relationships/slideLayout" Target="../slideLayouts/slideLayout231.xml"/><Relationship Id="rId11" Type="http://schemas.openxmlformats.org/officeDocument/2006/relationships/slideLayout" Target="../slideLayouts/slideLayout236.xml"/><Relationship Id="rId5" Type="http://schemas.openxmlformats.org/officeDocument/2006/relationships/slideLayout" Target="../slideLayouts/slideLayout230.xml"/><Relationship Id="rId15" Type="http://schemas.openxmlformats.org/officeDocument/2006/relationships/tags" Target="../tags/tag304.xml"/><Relationship Id="rId10" Type="http://schemas.openxmlformats.org/officeDocument/2006/relationships/slideLayout" Target="../slideLayouts/slideLayout235.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4" Type="http://schemas.openxmlformats.org/officeDocument/2006/relationships/tags" Target="../tags/tag303.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4.xml"/><Relationship Id="rId13" Type="http://schemas.openxmlformats.org/officeDocument/2006/relationships/tags" Target="../tags/tag318.xml"/><Relationship Id="rId3" Type="http://schemas.openxmlformats.org/officeDocument/2006/relationships/slideLayout" Target="../slideLayouts/slideLayout239.xml"/><Relationship Id="rId7" Type="http://schemas.openxmlformats.org/officeDocument/2006/relationships/slideLayout" Target="../slideLayouts/slideLayout243.xml"/><Relationship Id="rId12" Type="http://schemas.openxmlformats.org/officeDocument/2006/relationships/theme" Target="../theme/theme22.xml"/><Relationship Id="rId17" Type="http://schemas.openxmlformats.org/officeDocument/2006/relationships/tags" Target="../tags/tag322.xml"/><Relationship Id="rId2" Type="http://schemas.openxmlformats.org/officeDocument/2006/relationships/slideLayout" Target="../slideLayouts/slideLayout238.xml"/><Relationship Id="rId16" Type="http://schemas.openxmlformats.org/officeDocument/2006/relationships/tags" Target="../tags/tag321.xml"/><Relationship Id="rId1" Type="http://schemas.openxmlformats.org/officeDocument/2006/relationships/slideLayout" Target="../slideLayouts/slideLayout237.xml"/><Relationship Id="rId6" Type="http://schemas.openxmlformats.org/officeDocument/2006/relationships/slideLayout" Target="../slideLayouts/slideLayout242.xml"/><Relationship Id="rId11" Type="http://schemas.openxmlformats.org/officeDocument/2006/relationships/slideLayout" Target="../slideLayouts/slideLayout247.xml"/><Relationship Id="rId5" Type="http://schemas.openxmlformats.org/officeDocument/2006/relationships/slideLayout" Target="../slideLayouts/slideLayout241.xml"/><Relationship Id="rId15" Type="http://schemas.openxmlformats.org/officeDocument/2006/relationships/tags" Target="../tags/tag320.xml"/><Relationship Id="rId10" Type="http://schemas.openxmlformats.org/officeDocument/2006/relationships/slideLayout" Target="../slideLayouts/slideLayout246.xml"/><Relationship Id="rId4" Type="http://schemas.openxmlformats.org/officeDocument/2006/relationships/slideLayout" Target="../slideLayouts/slideLayout240.xml"/><Relationship Id="rId9" Type="http://schemas.openxmlformats.org/officeDocument/2006/relationships/slideLayout" Target="../slideLayouts/slideLayout245.xml"/><Relationship Id="rId14" Type="http://schemas.openxmlformats.org/officeDocument/2006/relationships/tags" Target="../tags/tag319.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5.xml"/><Relationship Id="rId13" Type="http://schemas.openxmlformats.org/officeDocument/2006/relationships/slideLayout" Target="../slideLayouts/slideLayout260.xml"/><Relationship Id="rId3" Type="http://schemas.openxmlformats.org/officeDocument/2006/relationships/slideLayout" Target="../slideLayouts/slideLayout250.xml"/><Relationship Id="rId7" Type="http://schemas.openxmlformats.org/officeDocument/2006/relationships/slideLayout" Target="../slideLayouts/slideLayout254.xml"/><Relationship Id="rId12" Type="http://schemas.openxmlformats.org/officeDocument/2006/relationships/slideLayout" Target="../slideLayouts/slideLayout259.xml"/><Relationship Id="rId17" Type="http://schemas.openxmlformats.org/officeDocument/2006/relationships/tags" Target="../tags/tag328.xml"/><Relationship Id="rId2" Type="http://schemas.openxmlformats.org/officeDocument/2006/relationships/slideLayout" Target="../slideLayouts/slideLayout249.xml"/><Relationship Id="rId16" Type="http://schemas.openxmlformats.org/officeDocument/2006/relationships/tags" Target="../tags/tag327.xml"/><Relationship Id="rId1" Type="http://schemas.openxmlformats.org/officeDocument/2006/relationships/slideLayout" Target="../slideLayouts/slideLayout248.xml"/><Relationship Id="rId6" Type="http://schemas.openxmlformats.org/officeDocument/2006/relationships/slideLayout" Target="../slideLayouts/slideLayout253.xml"/><Relationship Id="rId11" Type="http://schemas.openxmlformats.org/officeDocument/2006/relationships/slideLayout" Target="../slideLayouts/slideLayout258.xml"/><Relationship Id="rId5" Type="http://schemas.openxmlformats.org/officeDocument/2006/relationships/slideLayout" Target="../slideLayouts/slideLayout252.xml"/><Relationship Id="rId15" Type="http://schemas.openxmlformats.org/officeDocument/2006/relationships/tags" Target="../tags/tag326.xml"/><Relationship Id="rId10" Type="http://schemas.openxmlformats.org/officeDocument/2006/relationships/slideLayout" Target="../slideLayouts/slideLayout257.xml"/><Relationship Id="rId4" Type="http://schemas.openxmlformats.org/officeDocument/2006/relationships/slideLayout" Target="../slideLayouts/slideLayout251.xml"/><Relationship Id="rId9" Type="http://schemas.openxmlformats.org/officeDocument/2006/relationships/slideLayout" Target="../slideLayouts/slideLayout256.xml"/><Relationship Id="rId14" Type="http://schemas.openxmlformats.org/officeDocument/2006/relationships/theme" Target="../theme/theme2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tags" Target="../tags/tag329.xml"/><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4.xml"/><Relationship Id="rId17" Type="http://schemas.openxmlformats.org/officeDocument/2006/relationships/tags" Target="../tags/tag333.xml"/><Relationship Id="rId2" Type="http://schemas.openxmlformats.org/officeDocument/2006/relationships/slideLayout" Target="../slideLayouts/slideLayout262.xml"/><Relationship Id="rId16" Type="http://schemas.openxmlformats.org/officeDocument/2006/relationships/tags" Target="../tags/tag33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5" Type="http://schemas.openxmlformats.org/officeDocument/2006/relationships/tags" Target="../tags/tag331.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 Id="rId14" Type="http://schemas.openxmlformats.org/officeDocument/2006/relationships/tags" Target="../tags/tag330.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slideLayout" Target="../slideLayouts/slideLayout284.xml"/><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slideLayout" Target="../slideLayouts/slideLayout283.xml"/><Relationship Id="rId17" Type="http://schemas.openxmlformats.org/officeDocument/2006/relationships/tags" Target="../tags/tag369.xml"/><Relationship Id="rId2" Type="http://schemas.openxmlformats.org/officeDocument/2006/relationships/slideLayout" Target="../slideLayouts/slideLayout273.xml"/><Relationship Id="rId16" Type="http://schemas.openxmlformats.org/officeDocument/2006/relationships/tags" Target="../tags/tag368.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5" Type="http://schemas.openxmlformats.org/officeDocument/2006/relationships/tags" Target="../tags/tag367.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 Id="rId14" Type="http://schemas.openxmlformats.org/officeDocument/2006/relationships/theme" Target="../theme/theme25.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2.xml"/><Relationship Id="rId13" Type="http://schemas.openxmlformats.org/officeDocument/2006/relationships/tags" Target="../tags/tag370.xml"/><Relationship Id="rId3" Type="http://schemas.openxmlformats.org/officeDocument/2006/relationships/slideLayout" Target="../slideLayouts/slideLayout287.xml"/><Relationship Id="rId7" Type="http://schemas.openxmlformats.org/officeDocument/2006/relationships/slideLayout" Target="../slideLayouts/slideLayout291.xml"/><Relationship Id="rId12" Type="http://schemas.openxmlformats.org/officeDocument/2006/relationships/theme" Target="../theme/theme26.xml"/><Relationship Id="rId17" Type="http://schemas.openxmlformats.org/officeDocument/2006/relationships/tags" Target="../tags/tag374.xml"/><Relationship Id="rId2" Type="http://schemas.openxmlformats.org/officeDocument/2006/relationships/slideLayout" Target="../slideLayouts/slideLayout286.xml"/><Relationship Id="rId16" Type="http://schemas.openxmlformats.org/officeDocument/2006/relationships/tags" Target="../tags/tag373.xml"/><Relationship Id="rId1" Type="http://schemas.openxmlformats.org/officeDocument/2006/relationships/slideLayout" Target="../slideLayouts/slideLayout285.xml"/><Relationship Id="rId6" Type="http://schemas.openxmlformats.org/officeDocument/2006/relationships/slideLayout" Target="../slideLayouts/slideLayout290.xml"/><Relationship Id="rId11" Type="http://schemas.openxmlformats.org/officeDocument/2006/relationships/slideLayout" Target="../slideLayouts/slideLayout295.xml"/><Relationship Id="rId5" Type="http://schemas.openxmlformats.org/officeDocument/2006/relationships/slideLayout" Target="../slideLayouts/slideLayout289.xml"/><Relationship Id="rId15" Type="http://schemas.openxmlformats.org/officeDocument/2006/relationships/tags" Target="../tags/tag372.xml"/><Relationship Id="rId10" Type="http://schemas.openxmlformats.org/officeDocument/2006/relationships/slideLayout" Target="../slideLayouts/slideLayout294.xml"/><Relationship Id="rId4" Type="http://schemas.openxmlformats.org/officeDocument/2006/relationships/slideLayout" Target="../slideLayouts/slideLayout288.xml"/><Relationship Id="rId9" Type="http://schemas.openxmlformats.org/officeDocument/2006/relationships/slideLayout" Target="../slideLayouts/slideLayout293.xml"/><Relationship Id="rId14" Type="http://schemas.openxmlformats.org/officeDocument/2006/relationships/tags" Target="../tags/tag371.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3.xml"/><Relationship Id="rId13" Type="http://schemas.openxmlformats.org/officeDocument/2006/relationships/slideLayout" Target="../slideLayouts/slideLayout308.xml"/><Relationship Id="rId18" Type="http://schemas.openxmlformats.org/officeDocument/2006/relationships/tags" Target="../tags/tag411.xml"/><Relationship Id="rId3" Type="http://schemas.openxmlformats.org/officeDocument/2006/relationships/slideLayout" Target="../slideLayouts/slideLayout298.xml"/><Relationship Id="rId21" Type="http://schemas.openxmlformats.org/officeDocument/2006/relationships/tags" Target="../tags/tag414.xml"/><Relationship Id="rId7" Type="http://schemas.openxmlformats.org/officeDocument/2006/relationships/slideLayout" Target="../slideLayouts/slideLayout302.xml"/><Relationship Id="rId12" Type="http://schemas.openxmlformats.org/officeDocument/2006/relationships/slideLayout" Target="../slideLayouts/slideLayout307.xml"/><Relationship Id="rId17" Type="http://schemas.openxmlformats.org/officeDocument/2006/relationships/tags" Target="../tags/tag410.xml"/><Relationship Id="rId2" Type="http://schemas.openxmlformats.org/officeDocument/2006/relationships/slideLayout" Target="../slideLayouts/slideLayout297.xml"/><Relationship Id="rId16" Type="http://schemas.openxmlformats.org/officeDocument/2006/relationships/tags" Target="../tags/tag409.xml"/><Relationship Id="rId20" Type="http://schemas.openxmlformats.org/officeDocument/2006/relationships/tags" Target="../tags/tag413.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slideLayout" Target="../slideLayouts/slideLayout306.xml"/><Relationship Id="rId5" Type="http://schemas.openxmlformats.org/officeDocument/2006/relationships/slideLayout" Target="../slideLayouts/slideLayout300.xml"/><Relationship Id="rId15" Type="http://schemas.openxmlformats.org/officeDocument/2006/relationships/tags" Target="../tags/tag408.xml"/><Relationship Id="rId10" Type="http://schemas.openxmlformats.org/officeDocument/2006/relationships/slideLayout" Target="../slideLayouts/slideLayout305.xml"/><Relationship Id="rId19" Type="http://schemas.openxmlformats.org/officeDocument/2006/relationships/tags" Target="../tags/tag412.xml"/><Relationship Id="rId4" Type="http://schemas.openxmlformats.org/officeDocument/2006/relationships/slideLayout" Target="../slideLayouts/slideLayout299.xml"/><Relationship Id="rId9" Type="http://schemas.openxmlformats.org/officeDocument/2006/relationships/slideLayout" Target="../slideLayouts/slideLayout304.xml"/><Relationship Id="rId14" Type="http://schemas.openxmlformats.org/officeDocument/2006/relationships/theme" Target="../theme/theme27.xml"/><Relationship Id="rId22" Type="http://schemas.openxmlformats.org/officeDocument/2006/relationships/tags" Target="../tags/tag41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16.xml"/><Relationship Id="rId13" Type="http://schemas.openxmlformats.org/officeDocument/2006/relationships/slideLayout" Target="../slideLayouts/slideLayout321.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slideLayout" Target="../slideLayouts/slideLayout320.xml"/><Relationship Id="rId17" Type="http://schemas.openxmlformats.org/officeDocument/2006/relationships/tags" Target="../tags/tag418.xml"/><Relationship Id="rId2" Type="http://schemas.openxmlformats.org/officeDocument/2006/relationships/slideLayout" Target="../slideLayouts/slideLayout310.xml"/><Relationship Id="rId16" Type="http://schemas.openxmlformats.org/officeDocument/2006/relationships/tags" Target="../tags/tag417.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5" Type="http://schemas.openxmlformats.org/officeDocument/2006/relationships/tags" Target="../tags/tag416.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 Id="rId14" Type="http://schemas.openxmlformats.org/officeDocument/2006/relationships/theme" Target="../theme/theme28.xml"/></Relationships>
</file>

<file path=ppt/slideMasters/_rels/slideMaster29.xml.rels><?xml version="1.0" encoding="UTF-8" standalone="yes"?>
<Relationships xmlns="http://schemas.openxmlformats.org/package/2006/relationships"><Relationship Id="rId3" Type="http://schemas.openxmlformats.org/officeDocument/2006/relationships/theme" Target="../theme/theme29.xml"/><Relationship Id="rId2" Type="http://schemas.openxmlformats.org/officeDocument/2006/relationships/slideLayout" Target="../slideLayouts/slideLayout323.xml"/><Relationship Id="rId1" Type="http://schemas.openxmlformats.org/officeDocument/2006/relationships/slideLayout" Target="../slideLayouts/slideLayout322.xml"/><Relationship Id="rId5" Type="http://schemas.openxmlformats.org/officeDocument/2006/relationships/tags" Target="../tags/tag420.xml"/><Relationship Id="rId4" Type="http://schemas.openxmlformats.org/officeDocument/2006/relationships/tags" Target="../tags/tag4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ags" Target="../tags/tag48.xml"/><Relationship Id="rId2" Type="http://schemas.openxmlformats.org/officeDocument/2006/relationships/slideLayout" Target="../slideLayouts/slideLayout28.xml"/><Relationship Id="rId16" Type="http://schemas.openxmlformats.org/officeDocument/2006/relationships/tags" Target="../tags/tag47.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ags" Target="../tags/tag46.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31.xml"/><Relationship Id="rId13" Type="http://schemas.openxmlformats.org/officeDocument/2006/relationships/tags" Target="../tags/tag425.xml"/><Relationship Id="rId18" Type="http://schemas.openxmlformats.org/officeDocument/2006/relationships/tags" Target="../tags/tag430.xml"/><Relationship Id="rId3" Type="http://schemas.openxmlformats.org/officeDocument/2006/relationships/slideLayout" Target="../slideLayouts/slideLayout326.xml"/><Relationship Id="rId7" Type="http://schemas.openxmlformats.org/officeDocument/2006/relationships/slideLayout" Target="../slideLayouts/slideLayout330.xml"/><Relationship Id="rId12" Type="http://schemas.openxmlformats.org/officeDocument/2006/relationships/theme" Target="../theme/theme30.xml"/><Relationship Id="rId17" Type="http://schemas.openxmlformats.org/officeDocument/2006/relationships/tags" Target="../tags/tag429.xml"/><Relationship Id="rId2" Type="http://schemas.openxmlformats.org/officeDocument/2006/relationships/slideLayout" Target="../slideLayouts/slideLayout325.xml"/><Relationship Id="rId16" Type="http://schemas.openxmlformats.org/officeDocument/2006/relationships/tags" Target="../tags/tag428.xml"/><Relationship Id="rId20" Type="http://schemas.openxmlformats.org/officeDocument/2006/relationships/tags" Target="../tags/tag432.xml"/><Relationship Id="rId1" Type="http://schemas.openxmlformats.org/officeDocument/2006/relationships/slideLayout" Target="../slideLayouts/slideLayout324.xml"/><Relationship Id="rId6" Type="http://schemas.openxmlformats.org/officeDocument/2006/relationships/slideLayout" Target="../slideLayouts/slideLayout329.xml"/><Relationship Id="rId11" Type="http://schemas.openxmlformats.org/officeDocument/2006/relationships/slideLayout" Target="../slideLayouts/slideLayout334.xml"/><Relationship Id="rId5" Type="http://schemas.openxmlformats.org/officeDocument/2006/relationships/slideLayout" Target="../slideLayouts/slideLayout328.xml"/><Relationship Id="rId15" Type="http://schemas.openxmlformats.org/officeDocument/2006/relationships/tags" Target="../tags/tag427.xml"/><Relationship Id="rId10" Type="http://schemas.openxmlformats.org/officeDocument/2006/relationships/slideLayout" Target="../slideLayouts/slideLayout333.xml"/><Relationship Id="rId19" Type="http://schemas.openxmlformats.org/officeDocument/2006/relationships/tags" Target="../tags/tag431.xml"/><Relationship Id="rId4" Type="http://schemas.openxmlformats.org/officeDocument/2006/relationships/slideLayout" Target="../slideLayouts/slideLayout327.xml"/><Relationship Id="rId9" Type="http://schemas.openxmlformats.org/officeDocument/2006/relationships/slideLayout" Target="../slideLayouts/slideLayout332.xml"/><Relationship Id="rId14" Type="http://schemas.openxmlformats.org/officeDocument/2006/relationships/tags" Target="../tags/tag42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42.xml"/><Relationship Id="rId13" Type="http://schemas.openxmlformats.org/officeDocument/2006/relationships/slideLayout" Target="../slideLayouts/slideLayout347.xml"/><Relationship Id="rId18" Type="http://schemas.openxmlformats.org/officeDocument/2006/relationships/tags" Target="../tags/tag458.xml"/><Relationship Id="rId26" Type="http://schemas.openxmlformats.org/officeDocument/2006/relationships/tags" Target="../tags/tag466.xml"/><Relationship Id="rId3" Type="http://schemas.openxmlformats.org/officeDocument/2006/relationships/slideLayout" Target="../slideLayouts/slideLayout337.xml"/><Relationship Id="rId21" Type="http://schemas.openxmlformats.org/officeDocument/2006/relationships/tags" Target="../tags/tag461.xml"/><Relationship Id="rId7" Type="http://schemas.openxmlformats.org/officeDocument/2006/relationships/slideLayout" Target="../slideLayouts/slideLayout341.xml"/><Relationship Id="rId12" Type="http://schemas.openxmlformats.org/officeDocument/2006/relationships/slideLayout" Target="../slideLayouts/slideLayout346.xml"/><Relationship Id="rId17" Type="http://schemas.openxmlformats.org/officeDocument/2006/relationships/tags" Target="../tags/tag457.xml"/><Relationship Id="rId25" Type="http://schemas.openxmlformats.org/officeDocument/2006/relationships/tags" Target="../tags/tag465.xml"/><Relationship Id="rId2" Type="http://schemas.openxmlformats.org/officeDocument/2006/relationships/slideLayout" Target="../slideLayouts/slideLayout336.xml"/><Relationship Id="rId16" Type="http://schemas.openxmlformats.org/officeDocument/2006/relationships/tags" Target="../tags/tag456.xml"/><Relationship Id="rId20" Type="http://schemas.openxmlformats.org/officeDocument/2006/relationships/tags" Target="../tags/tag460.xml"/><Relationship Id="rId29" Type="http://schemas.openxmlformats.org/officeDocument/2006/relationships/tags" Target="../tags/tag469.xml"/><Relationship Id="rId1" Type="http://schemas.openxmlformats.org/officeDocument/2006/relationships/slideLayout" Target="../slideLayouts/slideLayout335.xml"/><Relationship Id="rId6" Type="http://schemas.openxmlformats.org/officeDocument/2006/relationships/slideLayout" Target="../slideLayouts/slideLayout340.xml"/><Relationship Id="rId11" Type="http://schemas.openxmlformats.org/officeDocument/2006/relationships/slideLayout" Target="../slideLayouts/slideLayout345.xml"/><Relationship Id="rId24" Type="http://schemas.openxmlformats.org/officeDocument/2006/relationships/tags" Target="../tags/tag464.xml"/><Relationship Id="rId5" Type="http://schemas.openxmlformats.org/officeDocument/2006/relationships/slideLayout" Target="../slideLayouts/slideLayout339.xml"/><Relationship Id="rId15" Type="http://schemas.openxmlformats.org/officeDocument/2006/relationships/tags" Target="../tags/tag455.xml"/><Relationship Id="rId23" Type="http://schemas.openxmlformats.org/officeDocument/2006/relationships/tags" Target="../tags/tag463.xml"/><Relationship Id="rId28" Type="http://schemas.openxmlformats.org/officeDocument/2006/relationships/tags" Target="../tags/tag468.xml"/><Relationship Id="rId10" Type="http://schemas.openxmlformats.org/officeDocument/2006/relationships/slideLayout" Target="../slideLayouts/slideLayout344.xml"/><Relationship Id="rId19" Type="http://schemas.openxmlformats.org/officeDocument/2006/relationships/tags" Target="../tags/tag459.xml"/><Relationship Id="rId31" Type="http://schemas.openxmlformats.org/officeDocument/2006/relationships/tags" Target="../tags/tag471.xml"/><Relationship Id="rId4" Type="http://schemas.openxmlformats.org/officeDocument/2006/relationships/slideLayout" Target="../slideLayouts/slideLayout338.xml"/><Relationship Id="rId9" Type="http://schemas.openxmlformats.org/officeDocument/2006/relationships/slideLayout" Target="../slideLayouts/slideLayout343.xml"/><Relationship Id="rId14" Type="http://schemas.openxmlformats.org/officeDocument/2006/relationships/theme" Target="../theme/theme31.xml"/><Relationship Id="rId22" Type="http://schemas.openxmlformats.org/officeDocument/2006/relationships/tags" Target="../tags/tag462.xml"/><Relationship Id="rId27" Type="http://schemas.openxmlformats.org/officeDocument/2006/relationships/tags" Target="../tags/tag467.xml"/><Relationship Id="rId30" Type="http://schemas.openxmlformats.org/officeDocument/2006/relationships/tags" Target="../tags/tag470.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55.xml"/><Relationship Id="rId13" Type="http://schemas.openxmlformats.org/officeDocument/2006/relationships/slideLayout" Target="../slideLayouts/slideLayout360.xml"/><Relationship Id="rId18" Type="http://schemas.openxmlformats.org/officeDocument/2006/relationships/tags" Target="../tags/tag487.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slideLayout" Target="../slideLayouts/slideLayout359.xml"/><Relationship Id="rId17" Type="http://schemas.openxmlformats.org/officeDocument/2006/relationships/tags" Target="../tags/tag486.xml"/><Relationship Id="rId2" Type="http://schemas.openxmlformats.org/officeDocument/2006/relationships/slideLayout" Target="../slideLayouts/slideLayout349.xml"/><Relationship Id="rId16" Type="http://schemas.openxmlformats.org/officeDocument/2006/relationships/theme" Target="../theme/theme32.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5" Type="http://schemas.openxmlformats.org/officeDocument/2006/relationships/slideLayout" Target="../slideLayouts/slideLayout362.xml"/><Relationship Id="rId10" Type="http://schemas.openxmlformats.org/officeDocument/2006/relationships/slideLayout" Target="../slideLayouts/slideLayout357.xml"/><Relationship Id="rId19" Type="http://schemas.openxmlformats.org/officeDocument/2006/relationships/tags" Target="../tags/tag488.xml"/><Relationship Id="rId4" Type="http://schemas.openxmlformats.org/officeDocument/2006/relationships/slideLayout" Target="../slideLayouts/slideLayout351.xml"/><Relationship Id="rId9" Type="http://schemas.openxmlformats.org/officeDocument/2006/relationships/slideLayout" Target="../slideLayouts/slideLayout356.xml"/><Relationship Id="rId14" Type="http://schemas.openxmlformats.org/officeDocument/2006/relationships/slideLayout" Target="../slideLayouts/slideLayout361.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70.xml"/><Relationship Id="rId13" Type="http://schemas.openxmlformats.org/officeDocument/2006/relationships/slideLayout" Target="../slideLayouts/slideLayout375.xml"/><Relationship Id="rId18" Type="http://schemas.openxmlformats.org/officeDocument/2006/relationships/tags" Target="../tags/tag496.xml"/><Relationship Id="rId3" Type="http://schemas.openxmlformats.org/officeDocument/2006/relationships/slideLayout" Target="../slideLayouts/slideLayout365.xml"/><Relationship Id="rId21" Type="http://schemas.openxmlformats.org/officeDocument/2006/relationships/tags" Target="../tags/tag499.xml"/><Relationship Id="rId7" Type="http://schemas.openxmlformats.org/officeDocument/2006/relationships/slideLayout" Target="../slideLayouts/slideLayout369.xml"/><Relationship Id="rId12" Type="http://schemas.openxmlformats.org/officeDocument/2006/relationships/slideLayout" Target="../slideLayouts/slideLayout374.xml"/><Relationship Id="rId17" Type="http://schemas.openxmlformats.org/officeDocument/2006/relationships/tags" Target="../tags/tag495.xml"/><Relationship Id="rId2" Type="http://schemas.openxmlformats.org/officeDocument/2006/relationships/slideLayout" Target="../slideLayouts/slideLayout364.xml"/><Relationship Id="rId16" Type="http://schemas.openxmlformats.org/officeDocument/2006/relationships/theme" Target="../theme/theme33.xml"/><Relationship Id="rId20" Type="http://schemas.openxmlformats.org/officeDocument/2006/relationships/tags" Target="../tags/tag498.xml"/><Relationship Id="rId1" Type="http://schemas.openxmlformats.org/officeDocument/2006/relationships/slideLayout" Target="../slideLayouts/slideLayout363.xml"/><Relationship Id="rId6" Type="http://schemas.openxmlformats.org/officeDocument/2006/relationships/slideLayout" Target="../slideLayouts/slideLayout368.xml"/><Relationship Id="rId11" Type="http://schemas.openxmlformats.org/officeDocument/2006/relationships/slideLayout" Target="../slideLayouts/slideLayout373.xml"/><Relationship Id="rId5" Type="http://schemas.openxmlformats.org/officeDocument/2006/relationships/slideLayout" Target="../slideLayouts/slideLayout367.xml"/><Relationship Id="rId15" Type="http://schemas.openxmlformats.org/officeDocument/2006/relationships/slideLayout" Target="../slideLayouts/slideLayout377.xml"/><Relationship Id="rId10" Type="http://schemas.openxmlformats.org/officeDocument/2006/relationships/slideLayout" Target="../slideLayouts/slideLayout372.xml"/><Relationship Id="rId19" Type="http://schemas.openxmlformats.org/officeDocument/2006/relationships/tags" Target="../tags/tag497.xml"/><Relationship Id="rId4" Type="http://schemas.openxmlformats.org/officeDocument/2006/relationships/slideLayout" Target="../slideLayouts/slideLayout366.xml"/><Relationship Id="rId9" Type="http://schemas.openxmlformats.org/officeDocument/2006/relationships/slideLayout" Target="../slideLayouts/slideLayout371.xml"/><Relationship Id="rId14" Type="http://schemas.openxmlformats.org/officeDocument/2006/relationships/slideLayout" Target="../slideLayouts/slideLayout376.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85.xml"/><Relationship Id="rId13" Type="http://schemas.openxmlformats.org/officeDocument/2006/relationships/tags" Target="../tags/tag523.xml"/><Relationship Id="rId3" Type="http://schemas.openxmlformats.org/officeDocument/2006/relationships/slideLayout" Target="../slideLayouts/slideLayout380.xml"/><Relationship Id="rId7" Type="http://schemas.openxmlformats.org/officeDocument/2006/relationships/slideLayout" Target="../slideLayouts/slideLayout384.xml"/><Relationship Id="rId12" Type="http://schemas.openxmlformats.org/officeDocument/2006/relationships/theme" Target="../theme/theme34.xml"/><Relationship Id="rId2" Type="http://schemas.openxmlformats.org/officeDocument/2006/relationships/slideLayout" Target="../slideLayouts/slideLayout379.xml"/><Relationship Id="rId1" Type="http://schemas.openxmlformats.org/officeDocument/2006/relationships/slideLayout" Target="../slideLayouts/slideLayout378.xml"/><Relationship Id="rId6" Type="http://schemas.openxmlformats.org/officeDocument/2006/relationships/slideLayout" Target="../slideLayouts/slideLayout383.xml"/><Relationship Id="rId11" Type="http://schemas.openxmlformats.org/officeDocument/2006/relationships/slideLayout" Target="../slideLayouts/slideLayout388.xml"/><Relationship Id="rId5" Type="http://schemas.openxmlformats.org/officeDocument/2006/relationships/slideLayout" Target="../slideLayouts/slideLayout382.xml"/><Relationship Id="rId15" Type="http://schemas.openxmlformats.org/officeDocument/2006/relationships/tags" Target="../tags/tag525.xml"/><Relationship Id="rId10" Type="http://schemas.openxmlformats.org/officeDocument/2006/relationships/slideLayout" Target="../slideLayouts/slideLayout387.xml"/><Relationship Id="rId4" Type="http://schemas.openxmlformats.org/officeDocument/2006/relationships/slideLayout" Target="../slideLayouts/slideLayout381.xml"/><Relationship Id="rId9" Type="http://schemas.openxmlformats.org/officeDocument/2006/relationships/slideLayout" Target="../slideLayouts/slideLayout386.xml"/><Relationship Id="rId14" Type="http://schemas.openxmlformats.org/officeDocument/2006/relationships/tags" Target="../tags/tag524.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396.xml"/><Relationship Id="rId13" Type="http://schemas.openxmlformats.org/officeDocument/2006/relationships/tags" Target="../tags/tag559.xml"/><Relationship Id="rId3" Type="http://schemas.openxmlformats.org/officeDocument/2006/relationships/slideLayout" Target="../slideLayouts/slideLayout391.xml"/><Relationship Id="rId7" Type="http://schemas.openxmlformats.org/officeDocument/2006/relationships/slideLayout" Target="../slideLayouts/slideLayout395.xml"/><Relationship Id="rId12" Type="http://schemas.openxmlformats.org/officeDocument/2006/relationships/theme" Target="../theme/theme35.xml"/><Relationship Id="rId17" Type="http://schemas.openxmlformats.org/officeDocument/2006/relationships/tags" Target="../tags/tag563.xml"/><Relationship Id="rId2" Type="http://schemas.openxmlformats.org/officeDocument/2006/relationships/slideLayout" Target="../slideLayouts/slideLayout390.xml"/><Relationship Id="rId16" Type="http://schemas.openxmlformats.org/officeDocument/2006/relationships/tags" Target="../tags/tag562.xml"/><Relationship Id="rId1" Type="http://schemas.openxmlformats.org/officeDocument/2006/relationships/slideLayout" Target="../slideLayouts/slideLayout389.xml"/><Relationship Id="rId6" Type="http://schemas.openxmlformats.org/officeDocument/2006/relationships/slideLayout" Target="../slideLayouts/slideLayout394.xml"/><Relationship Id="rId11" Type="http://schemas.openxmlformats.org/officeDocument/2006/relationships/slideLayout" Target="../slideLayouts/slideLayout399.xml"/><Relationship Id="rId5" Type="http://schemas.openxmlformats.org/officeDocument/2006/relationships/slideLayout" Target="../slideLayouts/slideLayout393.xml"/><Relationship Id="rId15" Type="http://schemas.openxmlformats.org/officeDocument/2006/relationships/tags" Target="../tags/tag561.xml"/><Relationship Id="rId10" Type="http://schemas.openxmlformats.org/officeDocument/2006/relationships/slideLayout" Target="../slideLayouts/slideLayout398.xml"/><Relationship Id="rId4" Type="http://schemas.openxmlformats.org/officeDocument/2006/relationships/slideLayout" Target="../slideLayouts/slideLayout392.xml"/><Relationship Id="rId9" Type="http://schemas.openxmlformats.org/officeDocument/2006/relationships/slideLayout" Target="../slideLayouts/slideLayout397.xml"/><Relationship Id="rId14" Type="http://schemas.openxmlformats.org/officeDocument/2006/relationships/tags" Target="../tags/tag560.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407.xml"/><Relationship Id="rId13" Type="http://schemas.openxmlformats.org/officeDocument/2006/relationships/tags" Target="../tags/tag597.xml"/><Relationship Id="rId3" Type="http://schemas.openxmlformats.org/officeDocument/2006/relationships/slideLayout" Target="../slideLayouts/slideLayout402.xml"/><Relationship Id="rId7" Type="http://schemas.openxmlformats.org/officeDocument/2006/relationships/slideLayout" Target="../slideLayouts/slideLayout406.xml"/><Relationship Id="rId12" Type="http://schemas.openxmlformats.org/officeDocument/2006/relationships/theme" Target="../theme/theme36.xml"/><Relationship Id="rId17" Type="http://schemas.openxmlformats.org/officeDocument/2006/relationships/tags" Target="../tags/tag601.xml"/><Relationship Id="rId2" Type="http://schemas.openxmlformats.org/officeDocument/2006/relationships/slideLayout" Target="../slideLayouts/slideLayout401.xml"/><Relationship Id="rId16" Type="http://schemas.openxmlformats.org/officeDocument/2006/relationships/tags" Target="../tags/tag600.xml"/><Relationship Id="rId1" Type="http://schemas.openxmlformats.org/officeDocument/2006/relationships/slideLayout" Target="../slideLayouts/slideLayout400.xml"/><Relationship Id="rId6" Type="http://schemas.openxmlformats.org/officeDocument/2006/relationships/slideLayout" Target="../slideLayouts/slideLayout405.xml"/><Relationship Id="rId11" Type="http://schemas.openxmlformats.org/officeDocument/2006/relationships/slideLayout" Target="../slideLayouts/slideLayout410.xml"/><Relationship Id="rId5" Type="http://schemas.openxmlformats.org/officeDocument/2006/relationships/slideLayout" Target="../slideLayouts/slideLayout404.xml"/><Relationship Id="rId15" Type="http://schemas.openxmlformats.org/officeDocument/2006/relationships/tags" Target="../tags/tag599.xml"/><Relationship Id="rId10" Type="http://schemas.openxmlformats.org/officeDocument/2006/relationships/slideLayout" Target="../slideLayouts/slideLayout409.xml"/><Relationship Id="rId4" Type="http://schemas.openxmlformats.org/officeDocument/2006/relationships/slideLayout" Target="../slideLayouts/slideLayout403.xml"/><Relationship Id="rId9" Type="http://schemas.openxmlformats.org/officeDocument/2006/relationships/slideLayout" Target="../slideLayouts/slideLayout408.xml"/><Relationship Id="rId14" Type="http://schemas.openxmlformats.org/officeDocument/2006/relationships/tags" Target="../tags/tag598.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418.xml"/><Relationship Id="rId13" Type="http://schemas.openxmlformats.org/officeDocument/2006/relationships/slideLayout" Target="../slideLayouts/slideLayout423.xml"/><Relationship Id="rId18" Type="http://schemas.openxmlformats.org/officeDocument/2006/relationships/tags" Target="../tags/tag637.xml"/><Relationship Id="rId3" Type="http://schemas.openxmlformats.org/officeDocument/2006/relationships/slideLayout" Target="../slideLayouts/slideLayout413.xml"/><Relationship Id="rId7" Type="http://schemas.openxmlformats.org/officeDocument/2006/relationships/slideLayout" Target="../slideLayouts/slideLayout417.xml"/><Relationship Id="rId12" Type="http://schemas.openxmlformats.org/officeDocument/2006/relationships/slideLayout" Target="../slideLayouts/slideLayout422.xml"/><Relationship Id="rId17" Type="http://schemas.openxmlformats.org/officeDocument/2006/relationships/tags" Target="../tags/tag636.xml"/><Relationship Id="rId2" Type="http://schemas.openxmlformats.org/officeDocument/2006/relationships/slideLayout" Target="../slideLayouts/slideLayout412.xml"/><Relationship Id="rId16" Type="http://schemas.openxmlformats.org/officeDocument/2006/relationships/tags" Target="../tags/tag635.xml"/><Relationship Id="rId20" Type="http://schemas.openxmlformats.org/officeDocument/2006/relationships/tags" Target="../tags/tag639.xml"/><Relationship Id="rId1" Type="http://schemas.openxmlformats.org/officeDocument/2006/relationships/slideLayout" Target="../slideLayouts/slideLayout411.xml"/><Relationship Id="rId6" Type="http://schemas.openxmlformats.org/officeDocument/2006/relationships/slideLayout" Target="../slideLayouts/slideLayout416.xml"/><Relationship Id="rId11" Type="http://schemas.openxmlformats.org/officeDocument/2006/relationships/slideLayout" Target="../slideLayouts/slideLayout421.xml"/><Relationship Id="rId5" Type="http://schemas.openxmlformats.org/officeDocument/2006/relationships/slideLayout" Target="../slideLayouts/slideLayout415.xml"/><Relationship Id="rId15" Type="http://schemas.openxmlformats.org/officeDocument/2006/relationships/theme" Target="../theme/theme37.xml"/><Relationship Id="rId10" Type="http://schemas.openxmlformats.org/officeDocument/2006/relationships/slideLayout" Target="../slideLayouts/slideLayout420.xml"/><Relationship Id="rId19" Type="http://schemas.openxmlformats.org/officeDocument/2006/relationships/tags" Target="../tags/tag638.xml"/><Relationship Id="rId4" Type="http://schemas.openxmlformats.org/officeDocument/2006/relationships/slideLayout" Target="../slideLayouts/slideLayout414.xml"/><Relationship Id="rId9" Type="http://schemas.openxmlformats.org/officeDocument/2006/relationships/slideLayout" Target="../slideLayouts/slideLayout419.xml"/><Relationship Id="rId14" Type="http://schemas.openxmlformats.org/officeDocument/2006/relationships/slideLayout" Target="../slideLayouts/slideLayout424.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432.xml"/><Relationship Id="rId13" Type="http://schemas.openxmlformats.org/officeDocument/2006/relationships/tags" Target="../tags/tag682.xml"/><Relationship Id="rId3" Type="http://schemas.openxmlformats.org/officeDocument/2006/relationships/slideLayout" Target="../slideLayouts/slideLayout427.xml"/><Relationship Id="rId7" Type="http://schemas.openxmlformats.org/officeDocument/2006/relationships/slideLayout" Target="../slideLayouts/slideLayout431.xml"/><Relationship Id="rId12" Type="http://schemas.openxmlformats.org/officeDocument/2006/relationships/theme" Target="../theme/theme38.xml"/><Relationship Id="rId17" Type="http://schemas.openxmlformats.org/officeDocument/2006/relationships/tags" Target="../tags/tag686.xml"/><Relationship Id="rId2" Type="http://schemas.openxmlformats.org/officeDocument/2006/relationships/slideLayout" Target="../slideLayouts/slideLayout426.xml"/><Relationship Id="rId16" Type="http://schemas.openxmlformats.org/officeDocument/2006/relationships/tags" Target="../tags/tag685.xml"/><Relationship Id="rId1" Type="http://schemas.openxmlformats.org/officeDocument/2006/relationships/slideLayout" Target="../slideLayouts/slideLayout425.xml"/><Relationship Id="rId6" Type="http://schemas.openxmlformats.org/officeDocument/2006/relationships/slideLayout" Target="../slideLayouts/slideLayout430.xml"/><Relationship Id="rId11" Type="http://schemas.openxmlformats.org/officeDocument/2006/relationships/slideLayout" Target="../slideLayouts/slideLayout435.xml"/><Relationship Id="rId5" Type="http://schemas.openxmlformats.org/officeDocument/2006/relationships/slideLayout" Target="../slideLayouts/slideLayout429.xml"/><Relationship Id="rId15" Type="http://schemas.openxmlformats.org/officeDocument/2006/relationships/tags" Target="../tags/tag684.xml"/><Relationship Id="rId10" Type="http://schemas.openxmlformats.org/officeDocument/2006/relationships/slideLayout" Target="../slideLayouts/slideLayout434.xml"/><Relationship Id="rId4" Type="http://schemas.openxmlformats.org/officeDocument/2006/relationships/slideLayout" Target="../slideLayouts/slideLayout428.xml"/><Relationship Id="rId9" Type="http://schemas.openxmlformats.org/officeDocument/2006/relationships/slideLayout" Target="../slideLayouts/slideLayout433.xml"/><Relationship Id="rId14" Type="http://schemas.openxmlformats.org/officeDocument/2006/relationships/tags" Target="../tags/tag683.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443.xml"/><Relationship Id="rId13" Type="http://schemas.openxmlformats.org/officeDocument/2006/relationships/slideLayout" Target="../slideLayouts/slideLayout448.xml"/><Relationship Id="rId3" Type="http://schemas.openxmlformats.org/officeDocument/2006/relationships/slideLayout" Target="../slideLayouts/slideLayout438.xml"/><Relationship Id="rId7" Type="http://schemas.openxmlformats.org/officeDocument/2006/relationships/slideLayout" Target="../slideLayouts/slideLayout442.xml"/><Relationship Id="rId12" Type="http://schemas.openxmlformats.org/officeDocument/2006/relationships/slideLayout" Target="../slideLayouts/slideLayout447.xml"/><Relationship Id="rId17" Type="http://schemas.openxmlformats.org/officeDocument/2006/relationships/tags" Target="../tags/tag722.xml"/><Relationship Id="rId2" Type="http://schemas.openxmlformats.org/officeDocument/2006/relationships/slideLayout" Target="../slideLayouts/slideLayout437.xml"/><Relationship Id="rId16" Type="http://schemas.openxmlformats.org/officeDocument/2006/relationships/tags" Target="../tags/tag721.xml"/><Relationship Id="rId1" Type="http://schemas.openxmlformats.org/officeDocument/2006/relationships/slideLayout" Target="../slideLayouts/slideLayout436.xml"/><Relationship Id="rId6" Type="http://schemas.openxmlformats.org/officeDocument/2006/relationships/slideLayout" Target="../slideLayouts/slideLayout441.xml"/><Relationship Id="rId11" Type="http://schemas.openxmlformats.org/officeDocument/2006/relationships/slideLayout" Target="../slideLayouts/slideLayout446.xml"/><Relationship Id="rId5" Type="http://schemas.openxmlformats.org/officeDocument/2006/relationships/slideLayout" Target="../slideLayouts/slideLayout440.xml"/><Relationship Id="rId15" Type="http://schemas.openxmlformats.org/officeDocument/2006/relationships/tags" Target="../tags/tag720.xml"/><Relationship Id="rId10" Type="http://schemas.openxmlformats.org/officeDocument/2006/relationships/slideLayout" Target="../slideLayouts/slideLayout445.xml"/><Relationship Id="rId4" Type="http://schemas.openxmlformats.org/officeDocument/2006/relationships/slideLayout" Target="../slideLayouts/slideLayout439.xml"/><Relationship Id="rId9" Type="http://schemas.openxmlformats.org/officeDocument/2006/relationships/slideLayout" Target="../slideLayouts/slideLayout444.xml"/><Relationship Id="rId14" Type="http://schemas.openxmlformats.org/officeDocument/2006/relationships/theme" Target="../theme/theme3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tags" Target="../tags/tag50.xml"/><Relationship Id="rId3" Type="http://schemas.openxmlformats.org/officeDocument/2006/relationships/slideLayout" Target="../slideLayouts/slideLayout42.xml"/><Relationship Id="rId21" Type="http://schemas.openxmlformats.org/officeDocument/2006/relationships/tags" Target="../tags/tag53.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tags" Target="../tags/tag49.xml"/><Relationship Id="rId2" Type="http://schemas.openxmlformats.org/officeDocument/2006/relationships/slideLayout" Target="../slideLayouts/slideLayout41.xml"/><Relationship Id="rId16" Type="http://schemas.openxmlformats.org/officeDocument/2006/relationships/theme" Target="../theme/theme4.xml"/><Relationship Id="rId20" Type="http://schemas.openxmlformats.org/officeDocument/2006/relationships/tags" Target="../tags/tag52.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tags" Target="../tags/tag56.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tags" Target="../tags/tag55.xml"/><Relationship Id="rId10" Type="http://schemas.openxmlformats.org/officeDocument/2006/relationships/slideLayout" Target="../slideLayouts/slideLayout49.xml"/><Relationship Id="rId19" Type="http://schemas.openxmlformats.org/officeDocument/2006/relationships/tags" Target="../tags/tag51.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tags" Target="../tags/tag54.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456.xml"/><Relationship Id="rId13" Type="http://schemas.openxmlformats.org/officeDocument/2006/relationships/slideLayout" Target="../slideLayouts/slideLayout461.xml"/><Relationship Id="rId3" Type="http://schemas.openxmlformats.org/officeDocument/2006/relationships/slideLayout" Target="../slideLayouts/slideLayout451.xml"/><Relationship Id="rId7" Type="http://schemas.openxmlformats.org/officeDocument/2006/relationships/slideLayout" Target="../slideLayouts/slideLayout455.xml"/><Relationship Id="rId12" Type="http://schemas.openxmlformats.org/officeDocument/2006/relationships/slideLayout" Target="../slideLayouts/slideLayout460.xml"/><Relationship Id="rId17" Type="http://schemas.openxmlformats.org/officeDocument/2006/relationships/tags" Target="../tags/tag725.xml"/><Relationship Id="rId2" Type="http://schemas.openxmlformats.org/officeDocument/2006/relationships/slideLayout" Target="../slideLayouts/slideLayout450.xml"/><Relationship Id="rId16" Type="http://schemas.openxmlformats.org/officeDocument/2006/relationships/tags" Target="../tags/tag724.xml"/><Relationship Id="rId1" Type="http://schemas.openxmlformats.org/officeDocument/2006/relationships/slideLayout" Target="../slideLayouts/slideLayout449.xml"/><Relationship Id="rId6" Type="http://schemas.openxmlformats.org/officeDocument/2006/relationships/slideLayout" Target="../slideLayouts/slideLayout454.xml"/><Relationship Id="rId11" Type="http://schemas.openxmlformats.org/officeDocument/2006/relationships/slideLayout" Target="../slideLayouts/slideLayout459.xml"/><Relationship Id="rId5" Type="http://schemas.openxmlformats.org/officeDocument/2006/relationships/slideLayout" Target="../slideLayouts/slideLayout453.xml"/><Relationship Id="rId15" Type="http://schemas.openxmlformats.org/officeDocument/2006/relationships/tags" Target="../tags/tag723.xml"/><Relationship Id="rId10" Type="http://schemas.openxmlformats.org/officeDocument/2006/relationships/slideLayout" Target="../slideLayouts/slideLayout458.xml"/><Relationship Id="rId4" Type="http://schemas.openxmlformats.org/officeDocument/2006/relationships/slideLayout" Target="../slideLayouts/slideLayout452.xml"/><Relationship Id="rId9" Type="http://schemas.openxmlformats.org/officeDocument/2006/relationships/slideLayout" Target="../slideLayouts/slideLayout457.xml"/><Relationship Id="rId14" Type="http://schemas.openxmlformats.org/officeDocument/2006/relationships/theme" Target="../theme/theme40.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469.xml"/><Relationship Id="rId13" Type="http://schemas.openxmlformats.org/officeDocument/2006/relationships/slideLayout" Target="../slideLayouts/slideLayout474.xml"/><Relationship Id="rId3" Type="http://schemas.openxmlformats.org/officeDocument/2006/relationships/slideLayout" Target="../slideLayouts/slideLayout464.xml"/><Relationship Id="rId7" Type="http://schemas.openxmlformats.org/officeDocument/2006/relationships/slideLayout" Target="../slideLayouts/slideLayout468.xml"/><Relationship Id="rId12" Type="http://schemas.openxmlformats.org/officeDocument/2006/relationships/slideLayout" Target="../slideLayouts/slideLayout473.xml"/><Relationship Id="rId17" Type="http://schemas.openxmlformats.org/officeDocument/2006/relationships/tags" Target="../tags/tag728.xml"/><Relationship Id="rId2" Type="http://schemas.openxmlformats.org/officeDocument/2006/relationships/slideLayout" Target="../slideLayouts/slideLayout463.xml"/><Relationship Id="rId16" Type="http://schemas.openxmlformats.org/officeDocument/2006/relationships/tags" Target="../tags/tag727.xml"/><Relationship Id="rId1" Type="http://schemas.openxmlformats.org/officeDocument/2006/relationships/slideLayout" Target="../slideLayouts/slideLayout462.xml"/><Relationship Id="rId6" Type="http://schemas.openxmlformats.org/officeDocument/2006/relationships/slideLayout" Target="../slideLayouts/slideLayout467.xml"/><Relationship Id="rId11" Type="http://schemas.openxmlformats.org/officeDocument/2006/relationships/slideLayout" Target="../slideLayouts/slideLayout472.xml"/><Relationship Id="rId5" Type="http://schemas.openxmlformats.org/officeDocument/2006/relationships/slideLayout" Target="../slideLayouts/slideLayout466.xml"/><Relationship Id="rId15" Type="http://schemas.openxmlformats.org/officeDocument/2006/relationships/tags" Target="../tags/tag726.xml"/><Relationship Id="rId10" Type="http://schemas.openxmlformats.org/officeDocument/2006/relationships/slideLayout" Target="../slideLayouts/slideLayout471.xml"/><Relationship Id="rId4" Type="http://schemas.openxmlformats.org/officeDocument/2006/relationships/slideLayout" Target="../slideLayouts/slideLayout465.xml"/><Relationship Id="rId9" Type="http://schemas.openxmlformats.org/officeDocument/2006/relationships/slideLayout" Target="../slideLayouts/slideLayout470.xml"/><Relationship Id="rId14" Type="http://schemas.openxmlformats.org/officeDocument/2006/relationships/theme" Target="../theme/theme41.xml"/></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482.xml"/><Relationship Id="rId13" Type="http://schemas.openxmlformats.org/officeDocument/2006/relationships/slideLayout" Target="../slideLayouts/slideLayout487.xml"/><Relationship Id="rId3" Type="http://schemas.openxmlformats.org/officeDocument/2006/relationships/slideLayout" Target="../slideLayouts/slideLayout477.xml"/><Relationship Id="rId7" Type="http://schemas.openxmlformats.org/officeDocument/2006/relationships/slideLayout" Target="../slideLayouts/slideLayout481.xml"/><Relationship Id="rId12" Type="http://schemas.openxmlformats.org/officeDocument/2006/relationships/slideLayout" Target="../slideLayouts/slideLayout486.xml"/><Relationship Id="rId17" Type="http://schemas.openxmlformats.org/officeDocument/2006/relationships/tags" Target="../tags/tag731.xml"/><Relationship Id="rId2" Type="http://schemas.openxmlformats.org/officeDocument/2006/relationships/slideLayout" Target="../slideLayouts/slideLayout476.xml"/><Relationship Id="rId16" Type="http://schemas.openxmlformats.org/officeDocument/2006/relationships/tags" Target="../tags/tag730.xml"/><Relationship Id="rId1" Type="http://schemas.openxmlformats.org/officeDocument/2006/relationships/slideLayout" Target="../slideLayouts/slideLayout475.xml"/><Relationship Id="rId6" Type="http://schemas.openxmlformats.org/officeDocument/2006/relationships/slideLayout" Target="../slideLayouts/slideLayout480.xml"/><Relationship Id="rId11" Type="http://schemas.openxmlformats.org/officeDocument/2006/relationships/slideLayout" Target="../slideLayouts/slideLayout485.xml"/><Relationship Id="rId5" Type="http://schemas.openxmlformats.org/officeDocument/2006/relationships/slideLayout" Target="../slideLayouts/slideLayout479.xml"/><Relationship Id="rId15" Type="http://schemas.openxmlformats.org/officeDocument/2006/relationships/tags" Target="../tags/tag729.xml"/><Relationship Id="rId10" Type="http://schemas.openxmlformats.org/officeDocument/2006/relationships/slideLayout" Target="../slideLayouts/slideLayout484.xml"/><Relationship Id="rId4" Type="http://schemas.openxmlformats.org/officeDocument/2006/relationships/slideLayout" Target="../slideLayouts/slideLayout478.xml"/><Relationship Id="rId9" Type="http://schemas.openxmlformats.org/officeDocument/2006/relationships/slideLayout" Target="../slideLayouts/slideLayout483.xml"/><Relationship Id="rId14" Type="http://schemas.openxmlformats.org/officeDocument/2006/relationships/theme" Target="../theme/theme42.xml"/></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495.xml"/><Relationship Id="rId13" Type="http://schemas.openxmlformats.org/officeDocument/2006/relationships/slideLayout" Target="../slideLayouts/slideLayout500.xml"/><Relationship Id="rId3" Type="http://schemas.openxmlformats.org/officeDocument/2006/relationships/slideLayout" Target="../slideLayouts/slideLayout490.xml"/><Relationship Id="rId7" Type="http://schemas.openxmlformats.org/officeDocument/2006/relationships/slideLayout" Target="../slideLayouts/slideLayout494.xml"/><Relationship Id="rId12" Type="http://schemas.openxmlformats.org/officeDocument/2006/relationships/slideLayout" Target="../slideLayouts/slideLayout499.xml"/><Relationship Id="rId17" Type="http://schemas.openxmlformats.org/officeDocument/2006/relationships/tags" Target="../tags/tag734.xml"/><Relationship Id="rId2" Type="http://schemas.openxmlformats.org/officeDocument/2006/relationships/slideLayout" Target="../slideLayouts/slideLayout489.xml"/><Relationship Id="rId16" Type="http://schemas.openxmlformats.org/officeDocument/2006/relationships/tags" Target="../tags/tag733.xml"/><Relationship Id="rId1" Type="http://schemas.openxmlformats.org/officeDocument/2006/relationships/slideLayout" Target="../slideLayouts/slideLayout488.xml"/><Relationship Id="rId6" Type="http://schemas.openxmlformats.org/officeDocument/2006/relationships/slideLayout" Target="../slideLayouts/slideLayout493.xml"/><Relationship Id="rId11" Type="http://schemas.openxmlformats.org/officeDocument/2006/relationships/slideLayout" Target="../slideLayouts/slideLayout498.xml"/><Relationship Id="rId5" Type="http://schemas.openxmlformats.org/officeDocument/2006/relationships/slideLayout" Target="../slideLayouts/slideLayout492.xml"/><Relationship Id="rId15" Type="http://schemas.openxmlformats.org/officeDocument/2006/relationships/tags" Target="../tags/tag732.xml"/><Relationship Id="rId10" Type="http://schemas.openxmlformats.org/officeDocument/2006/relationships/slideLayout" Target="../slideLayouts/slideLayout497.xml"/><Relationship Id="rId4" Type="http://schemas.openxmlformats.org/officeDocument/2006/relationships/slideLayout" Target="../slideLayouts/slideLayout491.xml"/><Relationship Id="rId9" Type="http://schemas.openxmlformats.org/officeDocument/2006/relationships/slideLayout" Target="../slideLayouts/slideLayout496.xml"/><Relationship Id="rId14" Type="http://schemas.openxmlformats.org/officeDocument/2006/relationships/theme" Target="../theme/theme43.xml"/></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508.xml"/><Relationship Id="rId13" Type="http://schemas.openxmlformats.org/officeDocument/2006/relationships/slideLayout" Target="../slideLayouts/slideLayout513.xml"/><Relationship Id="rId3" Type="http://schemas.openxmlformats.org/officeDocument/2006/relationships/slideLayout" Target="../slideLayouts/slideLayout503.xml"/><Relationship Id="rId7" Type="http://schemas.openxmlformats.org/officeDocument/2006/relationships/slideLayout" Target="../slideLayouts/slideLayout507.xml"/><Relationship Id="rId12" Type="http://schemas.openxmlformats.org/officeDocument/2006/relationships/slideLayout" Target="../slideLayouts/slideLayout512.xml"/><Relationship Id="rId17" Type="http://schemas.openxmlformats.org/officeDocument/2006/relationships/tags" Target="../tags/tag737.xml"/><Relationship Id="rId2" Type="http://schemas.openxmlformats.org/officeDocument/2006/relationships/slideLayout" Target="../slideLayouts/slideLayout502.xml"/><Relationship Id="rId16" Type="http://schemas.openxmlformats.org/officeDocument/2006/relationships/tags" Target="../tags/tag736.xml"/><Relationship Id="rId1" Type="http://schemas.openxmlformats.org/officeDocument/2006/relationships/slideLayout" Target="../slideLayouts/slideLayout501.xml"/><Relationship Id="rId6" Type="http://schemas.openxmlformats.org/officeDocument/2006/relationships/slideLayout" Target="../slideLayouts/slideLayout506.xml"/><Relationship Id="rId11" Type="http://schemas.openxmlformats.org/officeDocument/2006/relationships/slideLayout" Target="../slideLayouts/slideLayout511.xml"/><Relationship Id="rId5" Type="http://schemas.openxmlformats.org/officeDocument/2006/relationships/slideLayout" Target="../slideLayouts/slideLayout505.xml"/><Relationship Id="rId15" Type="http://schemas.openxmlformats.org/officeDocument/2006/relationships/tags" Target="../tags/tag735.xml"/><Relationship Id="rId10" Type="http://schemas.openxmlformats.org/officeDocument/2006/relationships/slideLayout" Target="../slideLayouts/slideLayout510.xml"/><Relationship Id="rId4" Type="http://schemas.openxmlformats.org/officeDocument/2006/relationships/slideLayout" Target="../slideLayouts/slideLayout504.xml"/><Relationship Id="rId9" Type="http://schemas.openxmlformats.org/officeDocument/2006/relationships/slideLayout" Target="../slideLayouts/slideLayout509.xml"/><Relationship Id="rId14" Type="http://schemas.openxmlformats.org/officeDocument/2006/relationships/theme" Target="../theme/theme44.xml"/></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521.xml"/><Relationship Id="rId13" Type="http://schemas.openxmlformats.org/officeDocument/2006/relationships/slideLayout" Target="../slideLayouts/slideLayout526.xml"/><Relationship Id="rId18" Type="http://schemas.openxmlformats.org/officeDocument/2006/relationships/tags" Target="../tags/tag740.xml"/><Relationship Id="rId3" Type="http://schemas.openxmlformats.org/officeDocument/2006/relationships/slideLayout" Target="../slideLayouts/slideLayout516.xml"/><Relationship Id="rId7" Type="http://schemas.openxmlformats.org/officeDocument/2006/relationships/slideLayout" Target="../slideLayouts/slideLayout520.xml"/><Relationship Id="rId12" Type="http://schemas.openxmlformats.org/officeDocument/2006/relationships/slideLayout" Target="../slideLayouts/slideLayout525.xml"/><Relationship Id="rId17" Type="http://schemas.openxmlformats.org/officeDocument/2006/relationships/tags" Target="../tags/tag739.xml"/><Relationship Id="rId2" Type="http://schemas.openxmlformats.org/officeDocument/2006/relationships/slideLayout" Target="../slideLayouts/slideLayout515.xml"/><Relationship Id="rId16" Type="http://schemas.openxmlformats.org/officeDocument/2006/relationships/tags" Target="../tags/tag738.xml"/><Relationship Id="rId1" Type="http://schemas.openxmlformats.org/officeDocument/2006/relationships/slideLayout" Target="../slideLayouts/slideLayout514.xml"/><Relationship Id="rId6" Type="http://schemas.openxmlformats.org/officeDocument/2006/relationships/slideLayout" Target="../slideLayouts/slideLayout519.xml"/><Relationship Id="rId11" Type="http://schemas.openxmlformats.org/officeDocument/2006/relationships/slideLayout" Target="../slideLayouts/slideLayout524.xml"/><Relationship Id="rId5" Type="http://schemas.openxmlformats.org/officeDocument/2006/relationships/slideLayout" Target="../slideLayouts/slideLayout518.xml"/><Relationship Id="rId15" Type="http://schemas.openxmlformats.org/officeDocument/2006/relationships/theme" Target="../theme/theme45.xml"/><Relationship Id="rId10" Type="http://schemas.openxmlformats.org/officeDocument/2006/relationships/slideLayout" Target="../slideLayouts/slideLayout523.xml"/><Relationship Id="rId4" Type="http://schemas.openxmlformats.org/officeDocument/2006/relationships/slideLayout" Target="../slideLayouts/slideLayout517.xml"/><Relationship Id="rId9" Type="http://schemas.openxmlformats.org/officeDocument/2006/relationships/slideLayout" Target="../slideLayouts/slideLayout522.xml"/><Relationship Id="rId14" Type="http://schemas.openxmlformats.org/officeDocument/2006/relationships/slideLayout" Target="../slideLayouts/slideLayout527.xml"/></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535.xml"/><Relationship Id="rId13" Type="http://schemas.openxmlformats.org/officeDocument/2006/relationships/slideLayout" Target="../slideLayouts/slideLayout540.xml"/><Relationship Id="rId3" Type="http://schemas.openxmlformats.org/officeDocument/2006/relationships/slideLayout" Target="../slideLayouts/slideLayout530.xml"/><Relationship Id="rId7" Type="http://schemas.openxmlformats.org/officeDocument/2006/relationships/slideLayout" Target="../slideLayouts/slideLayout534.xml"/><Relationship Id="rId12" Type="http://schemas.openxmlformats.org/officeDocument/2006/relationships/slideLayout" Target="../slideLayouts/slideLayout539.xml"/><Relationship Id="rId17" Type="http://schemas.openxmlformats.org/officeDocument/2006/relationships/tags" Target="../tags/tag746.xml"/><Relationship Id="rId2" Type="http://schemas.openxmlformats.org/officeDocument/2006/relationships/slideLayout" Target="../slideLayouts/slideLayout529.xml"/><Relationship Id="rId16" Type="http://schemas.openxmlformats.org/officeDocument/2006/relationships/tags" Target="../tags/tag745.xml"/><Relationship Id="rId1" Type="http://schemas.openxmlformats.org/officeDocument/2006/relationships/slideLayout" Target="../slideLayouts/slideLayout528.xml"/><Relationship Id="rId6" Type="http://schemas.openxmlformats.org/officeDocument/2006/relationships/slideLayout" Target="../slideLayouts/slideLayout533.xml"/><Relationship Id="rId11" Type="http://schemas.openxmlformats.org/officeDocument/2006/relationships/slideLayout" Target="../slideLayouts/slideLayout538.xml"/><Relationship Id="rId5" Type="http://schemas.openxmlformats.org/officeDocument/2006/relationships/slideLayout" Target="../slideLayouts/slideLayout532.xml"/><Relationship Id="rId15" Type="http://schemas.openxmlformats.org/officeDocument/2006/relationships/tags" Target="../tags/tag744.xml"/><Relationship Id="rId10" Type="http://schemas.openxmlformats.org/officeDocument/2006/relationships/slideLayout" Target="../slideLayouts/slideLayout537.xml"/><Relationship Id="rId4" Type="http://schemas.openxmlformats.org/officeDocument/2006/relationships/slideLayout" Target="../slideLayouts/slideLayout531.xml"/><Relationship Id="rId9" Type="http://schemas.openxmlformats.org/officeDocument/2006/relationships/slideLayout" Target="../slideLayouts/slideLayout536.xml"/><Relationship Id="rId14" Type="http://schemas.openxmlformats.org/officeDocument/2006/relationships/theme" Target="../theme/theme46.xml"/></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548.xml"/><Relationship Id="rId13" Type="http://schemas.openxmlformats.org/officeDocument/2006/relationships/slideLayout" Target="../slideLayouts/slideLayout553.xml"/><Relationship Id="rId18" Type="http://schemas.openxmlformats.org/officeDocument/2006/relationships/tags" Target="../tags/tag749.xml"/><Relationship Id="rId3" Type="http://schemas.openxmlformats.org/officeDocument/2006/relationships/slideLayout" Target="../slideLayouts/slideLayout543.xml"/><Relationship Id="rId7" Type="http://schemas.openxmlformats.org/officeDocument/2006/relationships/slideLayout" Target="../slideLayouts/slideLayout547.xml"/><Relationship Id="rId12" Type="http://schemas.openxmlformats.org/officeDocument/2006/relationships/slideLayout" Target="../slideLayouts/slideLayout552.xml"/><Relationship Id="rId17" Type="http://schemas.openxmlformats.org/officeDocument/2006/relationships/tags" Target="../tags/tag748.xml"/><Relationship Id="rId2" Type="http://schemas.openxmlformats.org/officeDocument/2006/relationships/slideLayout" Target="../slideLayouts/slideLayout542.xml"/><Relationship Id="rId16" Type="http://schemas.openxmlformats.org/officeDocument/2006/relationships/tags" Target="../tags/tag747.xml"/><Relationship Id="rId1" Type="http://schemas.openxmlformats.org/officeDocument/2006/relationships/slideLayout" Target="../slideLayouts/slideLayout541.xml"/><Relationship Id="rId6" Type="http://schemas.openxmlformats.org/officeDocument/2006/relationships/slideLayout" Target="../slideLayouts/slideLayout546.xml"/><Relationship Id="rId11" Type="http://schemas.openxmlformats.org/officeDocument/2006/relationships/slideLayout" Target="../slideLayouts/slideLayout551.xml"/><Relationship Id="rId5" Type="http://schemas.openxmlformats.org/officeDocument/2006/relationships/slideLayout" Target="../slideLayouts/slideLayout545.xml"/><Relationship Id="rId15" Type="http://schemas.openxmlformats.org/officeDocument/2006/relationships/theme" Target="../theme/theme47.xml"/><Relationship Id="rId10" Type="http://schemas.openxmlformats.org/officeDocument/2006/relationships/slideLayout" Target="../slideLayouts/slideLayout550.xml"/><Relationship Id="rId4" Type="http://schemas.openxmlformats.org/officeDocument/2006/relationships/slideLayout" Target="../slideLayouts/slideLayout544.xml"/><Relationship Id="rId9" Type="http://schemas.openxmlformats.org/officeDocument/2006/relationships/slideLayout" Target="../slideLayouts/slideLayout549.xml"/><Relationship Id="rId14" Type="http://schemas.openxmlformats.org/officeDocument/2006/relationships/slideLayout" Target="../slideLayouts/slideLayout554.xml"/></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562.xml"/><Relationship Id="rId13" Type="http://schemas.openxmlformats.org/officeDocument/2006/relationships/slideLayout" Target="../slideLayouts/slideLayout567.xml"/><Relationship Id="rId3" Type="http://schemas.openxmlformats.org/officeDocument/2006/relationships/slideLayout" Target="../slideLayouts/slideLayout557.xml"/><Relationship Id="rId7" Type="http://schemas.openxmlformats.org/officeDocument/2006/relationships/slideLayout" Target="../slideLayouts/slideLayout561.xml"/><Relationship Id="rId12" Type="http://schemas.openxmlformats.org/officeDocument/2006/relationships/slideLayout" Target="../slideLayouts/slideLayout566.xml"/><Relationship Id="rId2" Type="http://schemas.openxmlformats.org/officeDocument/2006/relationships/slideLayout" Target="../slideLayouts/slideLayout556.xml"/><Relationship Id="rId1" Type="http://schemas.openxmlformats.org/officeDocument/2006/relationships/slideLayout" Target="../slideLayouts/slideLayout555.xml"/><Relationship Id="rId6" Type="http://schemas.openxmlformats.org/officeDocument/2006/relationships/slideLayout" Target="../slideLayouts/slideLayout560.xml"/><Relationship Id="rId11" Type="http://schemas.openxmlformats.org/officeDocument/2006/relationships/slideLayout" Target="../slideLayouts/slideLayout565.xml"/><Relationship Id="rId5" Type="http://schemas.openxmlformats.org/officeDocument/2006/relationships/slideLayout" Target="../slideLayouts/slideLayout559.xml"/><Relationship Id="rId10" Type="http://schemas.openxmlformats.org/officeDocument/2006/relationships/slideLayout" Target="../slideLayouts/slideLayout564.xml"/><Relationship Id="rId4" Type="http://schemas.openxmlformats.org/officeDocument/2006/relationships/slideLayout" Target="../slideLayouts/slideLayout558.xml"/><Relationship Id="rId9" Type="http://schemas.openxmlformats.org/officeDocument/2006/relationships/slideLayout" Target="../slideLayouts/slideLayout563.xml"/><Relationship Id="rId14" Type="http://schemas.openxmlformats.org/officeDocument/2006/relationships/theme" Target="../theme/theme48.xml"/></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575.xml"/><Relationship Id="rId13" Type="http://schemas.openxmlformats.org/officeDocument/2006/relationships/slideLayout" Target="../slideLayouts/slideLayout580.xml"/><Relationship Id="rId3" Type="http://schemas.openxmlformats.org/officeDocument/2006/relationships/slideLayout" Target="../slideLayouts/slideLayout570.xml"/><Relationship Id="rId7" Type="http://schemas.openxmlformats.org/officeDocument/2006/relationships/slideLayout" Target="../slideLayouts/slideLayout574.xml"/><Relationship Id="rId12" Type="http://schemas.openxmlformats.org/officeDocument/2006/relationships/slideLayout" Target="../slideLayouts/slideLayout579.xml"/><Relationship Id="rId2" Type="http://schemas.openxmlformats.org/officeDocument/2006/relationships/slideLayout" Target="../slideLayouts/slideLayout569.xml"/><Relationship Id="rId1" Type="http://schemas.openxmlformats.org/officeDocument/2006/relationships/slideLayout" Target="../slideLayouts/slideLayout568.xml"/><Relationship Id="rId6" Type="http://schemas.openxmlformats.org/officeDocument/2006/relationships/slideLayout" Target="../slideLayouts/slideLayout573.xml"/><Relationship Id="rId11" Type="http://schemas.openxmlformats.org/officeDocument/2006/relationships/slideLayout" Target="../slideLayouts/slideLayout578.xml"/><Relationship Id="rId5" Type="http://schemas.openxmlformats.org/officeDocument/2006/relationships/slideLayout" Target="../slideLayouts/slideLayout572.xml"/><Relationship Id="rId10" Type="http://schemas.openxmlformats.org/officeDocument/2006/relationships/slideLayout" Target="../slideLayouts/slideLayout577.xml"/><Relationship Id="rId4" Type="http://schemas.openxmlformats.org/officeDocument/2006/relationships/slideLayout" Target="../slideLayouts/slideLayout571.xml"/><Relationship Id="rId9" Type="http://schemas.openxmlformats.org/officeDocument/2006/relationships/slideLayout" Target="../slideLayouts/slideLayout576.xml"/><Relationship Id="rId14" Type="http://schemas.openxmlformats.org/officeDocument/2006/relationships/theme" Target="../theme/theme4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tags" Target="../tags/tag63.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tags" Target="../tags/tag62.xml"/><Relationship Id="rId2" Type="http://schemas.openxmlformats.org/officeDocument/2006/relationships/slideLayout" Target="../slideLayouts/slideLayout56.xml"/><Relationship Id="rId16" Type="http://schemas.openxmlformats.org/officeDocument/2006/relationships/tags" Target="../tags/tag61.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heme" Target="../theme/theme5.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588.xml"/><Relationship Id="rId13" Type="http://schemas.openxmlformats.org/officeDocument/2006/relationships/slideLayout" Target="../slideLayouts/slideLayout593.xml"/><Relationship Id="rId3" Type="http://schemas.openxmlformats.org/officeDocument/2006/relationships/slideLayout" Target="../slideLayouts/slideLayout583.xml"/><Relationship Id="rId7" Type="http://schemas.openxmlformats.org/officeDocument/2006/relationships/slideLayout" Target="../slideLayouts/slideLayout587.xml"/><Relationship Id="rId12" Type="http://schemas.openxmlformats.org/officeDocument/2006/relationships/slideLayout" Target="../slideLayouts/slideLayout592.xml"/><Relationship Id="rId2" Type="http://schemas.openxmlformats.org/officeDocument/2006/relationships/slideLayout" Target="../slideLayouts/slideLayout582.xml"/><Relationship Id="rId1" Type="http://schemas.openxmlformats.org/officeDocument/2006/relationships/slideLayout" Target="../slideLayouts/slideLayout581.xml"/><Relationship Id="rId6" Type="http://schemas.openxmlformats.org/officeDocument/2006/relationships/slideLayout" Target="../slideLayouts/slideLayout586.xml"/><Relationship Id="rId11" Type="http://schemas.openxmlformats.org/officeDocument/2006/relationships/slideLayout" Target="../slideLayouts/slideLayout591.xml"/><Relationship Id="rId5" Type="http://schemas.openxmlformats.org/officeDocument/2006/relationships/slideLayout" Target="../slideLayouts/slideLayout585.xml"/><Relationship Id="rId10" Type="http://schemas.openxmlformats.org/officeDocument/2006/relationships/slideLayout" Target="../slideLayouts/slideLayout590.xml"/><Relationship Id="rId4" Type="http://schemas.openxmlformats.org/officeDocument/2006/relationships/slideLayout" Target="../slideLayouts/slideLayout584.xml"/><Relationship Id="rId9" Type="http://schemas.openxmlformats.org/officeDocument/2006/relationships/slideLayout" Target="../slideLayouts/slideLayout589.xml"/><Relationship Id="rId14" Type="http://schemas.openxmlformats.org/officeDocument/2006/relationships/theme" Target="../theme/theme50.xml"/></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601.xml"/><Relationship Id="rId13" Type="http://schemas.openxmlformats.org/officeDocument/2006/relationships/slideLayout" Target="../slideLayouts/slideLayout606.xml"/><Relationship Id="rId3" Type="http://schemas.openxmlformats.org/officeDocument/2006/relationships/slideLayout" Target="../slideLayouts/slideLayout596.xml"/><Relationship Id="rId7" Type="http://schemas.openxmlformats.org/officeDocument/2006/relationships/slideLayout" Target="../slideLayouts/slideLayout600.xml"/><Relationship Id="rId12" Type="http://schemas.openxmlformats.org/officeDocument/2006/relationships/slideLayout" Target="../slideLayouts/slideLayout605.xml"/><Relationship Id="rId2" Type="http://schemas.openxmlformats.org/officeDocument/2006/relationships/slideLayout" Target="../slideLayouts/slideLayout595.xml"/><Relationship Id="rId1" Type="http://schemas.openxmlformats.org/officeDocument/2006/relationships/slideLayout" Target="../slideLayouts/slideLayout594.xml"/><Relationship Id="rId6" Type="http://schemas.openxmlformats.org/officeDocument/2006/relationships/slideLayout" Target="../slideLayouts/slideLayout599.xml"/><Relationship Id="rId11" Type="http://schemas.openxmlformats.org/officeDocument/2006/relationships/slideLayout" Target="../slideLayouts/slideLayout604.xml"/><Relationship Id="rId5" Type="http://schemas.openxmlformats.org/officeDocument/2006/relationships/slideLayout" Target="../slideLayouts/slideLayout598.xml"/><Relationship Id="rId10" Type="http://schemas.openxmlformats.org/officeDocument/2006/relationships/slideLayout" Target="../slideLayouts/slideLayout603.xml"/><Relationship Id="rId4" Type="http://schemas.openxmlformats.org/officeDocument/2006/relationships/slideLayout" Target="../slideLayouts/slideLayout597.xml"/><Relationship Id="rId9" Type="http://schemas.openxmlformats.org/officeDocument/2006/relationships/slideLayout" Target="../slideLayouts/slideLayout602.xml"/><Relationship Id="rId14" Type="http://schemas.openxmlformats.org/officeDocument/2006/relationships/theme" Target="../theme/theme51.xml"/></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614.xml"/><Relationship Id="rId13" Type="http://schemas.openxmlformats.org/officeDocument/2006/relationships/slideLayout" Target="../slideLayouts/slideLayout619.xml"/><Relationship Id="rId3" Type="http://schemas.openxmlformats.org/officeDocument/2006/relationships/slideLayout" Target="../slideLayouts/slideLayout609.xml"/><Relationship Id="rId7" Type="http://schemas.openxmlformats.org/officeDocument/2006/relationships/slideLayout" Target="../slideLayouts/slideLayout613.xml"/><Relationship Id="rId12" Type="http://schemas.openxmlformats.org/officeDocument/2006/relationships/slideLayout" Target="../slideLayouts/slideLayout618.xml"/><Relationship Id="rId2" Type="http://schemas.openxmlformats.org/officeDocument/2006/relationships/slideLayout" Target="../slideLayouts/slideLayout608.xml"/><Relationship Id="rId1" Type="http://schemas.openxmlformats.org/officeDocument/2006/relationships/slideLayout" Target="../slideLayouts/slideLayout607.xml"/><Relationship Id="rId6" Type="http://schemas.openxmlformats.org/officeDocument/2006/relationships/slideLayout" Target="../slideLayouts/slideLayout612.xml"/><Relationship Id="rId11" Type="http://schemas.openxmlformats.org/officeDocument/2006/relationships/slideLayout" Target="../slideLayouts/slideLayout617.xml"/><Relationship Id="rId5" Type="http://schemas.openxmlformats.org/officeDocument/2006/relationships/slideLayout" Target="../slideLayouts/slideLayout611.xml"/><Relationship Id="rId10" Type="http://schemas.openxmlformats.org/officeDocument/2006/relationships/slideLayout" Target="../slideLayouts/slideLayout616.xml"/><Relationship Id="rId4" Type="http://schemas.openxmlformats.org/officeDocument/2006/relationships/slideLayout" Target="../slideLayouts/slideLayout610.xml"/><Relationship Id="rId9" Type="http://schemas.openxmlformats.org/officeDocument/2006/relationships/slideLayout" Target="../slideLayouts/slideLayout615.xml"/><Relationship Id="rId14" Type="http://schemas.openxmlformats.org/officeDocument/2006/relationships/theme" Target="../theme/theme52.xml"/></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627.xml"/><Relationship Id="rId13" Type="http://schemas.openxmlformats.org/officeDocument/2006/relationships/slideLayout" Target="../slideLayouts/slideLayout632.xml"/><Relationship Id="rId3" Type="http://schemas.openxmlformats.org/officeDocument/2006/relationships/slideLayout" Target="../slideLayouts/slideLayout622.xml"/><Relationship Id="rId7" Type="http://schemas.openxmlformats.org/officeDocument/2006/relationships/slideLayout" Target="../slideLayouts/slideLayout626.xml"/><Relationship Id="rId12" Type="http://schemas.openxmlformats.org/officeDocument/2006/relationships/slideLayout" Target="../slideLayouts/slideLayout631.xml"/><Relationship Id="rId2" Type="http://schemas.openxmlformats.org/officeDocument/2006/relationships/slideLayout" Target="../slideLayouts/slideLayout621.xml"/><Relationship Id="rId1" Type="http://schemas.openxmlformats.org/officeDocument/2006/relationships/slideLayout" Target="../slideLayouts/slideLayout620.xml"/><Relationship Id="rId6" Type="http://schemas.openxmlformats.org/officeDocument/2006/relationships/slideLayout" Target="../slideLayouts/slideLayout625.xml"/><Relationship Id="rId11" Type="http://schemas.openxmlformats.org/officeDocument/2006/relationships/slideLayout" Target="../slideLayouts/slideLayout630.xml"/><Relationship Id="rId5" Type="http://schemas.openxmlformats.org/officeDocument/2006/relationships/slideLayout" Target="../slideLayouts/slideLayout624.xml"/><Relationship Id="rId10" Type="http://schemas.openxmlformats.org/officeDocument/2006/relationships/slideLayout" Target="../slideLayouts/slideLayout629.xml"/><Relationship Id="rId4" Type="http://schemas.openxmlformats.org/officeDocument/2006/relationships/slideLayout" Target="../slideLayouts/slideLayout623.xml"/><Relationship Id="rId9" Type="http://schemas.openxmlformats.org/officeDocument/2006/relationships/slideLayout" Target="../slideLayouts/slideLayout628.xml"/><Relationship Id="rId14"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8" Type="http://schemas.openxmlformats.org/officeDocument/2006/relationships/slideLayout" Target="../slideLayouts/slideLayout640.xml"/><Relationship Id="rId13" Type="http://schemas.openxmlformats.org/officeDocument/2006/relationships/slideLayout" Target="../slideLayouts/slideLayout645.xml"/><Relationship Id="rId3" Type="http://schemas.openxmlformats.org/officeDocument/2006/relationships/slideLayout" Target="../slideLayouts/slideLayout635.xml"/><Relationship Id="rId7" Type="http://schemas.openxmlformats.org/officeDocument/2006/relationships/slideLayout" Target="../slideLayouts/slideLayout639.xml"/><Relationship Id="rId12" Type="http://schemas.openxmlformats.org/officeDocument/2006/relationships/slideLayout" Target="../slideLayouts/slideLayout644.xml"/><Relationship Id="rId17" Type="http://schemas.openxmlformats.org/officeDocument/2006/relationships/tags" Target="../tags/tag755.xml"/><Relationship Id="rId2" Type="http://schemas.openxmlformats.org/officeDocument/2006/relationships/slideLayout" Target="../slideLayouts/slideLayout634.xml"/><Relationship Id="rId16" Type="http://schemas.openxmlformats.org/officeDocument/2006/relationships/tags" Target="../tags/tag754.xml"/><Relationship Id="rId1" Type="http://schemas.openxmlformats.org/officeDocument/2006/relationships/slideLayout" Target="../slideLayouts/slideLayout633.xml"/><Relationship Id="rId6" Type="http://schemas.openxmlformats.org/officeDocument/2006/relationships/slideLayout" Target="../slideLayouts/slideLayout638.xml"/><Relationship Id="rId11" Type="http://schemas.openxmlformats.org/officeDocument/2006/relationships/slideLayout" Target="../slideLayouts/slideLayout643.xml"/><Relationship Id="rId5" Type="http://schemas.openxmlformats.org/officeDocument/2006/relationships/slideLayout" Target="../slideLayouts/slideLayout637.xml"/><Relationship Id="rId15" Type="http://schemas.openxmlformats.org/officeDocument/2006/relationships/tags" Target="../tags/tag753.xml"/><Relationship Id="rId10" Type="http://schemas.openxmlformats.org/officeDocument/2006/relationships/slideLayout" Target="../slideLayouts/slideLayout642.xml"/><Relationship Id="rId4" Type="http://schemas.openxmlformats.org/officeDocument/2006/relationships/slideLayout" Target="../slideLayouts/slideLayout636.xml"/><Relationship Id="rId9" Type="http://schemas.openxmlformats.org/officeDocument/2006/relationships/slideLayout" Target="../slideLayouts/slideLayout641.xml"/><Relationship Id="rId14" Type="http://schemas.openxmlformats.org/officeDocument/2006/relationships/theme" Target="../theme/theme54.xml"/></Relationships>
</file>

<file path=ppt/slideMasters/_rels/slideMaster55.xml.rels><?xml version="1.0" encoding="UTF-8" standalone="yes"?>
<Relationships xmlns="http://schemas.openxmlformats.org/package/2006/relationships"><Relationship Id="rId8" Type="http://schemas.openxmlformats.org/officeDocument/2006/relationships/slideLayout" Target="../slideLayouts/slideLayout653.xml"/><Relationship Id="rId13" Type="http://schemas.openxmlformats.org/officeDocument/2006/relationships/slideLayout" Target="../slideLayouts/slideLayout658.xml"/><Relationship Id="rId3" Type="http://schemas.openxmlformats.org/officeDocument/2006/relationships/slideLayout" Target="../slideLayouts/slideLayout648.xml"/><Relationship Id="rId7" Type="http://schemas.openxmlformats.org/officeDocument/2006/relationships/slideLayout" Target="../slideLayouts/slideLayout652.xml"/><Relationship Id="rId12" Type="http://schemas.openxmlformats.org/officeDocument/2006/relationships/slideLayout" Target="../slideLayouts/slideLayout657.xml"/><Relationship Id="rId17" Type="http://schemas.openxmlformats.org/officeDocument/2006/relationships/tags" Target="../tags/tag758.xml"/><Relationship Id="rId2" Type="http://schemas.openxmlformats.org/officeDocument/2006/relationships/slideLayout" Target="../slideLayouts/slideLayout647.xml"/><Relationship Id="rId16" Type="http://schemas.openxmlformats.org/officeDocument/2006/relationships/tags" Target="../tags/tag757.xml"/><Relationship Id="rId1" Type="http://schemas.openxmlformats.org/officeDocument/2006/relationships/slideLayout" Target="../slideLayouts/slideLayout646.xml"/><Relationship Id="rId6" Type="http://schemas.openxmlformats.org/officeDocument/2006/relationships/slideLayout" Target="../slideLayouts/slideLayout651.xml"/><Relationship Id="rId11" Type="http://schemas.openxmlformats.org/officeDocument/2006/relationships/slideLayout" Target="../slideLayouts/slideLayout656.xml"/><Relationship Id="rId5" Type="http://schemas.openxmlformats.org/officeDocument/2006/relationships/slideLayout" Target="../slideLayouts/slideLayout650.xml"/><Relationship Id="rId15" Type="http://schemas.openxmlformats.org/officeDocument/2006/relationships/tags" Target="../tags/tag756.xml"/><Relationship Id="rId10" Type="http://schemas.openxmlformats.org/officeDocument/2006/relationships/slideLayout" Target="../slideLayouts/slideLayout655.xml"/><Relationship Id="rId4" Type="http://schemas.openxmlformats.org/officeDocument/2006/relationships/slideLayout" Target="../slideLayouts/slideLayout649.xml"/><Relationship Id="rId9" Type="http://schemas.openxmlformats.org/officeDocument/2006/relationships/slideLayout" Target="../slideLayouts/slideLayout654.xml"/><Relationship Id="rId14" Type="http://schemas.openxmlformats.org/officeDocument/2006/relationships/theme" Target="../theme/theme55.xml"/></Relationships>
</file>

<file path=ppt/slideMasters/_rels/slideMaster56.xml.rels><?xml version="1.0" encoding="UTF-8" standalone="yes"?>
<Relationships xmlns="http://schemas.openxmlformats.org/package/2006/relationships"><Relationship Id="rId8" Type="http://schemas.openxmlformats.org/officeDocument/2006/relationships/slideLayout" Target="../slideLayouts/slideLayout666.xml"/><Relationship Id="rId13" Type="http://schemas.openxmlformats.org/officeDocument/2006/relationships/slideLayout" Target="../slideLayouts/slideLayout671.xml"/><Relationship Id="rId3" Type="http://schemas.openxmlformats.org/officeDocument/2006/relationships/slideLayout" Target="../slideLayouts/slideLayout661.xml"/><Relationship Id="rId7" Type="http://schemas.openxmlformats.org/officeDocument/2006/relationships/slideLayout" Target="../slideLayouts/slideLayout665.xml"/><Relationship Id="rId12" Type="http://schemas.openxmlformats.org/officeDocument/2006/relationships/slideLayout" Target="../slideLayouts/slideLayout670.xml"/><Relationship Id="rId2" Type="http://schemas.openxmlformats.org/officeDocument/2006/relationships/slideLayout" Target="../slideLayouts/slideLayout660.xml"/><Relationship Id="rId1" Type="http://schemas.openxmlformats.org/officeDocument/2006/relationships/slideLayout" Target="../slideLayouts/slideLayout659.xml"/><Relationship Id="rId6" Type="http://schemas.openxmlformats.org/officeDocument/2006/relationships/slideLayout" Target="../slideLayouts/slideLayout664.xml"/><Relationship Id="rId11" Type="http://schemas.openxmlformats.org/officeDocument/2006/relationships/slideLayout" Target="../slideLayouts/slideLayout669.xml"/><Relationship Id="rId5" Type="http://schemas.openxmlformats.org/officeDocument/2006/relationships/slideLayout" Target="../slideLayouts/slideLayout663.xml"/><Relationship Id="rId10" Type="http://schemas.openxmlformats.org/officeDocument/2006/relationships/slideLayout" Target="../slideLayouts/slideLayout668.xml"/><Relationship Id="rId4" Type="http://schemas.openxmlformats.org/officeDocument/2006/relationships/slideLayout" Target="../slideLayouts/slideLayout662.xml"/><Relationship Id="rId9" Type="http://schemas.openxmlformats.org/officeDocument/2006/relationships/slideLayout" Target="../slideLayouts/slideLayout667.xml"/><Relationship Id="rId14" Type="http://schemas.openxmlformats.org/officeDocument/2006/relationships/theme" Target="../theme/theme56.xml"/></Relationships>
</file>

<file path=ppt/slideMasters/_rels/slideMaster57.xml.rels><?xml version="1.0" encoding="UTF-8" standalone="yes"?>
<Relationships xmlns="http://schemas.openxmlformats.org/package/2006/relationships"><Relationship Id="rId8" Type="http://schemas.openxmlformats.org/officeDocument/2006/relationships/slideLayout" Target="../slideLayouts/slideLayout679.xml"/><Relationship Id="rId13" Type="http://schemas.openxmlformats.org/officeDocument/2006/relationships/slideLayout" Target="../slideLayouts/slideLayout684.xml"/><Relationship Id="rId3" Type="http://schemas.openxmlformats.org/officeDocument/2006/relationships/slideLayout" Target="../slideLayouts/slideLayout674.xml"/><Relationship Id="rId7" Type="http://schemas.openxmlformats.org/officeDocument/2006/relationships/slideLayout" Target="../slideLayouts/slideLayout678.xml"/><Relationship Id="rId12" Type="http://schemas.openxmlformats.org/officeDocument/2006/relationships/slideLayout" Target="../slideLayouts/slideLayout683.xml"/><Relationship Id="rId2" Type="http://schemas.openxmlformats.org/officeDocument/2006/relationships/slideLayout" Target="../slideLayouts/slideLayout673.xml"/><Relationship Id="rId1" Type="http://schemas.openxmlformats.org/officeDocument/2006/relationships/slideLayout" Target="../slideLayouts/slideLayout672.xml"/><Relationship Id="rId6" Type="http://schemas.openxmlformats.org/officeDocument/2006/relationships/slideLayout" Target="../slideLayouts/slideLayout677.xml"/><Relationship Id="rId11" Type="http://schemas.openxmlformats.org/officeDocument/2006/relationships/slideLayout" Target="../slideLayouts/slideLayout682.xml"/><Relationship Id="rId5" Type="http://schemas.openxmlformats.org/officeDocument/2006/relationships/slideLayout" Target="../slideLayouts/slideLayout676.xml"/><Relationship Id="rId10" Type="http://schemas.openxmlformats.org/officeDocument/2006/relationships/slideLayout" Target="../slideLayouts/slideLayout681.xml"/><Relationship Id="rId4" Type="http://schemas.openxmlformats.org/officeDocument/2006/relationships/slideLayout" Target="../slideLayouts/slideLayout675.xml"/><Relationship Id="rId9" Type="http://schemas.openxmlformats.org/officeDocument/2006/relationships/slideLayout" Target="../slideLayouts/slideLayout680.xml"/><Relationship Id="rId14" Type="http://schemas.openxmlformats.org/officeDocument/2006/relationships/theme" Target="../theme/theme57.xml"/></Relationships>
</file>

<file path=ppt/slideMasters/_rels/slideMaster58.xml.rels><?xml version="1.0" encoding="UTF-8" standalone="yes"?>
<Relationships xmlns="http://schemas.openxmlformats.org/package/2006/relationships"><Relationship Id="rId8" Type="http://schemas.openxmlformats.org/officeDocument/2006/relationships/slideLayout" Target="../slideLayouts/slideLayout692.xml"/><Relationship Id="rId13" Type="http://schemas.openxmlformats.org/officeDocument/2006/relationships/slideLayout" Target="../slideLayouts/slideLayout697.xml"/><Relationship Id="rId3" Type="http://schemas.openxmlformats.org/officeDocument/2006/relationships/slideLayout" Target="../slideLayouts/slideLayout687.xml"/><Relationship Id="rId7" Type="http://schemas.openxmlformats.org/officeDocument/2006/relationships/slideLayout" Target="../slideLayouts/slideLayout691.xml"/><Relationship Id="rId12" Type="http://schemas.openxmlformats.org/officeDocument/2006/relationships/slideLayout" Target="../slideLayouts/slideLayout696.xml"/><Relationship Id="rId17" Type="http://schemas.openxmlformats.org/officeDocument/2006/relationships/tags" Target="../tags/tag761.xml"/><Relationship Id="rId2" Type="http://schemas.openxmlformats.org/officeDocument/2006/relationships/slideLayout" Target="../slideLayouts/slideLayout686.xml"/><Relationship Id="rId16" Type="http://schemas.openxmlformats.org/officeDocument/2006/relationships/tags" Target="../tags/tag760.xml"/><Relationship Id="rId1" Type="http://schemas.openxmlformats.org/officeDocument/2006/relationships/slideLayout" Target="../slideLayouts/slideLayout685.xml"/><Relationship Id="rId6" Type="http://schemas.openxmlformats.org/officeDocument/2006/relationships/slideLayout" Target="../slideLayouts/slideLayout690.xml"/><Relationship Id="rId11" Type="http://schemas.openxmlformats.org/officeDocument/2006/relationships/slideLayout" Target="../slideLayouts/slideLayout695.xml"/><Relationship Id="rId5" Type="http://schemas.openxmlformats.org/officeDocument/2006/relationships/slideLayout" Target="../slideLayouts/slideLayout689.xml"/><Relationship Id="rId15" Type="http://schemas.openxmlformats.org/officeDocument/2006/relationships/tags" Target="../tags/tag759.xml"/><Relationship Id="rId10" Type="http://schemas.openxmlformats.org/officeDocument/2006/relationships/slideLayout" Target="../slideLayouts/slideLayout694.xml"/><Relationship Id="rId4" Type="http://schemas.openxmlformats.org/officeDocument/2006/relationships/slideLayout" Target="../slideLayouts/slideLayout688.xml"/><Relationship Id="rId9" Type="http://schemas.openxmlformats.org/officeDocument/2006/relationships/slideLayout" Target="../slideLayouts/slideLayout693.xml"/><Relationship Id="rId14" Type="http://schemas.openxmlformats.org/officeDocument/2006/relationships/theme" Target="../theme/theme58.xml"/></Relationships>
</file>

<file path=ppt/slideMasters/_rels/slideMaster59.xml.rels><?xml version="1.0" encoding="UTF-8" standalone="yes"?>
<Relationships xmlns="http://schemas.openxmlformats.org/package/2006/relationships"><Relationship Id="rId8" Type="http://schemas.openxmlformats.org/officeDocument/2006/relationships/slideLayout" Target="../slideLayouts/slideLayout705.xml"/><Relationship Id="rId13" Type="http://schemas.openxmlformats.org/officeDocument/2006/relationships/slideLayout" Target="../slideLayouts/slideLayout710.xml"/><Relationship Id="rId3" Type="http://schemas.openxmlformats.org/officeDocument/2006/relationships/slideLayout" Target="../slideLayouts/slideLayout700.xml"/><Relationship Id="rId7" Type="http://schemas.openxmlformats.org/officeDocument/2006/relationships/slideLayout" Target="../slideLayouts/slideLayout704.xml"/><Relationship Id="rId12" Type="http://schemas.openxmlformats.org/officeDocument/2006/relationships/slideLayout" Target="../slideLayouts/slideLayout709.xml"/><Relationship Id="rId17" Type="http://schemas.openxmlformats.org/officeDocument/2006/relationships/tags" Target="../tags/tag764.xml"/><Relationship Id="rId2" Type="http://schemas.openxmlformats.org/officeDocument/2006/relationships/slideLayout" Target="../slideLayouts/slideLayout699.xml"/><Relationship Id="rId16" Type="http://schemas.openxmlformats.org/officeDocument/2006/relationships/tags" Target="../tags/tag763.xml"/><Relationship Id="rId1" Type="http://schemas.openxmlformats.org/officeDocument/2006/relationships/slideLayout" Target="../slideLayouts/slideLayout698.xml"/><Relationship Id="rId6" Type="http://schemas.openxmlformats.org/officeDocument/2006/relationships/slideLayout" Target="../slideLayouts/slideLayout703.xml"/><Relationship Id="rId11" Type="http://schemas.openxmlformats.org/officeDocument/2006/relationships/slideLayout" Target="../slideLayouts/slideLayout708.xml"/><Relationship Id="rId5" Type="http://schemas.openxmlformats.org/officeDocument/2006/relationships/slideLayout" Target="../slideLayouts/slideLayout702.xml"/><Relationship Id="rId15" Type="http://schemas.openxmlformats.org/officeDocument/2006/relationships/tags" Target="../tags/tag762.xml"/><Relationship Id="rId10" Type="http://schemas.openxmlformats.org/officeDocument/2006/relationships/slideLayout" Target="../slideLayouts/slideLayout707.xml"/><Relationship Id="rId4" Type="http://schemas.openxmlformats.org/officeDocument/2006/relationships/slideLayout" Target="../slideLayouts/slideLayout701.xml"/><Relationship Id="rId9" Type="http://schemas.openxmlformats.org/officeDocument/2006/relationships/slideLayout" Target="../slideLayouts/slideLayout706.xml"/><Relationship Id="rId14"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slideLayout" Target="../slideLayouts/slideLayout81.xml"/><Relationship Id="rId18" Type="http://schemas.openxmlformats.org/officeDocument/2006/relationships/tags" Target="../tags/tag68.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17" Type="http://schemas.openxmlformats.org/officeDocument/2006/relationships/tags" Target="../tags/tag67.xml"/><Relationship Id="rId2" Type="http://schemas.openxmlformats.org/officeDocument/2006/relationships/slideLayout" Target="../slideLayouts/slideLayout70.xml"/><Relationship Id="rId16" Type="http://schemas.openxmlformats.org/officeDocument/2006/relationships/theme" Target="../theme/theme6.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5" Type="http://schemas.openxmlformats.org/officeDocument/2006/relationships/slideLayout" Target="../slideLayouts/slideLayout83.xml"/><Relationship Id="rId10" Type="http://schemas.openxmlformats.org/officeDocument/2006/relationships/slideLayout" Target="../slideLayouts/slideLayout78.xml"/><Relationship Id="rId19" Type="http://schemas.openxmlformats.org/officeDocument/2006/relationships/tags" Target="../tags/tag69.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slideLayout" Target="../slideLayouts/slideLayout82.xml"/></Relationships>
</file>

<file path=ppt/slideMasters/_rels/slideMaster60.xml.rels><?xml version="1.0" encoding="UTF-8" standalone="yes"?>
<Relationships xmlns="http://schemas.openxmlformats.org/package/2006/relationships"><Relationship Id="rId8" Type="http://schemas.openxmlformats.org/officeDocument/2006/relationships/slideLayout" Target="../slideLayouts/slideLayout718.xml"/><Relationship Id="rId13" Type="http://schemas.openxmlformats.org/officeDocument/2006/relationships/slideLayout" Target="../slideLayouts/slideLayout723.xml"/><Relationship Id="rId3" Type="http://schemas.openxmlformats.org/officeDocument/2006/relationships/slideLayout" Target="../slideLayouts/slideLayout713.xml"/><Relationship Id="rId7" Type="http://schemas.openxmlformats.org/officeDocument/2006/relationships/slideLayout" Target="../slideLayouts/slideLayout717.xml"/><Relationship Id="rId12" Type="http://schemas.openxmlformats.org/officeDocument/2006/relationships/slideLayout" Target="../slideLayouts/slideLayout722.xml"/><Relationship Id="rId2" Type="http://schemas.openxmlformats.org/officeDocument/2006/relationships/slideLayout" Target="../slideLayouts/slideLayout712.xml"/><Relationship Id="rId1" Type="http://schemas.openxmlformats.org/officeDocument/2006/relationships/slideLayout" Target="../slideLayouts/slideLayout711.xml"/><Relationship Id="rId6" Type="http://schemas.openxmlformats.org/officeDocument/2006/relationships/slideLayout" Target="../slideLayouts/slideLayout716.xml"/><Relationship Id="rId11" Type="http://schemas.openxmlformats.org/officeDocument/2006/relationships/slideLayout" Target="../slideLayouts/slideLayout721.xml"/><Relationship Id="rId5" Type="http://schemas.openxmlformats.org/officeDocument/2006/relationships/slideLayout" Target="../slideLayouts/slideLayout715.xml"/><Relationship Id="rId10" Type="http://schemas.openxmlformats.org/officeDocument/2006/relationships/slideLayout" Target="../slideLayouts/slideLayout720.xml"/><Relationship Id="rId4" Type="http://schemas.openxmlformats.org/officeDocument/2006/relationships/slideLayout" Target="../slideLayouts/slideLayout714.xml"/><Relationship Id="rId9" Type="http://schemas.openxmlformats.org/officeDocument/2006/relationships/slideLayout" Target="../slideLayouts/slideLayout719.xml"/><Relationship Id="rId14"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8" Type="http://schemas.openxmlformats.org/officeDocument/2006/relationships/slideLayout" Target="../slideLayouts/slideLayout731.xml"/><Relationship Id="rId13" Type="http://schemas.openxmlformats.org/officeDocument/2006/relationships/slideLayout" Target="../slideLayouts/slideLayout736.xml"/><Relationship Id="rId3" Type="http://schemas.openxmlformats.org/officeDocument/2006/relationships/slideLayout" Target="../slideLayouts/slideLayout726.xml"/><Relationship Id="rId7" Type="http://schemas.openxmlformats.org/officeDocument/2006/relationships/slideLayout" Target="../slideLayouts/slideLayout730.xml"/><Relationship Id="rId12" Type="http://schemas.openxmlformats.org/officeDocument/2006/relationships/slideLayout" Target="../slideLayouts/slideLayout735.xml"/><Relationship Id="rId17" Type="http://schemas.openxmlformats.org/officeDocument/2006/relationships/tags" Target="../tags/tag767.xml"/><Relationship Id="rId2" Type="http://schemas.openxmlformats.org/officeDocument/2006/relationships/slideLayout" Target="../slideLayouts/slideLayout725.xml"/><Relationship Id="rId16" Type="http://schemas.openxmlformats.org/officeDocument/2006/relationships/tags" Target="../tags/tag766.xml"/><Relationship Id="rId1" Type="http://schemas.openxmlformats.org/officeDocument/2006/relationships/slideLayout" Target="../slideLayouts/slideLayout724.xml"/><Relationship Id="rId6" Type="http://schemas.openxmlformats.org/officeDocument/2006/relationships/slideLayout" Target="../slideLayouts/slideLayout729.xml"/><Relationship Id="rId11" Type="http://schemas.openxmlformats.org/officeDocument/2006/relationships/slideLayout" Target="../slideLayouts/slideLayout734.xml"/><Relationship Id="rId5" Type="http://schemas.openxmlformats.org/officeDocument/2006/relationships/slideLayout" Target="../slideLayouts/slideLayout728.xml"/><Relationship Id="rId15" Type="http://schemas.openxmlformats.org/officeDocument/2006/relationships/tags" Target="../tags/tag765.xml"/><Relationship Id="rId10" Type="http://schemas.openxmlformats.org/officeDocument/2006/relationships/slideLayout" Target="../slideLayouts/slideLayout733.xml"/><Relationship Id="rId4" Type="http://schemas.openxmlformats.org/officeDocument/2006/relationships/slideLayout" Target="../slideLayouts/slideLayout727.xml"/><Relationship Id="rId9" Type="http://schemas.openxmlformats.org/officeDocument/2006/relationships/slideLayout" Target="../slideLayouts/slideLayout732.xml"/><Relationship Id="rId14"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8" Type="http://schemas.openxmlformats.org/officeDocument/2006/relationships/slideLayout" Target="../slideLayouts/slideLayout744.xml"/><Relationship Id="rId13" Type="http://schemas.openxmlformats.org/officeDocument/2006/relationships/slideLayout" Target="../slideLayouts/slideLayout749.xml"/><Relationship Id="rId3" Type="http://schemas.openxmlformats.org/officeDocument/2006/relationships/slideLayout" Target="../slideLayouts/slideLayout739.xml"/><Relationship Id="rId7" Type="http://schemas.openxmlformats.org/officeDocument/2006/relationships/slideLayout" Target="../slideLayouts/slideLayout743.xml"/><Relationship Id="rId12" Type="http://schemas.openxmlformats.org/officeDocument/2006/relationships/slideLayout" Target="../slideLayouts/slideLayout748.xml"/><Relationship Id="rId2" Type="http://schemas.openxmlformats.org/officeDocument/2006/relationships/slideLayout" Target="../slideLayouts/slideLayout738.xml"/><Relationship Id="rId1" Type="http://schemas.openxmlformats.org/officeDocument/2006/relationships/slideLayout" Target="../slideLayouts/slideLayout737.xml"/><Relationship Id="rId6" Type="http://schemas.openxmlformats.org/officeDocument/2006/relationships/slideLayout" Target="../slideLayouts/slideLayout742.xml"/><Relationship Id="rId11" Type="http://schemas.openxmlformats.org/officeDocument/2006/relationships/slideLayout" Target="../slideLayouts/slideLayout747.xml"/><Relationship Id="rId5" Type="http://schemas.openxmlformats.org/officeDocument/2006/relationships/slideLayout" Target="../slideLayouts/slideLayout741.xml"/><Relationship Id="rId10" Type="http://schemas.openxmlformats.org/officeDocument/2006/relationships/slideLayout" Target="../slideLayouts/slideLayout746.xml"/><Relationship Id="rId4" Type="http://schemas.openxmlformats.org/officeDocument/2006/relationships/slideLayout" Target="../slideLayouts/slideLayout740.xml"/><Relationship Id="rId9" Type="http://schemas.openxmlformats.org/officeDocument/2006/relationships/slideLayout" Target="../slideLayouts/slideLayout745.xml"/><Relationship Id="rId14"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8" Type="http://schemas.openxmlformats.org/officeDocument/2006/relationships/slideLayout" Target="../slideLayouts/slideLayout757.xml"/><Relationship Id="rId13" Type="http://schemas.openxmlformats.org/officeDocument/2006/relationships/slideLayout" Target="../slideLayouts/slideLayout762.xml"/><Relationship Id="rId3" Type="http://schemas.openxmlformats.org/officeDocument/2006/relationships/slideLayout" Target="../slideLayouts/slideLayout752.xml"/><Relationship Id="rId7" Type="http://schemas.openxmlformats.org/officeDocument/2006/relationships/slideLayout" Target="../slideLayouts/slideLayout756.xml"/><Relationship Id="rId12" Type="http://schemas.openxmlformats.org/officeDocument/2006/relationships/slideLayout" Target="../slideLayouts/slideLayout761.xml"/><Relationship Id="rId2" Type="http://schemas.openxmlformats.org/officeDocument/2006/relationships/slideLayout" Target="../slideLayouts/slideLayout751.xml"/><Relationship Id="rId16" Type="http://schemas.openxmlformats.org/officeDocument/2006/relationships/theme" Target="../theme/theme63.xml"/><Relationship Id="rId1" Type="http://schemas.openxmlformats.org/officeDocument/2006/relationships/slideLayout" Target="../slideLayouts/slideLayout750.xml"/><Relationship Id="rId6" Type="http://schemas.openxmlformats.org/officeDocument/2006/relationships/slideLayout" Target="../slideLayouts/slideLayout755.xml"/><Relationship Id="rId11" Type="http://schemas.openxmlformats.org/officeDocument/2006/relationships/slideLayout" Target="../slideLayouts/slideLayout760.xml"/><Relationship Id="rId5" Type="http://schemas.openxmlformats.org/officeDocument/2006/relationships/slideLayout" Target="../slideLayouts/slideLayout754.xml"/><Relationship Id="rId15" Type="http://schemas.openxmlformats.org/officeDocument/2006/relationships/slideLayout" Target="../slideLayouts/slideLayout764.xml"/><Relationship Id="rId10" Type="http://schemas.openxmlformats.org/officeDocument/2006/relationships/slideLayout" Target="../slideLayouts/slideLayout759.xml"/><Relationship Id="rId4" Type="http://schemas.openxmlformats.org/officeDocument/2006/relationships/slideLayout" Target="../slideLayouts/slideLayout753.xml"/><Relationship Id="rId9" Type="http://schemas.openxmlformats.org/officeDocument/2006/relationships/slideLayout" Target="../slideLayouts/slideLayout758.xml"/><Relationship Id="rId14" Type="http://schemas.openxmlformats.org/officeDocument/2006/relationships/slideLayout" Target="../slideLayouts/slideLayout763.xml"/></Relationships>
</file>

<file path=ppt/slideMasters/_rels/slideMaster64.xml.rels><?xml version="1.0" encoding="UTF-8" standalone="yes"?>
<Relationships xmlns="http://schemas.openxmlformats.org/package/2006/relationships"><Relationship Id="rId8" Type="http://schemas.openxmlformats.org/officeDocument/2006/relationships/slideLayout" Target="../slideLayouts/slideLayout772.xml"/><Relationship Id="rId13" Type="http://schemas.openxmlformats.org/officeDocument/2006/relationships/slideLayout" Target="../slideLayouts/slideLayout777.xml"/><Relationship Id="rId3" Type="http://schemas.openxmlformats.org/officeDocument/2006/relationships/slideLayout" Target="../slideLayouts/slideLayout767.xml"/><Relationship Id="rId7" Type="http://schemas.openxmlformats.org/officeDocument/2006/relationships/slideLayout" Target="../slideLayouts/slideLayout771.xml"/><Relationship Id="rId12" Type="http://schemas.openxmlformats.org/officeDocument/2006/relationships/slideLayout" Target="../slideLayouts/slideLayout776.xml"/><Relationship Id="rId17" Type="http://schemas.openxmlformats.org/officeDocument/2006/relationships/tags" Target="../tags/tag770.xml"/><Relationship Id="rId2" Type="http://schemas.openxmlformats.org/officeDocument/2006/relationships/slideLayout" Target="../slideLayouts/slideLayout766.xml"/><Relationship Id="rId16" Type="http://schemas.openxmlformats.org/officeDocument/2006/relationships/tags" Target="../tags/tag769.xml"/><Relationship Id="rId1" Type="http://schemas.openxmlformats.org/officeDocument/2006/relationships/slideLayout" Target="../slideLayouts/slideLayout765.xml"/><Relationship Id="rId6" Type="http://schemas.openxmlformats.org/officeDocument/2006/relationships/slideLayout" Target="../slideLayouts/slideLayout770.xml"/><Relationship Id="rId11" Type="http://schemas.openxmlformats.org/officeDocument/2006/relationships/slideLayout" Target="../slideLayouts/slideLayout775.xml"/><Relationship Id="rId5" Type="http://schemas.openxmlformats.org/officeDocument/2006/relationships/slideLayout" Target="../slideLayouts/slideLayout769.xml"/><Relationship Id="rId15" Type="http://schemas.openxmlformats.org/officeDocument/2006/relationships/tags" Target="../tags/tag768.xml"/><Relationship Id="rId10" Type="http://schemas.openxmlformats.org/officeDocument/2006/relationships/slideLayout" Target="../slideLayouts/slideLayout774.xml"/><Relationship Id="rId4" Type="http://schemas.openxmlformats.org/officeDocument/2006/relationships/slideLayout" Target="../slideLayouts/slideLayout768.xml"/><Relationship Id="rId9" Type="http://schemas.openxmlformats.org/officeDocument/2006/relationships/slideLayout" Target="../slideLayouts/slideLayout773.xml"/><Relationship Id="rId14"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8" Type="http://schemas.openxmlformats.org/officeDocument/2006/relationships/slideLayout" Target="../slideLayouts/slideLayout785.xml"/><Relationship Id="rId13" Type="http://schemas.openxmlformats.org/officeDocument/2006/relationships/slideLayout" Target="../slideLayouts/slideLayout790.xml"/><Relationship Id="rId3" Type="http://schemas.openxmlformats.org/officeDocument/2006/relationships/slideLayout" Target="../slideLayouts/slideLayout780.xml"/><Relationship Id="rId7" Type="http://schemas.openxmlformats.org/officeDocument/2006/relationships/slideLayout" Target="../slideLayouts/slideLayout784.xml"/><Relationship Id="rId12" Type="http://schemas.openxmlformats.org/officeDocument/2006/relationships/slideLayout" Target="../slideLayouts/slideLayout789.xml"/><Relationship Id="rId2" Type="http://schemas.openxmlformats.org/officeDocument/2006/relationships/slideLayout" Target="../slideLayouts/slideLayout779.xml"/><Relationship Id="rId1" Type="http://schemas.openxmlformats.org/officeDocument/2006/relationships/slideLayout" Target="../slideLayouts/slideLayout778.xml"/><Relationship Id="rId6" Type="http://schemas.openxmlformats.org/officeDocument/2006/relationships/slideLayout" Target="../slideLayouts/slideLayout783.xml"/><Relationship Id="rId11" Type="http://schemas.openxmlformats.org/officeDocument/2006/relationships/slideLayout" Target="../slideLayouts/slideLayout788.xml"/><Relationship Id="rId5" Type="http://schemas.openxmlformats.org/officeDocument/2006/relationships/slideLayout" Target="../slideLayouts/slideLayout782.xml"/><Relationship Id="rId10" Type="http://schemas.openxmlformats.org/officeDocument/2006/relationships/slideLayout" Target="../slideLayouts/slideLayout787.xml"/><Relationship Id="rId4" Type="http://schemas.openxmlformats.org/officeDocument/2006/relationships/slideLayout" Target="../slideLayouts/slideLayout781.xml"/><Relationship Id="rId9" Type="http://schemas.openxmlformats.org/officeDocument/2006/relationships/slideLayout" Target="../slideLayouts/slideLayout786.xml"/><Relationship Id="rId14" Type="http://schemas.openxmlformats.org/officeDocument/2006/relationships/theme" Target="../theme/theme65.xml"/></Relationships>
</file>

<file path=ppt/slideMasters/_rels/slideMaster66.xml.rels><?xml version="1.0" encoding="UTF-8" standalone="yes"?>
<Relationships xmlns="http://schemas.openxmlformats.org/package/2006/relationships"><Relationship Id="rId8" Type="http://schemas.openxmlformats.org/officeDocument/2006/relationships/slideLayout" Target="../slideLayouts/slideLayout798.xml"/><Relationship Id="rId13" Type="http://schemas.openxmlformats.org/officeDocument/2006/relationships/slideLayout" Target="../slideLayouts/slideLayout803.xml"/><Relationship Id="rId3" Type="http://schemas.openxmlformats.org/officeDocument/2006/relationships/slideLayout" Target="../slideLayouts/slideLayout793.xml"/><Relationship Id="rId7" Type="http://schemas.openxmlformats.org/officeDocument/2006/relationships/slideLayout" Target="../slideLayouts/slideLayout797.xml"/><Relationship Id="rId12" Type="http://schemas.openxmlformats.org/officeDocument/2006/relationships/slideLayout" Target="../slideLayouts/slideLayout802.xml"/><Relationship Id="rId17" Type="http://schemas.openxmlformats.org/officeDocument/2006/relationships/tags" Target="../tags/tag773.xml"/><Relationship Id="rId2" Type="http://schemas.openxmlformats.org/officeDocument/2006/relationships/slideLayout" Target="../slideLayouts/slideLayout792.xml"/><Relationship Id="rId16" Type="http://schemas.openxmlformats.org/officeDocument/2006/relationships/tags" Target="../tags/tag772.xml"/><Relationship Id="rId1" Type="http://schemas.openxmlformats.org/officeDocument/2006/relationships/slideLayout" Target="../slideLayouts/slideLayout791.xml"/><Relationship Id="rId6" Type="http://schemas.openxmlformats.org/officeDocument/2006/relationships/slideLayout" Target="../slideLayouts/slideLayout796.xml"/><Relationship Id="rId11" Type="http://schemas.openxmlformats.org/officeDocument/2006/relationships/slideLayout" Target="../slideLayouts/slideLayout801.xml"/><Relationship Id="rId5" Type="http://schemas.openxmlformats.org/officeDocument/2006/relationships/slideLayout" Target="../slideLayouts/slideLayout795.xml"/><Relationship Id="rId15" Type="http://schemas.openxmlformats.org/officeDocument/2006/relationships/tags" Target="../tags/tag771.xml"/><Relationship Id="rId10" Type="http://schemas.openxmlformats.org/officeDocument/2006/relationships/slideLayout" Target="../slideLayouts/slideLayout800.xml"/><Relationship Id="rId4" Type="http://schemas.openxmlformats.org/officeDocument/2006/relationships/slideLayout" Target="../slideLayouts/slideLayout794.xml"/><Relationship Id="rId9" Type="http://schemas.openxmlformats.org/officeDocument/2006/relationships/slideLayout" Target="../slideLayouts/slideLayout799.xml"/><Relationship Id="rId14" Type="http://schemas.openxmlformats.org/officeDocument/2006/relationships/theme" Target="../theme/theme66.xml"/></Relationships>
</file>

<file path=ppt/slideMasters/_rels/slideMaster67.xml.rels><?xml version="1.0" encoding="UTF-8" standalone="yes"?>
<Relationships xmlns="http://schemas.openxmlformats.org/package/2006/relationships"><Relationship Id="rId8" Type="http://schemas.openxmlformats.org/officeDocument/2006/relationships/slideLayout" Target="../slideLayouts/slideLayout811.xml"/><Relationship Id="rId3" Type="http://schemas.openxmlformats.org/officeDocument/2006/relationships/slideLayout" Target="../slideLayouts/slideLayout806.xml"/><Relationship Id="rId7" Type="http://schemas.openxmlformats.org/officeDocument/2006/relationships/slideLayout" Target="../slideLayouts/slideLayout810.xml"/><Relationship Id="rId12" Type="http://schemas.openxmlformats.org/officeDocument/2006/relationships/theme" Target="../theme/theme67.xml"/><Relationship Id="rId2" Type="http://schemas.openxmlformats.org/officeDocument/2006/relationships/slideLayout" Target="../slideLayouts/slideLayout805.xml"/><Relationship Id="rId1" Type="http://schemas.openxmlformats.org/officeDocument/2006/relationships/slideLayout" Target="../slideLayouts/slideLayout804.xml"/><Relationship Id="rId6" Type="http://schemas.openxmlformats.org/officeDocument/2006/relationships/slideLayout" Target="../slideLayouts/slideLayout809.xml"/><Relationship Id="rId11" Type="http://schemas.openxmlformats.org/officeDocument/2006/relationships/slideLayout" Target="../slideLayouts/slideLayout814.xml"/><Relationship Id="rId5" Type="http://schemas.openxmlformats.org/officeDocument/2006/relationships/slideLayout" Target="../slideLayouts/slideLayout808.xml"/><Relationship Id="rId10" Type="http://schemas.openxmlformats.org/officeDocument/2006/relationships/slideLayout" Target="../slideLayouts/slideLayout813.xml"/><Relationship Id="rId4" Type="http://schemas.openxmlformats.org/officeDocument/2006/relationships/slideLayout" Target="../slideLayouts/slideLayout807.xml"/><Relationship Id="rId9" Type="http://schemas.openxmlformats.org/officeDocument/2006/relationships/slideLayout" Target="../slideLayouts/slideLayout812.xml"/></Relationships>
</file>

<file path=ppt/slideMasters/_rels/slideMaster68.xml.rels><?xml version="1.0" encoding="UTF-8" standalone="yes"?>
<Relationships xmlns="http://schemas.openxmlformats.org/package/2006/relationships"><Relationship Id="rId8" Type="http://schemas.openxmlformats.org/officeDocument/2006/relationships/slideLayout" Target="../slideLayouts/slideLayout822.xml"/><Relationship Id="rId13" Type="http://schemas.openxmlformats.org/officeDocument/2006/relationships/slideLayout" Target="../slideLayouts/slideLayout827.xml"/><Relationship Id="rId3" Type="http://schemas.openxmlformats.org/officeDocument/2006/relationships/slideLayout" Target="../slideLayouts/slideLayout817.xml"/><Relationship Id="rId7" Type="http://schemas.openxmlformats.org/officeDocument/2006/relationships/slideLayout" Target="../slideLayouts/slideLayout821.xml"/><Relationship Id="rId12" Type="http://schemas.openxmlformats.org/officeDocument/2006/relationships/slideLayout" Target="../slideLayouts/slideLayout826.xml"/><Relationship Id="rId2" Type="http://schemas.openxmlformats.org/officeDocument/2006/relationships/slideLayout" Target="../slideLayouts/slideLayout816.xml"/><Relationship Id="rId1" Type="http://schemas.openxmlformats.org/officeDocument/2006/relationships/slideLayout" Target="../slideLayouts/slideLayout815.xml"/><Relationship Id="rId6" Type="http://schemas.openxmlformats.org/officeDocument/2006/relationships/slideLayout" Target="../slideLayouts/slideLayout820.xml"/><Relationship Id="rId11" Type="http://schemas.openxmlformats.org/officeDocument/2006/relationships/slideLayout" Target="../slideLayouts/slideLayout825.xml"/><Relationship Id="rId5" Type="http://schemas.openxmlformats.org/officeDocument/2006/relationships/slideLayout" Target="../slideLayouts/slideLayout819.xml"/><Relationship Id="rId10" Type="http://schemas.openxmlformats.org/officeDocument/2006/relationships/slideLayout" Target="../slideLayouts/slideLayout824.xml"/><Relationship Id="rId4" Type="http://schemas.openxmlformats.org/officeDocument/2006/relationships/slideLayout" Target="../slideLayouts/slideLayout818.xml"/><Relationship Id="rId9" Type="http://schemas.openxmlformats.org/officeDocument/2006/relationships/slideLayout" Target="../slideLayouts/slideLayout823.xml"/><Relationship Id="rId14" Type="http://schemas.openxmlformats.org/officeDocument/2006/relationships/theme" Target="../theme/theme68.xml"/></Relationships>
</file>

<file path=ppt/slideMasters/_rels/slideMaster69.xml.rels><?xml version="1.0" encoding="UTF-8" standalone="yes"?>
<Relationships xmlns="http://schemas.openxmlformats.org/package/2006/relationships"><Relationship Id="rId8" Type="http://schemas.openxmlformats.org/officeDocument/2006/relationships/slideLayout" Target="../slideLayouts/slideLayout835.xml"/><Relationship Id="rId13" Type="http://schemas.openxmlformats.org/officeDocument/2006/relationships/slideLayout" Target="../slideLayouts/slideLayout840.xml"/><Relationship Id="rId3" Type="http://schemas.openxmlformats.org/officeDocument/2006/relationships/slideLayout" Target="../slideLayouts/slideLayout830.xml"/><Relationship Id="rId7" Type="http://schemas.openxmlformats.org/officeDocument/2006/relationships/slideLayout" Target="../slideLayouts/slideLayout834.xml"/><Relationship Id="rId12" Type="http://schemas.openxmlformats.org/officeDocument/2006/relationships/slideLayout" Target="../slideLayouts/slideLayout839.xml"/><Relationship Id="rId2" Type="http://schemas.openxmlformats.org/officeDocument/2006/relationships/slideLayout" Target="../slideLayouts/slideLayout829.xml"/><Relationship Id="rId1" Type="http://schemas.openxmlformats.org/officeDocument/2006/relationships/slideLayout" Target="../slideLayouts/slideLayout828.xml"/><Relationship Id="rId6" Type="http://schemas.openxmlformats.org/officeDocument/2006/relationships/slideLayout" Target="../slideLayouts/slideLayout833.xml"/><Relationship Id="rId11" Type="http://schemas.openxmlformats.org/officeDocument/2006/relationships/slideLayout" Target="../slideLayouts/slideLayout838.xml"/><Relationship Id="rId5" Type="http://schemas.openxmlformats.org/officeDocument/2006/relationships/slideLayout" Target="../slideLayouts/slideLayout832.xml"/><Relationship Id="rId10" Type="http://schemas.openxmlformats.org/officeDocument/2006/relationships/slideLayout" Target="../slideLayouts/slideLayout837.xml"/><Relationship Id="rId4" Type="http://schemas.openxmlformats.org/officeDocument/2006/relationships/slideLayout" Target="../slideLayouts/slideLayout831.xml"/><Relationship Id="rId9" Type="http://schemas.openxmlformats.org/officeDocument/2006/relationships/slideLayout" Target="../slideLayouts/slideLayout836.xml"/><Relationship Id="rId14" Type="http://schemas.openxmlformats.org/officeDocument/2006/relationships/theme" Target="../theme/theme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slideLayout" Target="../slideLayouts/slideLayout96.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17" Type="http://schemas.openxmlformats.org/officeDocument/2006/relationships/tags" Target="../tags/tag78.xml"/><Relationship Id="rId2" Type="http://schemas.openxmlformats.org/officeDocument/2006/relationships/slideLayout" Target="../slideLayouts/slideLayout85.xml"/><Relationship Id="rId16" Type="http://schemas.openxmlformats.org/officeDocument/2006/relationships/tags" Target="../tags/tag77.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tags" Target="../tags/tag76.xml"/><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theme" Target="../theme/theme7.xml"/></Relationships>
</file>

<file path=ppt/slideMasters/_rels/slideMaster70.xml.rels><?xml version="1.0" encoding="UTF-8" standalone="yes"?>
<Relationships xmlns="http://schemas.openxmlformats.org/package/2006/relationships"><Relationship Id="rId8" Type="http://schemas.openxmlformats.org/officeDocument/2006/relationships/slideLayout" Target="../slideLayouts/slideLayout848.xml"/><Relationship Id="rId13" Type="http://schemas.openxmlformats.org/officeDocument/2006/relationships/slideLayout" Target="../slideLayouts/slideLayout853.xml"/><Relationship Id="rId3" Type="http://schemas.openxmlformats.org/officeDocument/2006/relationships/slideLayout" Target="../slideLayouts/slideLayout843.xml"/><Relationship Id="rId7" Type="http://schemas.openxmlformats.org/officeDocument/2006/relationships/slideLayout" Target="../slideLayouts/slideLayout847.xml"/><Relationship Id="rId12" Type="http://schemas.openxmlformats.org/officeDocument/2006/relationships/slideLayout" Target="../slideLayouts/slideLayout852.xml"/><Relationship Id="rId2" Type="http://schemas.openxmlformats.org/officeDocument/2006/relationships/slideLayout" Target="../slideLayouts/slideLayout842.xml"/><Relationship Id="rId1" Type="http://schemas.openxmlformats.org/officeDocument/2006/relationships/slideLayout" Target="../slideLayouts/slideLayout841.xml"/><Relationship Id="rId6" Type="http://schemas.openxmlformats.org/officeDocument/2006/relationships/slideLayout" Target="../slideLayouts/slideLayout846.xml"/><Relationship Id="rId11" Type="http://schemas.openxmlformats.org/officeDocument/2006/relationships/slideLayout" Target="../slideLayouts/slideLayout851.xml"/><Relationship Id="rId5" Type="http://schemas.openxmlformats.org/officeDocument/2006/relationships/slideLayout" Target="../slideLayouts/slideLayout845.xml"/><Relationship Id="rId10" Type="http://schemas.openxmlformats.org/officeDocument/2006/relationships/slideLayout" Target="../slideLayouts/slideLayout850.xml"/><Relationship Id="rId4" Type="http://schemas.openxmlformats.org/officeDocument/2006/relationships/slideLayout" Target="../slideLayouts/slideLayout844.xml"/><Relationship Id="rId9" Type="http://schemas.openxmlformats.org/officeDocument/2006/relationships/slideLayout" Target="../slideLayouts/slideLayout849.xml"/><Relationship Id="rId14" Type="http://schemas.openxmlformats.org/officeDocument/2006/relationships/theme" Target="../theme/theme70.xml"/></Relationships>
</file>

<file path=ppt/slideMasters/_rels/slideMaster71.xml.rels><?xml version="1.0" encoding="UTF-8" standalone="yes"?>
<Relationships xmlns="http://schemas.openxmlformats.org/package/2006/relationships"><Relationship Id="rId8" Type="http://schemas.openxmlformats.org/officeDocument/2006/relationships/slideLayout" Target="../slideLayouts/slideLayout861.xml"/><Relationship Id="rId13" Type="http://schemas.openxmlformats.org/officeDocument/2006/relationships/slideLayout" Target="../slideLayouts/slideLayout866.xml"/><Relationship Id="rId3" Type="http://schemas.openxmlformats.org/officeDocument/2006/relationships/slideLayout" Target="../slideLayouts/slideLayout856.xml"/><Relationship Id="rId7" Type="http://schemas.openxmlformats.org/officeDocument/2006/relationships/slideLayout" Target="../slideLayouts/slideLayout860.xml"/><Relationship Id="rId12" Type="http://schemas.openxmlformats.org/officeDocument/2006/relationships/slideLayout" Target="../slideLayouts/slideLayout865.xml"/><Relationship Id="rId2" Type="http://schemas.openxmlformats.org/officeDocument/2006/relationships/slideLayout" Target="../slideLayouts/slideLayout855.xml"/><Relationship Id="rId1" Type="http://schemas.openxmlformats.org/officeDocument/2006/relationships/slideLayout" Target="../slideLayouts/slideLayout854.xml"/><Relationship Id="rId6" Type="http://schemas.openxmlformats.org/officeDocument/2006/relationships/slideLayout" Target="../slideLayouts/slideLayout859.xml"/><Relationship Id="rId11" Type="http://schemas.openxmlformats.org/officeDocument/2006/relationships/slideLayout" Target="../slideLayouts/slideLayout864.xml"/><Relationship Id="rId5" Type="http://schemas.openxmlformats.org/officeDocument/2006/relationships/slideLayout" Target="../slideLayouts/slideLayout858.xml"/><Relationship Id="rId10" Type="http://schemas.openxmlformats.org/officeDocument/2006/relationships/slideLayout" Target="../slideLayouts/slideLayout863.xml"/><Relationship Id="rId4" Type="http://schemas.openxmlformats.org/officeDocument/2006/relationships/slideLayout" Target="../slideLayouts/slideLayout857.xml"/><Relationship Id="rId9" Type="http://schemas.openxmlformats.org/officeDocument/2006/relationships/slideLayout" Target="../slideLayouts/slideLayout862.xml"/><Relationship Id="rId14" Type="http://schemas.openxmlformats.org/officeDocument/2006/relationships/theme" Target="../theme/theme71.xml"/></Relationships>
</file>

<file path=ppt/slideMasters/_rels/slideMaster72.xml.rels><?xml version="1.0" encoding="UTF-8" standalone="yes"?>
<Relationships xmlns="http://schemas.openxmlformats.org/package/2006/relationships"><Relationship Id="rId8" Type="http://schemas.openxmlformats.org/officeDocument/2006/relationships/slideLayout" Target="../slideLayouts/slideLayout874.xml"/><Relationship Id="rId13" Type="http://schemas.openxmlformats.org/officeDocument/2006/relationships/slideLayout" Target="../slideLayouts/slideLayout879.xml"/><Relationship Id="rId3" Type="http://schemas.openxmlformats.org/officeDocument/2006/relationships/slideLayout" Target="../slideLayouts/slideLayout869.xml"/><Relationship Id="rId7" Type="http://schemas.openxmlformats.org/officeDocument/2006/relationships/slideLayout" Target="../slideLayouts/slideLayout873.xml"/><Relationship Id="rId12" Type="http://schemas.openxmlformats.org/officeDocument/2006/relationships/slideLayout" Target="../slideLayouts/slideLayout878.xml"/><Relationship Id="rId2" Type="http://schemas.openxmlformats.org/officeDocument/2006/relationships/slideLayout" Target="../slideLayouts/slideLayout868.xml"/><Relationship Id="rId1" Type="http://schemas.openxmlformats.org/officeDocument/2006/relationships/slideLayout" Target="../slideLayouts/slideLayout867.xml"/><Relationship Id="rId6" Type="http://schemas.openxmlformats.org/officeDocument/2006/relationships/slideLayout" Target="../slideLayouts/slideLayout872.xml"/><Relationship Id="rId11" Type="http://schemas.openxmlformats.org/officeDocument/2006/relationships/slideLayout" Target="../slideLayouts/slideLayout877.xml"/><Relationship Id="rId5" Type="http://schemas.openxmlformats.org/officeDocument/2006/relationships/slideLayout" Target="../slideLayouts/slideLayout871.xml"/><Relationship Id="rId10" Type="http://schemas.openxmlformats.org/officeDocument/2006/relationships/slideLayout" Target="../slideLayouts/slideLayout876.xml"/><Relationship Id="rId4" Type="http://schemas.openxmlformats.org/officeDocument/2006/relationships/slideLayout" Target="../slideLayouts/slideLayout870.xml"/><Relationship Id="rId9" Type="http://schemas.openxmlformats.org/officeDocument/2006/relationships/slideLayout" Target="../slideLayouts/slideLayout875.xml"/><Relationship Id="rId14" Type="http://schemas.openxmlformats.org/officeDocument/2006/relationships/theme" Target="../theme/theme72.xml"/></Relationships>
</file>

<file path=ppt/slideMasters/_rels/slideMaster73.xml.rels><?xml version="1.0" encoding="UTF-8" standalone="yes"?>
<Relationships xmlns="http://schemas.openxmlformats.org/package/2006/relationships"><Relationship Id="rId8" Type="http://schemas.openxmlformats.org/officeDocument/2006/relationships/slideLayout" Target="../slideLayouts/slideLayout887.xml"/><Relationship Id="rId13" Type="http://schemas.openxmlformats.org/officeDocument/2006/relationships/slideLayout" Target="../slideLayouts/slideLayout892.xml"/><Relationship Id="rId3" Type="http://schemas.openxmlformats.org/officeDocument/2006/relationships/slideLayout" Target="../slideLayouts/slideLayout882.xml"/><Relationship Id="rId7" Type="http://schemas.openxmlformats.org/officeDocument/2006/relationships/slideLayout" Target="../slideLayouts/slideLayout886.xml"/><Relationship Id="rId12" Type="http://schemas.openxmlformats.org/officeDocument/2006/relationships/slideLayout" Target="../slideLayouts/slideLayout891.xml"/><Relationship Id="rId2" Type="http://schemas.openxmlformats.org/officeDocument/2006/relationships/slideLayout" Target="../slideLayouts/slideLayout881.xml"/><Relationship Id="rId1" Type="http://schemas.openxmlformats.org/officeDocument/2006/relationships/slideLayout" Target="../slideLayouts/slideLayout880.xml"/><Relationship Id="rId6" Type="http://schemas.openxmlformats.org/officeDocument/2006/relationships/slideLayout" Target="../slideLayouts/slideLayout885.xml"/><Relationship Id="rId11" Type="http://schemas.openxmlformats.org/officeDocument/2006/relationships/slideLayout" Target="../slideLayouts/slideLayout890.xml"/><Relationship Id="rId5" Type="http://schemas.openxmlformats.org/officeDocument/2006/relationships/slideLayout" Target="../slideLayouts/slideLayout884.xml"/><Relationship Id="rId10" Type="http://schemas.openxmlformats.org/officeDocument/2006/relationships/slideLayout" Target="../slideLayouts/slideLayout889.xml"/><Relationship Id="rId4" Type="http://schemas.openxmlformats.org/officeDocument/2006/relationships/slideLayout" Target="../slideLayouts/slideLayout883.xml"/><Relationship Id="rId9" Type="http://schemas.openxmlformats.org/officeDocument/2006/relationships/slideLayout" Target="../slideLayouts/slideLayout888.xml"/><Relationship Id="rId14" Type="http://schemas.openxmlformats.org/officeDocument/2006/relationships/theme" Target="../theme/theme73.xml"/></Relationships>
</file>

<file path=ppt/slideMasters/_rels/slideMaster74.xml.rels><?xml version="1.0" encoding="UTF-8" standalone="yes"?>
<Relationships xmlns="http://schemas.openxmlformats.org/package/2006/relationships"><Relationship Id="rId8" Type="http://schemas.openxmlformats.org/officeDocument/2006/relationships/slideLayout" Target="../slideLayouts/slideLayout900.xml"/><Relationship Id="rId13" Type="http://schemas.openxmlformats.org/officeDocument/2006/relationships/slideLayout" Target="../slideLayouts/slideLayout905.xml"/><Relationship Id="rId3" Type="http://schemas.openxmlformats.org/officeDocument/2006/relationships/slideLayout" Target="../slideLayouts/slideLayout895.xml"/><Relationship Id="rId7" Type="http://schemas.openxmlformats.org/officeDocument/2006/relationships/slideLayout" Target="../slideLayouts/slideLayout899.xml"/><Relationship Id="rId12" Type="http://schemas.openxmlformats.org/officeDocument/2006/relationships/slideLayout" Target="../slideLayouts/slideLayout904.xml"/><Relationship Id="rId2" Type="http://schemas.openxmlformats.org/officeDocument/2006/relationships/slideLayout" Target="../slideLayouts/slideLayout894.xml"/><Relationship Id="rId1" Type="http://schemas.openxmlformats.org/officeDocument/2006/relationships/slideLayout" Target="../slideLayouts/slideLayout893.xml"/><Relationship Id="rId6" Type="http://schemas.openxmlformats.org/officeDocument/2006/relationships/slideLayout" Target="../slideLayouts/slideLayout898.xml"/><Relationship Id="rId11" Type="http://schemas.openxmlformats.org/officeDocument/2006/relationships/slideLayout" Target="../slideLayouts/slideLayout903.xml"/><Relationship Id="rId5" Type="http://schemas.openxmlformats.org/officeDocument/2006/relationships/slideLayout" Target="../slideLayouts/slideLayout897.xml"/><Relationship Id="rId10" Type="http://schemas.openxmlformats.org/officeDocument/2006/relationships/slideLayout" Target="../slideLayouts/slideLayout902.xml"/><Relationship Id="rId4" Type="http://schemas.openxmlformats.org/officeDocument/2006/relationships/slideLayout" Target="../slideLayouts/slideLayout896.xml"/><Relationship Id="rId9" Type="http://schemas.openxmlformats.org/officeDocument/2006/relationships/slideLayout" Target="../slideLayouts/slideLayout901.xml"/><Relationship Id="rId14" Type="http://schemas.openxmlformats.org/officeDocument/2006/relationships/theme" Target="../theme/theme74.xml"/></Relationships>
</file>

<file path=ppt/slideMasters/_rels/slideMaster75.xml.rels><?xml version="1.0" encoding="UTF-8" standalone="yes"?>
<Relationships xmlns="http://schemas.openxmlformats.org/package/2006/relationships"><Relationship Id="rId8" Type="http://schemas.openxmlformats.org/officeDocument/2006/relationships/slideLayout" Target="../slideLayouts/slideLayout913.xml"/><Relationship Id="rId3" Type="http://schemas.openxmlformats.org/officeDocument/2006/relationships/slideLayout" Target="../slideLayouts/slideLayout908.xml"/><Relationship Id="rId7" Type="http://schemas.openxmlformats.org/officeDocument/2006/relationships/slideLayout" Target="../slideLayouts/slideLayout912.xml"/><Relationship Id="rId12" Type="http://schemas.openxmlformats.org/officeDocument/2006/relationships/theme" Target="../theme/theme75.xml"/><Relationship Id="rId2" Type="http://schemas.openxmlformats.org/officeDocument/2006/relationships/slideLayout" Target="../slideLayouts/slideLayout907.xml"/><Relationship Id="rId1" Type="http://schemas.openxmlformats.org/officeDocument/2006/relationships/slideLayout" Target="../slideLayouts/slideLayout906.xml"/><Relationship Id="rId6" Type="http://schemas.openxmlformats.org/officeDocument/2006/relationships/slideLayout" Target="../slideLayouts/slideLayout911.xml"/><Relationship Id="rId11" Type="http://schemas.openxmlformats.org/officeDocument/2006/relationships/slideLayout" Target="../slideLayouts/slideLayout916.xml"/><Relationship Id="rId5" Type="http://schemas.openxmlformats.org/officeDocument/2006/relationships/slideLayout" Target="../slideLayouts/slideLayout910.xml"/><Relationship Id="rId10" Type="http://schemas.openxmlformats.org/officeDocument/2006/relationships/slideLayout" Target="../slideLayouts/slideLayout915.xml"/><Relationship Id="rId4" Type="http://schemas.openxmlformats.org/officeDocument/2006/relationships/slideLayout" Target="../slideLayouts/slideLayout909.xml"/><Relationship Id="rId9" Type="http://schemas.openxmlformats.org/officeDocument/2006/relationships/slideLayout" Target="../slideLayouts/slideLayout914.xml"/></Relationships>
</file>

<file path=ppt/slideMasters/_rels/slideMaster76.xml.rels><?xml version="1.0" encoding="UTF-8" standalone="yes"?>
<Relationships xmlns="http://schemas.openxmlformats.org/package/2006/relationships"><Relationship Id="rId8" Type="http://schemas.openxmlformats.org/officeDocument/2006/relationships/slideLayout" Target="../slideLayouts/slideLayout924.xml"/><Relationship Id="rId13" Type="http://schemas.openxmlformats.org/officeDocument/2006/relationships/slideLayout" Target="../slideLayouts/slideLayout929.xml"/><Relationship Id="rId3" Type="http://schemas.openxmlformats.org/officeDocument/2006/relationships/slideLayout" Target="../slideLayouts/slideLayout919.xml"/><Relationship Id="rId7" Type="http://schemas.openxmlformats.org/officeDocument/2006/relationships/slideLayout" Target="../slideLayouts/slideLayout923.xml"/><Relationship Id="rId12" Type="http://schemas.openxmlformats.org/officeDocument/2006/relationships/slideLayout" Target="../slideLayouts/slideLayout928.xml"/><Relationship Id="rId17" Type="http://schemas.openxmlformats.org/officeDocument/2006/relationships/tags" Target="../tags/tag776.xml"/><Relationship Id="rId2" Type="http://schemas.openxmlformats.org/officeDocument/2006/relationships/slideLayout" Target="../slideLayouts/slideLayout918.xml"/><Relationship Id="rId16" Type="http://schemas.openxmlformats.org/officeDocument/2006/relationships/tags" Target="../tags/tag775.xml"/><Relationship Id="rId1" Type="http://schemas.openxmlformats.org/officeDocument/2006/relationships/slideLayout" Target="../slideLayouts/slideLayout917.xml"/><Relationship Id="rId6" Type="http://schemas.openxmlformats.org/officeDocument/2006/relationships/slideLayout" Target="../slideLayouts/slideLayout922.xml"/><Relationship Id="rId11" Type="http://schemas.openxmlformats.org/officeDocument/2006/relationships/slideLayout" Target="../slideLayouts/slideLayout927.xml"/><Relationship Id="rId5" Type="http://schemas.openxmlformats.org/officeDocument/2006/relationships/slideLayout" Target="../slideLayouts/slideLayout921.xml"/><Relationship Id="rId15" Type="http://schemas.openxmlformats.org/officeDocument/2006/relationships/tags" Target="../tags/tag774.xml"/><Relationship Id="rId10" Type="http://schemas.openxmlformats.org/officeDocument/2006/relationships/slideLayout" Target="../slideLayouts/slideLayout926.xml"/><Relationship Id="rId4" Type="http://schemas.openxmlformats.org/officeDocument/2006/relationships/slideLayout" Target="../slideLayouts/slideLayout920.xml"/><Relationship Id="rId9" Type="http://schemas.openxmlformats.org/officeDocument/2006/relationships/slideLayout" Target="../slideLayouts/slideLayout925.xml"/><Relationship Id="rId14" Type="http://schemas.openxmlformats.org/officeDocument/2006/relationships/theme" Target="../theme/theme76.xml"/></Relationships>
</file>

<file path=ppt/slideMasters/_rels/slideMaster77.xml.rels><?xml version="1.0" encoding="UTF-8" standalone="yes"?>
<Relationships xmlns="http://schemas.openxmlformats.org/package/2006/relationships"><Relationship Id="rId8" Type="http://schemas.openxmlformats.org/officeDocument/2006/relationships/slideLayout" Target="../slideLayouts/slideLayout937.xml"/><Relationship Id="rId13" Type="http://schemas.openxmlformats.org/officeDocument/2006/relationships/slideLayout" Target="../slideLayouts/slideLayout942.xml"/><Relationship Id="rId3" Type="http://schemas.openxmlformats.org/officeDocument/2006/relationships/slideLayout" Target="../slideLayouts/slideLayout932.xml"/><Relationship Id="rId7" Type="http://schemas.openxmlformats.org/officeDocument/2006/relationships/slideLayout" Target="../slideLayouts/slideLayout936.xml"/><Relationship Id="rId12" Type="http://schemas.openxmlformats.org/officeDocument/2006/relationships/slideLayout" Target="../slideLayouts/slideLayout941.xml"/><Relationship Id="rId2" Type="http://schemas.openxmlformats.org/officeDocument/2006/relationships/slideLayout" Target="../slideLayouts/slideLayout931.xml"/><Relationship Id="rId1" Type="http://schemas.openxmlformats.org/officeDocument/2006/relationships/slideLayout" Target="../slideLayouts/slideLayout930.xml"/><Relationship Id="rId6" Type="http://schemas.openxmlformats.org/officeDocument/2006/relationships/slideLayout" Target="../slideLayouts/slideLayout935.xml"/><Relationship Id="rId11" Type="http://schemas.openxmlformats.org/officeDocument/2006/relationships/slideLayout" Target="../slideLayouts/slideLayout940.xml"/><Relationship Id="rId5" Type="http://schemas.openxmlformats.org/officeDocument/2006/relationships/slideLayout" Target="../slideLayouts/slideLayout934.xml"/><Relationship Id="rId10" Type="http://schemas.openxmlformats.org/officeDocument/2006/relationships/slideLayout" Target="../slideLayouts/slideLayout939.xml"/><Relationship Id="rId4" Type="http://schemas.openxmlformats.org/officeDocument/2006/relationships/slideLayout" Target="../slideLayouts/slideLayout933.xml"/><Relationship Id="rId9" Type="http://schemas.openxmlformats.org/officeDocument/2006/relationships/slideLayout" Target="../slideLayouts/slideLayout938.xml"/><Relationship Id="rId14" Type="http://schemas.openxmlformats.org/officeDocument/2006/relationships/theme" Target="../theme/theme77.xml"/></Relationships>
</file>

<file path=ppt/slideMasters/_rels/slideMaster78.xml.rels><?xml version="1.0" encoding="UTF-8" standalone="yes"?>
<Relationships xmlns="http://schemas.openxmlformats.org/package/2006/relationships"><Relationship Id="rId8" Type="http://schemas.openxmlformats.org/officeDocument/2006/relationships/slideLayout" Target="../slideLayouts/slideLayout950.xml"/><Relationship Id="rId3" Type="http://schemas.openxmlformats.org/officeDocument/2006/relationships/slideLayout" Target="../slideLayouts/slideLayout945.xml"/><Relationship Id="rId7" Type="http://schemas.openxmlformats.org/officeDocument/2006/relationships/slideLayout" Target="../slideLayouts/slideLayout949.xml"/><Relationship Id="rId12" Type="http://schemas.openxmlformats.org/officeDocument/2006/relationships/theme" Target="../theme/theme78.xml"/><Relationship Id="rId2" Type="http://schemas.openxmlformats.org/officeDocument/2006/relationships/slideLayout" Target="../slideLayouts/slideLayout944.xml"/><Relationship Id="rId1" Type="http://schemas.openxmlformats.org/officeDocument/2006/relationships/slideLayout" Target="../slideLayouts/slideLayout943.xml"/><Relationship Id="rId6" Type="http://schemas.openxmlformats.org/officeDocument/2006/relationships/slideLayout" Target="../slideLayouts/slideLayout948.xml"/><Relationship Id="rId11" Type="http://schemas.openxmlformats.org/officeDocument/2006/relationships/slideLayout" Target="../slideLayouts/slideLayout953.xml"/><Relationship Id="rId5" Type="http://schemas.openxmlformats.org/officeDocument/2006/relationships/slideLayout" Target="../slideLayouts/slideLayout947.xml"/><Relationship Id="rId10" Type="http://schemas.openxmlformats.org/officeDocument/2006/relationships/slideLayout" Target="../slideLayouts/slideLayout952.xml"/><Relationship Id="rId4" Type="http://schemas.openxmlformats.org/officeDocument/2006/relationships/slideLayout" Target="../slideLayouts/slideLayout946.xml"/><Relationship Id="rId9" Type="http://schemas.openxmlformats.org/officeDocument/2006/relationships/slideLayout" Target="../slideLayouts/slideLayout951.xml"/></Relationships>
</file>

<file path=ppt/slideMasters/_rels/slideMaster79.xml.rels><?xml version="1.0" encoding="UTF-8" standalone="yes"?>
<Relationships xmlns="http://schemas.openxmlformats.org/package/2006/relationships"><Relationship Id="rId8" Type="http://schemas.openxmlformats.org/officeDocument/2006/relationships/slideLayout" Target="../slideLayouts/slideLayout961.xml"/><Relationship Id="rId13" Type="http://schemas.openxmlformats.org/officeDocument/2006/relationships/slideLayout" Target="../slideLayouts/slideLayout966.xml"/><Relationship Id="rId3" Type="http://schemas.openxmlformats.org/officeDocument/2006/relationships/slideLayout" Target="../slideLayouts/slideLayout956.xml"/><Relationship Id="rId7" Type="http://schemas.openxmlformats.org/officeDocument/2006/relationships/slideLayout" Target="../slideLayouts/slideLayout960.xml"/><Relationship Id="rId12" Type="http://schemas.openxmlformats.org/officeDocument/2006/relationships/slideLayout" Target="../slideLayouts/slideLayout965.xml"/><Relationship Id="rId2" Type="http://schemas.openxmlformats.org/officeDocument/2006/relationships/slideLayout" Target="../slideLayouts/slideLayout955.xml"/><Relationship Id="rId1" Type="http://schemas.openxmlformats.org/officeDocument/2006/relationships/slideLayout" Target="../slideLayouts/slideLayout954.xml"/><Relationship Id="rId6" Type="http://schemas.openxmlformats.org/officeDocument/2006/relationships/slideLayout" Target="../slideLayouts/slideLayout959.xml"/><Relationship Id="rId11" Type="http://schemas.openxmlformats.org/officeDocument/2006/relationships/slideLayout" Target="../slideLayouts/slideLayout964.xml"/><Relationship Id="rId5" Type="http://schemas.openxmlformats.org/officeDocument/2006/relationships/slideLayout" Target="../slideLayouts/slideLayout958.xml"/><Relationship Id="rId10" Type="http://schemas.openxmlformats.org/officeDocument/2006/relationships/slideLayout" Target="../slideLayouts/slideLayout963.xml"/><Relationship Id="rId4" Type="http://schemas.openxmlformats.org/officeDocument/2006/relationships/slideLayout" Target="../slideLayouts/slideLayout957.xml"/><Relationship Id="rId9" Type="http://schemas.openxmlformats.org/officeDocument/2006/relationships/slideLayout" Target="../slideLayouts/slideLayout962.xml"/><Relationship Id="rId14" Type="http://schemas.openxmlformats.org/officeDocument/2006/relationships/theme" Target="../theme/theme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slideLayout" Target="../slideLayouts/slideLayout109.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tags" Target="../tags/tag81.xml"/><Relationship Id="rId2" Type="http://schemas.openxmlformats.org/officeDocument/2006/relationships/slideLayout" Target="../slideLayouts/slideLayout98.xml"/><Relationship Id="rId16" Type="http://schemas.openxmlformats.org/officeDocument/2006/relationships/tags" Target="../tags/tag80.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5" Type="http://schemas.openxmlformats.org/officeDocument/2006/relationships/tags" Target="../tags/tag79.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theme" Target="../theme/theme8.xml"/></Relationships>
</file>

<file path=ppt/slideMasters/_rels/slideMaster80.xml.rels><?xml version="1.0" encoding="UTF-8" standalone="yes"?>
<Relationships xmlns="http://schemas.openxmlformats.org/package/2006/relationships"><Relationship Id="rId8" Type="http://schemas.openxmlformats.org/officeDocument/2006/relationships/slideLayout" Target="../slideLayouts/slideLayout974.xml"/><Relationship Id="rId13" Type="http://schemas.openxmlformats.org/officeDocument/2006/relationships/slideLayout" Target="../slideLayouts/slideLayout979.xml"/><Relationship Id="rId3" Type="http://schemas.openxmlformats.org/officeDocument/2006/relationships/slideLayout" Target="../slideLayouts/slideLayout969.xml"/><Relationship Id="rId7" Type="http://schemas.openxmlformats.org/officeDocument/2006/relationships/slideLayout" Target="../slideLayouts/slideLayout973.xml"/><Relationship Id="rId12" Type="http://schemas.openxmlformats.org/officeDocument/2006/relationships/slideLayout" Target="../slideLayouts/slideLayout978.xml"/><Relationship Id="rId17" Type="http://schemas.openxmlformats.org/officeDocument/2006/relationships/tags" Target="../tags/tag779.xml"/><Relationship Id="rId2" Type="http://schemas.openxmlformats.org/officeDocument/2006/relationships/slideLayout" Target="../slideLayouts/slideLayout968.xml"/><Relationship Id="rId16" Type="http://schemas.openxmlformats.org/officeDocument/2006/relationships/tags" Target="../tags/tag778.xml"/><Relationship Id="rId1" Type="http://schemas.openxmlformats.org/officeDocument/2006/relationships/slideLayout" Target="../slideLayouts/slideLayout967.xml"/><Relationship Id="rId6" Type="http://schemas.openxmlformats.org/officeDocument/2006/relationships/slideLayout" Target="../slideLayouts/slideLayout972.xml"/><Relationship Id="rId11" Type="http://schemas.openxmlformats.org/officeDocument/2006/relationships/slideLayout" Target="../slideLayouts/slideLayout977.xml"/><Relationship Id="rId5" Type="http://schemas.openxmlformats.org/officeDocument/2006/relationships/slideLayout" Target="../slideLayouts/slideLayout971.xml"/><Relationship Id="rId15" Type="http://schemas.openxmlformats.org/officeDocument/2006/relationships/tags" Target="../tags/tag777.xml"/><Relationship Id="rId10" Type="http://schemas.openxmlformats.org/officeDocument/2006/relationships/slideLayout" Target="../slideLayouts/slideLayout976.xml"/><Relationship Id="rId4" Type="http://schemas.openxmlformats.org/officeDocument/2006/relationships/slideLayout" Target="../slideLayouts/slideLayout970.xml"/><Relationship Id="rId9" Type="http://schemas.openxmlformats.org/officeDocument/2006/relationships/slideLayout" Target="../slideLayouts/slideLayout975.xml"/><Relationship Id="rId14" Type="http://schemas.openxmlformats.org/officeDocument/2006/relationships/theme" Target="../theme/theme80.xml"/></Relationships>
</file>

<file path=ppt/slideMasters/_rels/slideMaster81.xml.rels><?xml version="1.0" encoding="UTF-8" standalone="yes"?>
<Relationships xmlns="http://schemas.openxmlformats.org/package/2006/relationships"><Relationship Id="rId8" Type="http://schemas.openxmlformats.org/officeDocument/2006/relationships/slideLayout" Target="../slideLayouts/slideLayout987.xml"/><Relationship Id="rId13" Type="http://schemas.openxmlformats.org/officeDocument/2006/relationships/slideLayout" Target="../slideLayouts/slideLayout992.xml"/><Relationship Id="rId3" Type="http://schemas.openxmlformats.org/officeDocument/2006/relationships/slideLayout" Target="../slideLayouts/slideLayout982.xml"/><Relationship Id="rId7" Type="http://schemas.openxmlformats.org/officeDocument/2006/relationships/slideLayout" Target="../slideLayouts/slideLayout986.xml"/><Relationship Id="rId12" Type="http://schemas.openxmlformats.org/officeDocument/2006/relationships/slideLayout" Target="../slideLayouts/slideLayout991.xml"/><Relationship Id="rId2" Type="http://schemas.openxmlformats.org/officeDocument/2006/relationships/slideLayout" Target="../slideLayouts/slideLayout981.xml"/><Relationship Id="rId1" Type="http://schemas.openxmlformats.org/officeDocument/2006/relationships/slideLayout" Target="../slideLayouts/slideLayout980.xml"/><Relationship Id="rId6" Type="http://schemas.openxmlformats.org/officeDocument/2006/relationships/slideLayout" Target="../slideLayouts/slideLayout985.xml"/><Relationship Id="rId11" Type="http://schemas.openxmlformats.org/officeDocument/2006/relationships/slideLayout" Target="../slideLayouts/slideLayout990.xml"/><Relationship Id="rId5" Type="http://schemas.openxmlformats.org/officeDocument/2006/relationships/slideLayout" Target="../slideLayouts/slideLayout984.xml"/><Relationship Id="rId10" Type="http://schemas.openxmlformats.org/officeDocument/2006/relationships/slideLayout" Target="../slideLayouts/slideLayout989.xml"/><Relationship Id="rId4" Type="http://schemas.openxmlformats.org/officeDocument/2006/relationships/slideLayout" Target="../slideLayouts/slideLayout983.xml"/><Relationship Id="rId9" Type="http://schemas.openxmlformats.org/officeDocument/2006/relationships/slideLayout" Target="../slideLayouts/slideLayout988.xml"/><Relationship Id="rId14"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8" Type="http://schemas.openxmlformats.org/officeDocument/2006/relationships/slideLayout" Target="../slideLayouts/slideLayout1000.xml"/><Relationship Id="rId3" Type="http://schemas.openxmlformats.org/officeDocument/2006/relationships/slideLayout" Target="../slideLayouts/slideLayout995.xml"/><Relationship Id="rId7" Type="http://schemas.openxmlformats.org/officeDocument/2006/relationships/slideLayout" Target="../slideLayouts/slideLayout999.xml"/><Relationship Id="rId12" Type="http://schemas.openxmlformats.org/officeDocument/2006/relationships/theme" Target="../theme/theme82.xml"/><Relationship Id="rId2" Type="http://schemas.openxmlformats.org/officeDocument/2006/relationships/slideLayout" Target="../slideLayouts/slideLayout994.xml"/><Relationship Id="rId1" Type="http://schemas.openxmlformats.org/officeDocument/2006/relationships/slideLayout" Target="../slideLayouts/slideLayout993.xml"/><Relationship Id="rId6" Type="http://schemas.openxmlformats.org/officeDocument/2006/relationships/slideLayout" Target="../slideLayouts/slideLayout998.xml"/><Relationship Id="rId11" Type="http://schemas.openxmlformats.org/officeDocument/2006/relationships/slideLayout" Target="../slideLayouts/slideLayout1003.xml"/><Relationship Id="rId5" Type="http://schemas.openxmlformats.org/officeDocument/2006/relationships/slideLayout" Target="../slideLayouts/slideLayout997.xml"/><Relationship Id="rId10" Type="http://schemas.openxmlformats.org/officeDocument/2006/relationships/slideLayout" Target="../slideLayouts/slideLayout1002.xml"/><Relationship Id="rId4" Type="http://schemas.openxmlformats.org/officeDocument/2006/relationships/slideLayout" Target="../slideLayouts/slideLayout996.xml"/><Relationship Id="rId9" Type="http://schemas.openxmlformats.org/officeDocument/2006/relationships/slideLayout" Target="../slideLayouts/slideLayout1001.xml"/></Relationships>
</file>

<file path=ppt/slideMasters/_rels/slideMaster83.xml.rels><?xml version="1.0" encoding="UTF-8" standalone="yes"?>
<Relationships xmlns="http://schemas.openxmlformats.org/package/2006/relationships"><Relationship Id="rId8" Type="http://schemas.openxmlformats.org/officeDocument/2006/relationships/slideLayout" Target="../slideLayouts/slideLayout1011.xml"/><Relationship Id="rId13" Type="http://schemas.openxmlformats.org/officeDocument/2006/relationships/theme" Target="../theme/theme83.xml"/><Relationship Id="rId3" Type="http://schemas.openxmlformats.org/officeDocument/2006/relationships/slideLayout" Target="../slideLayouts/slideLayout1006.xml"/><Relationship Id="rId7" Type="http://schemas.openxmlformats.org/officeDocument/2006/relationships/slideLayout" Target="../slideLayouts/slideLayout1010.xml"/><Relationship Id="rId12" Type="http://schemas.openxmlformats.org/officeDocument/2006/relationships/slideLayout" Target="../slideLayouts/slideLayout1015.xml"/><Relationship Id="rId2" Type="http://schemas.openxmlformats.org/officeDocument/2006/relationships/slideLayout" Target="../slideLayouts/slideLayout1005.xml"/><Relationship Id="rId1" Type="http://schemas.openxmlformats.org/officeDocument/2006/relationships/slideLayout" Target="../slideLayouts/slideLayout1004.xml"/><Relationship Id="rId6" Type="http://schemas.openxmlformats.org/officeDocument/2006/relationships/slideLayout" Target="../slideLayouts/slideLayout1009.xml"/><Relationship Id="rId11" Type="http://schemas.openxmlformats.org/officeDocument/2006/relationships/slideLayout" Target="../slideLayouts/slideLayout1014.xml"/><Relationship Id="rId5" Type="http://schemas.openxmlformats.org/officeDocument/2006/relationships/slideLayout" Target="../slideLayouts/slideLayout1008.xml"/><Relationship Id="rId10" Type="http://schemas.openxmlformats.org/officeDocument/2006/relationships/slideLayout" Target="../slideLayouts/slideLayout1013.xml"/><Relationship Id="rId4" Type="http://schemas.openxmlformats.org/officeDocument/2006/relationships/slideLayout" Target="../slideLayouts/slideLayout1007.xml"/><Relationship Id="rId9" Type="http://schemas.openxmlformats.org/officeDocument/2006/relationships/slideLayout" Target="../slideLayouts/slideLayout1012.xml"/></Relationships>
</file>

<file path=ppt/slideMasters/_rels/slideMaster84.xml.rels><?xml version="1.0" encoding="UTF-8" standalone="yes"?>
<Relationships xmlns="http://schemas.openxmlformats.org/package/2006/relationships"><Relationship Id="rId8" Type="http://schemas.openxmlformats.org/officeDocument/2006/relationships/slideLayout" Target="../slideLayouts/slideLayout1023.xml"/><Relationship Id="rId13" Type="http://schemas.openxmlformats.org/officeDocument/2006/relationships/theme" Target="../theme/theme84.xml"/><Relationship Id="rId3" Type="http://schemas.openxmlformats.org/officeDocument/2006/relationships/slideLayout" Target="../slideLayouts/slideLayout1018.xml"/><Relationship Id="rId7" Type="http://schemas.openxmlformats.org/officeDocument/2006/relationships/slideLayout" Target="../slideLayouts/slideLayout1022.xml"/><Relationship Id="rId12" Type="http://schemas.openxmlformats.org/officeDocument/2006/relationships/slideLayout" Target="../slideLayouts/slideLayout1027.xml"/><Relationship Id="rId2" Type="http://schemas.openxmlformats.org/officeDocument/2006/relationships/slideLayout" Target="../slideLayouts/slideLayout1017.xml"/><Relationship Id="rId1" Type="http://schemas.openxmlformats.org/officeDocument/2006/relationships/slideLayout" Target="../slideLayouts/slideLayout1016.xml"/><Relationship Id="rId6" Type="http://schemas.openxmlformats.org/officeDocument/2006/relationships/slideLayout" Target="../slideLayouts/slideLayout1021.xml"/><Relationship Id="rId11" Type="http://schemas.openxmlformats.org/officeDocument/2006/relationships/slideLayout" Target="../slideLayouts/slideLayout1026.xml"/><Relationship Id="rId5" Type="http://schemas.openxmlformats.org/officeDocument/2006/relationships/slideLayout" Target="../slideLayouts/slideLayout1020.xml"/><Relationship Id="rId10" Type="http://schemas.openxmlformats.org/officeDocument/2006/relationships/slideLayout" Target="../slideLayouts/slideLayout1025.xml"/><Relationship Id="rId4" Type="http://schemas.openxmlformats.org/officeDocument/2006/relationships/slideLayout" Target="../slideLayouts/slideLayout1019.xml"/><Relationship Id="rId9" Type="http://schemas.openxmlformats.org/officeDocument/2006/relationships/slideLayout" Target="../slideLayouts/slideLayout1024.xml"/></Relationships>
</file>

<file path=ppt/slideMasters/_rels/slideMaster85.xml.rels><?xml version="1.0" encoding="UTF-8" standalone="yes"?>
<Relationships xmlns="http://schemas.openxmlformats.org/package/2006/relationships"><Relationship Id="rId8" Type="http://schemas.openxmlformats.org/officeDocument/2006/relationships/tags" Target="../tags/tag782.xml"/><Relationship Id="rId3" Type="http://schemas.openxmlformats.org/officeDocument/2006/relationships/slideLayout" Target="../slideLayouts/slideLayout1030.xml"/><Relationship Id="rId7" Type="http://schemas.openxmlformats.org/officeDocument/2006/relationships/tags" Target="../tags/tag781.xml"/><Relationship Id="rId2" Type="http://schemas.openxmlformats.org/officeDocument/2006/relationships/slideLayout" Target="../slideLayouts/slideLayout1029.xml"/><Relationship Id="rId1" Type="http://schemas.openxmlformats.org/officeDocument/2006/relationships/slideLayout" Target="../slideLayouts/slideLayout1028.xml"/><Relationship Id="rId6" Type="http://schemas.openxmlformats.org/officeDocument/2006/relationships/tags" Target="../tags/tag780.xml"/><Relationship Id="rId5" Type="http://schemas.openxmlformats.org/officeDocument/2006/relationships/theme" Target="../theme/theme85.xml"/><Relationship Id="rId4" Type="http://schemas.openxmlformats.org/officeDocument/2006/relationships/slideLayout" Target="../slideLayouts/slideLayout103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17.xml"/><Relationship Id="rId13" Type="http://schemas.openxmlformats.org/officeDocument/2006/relationships/slideLayout" Target="../slideLayouts/slideLayout122.xml"/><Relationship Id="rId3" Type="http://schemas.openxmlformats.org/officeDocument/2006/relationships/slideLayout" Target="../slideLayouts/slideLayout112.xml"/><Relationship Id="rId7" Type="http://schemas.openxmlformats.org/officeDocument/2006/relationships/slideLayout" Target="../slideLayouts/slideLayout116.xml"/><Relationship Id="rId12" Type="http://schemas.openxmlformats.org/officeDocument/2006/relationships/slideLayout" Target="../slideLayouts/slideLayout121.xml"/><Relationship Id="rId17" Type="http://schemas.openxmlformats.org/officeDocument/2006/relationships/tags" Target="../tags/tag84.xml"/><Relationship Id="rId2" Type="http://schemas.openxmlformats.org/officeDocument/2006/relationships/slideLayout" Target="../slideLayouts/slideLayout111.xml"/><Relationship Id="rId16" Type="http://schemas.openxmlformats.org/officeDocument/2006/relationships/tags" Target="../tags/tag83.xml"/><Relationship Id="rId1" Type="http://schemas.openxmlformats.org/officeDocument/2006/relationships/slideLayout" Target="../slideLayouts/slideLayout110.xml"/><Relationship Id="rId6" Type="http://schemas.openxmlformats.org/officeDocument/2006/relationships/slideLayout" Target="../slideLayouts/slideLayout115.xml"/><Relationship Id="rId11" Type="http://schemas.openxmlformats.org/officeDocument/2006/relationships/slideLayout" Target="../slideLayouts/slideLayout120.xml"/><Relationship Id="rId5" Type="http://schemas.openxmlformats.org/officeDocument/2006/relationships/slideLayout" Target="../slideLayouts/slideLayout114.xml"/><Relationship Id="rId15" Type="http://schemas.openxmlformats.org/officeDocument/2006/relationships/tags" Target="../tags/tag82.xml"/><Relationship Id="rId10" Type="http://schemas.openxmlformats.org/officeDocument/2006/relationships/slideLayout" Target="../slideLayouts/slideLayout119.xml"/><Relationship Id="rId4" Type="http://schemas.openxmlformats.org/officeDocument/2006/relationships/slideLayout" Target="../slideLayouts/slideLayout113.xml"/><Relationship Id="rId9" Type="http://schemas.openxmlformats.org/officeDocument/2006/relationships/slideLayout" Target="../slideLayouts/slideLayout118.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5553294C-017F-014F-910B-E636BFD7CEBA}"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p>
        </p:txBody>
      </p:sp>
    </p:spTree>
  </p:cSld>
  <p:clrMap bg1="lt1" tx1="dk1" bg2="lt2" tx2="dk2" accent1="accent1" accent2="accent2" accent3="accent3" accent4="accent4" accent5="accent5" accent6="accent6" hlink="hlink" folHlink="folHlink"/>
  <p:sldLayoutIdLst>
    <p:sldLayoutId id="2147548011" r:id="rId1"/>
    <p:sldLayoutId id="2147548012" r:id="rId2"/>
    <p:sldLayoutId id="2147548013" r:id="rId3"/>
    <p:sldLayoutId id="2147548014" r:id="rId4"/>
    <p:sldLayoutId id="2147548015" r:id="rId5"/>
    <p:sldLayoutId id="2147548016" r:id="rId6"/>
    <p:sldLayoutId id="2147548017" r:id="rId7"/>
    <p:sldLayoutId id="2147548018" r:id="rId8"/>
    <p:sldLayoutId id="2147548019" r:id="rId9"/>
    <p:sldLayoutId id="2147548020" r:id="rId10"/>
    <p:sldLayoutId id="2147548021" r:id="rId11"/>
    <p:sldLayoutId id="2147548022" r:id="rId12"/>
    <p:sldLayoutId id="2147548023"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86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0F8C2636-8DBB-9C4A-8513-D01C87B6668F}"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126" r:id="rId1"/>
    <p:sldLayoutId id="2147548127" r:id="rId2"/>
    <p:sldLayoutId id="2147548128" r:id="rId3"/>
    <p:sldLayoutId id="2147548129" r:id="rId4"/>
    <p:sldLayoutId id="2147548130" r:id="rId5"/>
    <p:sldLayoutId id="2147548131" r:id="rId6"/>
    <p:sldLayoutId id="2147548132" r:id="rId7"/>
    <p:sldLayoutId id="2147548133" r:id="rId8"/>
    <p:sldLayoutId id="2147548134" r:id="rId9"/>
    <p:sldLayoutId id="2147548135" r:id="rId10"/>
    <p:sldLayoutId id="2147548136" r:id="rId11"/>
    <p:sldLayoutId id="2147548137" r:id="rId12"/>
    <p:sldLayoutId id="2147548138"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9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60A02B09-E592-C54B-AAB3-6A8B25504D6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139" r:id="rId1"/>
    <p:sldLayoutId id="2147548140" r:id="rId2"/>
    <p:sldLayoutId id="2147548141" r:id="rId3"/>
    <p:sldLayoutId id="2147548142" r:id="rId4"/>
    <p:sldLayoutId id="2147548143" r:id="rId5"/>
    <p:sldLayoutId id="2147548144" r:id="rId6"/>
    <p:sldLayoutId id="2147548145" r:id="rId7"/>
    <p:sldLayoutId id="2147548146" r:id="rId8"/>
    <p:sldLayoutId id="2147548147" r:id="rId9"/>
    <p:sldLayoutId id="2147548148" r:id="rId10"/>
    <p:sldLayoutId id="2147548149" r:id="rId11"/>
    <p:sldLayoutId id="2147548150" r:id="rId12"/>
    <p:sldLayoutId id="2147548151"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925443"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4"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4925445"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lgn="r">
              <a:defRPr sz="1400" b="0"/>
            </a:lvl1pPr>
          </a:lstStyle>
          <a:p>
            <a:fld id="{C6C2C2A3-D927-664C-9950-07D8DFCAF551}" type="slidenum">
              <a:rPr lang="en-US" altLang="en-US"/>
              <a:pPr/>
              <a:t>‹#›</a:t>
            </a:fld>
            <a:endParaRPr lang="en-US" altLang="en-US"/>
          </a:p>
        </p:txBody>
      </p:sp>
      <p:sp>
        <p:nvSpPr>
          <p:cNvPr id="4925446" name="Text Box 6"/>
          <p:cNvSpPr txBox="1">
            <a:spLocks noChangeArrowheads="1"/>
          </p:cNvSpPr>
          <p:nvPr>
            <p:custDataLst>
              <p:tags r:id="rId17"/>
            </p:custDataLst>
          </p:nvPr>
        </p:nvSpPr>
        <p:spPr bwMode="auto">
          <a:xfrm>
            <a:off x="8382000" y="6248400"/>
            <a:ext cx="604838" cy="496888"/>
          </a:xfrm>
          <a:prstGeom prst="rect">
            <a:avLst/>
          </a:prstGeom>
          <a:noFill/>
          <a:ln w="9525">
            <a:noFill/>
            <a:miter lim="800000"/>
            <a:headEnd/>
            <a:tailEnd/>
          </a:ln>
          <a:effectLst/>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algn="r" eaLnBrk="1" hangingPunct="1">
              <a:spcBef>
                <a:spcPct val="50000"/>
              </a:spcBef>
            </a:pPr>
            <a:fld id="{0DDC0E0C-6E58-6444-B732-1222487A9568}" type="slidenum">
              <a:rPr lang="en-US" altLang="en-US" sz="2600" b="0">
                <a:solidFill>
                  <a:srgbClr val="5F5F5F"/>
                </a:solidFill>
                <a:latin typeface="High Tower Text" charset="0"/>
              </a:rPr>
              <a:pPr algn="r" eaLnBrk="1" hangingPunct="1">
                <a:spcBef>
                  <a:spcPct val="50000"/>
                </a:spcBef>
              </a:pPr>
              <a:t>‹#›</a:t>
            </a:fld>
            <a:endParaRPr lang="en-US" altLang="en-US" sz="2600" b="0">
              <a:solidFill>
                <a:srgbClr val="5F5F5F"/>
              </a:solidFill>
              <a:latin typeface="High Tower Text" charset="0"/>
            </a:endParaRPr>
          </a:p>
        </p:txBody>
      </p:sp>
      <p:sp>
        <p:nvSpPr>
          <p:cNvPr id="307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307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307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4925450" name="Text Box 10"/>
          <p:cNvSpPr txBox="1">
            <a:spLocks noChangeArrowheads="1"/>
          </p:cNvSpPr>
          <p:nvPr>
            <p:custDataLst>
              <p:tags r:id="rId21"/>
            </p:custDataLst>
          </p:nvPr>
        </p:nvSpPr>
        <p:spPr bwMode="auto">
          <a:xfrm rot="16200000">
            <a:off x="8262144" y="5664994"/>
            <a:ext cx="1214437" cy="244475"/>
          </a:xfrm>
          <a:prstGeom prst="rect">
            <a:avLst/>
          </a:prstGeom>
          <a:noFill/>
          <a:ln w="9525">
            <a:noFill/>
            <a:miter lim="800000"/>
            <a:headEnd/>
            <a:tailEnd/>
          </a:ln>
          <a:effectLst/>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spcBef>
                <a:spcPct val="50000"/>
              </a:spcBef>
            </a:pPr>
            <a:r>
              <a:rPr lang="en-US" altLang="en-US" sz="1000" b="0">
                <a:solidFill>
                  <a:srgbClr val="C0C0C0"/>
                </a:solidFill>
                <a:latin typeface="High Tower Text" charset="0"/>
              </a:rPr>
              <a:t>zdz © mmvii</a:t>
            </a:r>
            <a:endParaRPr lang="en-US" altLang="en-US" sz="2600" b="0">
              <a:solidFill>
                <a:srgbClr val="C0C0C0"/>
              </a:solidFill>
              <a:latin typeface="High Tower Text" charset="0"/>
            </a:endParaRPr>
          </a:p>
        </p:txBody>
      </p:sp>
      <p:sp>
        <p:nvSpPr>
          <p:cNvPr id="30731" name="Rectangle 11"/>
          <p:cNvSpPr>
            <a:spLocks noGrp="1" noChangeArrowheads="1"/>
          </p:cNvSpPr>
          <p:nvPr>
            <p:ph type="title"/>
            <p:custDataLst>
              <p:tags r:id="rId22"/>
            </p:custDataLst>
          </p:nvPr>
        </p:nvSpPr>
        <p:spPr bwMode="auto">
          <a:xfrm>
            <a:off x="457200" y="457200"/>
            <a:ext cx="8229600" cy="609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48846" r:id="rId1"/>
    <p:sldLayoutId id="2147548847" r:id="rId2"/>
    <p:sldLayoutId id="2147548848" r:id="rId3"/>
    <p:sldLayoutId id="2147548849" r:id="rId4"/>
    <p:sldLayoutId id="2147548850" r:id="rId5"/>
    <p:sldLayoutId id="2147548851" r:id="rId6"/>
    <p:sldLayoutId id="2147548852" r:id="rId7"/>
    <p:sldLayoutId id="2147548853" r:id="rId8"/>
    <p:sldLayoutId id="2147548854" r:id="rId9"/>
    <p:sldLayoutId id="2147548855" r:id="rId10"/>
    <p:sldLayoutId id="2147548856" r:id="rId11"/>
  </p:sldLayoutIdLst>
  <p:hf hdr="0" ftr="0" dt="0"/>
  <p:txStyles>
    <p:titleStyle>
      <a:lvl1pPr algn="l" defTabSz="909638"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6557" algn="l" defTabSz="911531" rtl="0" eaLnBrk="1" fontAlgn="base" hangingPunct="1">
        <a:spcBef>
          <a:spcPct val="0"/>
        </a:spcBef>
        <a:spcAft>
          <a:spcPct val="0"/>
        </a:spcAft>
        <a:defRPr sz="2200">
          <a:solidFill>
            <a:schemeClr val="tx2"/>
          </a:solidFill>
          <a:latin typeface="ITC Officina Sans Book" pitchFamily="34" charset="0"/>
        </a:defRPr>
      </a:lvl6pPr>
      <a:lvl7pPr marL="913116" algn="l" defTabSz="911531" rtl="0" eaLnBrk="1" fontAlgn="base" hangingPunct="1">
        <a:spcBef>
          <a:spcPct val="0"/>
        </a:spcBef>
        <a:spcAft>
          <a:spcPct val="0"/>
        </a:spcAft>
        <a:defRPr sz="2200">
          <a:solidFill>
            <a:schemeClr val="tx2"/>
          </a:solidFill>
          <a:latin typeface="ITC Officina Sans Book" pitchFamily="34" charset="0"/>
        </a:defRPr>
      </a:lvl7pPr>
      <a:lvl8pPr marL="1369677" algn="l" defTabSz="911531" rtl="0" eaLnBrk="1" fontAlgn="base" hangingPunct="1">
        <a:spcBef>
          <a:spcPct val="0"/>
        </a:spcBef>
        <a:spcAft>
          <a:spcPct val="0"/>
        </a:spcAft>
        <a:defRPr sz="2200">
          <a:solidFill>
            <a:schemeClr val="tx2"/>
          </a:solidFill>
          <a:latin typeface="ITC Officina Sans Book" pitchFamily="34" charset="0"/>
        </a:defRPr>
      </a:lvl8pPr>
      <a:lvl9pPr marL="1826233" algn="l" defTabSz="911531" rtl="0" eaLnBrk="1" fontAlgn="base" hangingPunct="1">
        <a:spcBef>
          <a:spcPct val="0"/>
        </a:spcBef>
        <a:spcAft>
          <a:spcPct val="0"/>
        </a:spcAft>
        <a:defRPr sz="2200">
          <a:solidFill>
            <a:schemeClr val="tx2"/>
          </a:solidFill>
          <a:latin typeface="ITC Officina Sans Book" pitchFamily="34" charset="0"/>
        </a:defRPr>
      </a:lvl9pPr>
    </p:titleStyle>
    <p:bodyStyle>
      <a:lvl1pPr marL="339725" indent="-339725" algn="l" defTabSz="909638"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39775" indent="-282575" algn="l" defTabSz="909638"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39825" indent="-227013" algn="l" defTabSz="909638"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5438" indent="-225425" algn="l" defTabSz="909638"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2638" indent="-225425" algn="l" defTabSz="909638"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pattFill prst="wdUpDiag">
          <a:fgClr>
            <a:srgbClr val="0099CC"/>
          </a:fgClr>
          <a:bgClr>
            <a:srgbClr val="FFFF00"/>
          </a:bgClr>
        </a:patt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01" tIns="45653" rIns="91301" bIns="45653" numCol="1" anchor="ctr" anchorCtr="0" compatLnSpc="1">
            <a:prstTxWarp prst="textNoShape">
              <a:avLst/>
            </a:prstTxWarp>
          </a:bodyPr>
          <a:lstStyle/>
          <a:p>
            <a:pPr lvl="0"/>
            <a:r>
              <a:rPr lang="en-US" altLang="en-US"/>
              <a:t>Click to edit Master title style</a:t>
            </a:r>
          </a:p>
        </p:txBody>
      </p:sp>
      <p:sp>
        <p:nvSpPr>
          <p:cNvPr id="43011"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01" tIns="45653" rIns="91301" bIns="456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004292"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3"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algn="ctr" eaLnBrk="0" hangingPunct="0">
              <a:defRPr sz="1400" b="0">
                <a:latin typeface="Times New Roman" pitchFamily="-107" charset="0"/>
                <a:ea typeface="ＭＳ Ｐゴシック" pitchFamily="-107" charset="-128"/>
                <a:cs typeface="ＭＳ Ｐゴシック" pitchFamily="-107" charset="-128"/>
              </a:defRPr>
            </a:lvl1pPr>
          </a:lstStyle>
          <a:p>
            <a:pPr>
              <a:defRPr/>
            </a:pPr>
            <a:endParaRPr lang="en-US"/>
          </a:p>
        </p:txBody>
      </p:sp>
      <p:sp>
        <p:nvSpPr>
          <p:cNvPr id="5004294"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301" tIns="45653" rIns="91301" bIns="45653" numCol="1" anchor="t" anchorCtr="0" compatLnSpc="1">
            <a:prstTxWarp prst="textNoShape">
              <a:avLst/>
            </a:prstTxWarp>
          </a:bodyPr>
          <a:lstStyle>
            <a:lvl1pPr algn="r" eaLnBrk="0" hangingPunct="0">
              <a:defRPr sz="1400" b="0">
                <a:latin typeface="Times New Roman" charset="0"/>
              </a:defRPr>
            </a:lvl1pPr>
          </a:lstStyle>
          <a:p>
            <a:fld id="{6E1F298C-4057-7D4F-87A4-C13500A89518}"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152" r:id="rId1"/>
    <p:sldLayoutId id="2147548153" r:id="rId2"/>
    <p:sldLayoutId id="2147548154" r:id="rId3"/>
    <p:sldLayoutId id="2147548155" r:id="rId4"/>
    <p:sldLayoutId id="2147548156" r:id="rId5"/>
    <p:sldLayoutId id="2147548157" r:id="rId6"/>
    <p:sldLayoutId id="2147548158" r:id="rId7"/>
    <p:sldLayoutId id="2147548159" r:id="rId8"/>
    <p:sldLayoutId id="2147548160" r:id="rId9"/>
    <p:sldLayoutId id="2147548161" r:id="rId10"/>
    <p:sldLayoutId id="2147548162" r:id="rId11"/>
  </p:sldLayoutIdLst>
  <p:hf hdr="0" ftr="0" dt="0"/>
  <p:txStyles>
    <p:titleStyle>
      <a:lvl1pPr algn="ctr" defTabSz="909638" rtl="0" eaLnBrk="0" fontAlgn="base" hangingPunct="0">
        <a:spcBef>
          <a:spcPct val="0"/>
        </a:spcBef>
        <a:spcAft>
          <a:spcPct val="0"/>
        </a:spcAft>
        <a:defRPr sz="4400">
          <a:solidFill>
            <a:schemeClr val="tx1"/>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4400">
          <a:solidFill>
            <a:schemeClr val="tx1"/>
          </a:solidFill>
          <a:latin typeface="Arial" pitchFamily="-65" charset="0"/>
        </a:defRPr>
      </a:lvl6pPr>
      <a:lvl7pPr marL="913116" algn="ctr" defTabSz="911531" rtl="0" eaLnBrk="1" fontAlgn="base" hangingPunct="1">
        <a:spcBef>
          <a:spcPct val="0"/>
        </a:spcBef>
        <a:spcAft>
          <a:spcPct val="0"/>
        </a:spcAft>
        <a:defRPr sz="4400">
          <a:solidFill>
            <a:schemeClr val="tx1"/>
          </a:solidFill>
          <a:latin typeface="Arial" pitchFamily="-65" charset="0"/>
        </a:defRPr>
      </a:lvl7pPr>
      <a:lvl8pPr marL="1369677" algn="ctr" defTabSz="911531" rtl="0" eaLnBrk="1" fontAlgn="base" hangingPunct="1">
        <a:spcBef>
          <a:spcPct val="0"/>
        </a:spcBef>
        <a:spcAft>
          <a:spcPct val="0"/>
        </a:spcAft>
        <a:defRPr sz="4400">
          <a:solidFill>
            <a:schemeClr val="tx1"/>
          </a:solidFill>
          <a:latin typeface="Arial" pitchFamily="-65" charset="0"/>
        </a:defRPr>
      </a:lvl8pPr>
      <a:lvl9pPr marL="1826233" algn="ctr" defTabSz="911531" rtl="0" eaLnBrk="1" fontAlgn="base" hangingPunct="1">
        <a:spcBef>
          <a:spcPct val="0"/>
        </a:spcBef>
        <a:spcAft>
          <a:spcPct val="0"/>
        </a:spcAft>
        <a:defRPr sz="4400">
          <a:solidFill>
            <a:schemeClr val="tx1"/>
          </a:solidFill>
          <a:latin typeface="Arial" pitchFamily="-65" charset="0"/>
        </a:defRPr>
      </a:lvl9pPr>
    </p:titleStyle>
    <p:bodyStyle>
      <a:lvl1pPr marL="339725" indent="-339725" algn="l" defTabSz="909638" rtl="0" eaLnBrk="0" fontAlgn="base" hangingPunct="0">
        <a:spcBef>
          <a:spcPct val="20000"/>
        </a:spcBef>
        <a:spcAft>
          <a:spcPct val="0"/>
        </a:spcAft>
        <a:buChar char="•"/>
        <a:defRPr sz="3200">
          <a:solidFill>
            <a:srgbClr val="C0C0C0"/>
          </a:solidFill>
          <a:latin typeface="+mn-lt"/>
          <a:ea typeface="ＭＳ Ｐゴシック" pitchFamily="-65" charset="-128"/>
          <a:cs typeface="ＭＳ Ｐゴシック" pitchFamily="-65" charset="-128"/>
        </a:defRPr>
      </a:lvl1pPr>
      <a:lvl2pPr marL="739775" indent="-282575" algn="l" defTabSz="909638" rtl="0" eaLnBrk="0" fontAlgn="base" hangingPunct="0">
        <a:spcBef>
          <a:spcPct val="20000"/>
        </a:spcBef>
        <a:spcAft>
          <a:spcPct val="0"/>
        </a:spcAft>
        <a:buChar char="–"/>
        <a:defRPr sz="2800">
          <a:solidFill>
            <a:srgbClr val="C0C0C0"/>
          </a:solidFill>
          <a:latin typeface="+mn-lt"/>
          <a:ea typeface="ＭＳ Ｐゴシック" pitchFamily="-65" charset="-128"/>
        </a:defRPr>
      </a:lvl2pPr>
      <a:lvl3pPr marL="1139825" indent="-227013" algn="l" defTabSz="909638" rtl="0" eaLnBrk="0" fontAlgn="base" hangingPunct="0">
        <a:spcBef>
          <a:spcPct val="20000"/>
        </a:spcBef>
        <a:spcAft>
          <a:spcPct val="0"/>
        </a:spcAft>
        <a:buChar char="•"/>
        <a:defRPr sz="2400">
          <a:solidFill>
            <a:srgbClr val="C0C0C0"/>
          </a:solidFill>
          <a:latin typeface="+mn-lt"/>
          <a:ea typeface="ＭＳ Ｐゴシック" pitchFamily="-65" charset="-128"/>
        </a:defRPr>
      </a:lvl3pPr>
      <a:lvl4pPr marL="1595438" indent="-225425" algn="l" defTabSz="909638" rtl="0" eaLnBrk="0" fontAlgn="base" hangingPunct="0">
        <a:spcBef>
          <a:spcPct val="20000"/>
        </a:spcBef>
        <a:spcAft>
          <a:spcPct val="0"/>
        </a:spcAft>
        <a:buChar char="–"/>
        <a:defRPr sz="2000">
          <a:solidFill>
            <a:srgbClr val="C0C0C0"/>
          </a:solidFill>
          <a:latin typeface="+mn-lt"/>
          <a:ea typeface="ＭＳ Ｐゴシック" pitchFamily="-65" charset="-128"/>
        </a:defRPr>
      </a:lvl4pPr>
      <a:lvl5pPr marL="2052638" indent="-225425" algn="l" defTabSz="909638" rtl="0" eaLnBrk="0" fontAlgn="base" hangingPunct="0">
        <a:spcBef>
          <a:spcPct val="20000"/>
        </a:spcBef>
        <a:spcAft>
          <a:spcPct val="0"/>
        </a:spcAft>
        <a:buChar char="»"/>
        <a:defRPr sz="2000">
          <a:solidFill>
            <a:srgbClr val="C0C0C0"/>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rgbClr val="C0C0C0"/>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rgbClr val="C0C0C0"/>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rgbClr val="C0C0C0"/>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rgbClr val="C0C0C0"/>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55299"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5300" name="Rectangle 4"/>
          <p:cNvSpPr>
            <a:spLocks noChangeArrowheads="1"/>
          </p:cNvSpPr>
          <p:nvPr>
            <p:custDataLst>
              <p:tags r:id="rId15"/>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35" tIns="45966" rIns="91935" bIns="45966"/>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55301" name="Rectangle 5"/>
          <p:cNvSpPr>
            <a:spLocks noChangeArrowheads="1"/>
          </p:cNvSpPr>
          <p:nvPr>
            <p:custDataLst>
              <p:tags r:id="rId16"/>
            </p:custDataLst>
          </p:nvPr>
        </p:nvSpPr>
        <p:spPr bwMode="auto">
          <a:xfrm rot="-5400000">
            <a:off x="7635081" y="5463382"/>
            <a:ext cx="2687637" cy="196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35" tIns="45966" rIns="91935" bIns="45966"/>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E48180B6-FA2D-7843-B000-DE58585E7898}" type="slidenum">
              <a:rPr lang="en-US" altLang="en-US">
                <a:solidFill>
                  <a:schemeClr val="folHlink"/>
                </a:solidFill>
              </a:rPr>
              <a:pPr/>
              <a:t>‹#›</a:t>
            </a:fld>
            <a:r>
              <a:rPr lang="en-US" altLang="en-US">
                <a:solidFill>
                  <a:schemeClr val="folHlink"/>
                </a:solidFill>
              </a:rPr>
              <a:t> Lectures.GersteinLab.org </a:t>
            </a:r>
            <a:r>
              <a:rPr lang="en-US" altLang="en-US" b="0">
                <a:solidFill>
                  <a:schemeClr val="folHlink"/>
                </a:solidFill>
              </a:rPr>
              <a:t> </a:t>
            </a:r>
            <a:r>
              <a:rPr lang="en-US" altLang="en-US" sz="900" b="0">
                <a:solidFill>
                  <a:schemeClr val="folHlink"/>
                </a:solidFill>
              </a:rPr>
              <a:t>(c) </a:t>
            </a:r>
          </a:p>
        </p:txBody>
      </p:sp>
    </p:spTree>
  </p:cSld>
  <p:clrMap bg1="lt1" tx1="dk1" bg2="lt2" tx2="dk2" accent1="accent1" accent2="accent2" accent3="accent3" accent4="accent4" accent5="accent5" accent6="accent6" hlink="hlink" folHlink="folHlink"/>
  <p:sldLayoutIdLst>
    <p:sldLayoutId id="2147548163" r:id="rId1"/>
    <p:sldLayoutId id="2147548164" r:id="rId2"/>
    <p:sldLayoutId id="2147548165" r:id="rId3"/>
    <p:sldLayoutId id="2147548166" r:id="rId4"/>
    <p:sldLayoutId id="2147548167" r:id="rId5"/>
    <p:sldLayoutId id="2147548168" r:id="rId6"/>
    <p:sldLayoutId id="2147548169" r:id="rId7"/>
    <p:sldLayoutId id="2147548170" r:id="rId8"/>
    <p:sldLayoutId id="2147548171" r:id="rId9"/>
    <p:sldLayoutId id="2147548172" r:id="rId10"/>
    <p:sldLayoutId id="2147548173" r:id="rId11"/>
  </p:sldLayoutIdLst>
  <p:transition/>
  <p:txStyles>
    <p:titleStyle>
      <a:lvl1pPr algn="ctr" defTabSz="909638" rtl="0" eaLnBrk="0" fontAlgn="base" hangingPunct="0">
        <a:spcBef>
          <a:spcPct val="0"/>
        </a:spcBef>
        <a:spcAft>
          <a:spcPct val="0"/>
        </a:spcAft>
        <a:defRPr sz="3600" b="1" u="sng">
          <a:solidFill>
            <a:srgbClr val="000099"/>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600" b="1" u="sng">
          <a:solidFill>
            <a:srgbClr val="000099"/>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Symbol" charset="2"/>
        <a:buChar char="à"/>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59543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2052638"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body" idx="1"/>
            <p:custDataLst>
              <p:tags r:id="rId13"/>
            </p:custDataLst>
          </p:nvPr>
        </p:nvSpPr>
        <p:spPr bwMode="auto">
          <a:xfrm>
            <a:off x="457200" y="1143000"/>
            <a:ext cx="8229600" cy="49831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726211" name="Rectangle 3"/>
          <p:cNvSpPr>
            <a:spLocks noGrp="1" noChangeArrowheads="1"/>
          </p:cNvSpPr>
          <p:nvPr>
            <p:ph type="dt" sz="half" idx="2"/>
            <p:custDataLst>
              <p:tags r:id="rId14"/>
            </p:custDataLst>
          </p:nvPr>
        </p:nvSpPr>
        <p:spPr bwMode="auto">
          <a:xfrm>
            <a:off x="457200" y="6245225"/>
            <a:ext cx="2133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2" name="Rectangle 4"/>
          <p:cNvSpPr>
            <a:spLocks noGrp="1" noChangeArrowheads="1"/>
          </p:cNvSpPr>
          <p:nvPr>
            <p:ph type="ftr" sz="quarter" idx="3"/>
            <p:custDataLst>
              <p:tags r:id="rId15"/>
            </p:custDataLst>
          </p:nvPr>
        </p:nvSpPr>
        <p:spPr bwMode="auto">
          <a:xfrm>
            <a:off x="3124200" y="6245225"/>
            <a:ext cx="2895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5726213" name="Rectangle 5"/>
          <p:cNvSpPr>
            <a:spLocks noGrp="1" noChangeArrowheads="1"/>
          </p:cNvSpPr>
          <p:nvPr>
            <p:ph type="sldNum" sz="quarter" idx="4"/>
            <p:custDataLst>
              <p:tags r:id="rId16"/>
            </p:custDataLst>
          </p:nvPr>
        </p:nvSpPr>
        <p:spPr bwMode="auto">
          <a:xfrm>
            <a:off x="6553200" y="6245225"/>
            <a:ext cx="2133600" cy="476250"/>
          </a:xfrm>
          <a:prstGeom prst="rect">
            <a:avLst/>
          </a:prstGeom>
          <a:noFill/>
          <a:ln w="9525">
            <a:noFill/>
            <a:miter lim="800000"/>
            <a:headEnd/>
            <a:tailEnd/>
          </a:ln>
          <a:effectLst/>
        </p:spPr>
        <p:txBody>
          <a:bodyPr vert="horz" wrap="square" lIns="91291" tIns="45643" rIns="91291" bIns="45643" numCol="1" anchor="t" anchorCtr="0" compatLnSpc="1">
            <a:prstTxWarp prst="textNoShape">
              <a:avLst/>
            </a:prstTxWarp>
          </a:bodyPr>
          <a:lstStyle>
            <a:lvl1pPr algn="r">
              <a:defRPr sz="1400" b="0"/>
            </a:lvl1pPr>
          </a:lstStyle>
          <a:p>
            <a:fld id="{0763B480-2C41-524B-80D5-A997B998682E}" type="slidenum">
              <a:rPr lang="en-US" altLang="en-US"/>
              <a:pPr/>
              <a:t>‹#›</a:t>
            </a:fld>
            <a:endParaRPr lang="en-US" altLang="en-US"/>
          </a:p>
        </p:txBody>
      </p:sp>
      <p:sp>
        <p:nvSpPr>
          <p:cNvPr id="5726214" name="Text Box 6"/>
          <p:cNvSpPr txBox="1">
            <a:spLocks noChangeArrowheads="1"/>
          </p:cNvSpPr>
          <p:nvPr>
            <p:custDataLst>
              <p:tags r:id="rId17"/>
            </p:custDataLst>
          </p:nvPr>
        </p:nvSpPr>
        <p:spPr bwMode="auto">
          <a:xfrm>
            <a:off x="8382000" y="6248400"/>
            <a:ext cx="604838" cy="496888"/>
          </a:xfrm>
          <a:prstGeom prst="rect">
            <a:avLst/>
          </a:prstGeom>
          <a:noFill/>
          <a:ln w="9525">
            <a:noFill/>
            <a:miter lim="800000"/>
            <a:headEnd/>
            <a:tailEnd/>
          </a:ln>
          <a:effectLst/>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algn="r" eaLnBrk="1" hangingPunct="1">
              <a:spcBef>
                <a:spcPct val="50000"/>
              </a:spcBef>
            </a:pPr>
            <a:fld id="{8C38171D-2793-4544-86DA-F75C7D6CD81C}" type="slidenum">
              <a:rPr lang="en-US" altLang="en-US" sz="2600" b="0">
                <a:solidFill>
                  <a:srgbClr val="5F5F5F"/>
                </a:solidFill>
                <a:latin typeface="High Tower Text" charset="0"/>
              </a:rPr>
              <a:pPr algn="r" eaLnBrk="1" hangingPunct="1">
                <a:spcBef>
                  <a:spcPct val="50000"/>
                </a:spcBef>
              </a:pPr>
              <a:t>‹#›</a:t>
            </a:fld>
            <a:endParaRPr lang="en-US" altLang="en-US" sz="2600" b="0">
              <a:solidFill>
                <a:srgbClr val="5F5F5F"/>
              </a:solidFill>
              <a:latin typeface="High Tower Text" charset="0"/>
            </a:endParaRPr>
          </a:p>
        </p:txBody>
      </p:sp>
      <p:sp>
        <p:nvSpPr>
          <p:cNvPr id="56327" name="Rectangle 7"/>
          <p:cNvSpPr>
            <a:spLocks noChangeAspect="1" noChangeArrowheads="1"/>
          </p:cNvSpPr>
          <p:nvPr>
            <p:custDataLst>
              <p:tags r:id="rId18"/>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56328" name="Rectangle 8"/>
          <p:cNvSpPr>
            <a:spLocks noChangeAspect="1" noChangeArrowheads="1"/>
          </p:cNvSpPr>
          <p:nvPr>
            <p:custDataLst>
              <p:tags r:id="rId19"/>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56329" name="Rectangle 9"/>
          <p:cNvSpPr>
            <a:spLocks noChangeAspect="1" noChangeArrowheads="1"/>
          </p:cNvSpPr>
          <p:nvPr>
            <p:custDataLst>
              <p:tags r:id="rId20"/>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11" tIns="45653" rIns="91311" bIns="4565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p>
        </p:txBody>
      </p:sp>
      <p:sp>
        <p:nvSpPr>
          <p:cNvPr id="56330" name="Rectangle 10"/>
          <p:cNvSpPr>
            <a:spLocks noGrp="1" noChangeArrowheads="1"/>
          </p:cNvSpPr>
          <p:nvPr>
            <p:ph type="title"/>
            <p:custDataLst>
              <p:tags r:id="rId21"/>
            </p:custDataLst>
          </p:nvPr>
        </p:nvSpPr>
        <p:spPr bwMode="auto">
          <a:xfrm>
            <a:off x="457200" y="457200"/>
            <a:ext cx="8229600" cy="609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48174" r:id="rId1"/>
    <p:sldLayoutId id="2147548175" r:id="rId2"/>
    <p:sldLayoutId id="2147548176" r:id="rId3"/>
    <p:sldLayoutId id="2147548177" r:id="rId4"/>
    <p:sldLayoutId id="2147548178" r:id="rId5"/>
    <p:sldLayoutId id="2147548179" r:id="rId6"/>
    <p:sldLayoutId id="2147548180" r:id="rId7"/>
    <p:sldLayoutId id="2147548181" r:id="rId8"/>
    <p:sldLayoutId id="2147548182" r:id="rId9"/>
    <p:sldLayoutId id="2147548183" r:id="rId10"/>
    <p:sldLayoutId id="2147548184" r:id="rId11"/>
  </p:sldLayoutIdLst>
  <p:hf hdr="0" ftr="0" dt="0"/>
  <p:txStyles>
    <p:titleStyle>
      <a:lvl1pPr algn="l" defTabSz="909638" rtl="0" eaLnBrk="0" fontAlgn="base" hangingPunct="0">
        <a:spcBef>
          <a:spcPct val="0"/>
        </a:spcBef>
        <a:spcAft>
          <a:spcPct val="0"/>
        </a:spcAft>
        <a:defRPr sz="2200">
          <a:solidFill>
            <a:schemeClr val="tx2"/>
          </a:solidFill>
          <a:latin typeface="+mj-lt"/>
          <a:ea typeface="ＭＳ Ｐゴシック" pitchFamily="-65" charset="-128"/>
          <a:cs typeface="ＭＳ Ｐゴシック" pitchFamily="-65" charset="-128"/>
        </a:defRPr>
      </a:lvl1pPr>
      <a:lvl2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2pPr>
      <a:lvl3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3pPr>
      <a:lvl4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4pPr>
      <a:lvl5pPr algn="l" defTabSz="909638" rtl="0" eaLnBrk="0" fontAlgn="base" hangingPunct="0">
        <a:spcBef>
          <a:spcPct val="0"/>
        </a:spcBef>
        <a:spcAft>
          <a:spcPct val="0"/>
        </a:spcAft>
        <a:defRPr sz="2200">
          <a:solidFill>
            <a:schemeClr val="tx2"/>
          </a:solidFill>
          <a:latin typeface="ITC Officina Sans Book" pitchFamily="34" charset="0"/>
          <a:ea typeface="ＭＳ Ｐゴシック" pitchFamily="-65" charset="-128"/>
          <a:cs typeface="ＭＳ Ｐゴシック" pitchFamily="-65" charset="-128"/>
        </a:defRPr>
      </a:lvl5pPr>
      <a:lvl6pPr marL="456557" algn="l" defTabSz="911531" rtl="0" eaLnBrk="1" fontAlgn="base" hangingPunct="1">
        <a:spcBef>
          <a:spcPct val="0"/>
        </a:spcBef>
        <a:spcAft>
          <a:spcPct val="0"/>
        </a:spcAft>
        <a:defRPr sz="2200">
          <a:solidFill>
            <a:schemeClr val="tx2"/>
          </a:solidFill>
          <a:latin typeface="ITC Officina Sans Book" pitchFamily="34" charset="0"/>
        </a:defRPr>
      </a:lvl6pPr>
      <a:lvl7pPr marL="913116" algn="l" defTabSz="911531" rtl="0" eaLnBrk="1" fontAlgn="base" hangingPunct="1">
        <a:spcBef>
          <a:spcPct val="0"/>
        </a:spcBef>
        <a:spcAft>
          <a:spcPct val="0"/>
        </a:spcAft>
        <a:defRPr sz="2200">
          <a:solidFill>
            <a:schemeClr val="tx2"/>
          </a:solidFill>
          <a:latin typeface="ITC Officina Sans Book" pitchFamily="34" charset="0"/>
        </a:defRPr>
      </a:lvl7pPr>
      <a:lvl8pPr marL="1369677" algn="l" defTabSz="911531" rtl="0" eaLnBrk="1" fontAlgn="base" hangingPunct="1">
        <a:spcBef>
          <a:spcPct val="0"/>
        </a:spcBef>
        <a:spcAft>
          <a:spcPct val="0"/>
        </a:spcAft>
        <a:defRPr sz="2200">
          <a:solidFill>
            <a:schemeClr val="tx2"/>
          </a:solidFill>
          <a:latin typeface="ITC Officina Sans Book" pitchFamily="34" charset="0"/>
        </a:defRPr>
      </a:lvl8pPr>
      <a:lvl9pPr marL="1826233" algn="l" defTabSz="911531" rtl="0" eaLnBrk="1" fontAlgn="base" hangingPunct="1">
        <a:spcBef>
          <a:spcPct val="0"/>
        </a:spcBef>
        <a:spcAft>
          <a:spcPct val="0"/>
        </a:spcAft>
        <a:defRPr sz="2200">
          <a:solidFill>
            <a:schemeClr val="tx2"/>
          </a:solidFill>
          <a:latin typeface="ITC Officina Sans Book" pitchFamily="34" charset="0"/>
        </a:defRPr>
      </a:lvl9pPr>
    </p:titleStyle>
    <p:bodyStyle>
      <a:lvl1pPr marL="339725" indent="-339725" algn="l" defTabSz="909638" rtl="0" eaLnBrk="0" fontAlgn="base" hangingPunct="0">
        <a:spcBef>
          <a:spcPct val="20000"/>
        </a:spcBef>
        <a:spcAft>
          <a:spcPct val="0"/>
        </a:spcAft>
        <a:buSzPct val="125000"/>
        <a:buFont typeface="Times New Roman" charset="0"/>
        <a:buChar char="▪"/>
        <a:defRPr sz="3200">
          <a:solidFill>
            <a:schemeClr val="tx1"/>
          </a:solidFill>
          <a:latin typeface="+mn-lt"/>
          <a:ea typeface="ＭＳ Ｐゴシック" pitchFamily="-65" charset="-128"/>
          <a:cs typeface="ＭＳ Ｐゴシック" pitchFamily="-65" charset="-128"/>
        </a:defRPr>
      </a:lvl1pPr>
      <a:lvl2pPr marL="739775" indent="-282575" algn="l" defTabSz="909638" rtl="0" eaLnBrk="0" fontAlgn="base" hangingPunct="0">
        <a:spcBef>
          <a:spcPct val="20000"/>
        </a:spcBef>
        <a:spcAft>
          <a:spcPct val="0"/>
        </a:spcAft>
        <a:buSzPct val="125000"/>
        <a:buFont typeface="Times New Roman" charset="0"/>
        <a:buChar char="▫"/>
        <a:defRPr sz="1600">
          <a:solidFill>
            <a:schemeClr val="tx1"/>
          </a:solidFill>
          <a:latin typeface="+mn-lt"/>
          <a:ea typeface="ＭＳ Ｐゴシック" pitchFamily="-65" charset="-128"/>
        </a:defRPr>
      </a:lvl2pPr>
      <a:lvl3pPr marL="1139825" indent="-227013" algn="l" defTabSz="909638" rtl="0" eaLnBrk="0" fontAlgn="base" hangingPunct="0">
        <a:spcBef>
          <a:spcPct val="20000"/>
        </a:spcBef>
        <a:spcAft>
          <a:spcPct val="0"/>
        </a:spcAft>
        <a:buChar char="•"/>
        <a:defRPr sz="1400">
          <a:solidFill>
            <a:schemeClr val="tx1"/>
          </a:solidFill>
          <a:latin typeface="+mn-lt"/>
          <a:ea typeface="ＭＳ Ｐゴシック" pitchFamily="-65" charset="-128"/>
        </a:defRPr>
      </a:lvl3pPr>
      <a:lvl4pPr marL="1595438" indent="-225425" algn="l" defTabSz="909638" rtl="0" eaLnBrk="0" fontAlgn="base" hangingPunct="0">
        <a:spcBef>
          <a:spcPct val="20000"/>
        </a:spcBef>
        <a:spcAft>
          <a:spcPct val="0"/>
        </a:spcAft>
        <a:buChar char="–"/>
        <a:defRPr sz="1200">
          <a:solidFill>
            <a:schemeClr val="tx1"/>
          </a:solidFill>
          <a:latin typeface="+mn-lt"/>
          <a:ea typeface="ＭＳ Ｐゴシック" pitchFamily="-65" charset="-128"/>
        </a:defRPr>
      </a:lvl4pPr>
      <a:lvl5pPr marL="2052638" indent="-225425" algn="l" defTabSz="909638" rtl="0" eaLnBrk="0" fontAlgn="base" hangingPunct="0">
        <a:spcBef>
          <a:spcPct val="20000"/>
        </a:spcBef>
        <a:spcAft>
          <a:spcPct val="0"/>
        </a:spcAft>
        <a:buChar char="»"/>
        <a:defRPr sz="1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1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68610" name="Object 2"/>
          <p:cNvGraphicFramePr>
            <a:graphicFrameLocks noChangeAspect="1"/>
          </p:cNvGraphicFramePr>
          <p:nvPr>
            <p:custDataLst>
              <p:tags r:id="rId14"/>
            </p:custDataLst>
          </p:nvPr>
        </p:nvGraphicFramePr>
        <p:xfrm>
          <a:off x="8385175" y="6096000"/>
          <a:ext cx="606425" cy="609600"/>
        </p:xfrm>
        <a:graphic>
          <a:graphicData uri="http://schemas.openxmlformats.org/presentationml/2006/ole">
            <mc:AlternateContent xmlns:mc="http://schemas.openxmlformats.org/markup-compatibility/2006">
              <mc:Choice xmlns:v="urn:schemas-microsoft-com:vml" Requires="v">
                <p:oleObj spid="_x0000_s1025" name="Image" r:id="rId25" imgW="2222222" imgH="2234921" progId="">
                  <p:embed/>
                </p:oleObj>
              </mc:Choice>
              <mc:Fallback>
                <p:oleObj name="Image" r:id="rId25" imgW="2222222" imgH="2234921" progId="">
                  <p:embed/>
                  <p:pic>
                    <p:nvPicPr>
                      <p:cNvPr id="0" name=""/>
                      <p:cNvPicPr>
                        <a:picLocks noChangeAspect="1" noChangeArrowheads="1"/>
                      </p:cNvPicPr>
                      <p:nvPr/>
                    </p:nvPicPr>
                    <p:blipFill>
                      <a:blip r:embed="rId26">
                        <a:lum bright="40000" contrast="-40000"/>
                        <a:extLst>
                          <a:ext uri="{28A0092B-C50C-407E-A947-70E740481C1C}">
                            <a14:useLocalDpi xmlns:a14="http://schemas.microsoft.com/office/drawing/2010/main" val="0"/>
                          </a:ext>
                        </a:extLst>
                      </a:blip>
                      <a:srcRect/>
                      <a:stretch>
                        <a:fillRect/>
                      </a:stretch>
                    </p:blipFill>
                    <p:spPr bwMode="auto">
                      <a:xfrm>
                        <a:off x="8385175" y="6096000"/>
                        <a:ext cx="606425" cy="609600"/>
                      </a:xfrm>
                      <a:prstGeom prst="rect">
                        <a:avLst/>
                      </a:prstGeom>
                      <a:noFill/>
                      <a:ln>
                        <a:noFill/>
                      </a:ln>
                      <a:extLst>
                        <a:ext uri="{909E8E84-426E-40dd-AFC4-6F175D3DCCD1}">
                          <a14:hiddenFill xmlns:a14="http://schemas.microsoft.com/office/drawing/2010/main" xmlns="">
                            <a:solidFill>
                              <a:srgbClr val="BBE0E3"/>
                            </a:solidFill>
                          </a14:hiddenFill>
                        </a:ext>
                        <a:ext uri="{91240B29-F687-4f45-9708-019B960494DF}">
                          <a14:hiddenLine xmlns:a14="http://schemas.microsoft.com/office/drawing/2010/main" xmlns="" w="9525">
                            <a:solidFill>
                              <a:schemeClr val="tx1"/>
                            </a:solidFill>
                            <a:miter lim="800000"/>
                            <a:headEnd/>
                            <a:tailEnd/>
                          </a14:hiddenLine>
                        </a:ext>
                      </a:extLst>
                    </p:spPr>
                  </p:pic>
                </p:oleObj>
              </mc:Fallback>
            </mc:AlternateContent>
          </a:graphicData>
        </a:graphic>
      </p:graphicFrame>
      <p:sp>
        <p:nvSpPr>
          <p:cNvPr id="68611" name="Rectangle 3"/>
          <p:cNvSpPr>
            <a:spLocks noGrp="1" noChangeArrowheads="1"/>
          </p:cNvSpPr>
          <p:nvPr>
            <p:ph type="body" idx="1"/>
            <p:custDataLst>
              <p:tags r:id="rId15"/>
            </p:custDataLst>
          </p:nvPr>
        </p:nvSpPr>
        <p:spPr bwMode="auto">
          <a:xfrm>
            <a:off x="457200" y="1143000"/>
            <a:ext cx="8229600" cy="49831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8" name="Rectangle 4"/>
          <p:cNvSpPr>
            <a:spLocks noGrp="1" noChangeArrowheads="1"/>
          </p:cNvSpPr>
          <p:nvPr>
            <p:ph type="dt" sz="half" idx="2"/>
            <p:custDataLst>
              <p:tags r:id="rId16"/>
            </p:custDataLst>
          </p:nvPr>
        </p:nvSpPr>
        <p:spPr bwMode="auto">
          <a:xfrm>
            <a:off x="457200" y="6245225"/>
            <a:ext cx="2133600" cy="476250"/>
          </a:xfrm>
          <a:prstGeom prst="rect">
            <a:avLst/>
          </a:prstGeom>
          <a:noFill/>
          <a:ln w="9525">
            <a:noFill/>
            <a:miter lim="800000"/>
            <a:headEnd/>
            <a:tailEnd/>
          </a:ln>
        </p:spPr>
        <p:txBody>
          <a:bodyPr vert="horz" wrap="square" lIns="91291" tIns="45643" rIns="91291" bIns="45643" numCol="1" anchor="t" anchorCtr="0" compatLnSpc="1">
            <a:prstTxWarp prst="textNoShape">
              <a:avLst/>
            </a:prstTxWarp>
          </a:bodyPr>
          <a:lstStyle>
            <a:lvl1pP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29" name="Rectangle 5"/>
          <p:cNvSpPr>
            <a:spLocks noGrp="1" noChangeArrowheads="1"/>
          </p:cNvSpPr>
          <p:nvPr>
            <p:ph type="ftr" sz="quarter" idx="3"/>
            <p:custDataLst>
              <p:tags r:id="rId17"/>
            </p:custDataLst>
          </p:nvPr>
        </p:nvSpPr>
        <p:spPr bwMode="auto">
          <a:xfrm>
            <a:off x="3124200" y="6245225"/>
            <a:ext cx="2895600" cy="476250"/>
          </a:xfrm>
          <a:prstGeom prst="rect">
            <a:avLst/>
          </a:prstGeom>
          <a:noFill/>
          <a:ln w="9525">
            <a:noFill/>
            <a:miter lim="800000"/>
            <a:headEnd/>
            <a:tailEnd/>
          </a:ln>
        </p:spPr>
        <p:txBody>
          <a:bodyPr vert="horz" wrap="square" lIns="91291" tIns="45643" rIns="91291" bIns="45643" numCol="1" anchor="t" anchorCtr="0" compatLnSpc="1">
            <a:prstTxWarp prst="textNoShape">
              <a:avLst/>
            </a:prstTxWarp>
          </a:bodyPr>
          <a:lstStyle>
            <a:lvl1pPr algn="ctr">
              <a:defRPr sz="1400" b="0">
                <a:latin typeface="Arial" pitchFamily="-107" charset="0"/>
                <a:ea typeface="ＭＳ Ｐゴシック" pitchFamily="-107" charset="-128"/>
                <a:cs typeface="ＭＳ Ｐゴシック" pitchFamily="-107" charset="-128"/>
              </a:defRPr>
            </a:lvl1pPr>
          </a:lstStyle>
          <a:p>
            <a:pPr>
              <a:defRPr/>
            </a:pPr>
            <a:endParaRPr lang="en-US"/>
          </a:p>
        </p:txBody>
      </p:sp>
      <p:sp>
        <p:nvSpPr>
          <p:cNvPr id="77830" name="Rectangle 6"/>
          <p:cNvSpPr>
            <a:spLocks noGrp="1" noChangeArrowheads="1"/>
          </p:cNvSpPr>
          <p:nvPr>
            <p:ph type="sldNum" sz="quarter" idx="4"/>
            <p:custDataLst>
              <p:tags r:id="rId18"/>
            </p:custDataLst>
          </p:nvPr>
        </p:nvSpPr>
        <p:spPr bwMode="auto">
          <a:xfrm>
            <a:off x="6553200" y="6245225"/>
            <a:ext cx="2133600" cy="476250"/>
          </a:xfrm>
          <a:prstGeom prst="rect">
            <a:avLst/>
          </a:prstGeom>
          <a:noFill/>
          <a:ln w="9525">
            <a:noFill/>
            <a:miter lim="800000"/>
            <a:headEnd/>
            <a:tailEnd/>
          </a:ln>
        </p:spPr>
        <p:txBody>
          <a:bodyPr vert="horz" wrap="square" lIns="91291" tIns="45643" rIns="91291" bIns="45643" numCol="1" anchor="t" anchorCtr="0" compatLnSpc="1">
            <a:prstTxWarp prst="textNoShape">
              <a:avLst/>
            </a:prstTxWarp>
          </a:bodyPr>
          <a:lstStyle>
            <a:lvl1pPr algn="r">
              <a:defRPr sz="1400" b="0"/>
            </a:lvl1pPr>
          </a:lstStyle>
          <a:p>
            <a:fld id="{1A0D551A-3EDE-1947-8C72-705A66CE8ACD}" type="slidenum">
              <a:rPr lang="en-US" altLang="en-US"/>
              <a:pPr/>
              <a:t>‹#›</a:t>
            </a:fld>
            <a:endParaRPr lang="en-US" altLang="en-US"/>
          </a:p>
        </p:txBody>
      </p:sp>
      <p:sp>
        <p:nvSpPr>
          <p:cNvPr id="77831" name="Text Box 7"/>
          <p:cNvSpPr txBox="1">
            <a:spLocks noChangeArrowheads="1"/>
          </p:cNvSpPr>
          <p:nvPr>
            <p:custDataLst>
              <p:tags r:id="rId19"/>
            </p:custDataLst>
          </p:nvPr>
        </p:nvSpPr>
        <p:spPr bwMode="auto">
          <a:xfrm>
            <a:off x="8305800" y="6096000"/>
            <a:ext cx="604838" cy="431800"/>
          </a:xfrm>
          <a:prstGeom prst="rect">
            <a:avLst/>
          </a:prstGeom>
          <a:noFill/>
          <a:ln w="9525">
            <a:noFill/>
            <a:miter lim="800000"/>
            <a:headEnd/>
            <a:tailEnd/>
          </a:ln>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algn="r" eaLnBrk="1" hangingPunct="1">
              <a:spcBef>
                <a:spcPct val="50000"/>
              </a:spcBef>
            </a:pPr>
            <a:fld id="{A788A7F9-D34C-CA4F-8343-B15720587C93}" type="slidenum">
              <a:rPr lang="en-US" altLang="en-US" sz="2200" b="0">
                <a:solidFill>
                  <a:srgbClr val="5F5F5F"/>
                </a:solidFill>
                <a:latin typeface="Times New Roman" charset="0"/>
              </a:rPr>
              <a:pPr algn="r" eaLnBrk="1" hangingPunct="1">
                <a:spcBef>
                  <a:spcPct val="50000"/>
                </a:spcBef>
              </a:pPr>
              <a:t>‹#›</a:t>
            </a:fld>
            <a:endParaRPr lang="en-US" altLang="en-US" sz="2200" b="0">
              <a:solidFill>
                <a:srgbClr val="5F5F5F"/>
              </a:solidFill>
              <a:latin typeface="Times New Roman" charset="0"/>
            </a:endParaRPr>
          </a:p>
        </p:txBody>
      </p:sp>
      <p:sp>
        <p:nvSpPr>
          <p:cNvPr id="68616" name="Rectangle 8"/>
          <p:cNvSpPr>
            <a:spLocks noChangeAspect="1" noChangeArrowheads="1"/>
          </p:cNvSpPr>
          <p:nvPr>
            <p:custDataLst>
              <p:tags r:id="rId20"/>
            </p:custDataLst>
          </p:nvPr>
        </p:nvSpPr>
        <p:spPr bwMode="auto">
          <a:xfrm>
            <a:off x="666750" y="381000"/>
            <a:ext cx="495300" cy="457200"/>
          </a:xfrm>
          <a:prstGeom prst="rect">
            <a:avLst/>
          </a:prstGeom>
          <a:solidFill>
            <a:srgbClr val="C0C0C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01" tIns="45653" rIns="91301" bIns="45653" anchor="ctr"/>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sz="1800" b="0"/>
          </a:p>
        </p:txBody>
      </p:sp>
      <p:sp>
        <p:nvSpPr>
          <p:cNvPr id="68617" name="Rectangle 9"/>
          <p:cNvSpPr>
            <a:spLocks noChangeAspect="1" noChangeArrowheads="1"/>
          </p:cNvSpPr>
          <p:nvPr>
            <p:custDataLst>
              <p:tags r:id="rId21"/>
            </p:custDataLst>
          </p:nvPr>
        </p:nvSpPr>
        <p:spPr bwMode="auto">
          <a:xfrm>
            <a:off x="742950" y="685800"/>
            <a:ext cx="628650" cy="381000"/>
          </a:xfrm>
          <a:prstGeom prst="rect">
            <a:avLst/>
          </a:prstGeom>
          <a:solidFill>
            <a:srgbClr val="DDDDDD">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01" tIns="45653" rIns="91301" bIns="45653" anchor="ctr"/>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sz="1800" b="0"/>
          </a:p>
        </p:txBody>
      </p:sp>
      <p:sp>
        <p:nvSpPr>
          <p:cNvPr id="68618" name="Rectangle 10"/>
          <p:cNvSpPr>
            <a:spLocks noChangeAspect="1" noChangeArrowheads="1"/>
          </p:cNvSpPr>
          <p:nvPr>
            <p:custDataLst>
              <p:tags r:id="rId22"/>
            </p:custDataLst>
          </p:nvPr>
        </p:nvSpPr>
        <p:spPr bwMode="auto">
          <a:xfrm>
            <a:off x="285750" y="609600"/>
            <a:ext cx="571500" cy="361950"/>
          </a:xfrm>
          <a:prstGeom prst="rect">
            <a:avLst/>
          </a:prstGeom>
          <a:solidFill>
            <a:srgbClr val="B2B2B2">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01" tIns="45653" rIns="91301" bIns="45653" anchor="ctr"/>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sz="1800" b="0"/>
          </a:p>
        </p:txBody>
      </p:sp>
      <p:sp>
        <p:nvSpPr>
          <p:cNvPr id="77835" name="Text Box 11"/>
          <p:cNvSpPr txBox="1">
            <a:spLocks noChangeArrowheads="1"/>
          </p:cNvSpPr>
          <p:nvPr>
            <p:custDataLst>
              <p:tags r:id="rId23"/>
            </p:custDataLst>
          </p:nvPr>
        </p:nvSpPr>
        <p:spPr bwMode="auto">
          <a:xfrm rot="16200000">
            <a:off x="8262144" y="5290344"/>
            <a:ext cx="1214437" cy="244475"/>
          </a:xfrm>
          <a:prstGeom prst="rect">
            <a:avLst/>
          </a:prstGeom>
          <a:noFill/>
          <a:ln w="9525">
            <a:noFill/>
            <a:miter lim="800000"/>
            <a:headEnd/>
            <a:tailEnd/>
          </a:ln>
        </p:spPr>
        <p:txBody>
          <a:bodyPr lIns="91291" tIns="45643" rIns="91291" bIns="45643">
            <a:spAutoFit/>
          </a:bodyP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spcBef>
                <a:spcPct val="50000"/>
              </a:spcBef>
            </a:pPr>
            <a:r>
              <a:rPr lang="en-US" altLang="en-US" sz="1000" b="0">
                <a:solidFill>
                  <a:srgbClr val="C0C0C0"/>
                </a:solidFill>
                <a:latin typeface="Times New Roman" charset="0"/>
              </a:rPr>
              <a:t>zdz © mmvii</a:t>
            </a:r>
            <a:endParaRPr lang="en-US" altLang="en-US" sz="2600" b="0">
              <a:solidFill>
                <a:srgbClr val="C0C0C0"/>
              </a:solidFill>
              <a:latin typeface="Times New Roman" charset="0"/>
            </a:endParaRPr>
          </a:p>
        </p:txBody>
      </p:sp>
      <p:sp>
        <p:nvSpPr>
          <p:cNvPr id="68620" name="Rectangle 12"/>
          <p:cNvSpPr>
            <a:spLocks noGrp="1" noChangeArrowheads="1"/>
          </p:cNvSpPr>
          <p:nvPr>
            <p:ph type="title"/>
            <p:custDataLst>
              <p:tags r:id="rId24"/>
            </p:custDataLst>
          </p:nvPr>
        </p:nvSpPr>
        <p:spPr bwMode="auto">
          <a:xfrm>
            <a:off x="457200" y="457200"/>
            <a:ext cx="8229600" cy="6096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291" tIns="45643" rIns="91291" bIns="45643"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48185" r:id="rId1"/>
    <p:sldLayoutId id="2147548186" r:id="rId2"/>
    <p:sldLayoutId id="2147548187" r:id="rId3"/>
    <p:sldLayoutId id="2147548188" r:id="rId4"/>
    <p:sldLayoutId id="2147548189" r:id="rId5"/>
    <p:sldLayoutId id="2147548190" r:id="rId6"/>
    <p:sldLayoutId id="2147548191" r:id="rId7"/>
    <p:sldLayoutId id="2147548192" r:id="rId8"/>
    <p:sldLayoutId id="2147548193" r:id="rId9"/>
    <p:sldLayoutId id="2147548194" r:id="rId10"/>
    <p:sldLayoutId id="2147548195" r:id="rId11"/>
  </p:sldLayoutIdLst>
  <p:hf hdr="0" ftr="0" dt="0"/>
  <p:txStyles>
    <p:titleStyle>
      <a:lvl1pPr algn="l" defTabSz="909638" rtl="0" eaLnBrk="0" fontAlgn="base" hangingPunct="0">
        <a:spcBef>
          <a:spcPct val="0"/>
        </a:spcBef>
        <a:spcAft>
          <a:spcPct val="0"/>
        </a:spcAft>
        <a:defRPr sz="2000">
          <a:solidFill>
            <a:schemeClr val="tx2"/>
          </a:solidFill>
          <a:latin typeface="+mj-lt"/>
          <a:ea typeface="+mj-ea"/>
          <a:cs typeface="+mj-cs"/>
        </a:defRPr>
      </a:lvl1pPr>
      <a:lvl2pPr algn="l" defTabSz="909638"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2pPr>
      <a:lvl3pPr algn="l" defTabSz="909638"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3pPr>
      <a:lvl4pPr algn="l" defTabSz="909638"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4pPr>
      <a:lvl5pPr algn="l" defTabSz="909638" rtl="0" eaLnBrk="0" fontAlgn="base" hangingPunct="0">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5pPr>
      <a:lvl6pPr marL="456557" algn="l" defTabSz="911531"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6pPr>
      <a:lvl7pPr marL="913116" algn="l" defTabSz="911531"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7pPr>
      <a:lvl8pPr marL="1369677" algn="l" defTabSz="911531"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8pPr>
      <a:lvl9pPr marL="1826233" algn="l" defTabSz="911531" rtl="0" eaLnBrk="1" fontAlgn="base" hangingPunct="1">
        <a:spcBef>
          <a:spcPct val="0"/>
        </a:spcBef>
        <a:spcAft>
          <a:spcPct val="0"/>
        </a:spcAft>
        <a:defRPr sz="2000">
          <a:solidFill>
            <a:schemeClr val="tx2"/>
          </a:solidFill>
          <a:latin typeface="Arial" pitchFamily="-65" charset="0"/>
          <a:ea typeface="ＭＳ Ｐゴシック" pitchFamily="-65" charset="-128"/>
          <a:cs typeface="ＭＳ Ｐゴシック" pitchFamily="-65" charset="-128"/>
        </a:defRPr>
      </a:lvl9pPr>
    </p:titleStyle>
    <p:bodyStyle>
      <a:lvl1pPr marL="339725" indent="-339725" algn="l" defTabSz="909638" rtl="0" eaLnBrk="0" fontAlgn="base" hangingPunct="0">
        <a:spcBef>
          <a:spcPct val="20000"/>
        </a:spcBef>
        <a:spcAft>
          <a:spcPct val="0"/>
        </a:spcAft>
        <a:buSzPct val="125000"/>
        <a:buFont typeface="Times New Roman" charset="0"/>
        <a:buChar char="▪"/>
        <a:defRPr sz="1600">
          <a:solidFill>
            <a:schemeClr val="tx1"/>
          </a:solidFill>
          <a:latin typeface="+mn-lt"/>
          <a:ea typeface="+mn-ea"/>
          <a:cs typeface="+mn-cs"/>
        </a:defRPr>
      </a:lvl1pPr>
      <a:lvl2pPr marL="739775" indent="-282575" algn="l" defTabSz="909638" rtl="0" eaLnBrk="0" fontAlgn="base" hangingPunct="0">
        <a:spcBef>
          <a:spcPct val="20000"/>
        </a:spcBef>
        <a:spcAft>
          <a:spcPct val="0"/>
        </a:spcAft>
        <a:buSzPct val="125000"/>
        <a:buFont typeface="Times New Roman" charset="0"/>
        <a:buChar char="▫"/>
        <a:defRPr sz="1400">
          <a:solidFill>
            <a:schemeClr val="tx1"/>
          </a:solidFill>
          <a:latin typeface="+mn-lt"/>
          <a:ea typeface="+mn-ea"/>
        </a:defRPr>
      </a:lvl2pPr>
      <a:lvl3pPr marL="1139825" indent="-227013" algn="l" defTabSz="909638" rtl="0" eaLnBrk="0" fontAlgn="base" hangingPunct="0">
        <a:spcBef>
          <a:spcPct val="20000"/>
        </a:spcBef>
        <a:spcAft>
          <a:spcPct val="0"/>
        </a:spcAft>
        <a:buChar char="•"/>
        <a:defRPr sz="1200">
          <a:solidFill>
            <a:schemeClr val="tx1"/>
          </a:solidFill>
          <a:latin typeface="+mn-lt"/>
          <a:ea typeface="+mn-ea"/>
        </a:defRPr>
      </a:lvl3pPr>
      <a:lvl4pPr marL="1595438" indent="-225425" algn="l" defTabSz="909638" rtl="0" eaLnBrk="0" fontAlgn="base" hangingPunct="0">
        <a:spcBef>
          <a:spcPct val="20000"/>
        </a:spcBef>
        <a:spcAft>
          <a:spcPct val="0"/>
        </a:spcAft>
        <a:buChar char="–"/>
        <a:defRPr sz="1000">
          <a:solidFill>
            <a:schemeClr val="tx1"/>
          </a:solidFill>
          <a:latin typeface="+mn-lt"/>
          <a:ea typeface="+mn-ea"/>
        </a:defRPr>
      </a:lvl4pPr>
      <a:lvl5pPr marL="2052638" indent="-225425" algn="l" defTabSz="909638" rtl="0" eaLnBrk="0" fontAlgn="base" hangingPunct="0">
        <a:spcBef>
          <a:spcPct val="20000"/>
        </a:spcBef>
        <a:spcAft>
          <a:spcPct val="0"/>
        </a:spcAft>
        <a:buChar char="»"/>
        <a:defRPr sz="800">
          <a:solidFill>
            <a:schemeClr val="tx1"/>
          </a:solidFill>
          <a:latin typeface="+mn-lt"/>
          <a:ea typeface="+mn-ea"/>
        </a:defRPr>
      </a:lvl5pPr>
      <a:lvl6pPr marL="2511071" indent="-228279" algn="l" defTabSz="911531" rtl="0" eaLnBrk="1" fontAlgn="base" hangingPunct="1">
        <a:spcBef>
          <a:spcPct val="20000"/>
        </a:spcBef>
        <a:spcAft>
          <a:spcPct val="0"/>
        </a:spcAft>
        <a:buChar char="»"/>
        <a:defRPr sz="800">
          <a:solidFill>
            <a:schemeClr val="tx1"/>
          </a:solidFill>
          <a:latin typeface="+mn-lt"/>
          <a:ea typeface="+mn-ea"/>
        </a:defRPr>
      </a:lvl6pPr>
      <a:lvl7pPr marL="2967632" indent="-228279" algn="l" defTabSz="911531" rtl="0" eaLnBrk="1" fontAlgn="base" hangingPunct="1">
        <a:spcBef>
          <a:spcPct val="20000"/>
        </a:spcBef>
        <a:spcAft>
          <a:spcPct val="0"/>
        </a:spcAft>
        <a:buChar char="»"/>
        <a:defRPr sz="800">
          <a:solidFill>
            <a:schemeClr val="tx1"/>
          </a:solidFill>
          <a:latin typeface="+mn-lt"/>
          <a:ea typeface="+mn-ea"/>
        </a:defRPr>
      </a:lvl7pPr>
      <a:lvl8pPr marL="3424188" indent="-228279" algn="l" defTabSz="911531" rtl="0" eaLnBrk="1" fontAlgn="base" hangingPunct="1">
        <a:spcBef>
          <a:spcPct val="20000"/>
        </a:spcBef>
        <a:spcAft>
          <a:spcPct val="0"/>
        </a:spcAft>
        <a:buChar char="»"/>
        <a:defRPr sz="800">
          <a:solidFill>
            <a:schemeClr val="tx1"/>
          </a:solidFill>
          <a:latin typeface="+mn-lt"/>
          <a:ea typeface="+mn-ea"/>
        </a:defRPr>
      </a:lvl8pPr>
      <a:lvl9pPr marL="3880749" indent="-228279" algn="l" defTabSz="911531" rtl="0" eaLnBrk="1" fontAlgn="base" hangingPunct="1">
        <a:spcBef>
          <a:spcPct val="20000"/>
        </a:spcBef>
        <a:spcAft>
          <a:spcPct val="0"/>
        </a:spcAft>
        <a:buChar char="»"/>
        <a:defRPr sz="8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5"/>
          <p:cNvSpPr>
            <a:spLocks noGrp="1" noChangeArrowheads="1"/>
          </p:cNvSpPr>
          <p:nvPr>
            <p:ph type="title"/>
            <p:custDataLst>
              <p:tags r:id="rId3"/>
            </p:custDataLst>
          </p:nvPr>
        </p:nvSpPr>
        <p:spPr bwMode="auto">
          <a:xfrm>
            <a:off x="122238" y="234950"/>
            <a:ext cx="8793162" cy="2921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title style</a:t>
            </a:r>
          </a:p>
        </p:txBody>
      </p:sp>
      <p:sp>
        <p:nvSpPr>
          <p:cNvPr id="80899" name="Rectangle 6"/>
          <p:cNvSpPr>
            <a:spLocks noGrp="1" noChangeArrowheads="1"/>
          </p:cNvSpPr>
          <p:nvPr>
            <p:ph type="body" idx="1"/>
            <p:custDataLst>
              <p:tags r:id="rId4"/>
            </p:custDataLst>
          </p:nvPr>
        </p:nvSpPr>
        <p:spPr bwMode="auto">
          <a:xfrm>
            <a:off x="125413" y="1298575"/>
            <a:ext cx="8793162" cy="125571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6" name="doc id"/>
          <p:cNvSpPr>
            <a:spLocks noGrp="1" noChangeArrowheads="1"/>
          </p:cNvSpPr>
          <p:nvPr>
            <p:ph type="ftr" sz="quarter" idx="3"/>
            <p:custDataLst>
              <p:tags r:id="rId5"/>
            </p:custDataLst>
          </p:nvPr>
        </p:nvSpPr>
        <p:spPr bwMode="auto">
          <a:xfrm>
            <a:off x="8915400" y="36513"/>
            <a:ext cx="0" cy="123825"/>
          </a:xfrm>
          <a:prstGeom prst="rect">
            <a:avLst/>
          </a:prstGeom>
          <a:ln>
            <a:miter lim="800000"/>
            <a:headEnd/>
            <a:tailEnd/>
          </a:ln>
        </p:spPr>
        <p:txBody>
          <a:bodyPr vert="horz" wrap="none" lIns="0" tIns="0" rIns="0" bIns="0" numCol="1" anchor="t" anchorCtr="0" compatLnSpc="1">
            <a:prstTxWarp prst="textNoShape">
              <a:avLst/>
            </a:prstTxWarp>
            <a:spAutoFit/>
          </a:bodyPr>
          <a:lstStyle>
            <a:lvl1pPr algn="r">
              <a:defRPr sz="800" b="0">
                <a:solidFill>
                  <a:srgbClr val="000000"/>
                </a:solidFill>
                <a:latin typeface="Arial" pitchFamily="-107" charset="0"/>
                <a:ea typeface="ＭＳ Ｐゴシック" pitchFamily="-107" charset="-128"/>
                <a:cs typeface="ＭＳ Ｐゴシック" pitchFamily="-107" charset="-128"/>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548857" r:id="rId1"/>
  </p:sldLayoutIdLst>
  <p:hf hdr="0" dt="0"/>
  <p:txStyles>
    <p:titleStyle>
      <a:lvl1pPr algn="l" defTabSz="909638" rtl="0" eaLnBrk="0" fontAlgn="base" hangingPunct="0">
        <a:spcBef>
          <a:spcPct val="0"/>
        </a:spcBef>
        <a:spcAft>
          <a:spcPct val="0"/>
        </a:spcAft>
        <a:defRPr sz="1900" b="1">
          <a:solidFill>
            <a:schemeClr val="tx2"/>
          </a:solidFill>
          <a:latin typeface="Arial" pitchFamily="-65" charset="0"/>
          <a:ea typeface="+mj-ea"/>
          <a:cs typeface="+mj-cs"/>
        </a:defRPr>
      </a:lvl1pPr>
      <a:lvl2pPr algn="l" defTabSz="909638"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2pPr>
      <a:lvl3pPr algn="l" defTabSz="909638"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3pPr>
      <a:lvl4pPr algn="l" defTabSz="909638"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4pPr>
      <a:lvl5pPr algn="l" defTabSz="909638" rtl="0" eaLnBrk="0" fontAlgn="base" hangingPunct="0">
        <a:spcBef>
          <a:spcPct val="0"/>
        </a:spcBef>
        <a:spcAft>
          <a:spcPct val="0"/>
        </a:spcAft>
        <a:defRPr sz="1900" b="1">
          <a:solidFill>
            <a:schemeClr val="tx2"/>
          </a:solidFill>
          <a:latin typeface="Arial" pitchFamily="-65" charset="0"/>
          <a:ea typeface="ＭＳ Ｐゴシック" pitchFamily="-65" charset="-128"/>
          <a:cs typeface="ＭＳ Ｐゴシック" pitchFamily="-65" charset="-128"/>
        </a:defRPr>
      </a:lvl5pPr>
      <a:lvl6pPr marL="456557" algn="l" defTabSz="911531" rtl="0" eaLnBrk="1" fontAlgn="base" hangingPunct="1">
        <a:spcBef>
          <a:spcPct val="0"/>
        </a:spcBef>
        <a:spcAft>
          <a:spcPct val="0"/>
        </a:spcAft>
        <a:defRPr sz="1900" b="1">
          <a:solidFill>
            <a:schemeClr val="tx2"/>
          </a:solidFill>
          <a:latin typeface="Arial" pitchFamily="-65" charset="0"/>
        </a:defRPr>
      </a:lvl6pPr>
      <a:lvl7pPr marL="913116" algn="l" defTabSz="911531" rtl="0" eaLnBrk="1" fontAlgn="base" hangingPunct="1">
        <a:spcBef>
          <a:spcPct val="0"/>
        </a:spcBef>
        <a:spcAft>
          <a:spcPct val="0"/>
        </a:spcAft>
        <a:defRPr sz="1900" b="1">
          <a:solidFill>
            <a:schemeClr val="tx2"/>
          </a:solidFill>
          <a:latin typeface="Arial" pitchFamily="-65" charset="0"/>
        </a:defRPr>
      </a:lvl7pPr>
      <a:lvl8pPr marL="1369677" algn="l" defTabSz="911531" rtl="0" eaLnBrk="1" fontAlgn="base" hangingPunct="1">
        <a:spcBef>
          <a:spcPct val="0"/>
        </a:spcBef>
        <a:spcAft>
          <a:spcPct val="0"/>
        </a:spcAft>
        <a:defRPr sz="1900" b="1">
          <a:solidFill>
            <a:schemeClr val="tx2"/>
          </a:solidFill>
          <a:latin typeface="Arial" pitchFamily="-65" charset="0"/>
        </a:defRPr>
      </a:lvl8pPr>
      <a:lvl9pPr marL="1826233" algn="l" defTabSz="911531" rtl="0" eaLnBrk="1" fontAlgn="base" hangingPunct="1">
        <a:spcBef>
          <a:spcPct val="0"/>
        </a:spcBef>
        <a:spcAft>
          <a:spcPct val="0"/>
        </a:spcAft>
        <a:defRPr sz="1900" b="1">
          <a:solidFill>
            <a:schemeClr val="tx2"/>
          </a:solidFill>
          <a:latin typeface="Arial" pitchFamily="-65" charset="0"/>
        </a:defRPr>
      </a:lvl9pPr>
    </p:titleStyle>
    <p:bodyStyle>
      <a:lvl1pPr marL="339725" indent="-339725" algn="l" defTabSz="909638" rtl="0" eaLnBrk="0" fontAlgn="base" hangingPunct="0">
        <a:spcBef>
          <a:spcPct val="0"/>
        </a:spcBef>
        <a:spcAft>
          <a:spcPct val="0"/>
        </a:spcAft>
        <a:buSzPct val="120000"/>
        <a:buChar char="•"/>
        <a:defRPr sz="1600">
          <a:solidFill>
            <a:schemeClr val="tx1"/>
          </a:solidFill>
          <a:latin typeface="Arial" pitchFamily="-65" charset="0"/>
          <a:ea typeface="+mn-ea"/>
          <a:cs typeface="+mn-cs"/>
        </a:defRPr>
      </a:lvl1pPr>
      <a:lvl2pPr marL="144463" indent="-142875" algn="l" defTabSz="909638" rtl="0" eaLnBrk="0" fontAlgn="base" hangingPunct="0">
        <a:spcBef>
          <a:spcPct val="0"/>
        </a:spcBef>
        <a:spcAft>
          <a:spcPct val="0"/>
        </a:spcAft>
        <a:buSzPct val="120000"/>
        <a:buChar char="•"/>
        <a:defRPr sz="1600">
          <a:solidFill>
            <a:schemeClr val="tx1"/>
          </a:solidFill>
          <a:latin typeface="Arial" pitchFamily="-65" charset="0"/>
          <a:ea typeface="+mn-ea"/>
        </a:defRPr>
      </a:lvl2pPr>
      <a:lvl3pPr marL="298450" indent="-149225" algn="l" defTabSz="909638" rtl="0" eaLnBrk="0" fontAlgn="base" hangingPunct="0">
        <a:spcBef>
          <a:spcPct val="0"/>
        </a:spcBef>
        <a:spcAft>
          <a:spcPct val="0"/>
        </a:spcAft>
        <a:buChar char="–"/>
        <a:defRPr sz="1600">
          <a:solidFill>
            <a:schemeClr val="tx1"/>
          </a:solidFill>
          <a:latin typeface="Arial" pitchFamily="-65" charset="0"/>
          <a:ea typeface="+mn-ea"/>
        </a:defRPr>
      </a:lvl3pPr>
      <a:lvl4pPr marL="438150" indent="-134938" algn="l" defTabSz="909638" rtl="0" eaLnBrk="0" fontAlgn="base" hangingPunct="0">
        <a:spcBef>
          <a:spcPct val="0"/>
        </a:spcBef>
        <a:spcAft>
          <a:spcPct val="0"/>
        </a:spcAft>
        <a:buSzPct val="89000"/>
        <a:buChar char="•"/>
        <a:defRPr sz="1600">
          <a:solidFill>
            <a:schemeClr val="tx1"/>
          </a:solidFill>
          <a:latin typeface="Arial" pitchFamily="-65" charset="0"/>
          <a:ea typeface="+mn-ea"/>
        </a:defRPr>
      </a:lvl4pPr>
      <a:lvl5pPr marL="590550" indent="-147638" algn="l" defTabSz="909638" rtl="0" eaLnBrk="0" fontAlgn="base" hangingPunct="0">
        <a:spcBef>
          <a:spcPct val="0"/>
        </a:spcBef>
        <a:spcAft>
          <a:spcPct val="0"/>
        </a:spcAft>
        <a:buSzPct val="75000"/>
        <a:buChar char="–"/>
        <a:defRPr sz="1600">
          <a:solidFill>
            <a:schemeClr val="tx1"/>
          </a:solidFill>
          <a:latin typeface="Arial" pitchFamily="-65" charset="0"/>
          <a:ea typeface="+mn-ea"/>
        </a:defRPr>
      </a:lvl5pPr>
      <a:lvl6pPr marL="1049450" indent="-150602" algn="l" defTabSz="911531" rtl="0" eaLnBrk="1" fontAlgn="base" hangingPunct="1">
        <a:spcBef>
          <a:spcPct val="0"/>
        </a:spcBef>
        <a:spcAft>
          <a:spcPct val="0"/>
        </a:spcAft>
        <a:buSzPct val="75000"/>
        <a:buChar char="–"/>
        <a:defRPr sz="1600">
          <a:solidFill>
            <a:schemeClr val="tx1"/>
          </a:solidFill>
          <a:latin typeface="+mn-lt"/>
          <a:ea typeface="+mn-ea"/>
        </a:defRPr>
      </a:lvl6pPr>
      <a:lvl7pPr marL="1506012" indent="-150602" algn="l" defTabSz="911531" rtl="0" eaLnBrk="1" fontAlgn="base" hangingPunct="1">
        <a:spcBef>
          <a:spcPct val="0"/>
        </a:spcBef>
        <a:spcAft>
          <a:spcPct val="0"/>
        </a:spcAft>
        <a:buSzPct val="75000"/>
        <a:buChar char="–"/>
        <a:defRPr sz="1600">
          <a:solidFill>
            <a:schemeClr val="tx1"/>
          </a:solidFill>
          <a:latin typeface="+mn-lt"/>
          <a:ea typeface="+mn-ea"/>
        </a:defRPr>
      </a:lvl7pPr>
      <a:lvl8pPr marL="1962566" indent="-150602" algn="l" defTabSz="911531" rtl="0" eaLnBrk="1" fontAlgn="base" hangingPunct="1">
        <a:spcBef>
          <a:spcPct val="0"/>
        </a:spcBef>
        <a:spcAft>
          <a:spcPct val="0"/>
        </a:spcAft>
        <a:buSzPct val="75000"/>
        <a:buChar char="–"/>
        <a:defRPr sz="1600">
          <a:solidFill>
            <a:schemeClr val="tx1"/>
          </a:solidFill>
          <a:latin typeface="+mn-lt"/>
          <a:ea typeface="+mn-ea"/>
        </a:defRPr>
      </a:lvl8pPr>
      <a:lvl9pPr marL="2419126" indent="-150602" algn="l" defTabSz="911531"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21890" name="Rectangle 2"/>
          <p:cNvSpPr>
            <a:spLocks noGrp="1" noChangeArrowheads="1"/>
          </p:cNvSpPr>
          <p:nvPr>
            <p:ph type="title"/>
            <p:custDataLst>
              <p:tags r:id="rId3"/>
            </p:custDataLst>
          </p:nvPr>
        </p:nvSpPr>
        <p:spPr bwMode="auto">
          <a:xfrm>
            <a:off x="457200" y="381000"/>
            <a:ext cx="8229600" cy="1371600"/>
          </a:xfrm>
          <a:prstGeom prst="rect">
            <a:avLst/>
          </a:prstGeom>
          <a:noFill/>
          <a:ln w="9525">
            <a:noFill/>
            <a:miter lim="800000"/>
            <a:headEnd/>
            <a:tailEnd/>
          </a:ln>
          <a:effectLst/>
        </p:spPr>
        <p:txBody>
          <a:bodyPr vert="horz" wrap="square" lIns="91311" tIns="45653" rIns="91311" bIns="45653" numCol="1" anchor="ctr" anchorCtr="0" compatLnSpc="1">
            <a:prstTxWarp prst="textNoShape">
              <a:avLst/>
            </a:prstTxWarp>
          </a:bodyPr>
          <a:lstStyle/>
          <a:p>
            <a:pPr lvl="0"/>
            <a:r>
              <a:rPr lang="en-US"/>
              <a:t>Click to edit Master title style</a:t>
            </a:r>
          </a:p>
        </p:txBody>
      </p:sp>
      <p:sp>
        <p:nvSpPr>
          <p:cNvPr id="421891" name="Rectangle 3"/>
          <p:cNvSpPr>
            <a:spLocks noGrp="1" noChangeArrowheads="1"/>
          </p:cNvSpPr>
          <p:nvPr>
            <p:ph type="body" idx="1"/>
            <p:custDataLst>
              <p:tags r:id="rId4"/>
            </p:custDataLst>
          </p:nvPr>
        </p:nvSpPr>
        <p:spPr bwMode="auto">
          <a:xfrm>
            <a:off x="457200" y="1981200"/>
            <a:ext cx="8229600" cy="411480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quarter" idx="2"/>
            <p:custDataLst>
              <p:tags r:id="rId5"/>
            </p:custDataLst>
          </p:nvPr>
        </p:nvSpPr>
        <p:spPr bwMode="auto">
          <a:xfrm>
            <a:off x="457200" y="6245225"/>
            <a:ext cx="2133600" cy="476250"/>
          </a:xfrm>
          <a:prstGeom prst="rect">
            <a:avLst/>
          </a:prstGeom>
          <a:ln>
            <a:miter lim="800000"/>
            <a:headEnd/>
            <a:tailEnd/>
          </a:ln>
        </p:spPr>
        <p:txBody>
          <a:bodyPr vert="horz" wrap="square" lIns="91311" tIns="45653" rIns="91311" bIns="45653" numCol="1" anchor="b" anchorCtr="0" compatLnSpc="1">
            <a:prstTxWarp prst="textNoShape">
              <a:avLst/>
            </a:prstTxWarp>
          </a:bodyPr>
          <a:lstStyle>
            <a:lvl1pPr>
              <a:defRPr sz="1400" b="0">
                <a:effectLst>
                  <a:outerShdw blurRad="38100" dist="38100" dir="2700000" algn="tl">
                    <a:srgbClr val="000000"/>
                  </a:outerShdw>
                </a:effectLst>
              </a:defRPr>
            </a:lvl1pPr>
          </a:lstStyle>
          <a:p>
            <a:fld id="{2AB55099-BCCE-184C-961A-8BEF54E57198}" type="datetime1">
              <a:rPr lang="en-US" altLang="en-US"/>
              <a:pPr/>
              <a:t>2/10/25</a:t>
            </a:fld>
            <a:endParaRPr lang="en-US" altLang="en-US"/>
          </a:p>
        </p:txBody>
      </p:sp>
      <p:sp>
        <p:nvSpPr>
          <p:cNvPr id="8" name="Rectangle 5"/>
          <p:cNvSpPr>
            <a:spLocks noGrp="1" noChangeArrowheads="1"/>
          </p:cNvSpPr>
          <p:nvPr>
            <p:ph type="ftr" sz="quarter" idx="3"/>
            <p:custDataLst>
              <p:tags r:id="rId6"/>
            </p:custDataLst>
          </p:nvPr>
        </p:nvSpPr>
        <p:spPr bwMode="auto">
          <a:xfrm>
            <a:off x="3124200" y="6245225"/>
            <a:ext cx="2895600" cy="476250"/>
          </a:xfrm>
          <a:prstGeom prst="rect">
            <a:avLst/>
          </a:prstGeom>
          <a:ln>
            <a:miter lim="800000"/>
            <a:headEnd/>
            <a:tailEnd/>
          </a:ln>
        </p:spPr>
        <p:txBody>
          <a:bodyPr vert="horz" wrap="square" lIns="91311" tIns="45653" rIns="91311" bIns="45653" numCol="1" anchor="b" anchorCtr="0" compatLnSpc="1">
            <a:prstTxWarp prst="textNoShape">
              <a:avLst/>
            </a:prstTxWarp>
          </a:bodyPr>
          <a:lstStyle>
            <a:lvl1pPr algn="ctr">
              <a:defRPr sz="1400" b="0">
                <a:effectLst>
                  <a:outerShdw blurRad="38100" dist="38100" dir="2700000" algn="tl">
                    <a:srgbClr val="000000"/>
                  </a:outerShdw>
                </a:effectLst>
                <a:latin typeface="Arial" pitchFamily="-107" charset="0"/>
                <a:ea typeface="ＭＳ Ｐゴシック" pitchFamily="-107" charset="-128"/>
                <a:cs typeface="ＭＳ Ｐゴシック" pitchFamily="-107" charset="-128"/>
              </a:defRPr>
            </a:lvl1pPr>
          </a:lstStyle>
          <a:p>
            <a:pPr>
              <a:defRPr/>
            </a:pPr>
            <a:endParaRPr lang="en-US"/>
          </a:p>
        </p:txBody>
      </p:sp>
      <p:sp>
        <p:nvSpPr>
          <p:cNvPr id="9" name="Rectangle 6"/>
          <p:cNvSpPr>
            <a:spLocks noGrp="1" noChangeArrowheads="1"/>
          </p:cNvSpPr>
          <p:nvPr>
            <p:ph type="sldNum" sz="quarter" idx="4"/>
            <p:custDataLst>
              <p:tags r:id="rId7"/>
            </p:custDataLst>
          </p:nvPr>
        </p:nvSpPr>
        <p:spPr bwMode="auto">
          <a:xfrm>
            <a:off x="6553200" y="6245225"/>
            <a:ext cx="2133600" cy="476250"/>
          </a:xfrm>
          <a:prstGeom prst="rect">
            <a:avLst/>
          </a:prstGeom>
          <a:ln>
            <a:miter lim="800000"/>
            <a:headEnd/>
            <a:tailEnd/>
          </a:ln>
        </p:spPr>
        <p:txBody>
          <a:bodyPr vert="horz" wrap="square" lIns="91311" tIns="45653" rIns="91311" bIns="45653" numCol="1" anchor="b" anchorCtr="0" compatLnSpc="1">
            <a:prstTxWarp prst="textNoShape">
              <a:avLst/>
            </a:prstTxWarp>
          </a:bodyPr>
          <a:lstStyle>
            <a:lvl1pPr algn="r">
              <a:defRPr sz="1400" b="0">
                <a:effectLst>
                  <a:outerShdw blurRad="38100" dist="38100" dir="2700000" algn="tl">
                    <a:srgbClr val="000000"/>
                  </a:outerShdw>
                </a:effectLst>
              </a:defRPr>
            </a:lvl1pPr>
          </a:lstStyle>
          <a:p>
            <a:fld id="{90466813-7807-4743-9F99-C6E9FEACB31F}"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548196" r:id="rId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6pPr>
      <a:lvl7pPr marL="913116"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7pPr>
      <a:lvl8pPr marL="1369677"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8pPr>
      <a:lvl9pPr marL="1826233"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Tahoma" pitchFamily="-65" charset="0"/>
          <a:ea typeface="Arial" pitchFamily="-65" charset="0"/>
          <a:cs typeface="Arial" pitchFamily="-65" charset="0"/>
        </a:defRPr>
      </a:lvl9pPr>
    </p:titleStyle>
    <p:bodyStyle>
      <a:lvl1pPr marL="339725" indent="-339725" algn="l" rtl="0" eaLnBrk="0" fontAlgn="base" hangingPunct="0">
        <a:spcBef>
          <a:spcPct val="20000"/>
        </a:spcBef>
        <a:spcAft>
          <a:spcPct val="0"/>
        </a:spcAft>
        <a:buClr>
          <a:schemeClr val="hlink"/>
        </a:buClr>
        <a:buSzPct val="65000"/>
        <a:buFont typeface="Wingdings" charset="2"/>
        <a:buChar char="n"/>
        <a:defRPr sz="3200">
          <a:solidFill>
            <a:schemeClr val="tx1"/>
          </a:solidFill>
          <a:effectLst>
            <a:outerShdw blurRad="38100" dist="38100" dir="2700000" algn="tl">
              <a:srgbClr val="000000"/>
            </a:outerShdw>
          </a:effectLst>
          <a:latin typeface="Arial" pitchFamily="-65" charset="0"/>
          <a:ea typeface="ＭＳ Ｐゴシック" pitchFamily="-65" charset="-128"/>
          <a:cs typeface="ＭＳ Ｐゴシック" pitchFamily="-65" charset="-128"/>
        </a:defRPr>
      </a:lvl1pPr>
      <a:lvl2pPr marL="739775" indent="-282575" algn="l" rtl="0" eaLnBrk="0" fontAlgn="base" hangingPunct="0">
        <a:spcBef>
          <a:spcPct val="20000"/>
        </a:spcBef>
        <a:spcAft>
          <a:spcPct val="0"/>
        </a:spcAft>
        <a:buClr>
          <a:schemeClr val="folHlink"/>
        </a:buClr>
        <a:buSzPct val="65000"/>
        <a:buFont typeface="Wingdings" charset="2"/>
        <a:buChar char="n"/>
        <a:defRPr sz="28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2pPr>
      <a:lvl3pPr marL="1139825" indent="-225425" algn="l" rtl="0" eaLnBrk="0" fontAlgn="base" hangingPunct="0">
        <a:spcBef>
          <a:spcPct val="20000"/>
        </a:spcBef>
        <a:spcAft>
          <a:spcPct val="0"/>
        </a:spcAft>
        <a:buClr>
          <a:schemeClr val="hlink"/>
        </a:buClr>
        <a:buSzPct val="65000"/>
        <a:buFont typeface="Wingdings" charset="2"/>
        <a:buChar char="n"/>
        <a:defRPr sz="24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3pPr>
      <a:lvl4pPr marL="1595438" indent="-225425" algn="l" rtl="0" eaLnBrk="0" fontAlgn="base" hangingPunct="0">
        <a:spcBef>
          <a:spcPct val="20000"/>
        </a:spcBef>
        <a:spcAft>
          <a:spcPct val="0"/>
        </a:spcAft>
        <a:buClr>
          <a:schemeClr val="folHlink"/>
        </a:buClr>
        <a:buSzPct val="65000"/>
        <a:buFont typeface="Wingdings" charset="2"/>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4pPr>
      <a:lvl5pPr marL="2052638" indent="-225425" algn="l" rtl="0" eaLnBrk="0" fontAlgn="base" hangingPunct="0">
        <a:spcBef>
          <a:spcPct val="20000"/>
        </a:spcBef>
        <a:spcAft>
          <a:spcPct val="0"/>
        </a:spcAft>
        <a:buClr>
          <a:schemeClr val="hlink"/>
        </a:buClr>
        <a:buSzPct val="65000"/>
        <a:buFont typeface="Wingdings" charset="2"/>
        <a:buChar char="n"/>
        <a:defRPr sz="2000">
          <a:solidFill>
            <a:schemeClr val="tx1"/>
          </a:solidFill>
          <a:effectLst>
            <a:outerShdw blurRad="38100" dist="38100" dir="2700000" algn="tl">
              <a:srgbClr val="000000"/>
            </a:outerShdw>
          </a:effectLst>
          <a:latin typeface="Arial" pitchFamily="-65" charset="0"/>
          <a:ea typeface="ＭＳ Ｐゴシック" pitchFamily="-65" charset="-128"/>
          <a:cs typeface="+mn-cs"/>
        </a:defRPr>
      </a:lvl5pPr>
      <a:lvl6pPr marL="2511071" indent="-228279"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6pPr>
      <a:lvl7pPr marL="2967632" indent="-228279"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7pPr>
      <a:lvl8pPr marL="3424188" indent="-228279"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8pPr>
      <a:lvl9pPr marL="3880749" indent="-228279" algn="l" rtl="0" eaLnBrk="1" fontAlgn="base" hangingPunct="1">
        <a:spcBef>
          <a:spcPct val="20000"/>
        </a:spcBef>
        <a:spcAft>
          <a:spcPct val="0"/>
        </a:spcAft>
        <a:buClr>
          <a:schemeClr val="hlink"/>
        </a:buClr>
        <a:buSzPct val="65000"/>
        <a:buFont typeface="Wingdings" pitchFamily="-65" charset="2"/>
        <a:buChar char="n"/>
        <a:defRPr sz="2000">
          <a:solidFill>
            <a:schemeClr val="tx1"/>
          </a:solidFill>
          <a:effectLst>
            <a:outerShdw blurRad="38100" dist="38100" dir="2700000" algn="tl">
              <a:srgbClr val="000000"/>
            </a:outerShdw>
          </a:effectLst>
          <a:latin typeface="+mn-lt"/>
          <a:ea typeface="+mn-ea"/>
          <a:cs typeface="+mn-cs"/>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custDataLst>
              <p:tags r:id="rId10"/>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en-US"/>
              <a:t>Click to edit Master title style</a:t>
            </a:r>
          </a:p>
        </p:txBody>
      </p:sp>
      <p:sp>
        <p:nvSpPr>
          <p:cNvPr id="84995" name="Rectangle 3"/>
          <p:cNvSpPr>
            <a:spLocks noGrp="1" noChangeArrowheads="1"/>
          </p:cNvSpPr>
          <p:nvPr>
            <p:ph type="body" idx="1"/>
            <p:custDataLst>
              <p:tags r:id="rId11"/>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48858" r:id="rId1"/>
    <p:sldLayoutId id="2147548859" r:id="rId2"/>
    <p:sldLayoutId id="2147548860" r:id="rId3"/>
    <p:sldLayoutId id="2147548861" r:id="rId4"/>
    <p:sldLayoutId id="2147548862" r:id="rId5"/>
    <p:sldLayoutId id="2147548863" r:id="rId6"/>
    <p:sldLayoutId id="2147548864" r:id="rId7"/>
    <p:sldLayoutId id="2147548865" r:id="rId8"/>
  </p:sldLayoutIdLst>
  <p:transition/>
  <p:txStyles>
    <p:titleStyle>
      <a:lvl1pPr algn="ctr" rtl="0" eaLnBrk="0" fontAlgn="base" hangingPunct="0">
        <a:spcBef>
          <a:spcPct val="0"/>
        </a:spcBef>
        <a:spcAft>
          <a:spcPct val="0"/>
        </a:spcAft>
        <a:defRPr sz="3200" b="1" u="sng">
          <a:solidFill>
            <a:srgbClr val="0000CC"/>
          </a:solidFill>
          <a:latin typeface="Arial" pitchFamily="-109"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3200" b="1" u="sng">
          <a:solidFill>
            <a:srgbClr val="0000CC"/>
          </a:solidFill>
          <a:latin typeface="Arial" pitchFamily="-65" charset="0"/>
        </a:defRPr>
      </a:lvl6pPr>
      <a:lvl7pPr marL="913116" algn="ctr" rtl="0" eaLnBrk="1" fontAlgn="base" hangingPunct="1">
        <a:spcBef>
          <a:spcPct val="0"/>
        </a:spcBef>
        <a:spcAft>
          <a:spcPct val="0"/>
        </a:spcAft>
        <a:defRPr sz="3200" b="1" u="sng">
          <a:solidFill>
            <a:srgbClr val="0000CC"/>
          </a:solidFill>
          <a:latin typeface="Arial" pitchFamily="-65" charset="0"/>
        </a:defRPr>
      </a:lvl7pPr>
      <a:lvl8pPr marL="1369677" algn="ctr" rtl="0" eaLnBrk="1" fontAlgn="base" hangingPunct="1">
        <a:spcBef>
          <a:spcPct val="0"/>
        </a:spcBef>
        <a:spcAft>
          <a:spcPct val="0"/>
        </a:spcAft>
        <a:defRPr sz="3200" b="1" u="sng">
          <a:solidFill>
            <a:srgbClr val="0000CC"/>
          </a:solidFill>
          <a:latin typeface="Arial" pitchFamily="-65" charset="0"/>
        </a:defRPr>
      </a:lvl8pPr>
      <a:lvl9pPr marL="1826233" algn="ctr" rtl="0" eaLnBrk="1" fontAlgn="base" hangingPunct="1">
        <a:spcBef>
          <a:spcPct val="0"/>
        </a:spcBef>
        <a:spcAft>
          <a:spcPct val="0"/>
        </a:spcAft>
        <a:defRPr sz="3200" b="1" u="sng">
          <a:solidFill>
            <a:srgbClr val="0000CC"/>
          </a:solidFill>
          <a:latin typeface="Arial"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Arial" pitchFamily="-109" charset="0"/>
          <a:ea typeface="+mn-ea"/>
          <a:cs typeface="+mn-cs"/>
        </a:defRPr>
      </a:lvl1pPr>
      <a:lvl2pPr marL="568325" indent="-225425" algn="l" rtl="0" eaLnBrk="0" fontAlgn="base" hangingPunct="0">
        <a:spcBef>
          <a:spcPct val="20000"/>
        </a:spcBef>
        <a:spcAft>
          <a:spcPct val="0"/>
        </a:spcAft>
        <a:buFont typeface="Symbol" charset="2"/>
        <a:buChar char="à"/>
        <a:defRPr sz="2000">
          <a:solidFill>
            <a:schemeClr val="tx1"/>
          </a:solidFill>
          <a:latin typeface="Arial" pitchFamily="-109" charset="0"/>
          <a:ea typeface="+mn-ea"/>
        </a:defRPr>
      </a:lvl2pPr>
      <a:lvl3pPr marL="911225" indent="-225425" algn="l" rtl="0" eaLnBrk="0" fontAlgn="base" hangingPunct="0">
        <a:spcBef>
          <a:spcPct val="20000"/>
        </a:spcBef>
        <a:spcAft>
          <a:spcPct val="0"/>
        </a:spcAft>
        <a:buChar char="•"/>
        <a:defRPr sz="2000">
          <a:solidFill>
            <a:schemeClr val="tx1"/>
          </a:solidFill>
          <a:latin typeface="Arial" pitchFamily="-109" charset="0"/>
          <a:ea typeface="+mn-ea"/>
        </a:defRPr>
      </a:lvl3pPr>
      <a:lvl4pPr marL="1258888" indent="-230188" algn="l" rtl="0" eaLnBrk="0" fontAlgn="base" hangingPunct="0">
        <a:spcBef>
          <a:spcPct val="20000"/>
        </a:spcBef>
        <a:spcAft>
          <a:spcPct val="0"/>
        </a:spcAft>
        <a:buChar char="–"/>
        <a:defRPr sz="2000">
          <a:solidFill>
            <a:schemeClr val="tx1"/>
          </a:solidFill>
          <a:latin typeface="Arial" pitchFamily="-109" charset="0"/>
          <a:ea typeface="+mn-ea"/>
        </a:defRPr>
      </a:lvl4pPr>
      <a:lvl5pPr marL="1595438" indent="-220663" algn="l" rtl="0" eaLnBrk="0" fontAlgn="base" hangingPunct="0">
        <a:spcBef>
          <a:spcPct val="20000"/>
        </a:spcBef>
        <a:spcAft>
          <a:spcPct val="0"/>
        </a:spcAft>
        <a:buChar char="»"/>
        <a:defRPr sz="2000">
          <a:solidFill>
            <a:schemeClr val="tx1"/>
          </a:solidFill>
          <a:latin typeface="Arial" pitchFamily="-109" charset="0"/>
          <a:ea typeface="+mn-ea"/>
        </a:defRPr>
      </a:lvl5pPr>
      <a:lvl6pPr marL="2054512" indent="-223525" algn="l" rtl="0" eaLnBrk="1" fontAlgn="base" hangingPunct="1">
        <a:spcBef>
          <a:spcPct val="20000"/>
        </a:spcBef>
        <a:spcAft>
          <a:spcPct val="0"/>
        </a:spcAft>
        <a:buChar char="»"/>
        <a:defRPr sz="2000">
          <a:solidFill>
            <a:schemeClr val="tx1"/>
          </a:solidFill>
          <a:latin typeface="+mn-lt"/>
          <a:ea typeface="+mn-ea"/>
        </a:defRPr>
      </a:lvl6pPr>
      <a:lvl7pPr marL="2511071" indent="-223525" algn="l" rtl="0" eaLnBrk="1" fontAlgn="base" hangingPunct="1">
        <a:spcBef>
          <a:spcPct val="20000"/>
        </a:spcBef>
        <a:spcAft>
          <a:spcPct val="0"/>
        </a:spcAft>
        <a:buChar char="»"/>
        <a:defRPr sz="2000">
          <a:solidFill>
            <a:schemeClr val="tx1"/>
          </a:solidFill>
          <a:latin typeface="+mn-lt"/>
          <a:ea typeface="+mn-ea"/>
        </a:defRPr>
      </a:lvl7pPr>
      <a:lvl8pPr marL="2967632" indent="-223525" algn="l" rtl="0" eaLnBrk="1" fontAlgn="base" hangingPunct="1">
        <a:spcBef>
          <a:spcPct val="20000"/>
        </a:spcBef>
        <a:spcAft>
          <a:spcPct val="0"/>
        </a:spcAft>
        <a:buChar char="»"/>
        <a:defRPr sz="2000">
          <a:solidFill>
            <a:schemeClr val="tx1"/>
          </a:solidFill>
          <a:latin typeface="+mn-lt"/>
          <a:ea typeface="+mn-ea"/>
        </a:defRPr>
      </a:lvl8pPr>
      <a:lvl9pPr marL="3424188" indent="-223525"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custDataLst>
              <p:tags r:id="rId15"/>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custDataLst>
              <p:tags r:id="rId16"/>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custDataLst>
              <p:tags r:id="rId17"/>
            </p:custDataLst>
          </p:nvPr>
        </p:nvSpPr>
        <p:spPr>
          <a:xfrm>
            <a:off x="457200" y="6356350"/>
            <a:ext cx="2133600" cy="365125"/>
          </a:xfrm>
          <a:prstGeom prst="rect">
            <a:avLst/>
          </a:prstGeom>
        </p:spPr>
        <p:txBody>
          <a:bodyPr vert="horz" wrap="square" lIns="91320" tIns="45663" rIns="91320" bIns="45663" numCol="1" anchor="ctr" anchorCtr="0" compatLnSpc="1">
            <a:prstTxWarp prst="textNoShape">
              <a:avLst/>
            </a:prstTxWarp>
          </a:bodyPr>
          <a:lstStyle>
            <a:lvl1pPr>
              <a:defRPr>
                <a:solidFill>
                  <a:srgbClr val="898989"/>
                </a:solidFill>
              </a:defRPr>
            </a:lvl1pPr>
          </a:lstStyle>
          <a:p>
            <a:fld id="{0B6389C9-0BA7-0640-B7F9-EFBB98CF32B5}" type="datetime1">
              <a:rPr lang="en-US" altLang="en-US"/>
              <a:pPr/>
              <a:t>2/10/25</a:t>
            </a:fld>
            <a:endParaRPr lang="en-US" altLang="en-US"/>
          </a:p>
        </p:txBody>
      </p:sp>
      <p:sp>
        <p:nvSpPr>
          <p:cNvPr id="5" name="Footer Placeholder 4"/>
          <p:cNvSpPr>
            <a:spLocks noGrp="1"/>
          </p:cNvSpPr>
          <p:nvPr>
            <p:ph type="ftr" sz="quarter" idx="3"/>
            <p:custDataLst>
              <p:tags r:id="rId18"/>
            </p:custDataLst>
          </p:nvPr>
        </p:nvSpPr>
        <p:spPr>
          <a:xfrm>
            <a:off x="3124200" y="6356350"/>
            <a:ext cx="2895600" cy="365125"/>
          </a:xfrm>
          <a:prstGeom prst="rect">
            <a:avLst/>
          </a:prstGeom>
        </p:spPr>
        <p:txBody>
          <a:bodyPr vert="horz" lIns="91320" tIns="45663" rIns="91320" bIns="4566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9"/>
            </p:custDataLst>
          </p:nvPr>
        </p:nvSpPr>
        <p:spPr>
          <a:xfrm>
            <a:off x="6553200" y="6356350"/>
            <a:ext cx="2133600" cy="365125"/>
          </a:xfrm>
          <a:prstGeom prst="rect">
            <a:avLst/>
          </a:prstGeom>
        </p:spPr>
        <p:txBody>
          <a:bodyPr vert="horz" wrap="square" lIns="91320" tIns="45663" rIns="91320" bIns="45663" numCol="1" anchor="ctr" anchorCtr="0" compatLnSpc="1">
            <a:prstTxWarp prst="textNoShape">
              <a:avLst/>
            </a:prstTxWarp>
          </a:bodyPr>
          <a:lstStyle>
            <a:lvl1pPr algn="r">
              <a:defRPr>
                <a:solidFill>
                  <a:srgbClr val="898989"/>
                </a:solidFill>
              </a:defRPr>
            </a:lvl1pPr>
          </a:lstStyle>
          <a:p>
            <a:fld id="{29C41846-A296-704D-AA00-912AC148FB97}"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024" r:id="rId1"/>
    <p:sldLayoutId id="2147548025" r:id="rId2"/>
    <p:sldLayoutId id="2147548026" r:id="rId3"/>
    <p:sldLayoutId id="2147548027" r:id="rId4"/>
    <p:sldLayoutId id="2147548028" r:id="rId5"/>
    <p:sldLayoutId id="2147548029" r:id="rId6"/>
    <p:sldLayoutId id="2147548030" r:id="rId7"/>
    <p:sldLayoutId id="2147548031" r:id="rId8"/>
    <p:sldLayoutId id="2147548032" r:id="rId9"/>
    <p:sldLayoutId id="2147548033" r:id="rId10"/>
    <p:sldLayoutId id="2147548034" r:id="rId11"/>
    <p:sldLayoutId id="2147548839" r:id="rId12"/>
    <p:sldLayoutId id="2147548840" r:id="rId13"/>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5613"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6631" algn="ctr" defTabSz="456631"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3264" algn="ctr" defTabSz="456631"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69896" algn="ctr" defTabSz="456631"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6526" algn="ctr" defTabSz="456631"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70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42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1474" indent="-228316" algn="l" defTabSz="456631" rtl="0" eaLnBrk="1" latinLnBrk="0" hangingPunct="1">
        <a:spcBef>
          <a:spcPct val="20000"/>
        </a:spcBef>
        <a:buFont typeface="Arial"/>
        <a:buChar char="•"/>
        <a:defRPr sz="2000" kern="1200">
          <a:solidFill>
            <a:schemeClr val="tx1"/>
          </a:solidFill>
          <a:latin typeface="+mn-lt"/>
          <a:ea typeface="+mn-ea"/>
          <a:cs typeface="+mn-cs"/>
        </a:defRPr>
      </a:lvl6pPr>
      <a:lvl7pPr marL="2968106" indent="-228316" algn="l" defTabSz="456631" rtl="0" eaLnBrk="1" latinLnBrk="0" hangingPunct="1">
        <a:spcBef>
          <a:spcPct val="20000"/>
        </a:spcBef>
        <a:buFont typeface="Arial"/>
        <a:buChar char="•"/>
        <a:defRPr sz="2000" kern="1200">
          <a:solidFill>
            <a:schemeClr val="tx1"/>
          </a:solidFill>
          <a:latin typeface="+mn-lt"/>
          <a:ea typeface="+mn-ea"/>
          <a:cs typeface="+mn-cs"/>
        </a:defRPr>
      </a:lvl7pPr>
      <a:lvl8pPr marL="3424738" indent="-228316" algn="l" defTabSz="456631" rtl="0" eaLnBrk="1" latinLnBrk="0" hangingPunct="1">
        <a:spcBef>
          <a:spcPct val="20000"/>
        </a:spcBef>
        <a:buFont typeface="Arial"/>
        <a:buChar char="•"/>
        <a:defRPr sz="2000" kern="1200">
          <a:solidFill>
            <a:schemeClr val="tx1"/>
          </a:solidFill>
          <a:latin typeface="+mn-lt"/>
          <a:ea typeface="+mn-ea"/>
          <a:cs typeface="+mn-cs"/>
        </a:defRPr>
      </a:lvl8pPr>
      <a:lvl9pPr marL="3881368" indent="-228316" algn="l" defTabSz="4566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custDataLst>
              <p:tags r:id="rId14"/>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en-US"/>
              <a:t>Click to edit Master title style</a:t>
            </a:r>
          </a:p>
        </p:txBody>
      </p:sp>
      <p:sp>
        <p:nvSpPr>
          <p:cNvPr id="94211" name="Rectangle 3"/>
          <p:cNvSpPr>
            <a:spLocks noGrp="1" noChangeArrowheads="1"/>
          </p:cNvSpPr>
          <p:nvPr>
            <p:ph type="body" idx="1"/>
            <p:custDataLst>
              <p:tags r:id="rId15"/>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4068" name="Rectangle 4"/>
          <p:cNvSpPr>
            <a:spLocks noGrp="1" noChangeArrowheads="1"/>
          </p:cNvSpPr>
          <p:nvPr>
            <p:ph type="sldNum" sz="quarter" idx="4"/>
            <p:custDataLst>
              <p:tags r:id="rId16"/>
            </p:custDataLst>
          </p:nvPr>
        </p:nvSpPr>
        <p:spPr bwMode="auto">
          <a:xfrm rot="16200000">
            <a:off x="6838950" y="4543426"/>
            <a:ext cx="4237037" cy="258762"/>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eaLnBrk="0" hangingPunct="0">
              <a:defRPr>
                <a:solidFill>
                  <a:schemeClr val="bg1"/>
                </a:solidFill>
              </a:defRPr>
            </a:lvl1pPr>
          </a:lstStyle>
          <a:p>
            <a:fld id="{587F30D2-7E30-1543-867C-79FDEC7550CA}" type="slidenum">
              <a:rPr lang="en-US" altLang="en-US"/>
              <a:pPr/>
              <a:t>‹#›</a:t>
            </a:fld>
            <a:r>
              <a:rPr lang="en-US" altLang="en-US"/>
              <a:t>   (c) Mark Gerstein, 2002, Yale, bioinfo.mbb.yale.edu</a:t>
            </a:r>
          </a:p>
        </p:txBody>
      </p:sp>
      <p:sp>
        <p:nvSpPr>
          <p:cNvPr id="94213"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7" name="Rectangle 6"/>
          <p:cNvSpPr>
            <a:spLocks noChangeArrowheads="1"/>
          </p:cNvSpPr>
          <p:nvPr>
            <p:custDataLst>
              <p:tags r:id="rId18"/>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23CDB94-7FA4-954B-A309-7CCCA0D4AB44}"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Tree>
  </p:cSld>
  <p:clrMap bg1="lt1" tx1="dk1" bg2="lt2" tx2="dk2" accent1="accent1" accent2="accent2" accent3="accent3" accent4="accent4" accent5="accent5" accent6="accent6" hlink="hlink" folHlink="folHlink"/>
  <p:sldLayoutIdLst>
    <p:sldLayoutId id="2147548866" r:id="rId1"/>
    <p:sldLayoutId id="2147548867" r:id="rId2"/>
    <p:sldLayoutId id="2147548868" r:id="rId3"/>
    <p:sldLayoutId id="2147548869" r:id="rId4"/>
    <p:sldLayoutId id="2147548870" r:id="rId5"/>
    <p:sldLayoutId id="2147548871" r:id="rId6"/>
    <p:sldLayoutId id="2147548872" r:id="rId7"/>
    <p:sldLayoutId id="2147548873" r:id="rId8"/>
    <p:sldLayoutId id="2147548874" r:id="rId9"/>
    <p:sldLayoutId id="2147548197" r:id="rId10"/>
    <p:sldLayoutId id="2147548198" r:id="rId11"/>
    <p:sldLayoutId id="2147548199" r:id="rId12"/>
  </p:sldLayoutIdLst>
  <p:transitio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3200" b="1" u="sng">
          <a:solidFill>
            <a:srgbClr val="0000CC"/>
          </a:solidFill>
          <a:latin typeface="Arial" pitchFamily="-65" charset="0"/>
        </a:defRPr>
      </a:lvl6pPr>
      <a:lvl7pPr marL="913116" algn="ctr" rtl="0" eaLnBrk="1" fontAlgn="base" hangingPunct="1">
        <a:spcBef>
          <a:spcPct val="0"/>
        </a:spcBef>
        <a:spcAft>
          <a:spcPct val="0"/>
        </a:spcAft>
        <a:defRPr sz="3200" b="1" u="sng">
          <a:solidFill>
            <a:srgbClr val="0000CC"/>
          </a:solidFill>
          <a:latin typeface="Arial" pitchFamily="-65" charset="0"/>
        </a:defRPr>
      </a:lvl7pPr>
      <a:lvl8pPr marL="1369677" algn="ctr" rtl="0" eaLnBrk="1" fontAlgn="base" hangingPunct="1">
        <a:spcBef>
          <a:spcPct val="0"/>
        </a:spcBef>
        <a:spcAft>
          <a:spcPct val="0"/>
        </a:spcAft>
        <a:defRPr sz="3200" b="1" u="sng">
          <a:solidFill>
            <a:srgbClr val="0000CC"/>
          </a:solidFill>
          <a:latin typeface="Arial" pitchFamily="-65" charset="0"/>
        </a:defRPr>
      </a:lvl8pPr>
      <a:lvl9pPr marL="1826233" algn="ctr" rtl="0" eaLnBrk="1" fontAlgn="base" hangingPunct="1">
        <a:spcBef>
          <a:spcPct val="0"/>
        </a:spcBef>
        <a:spcAft>
          <a:spcPct val="0"/>
        </a:spcAft>
        <a:defRPr sz="3200" b="1" u="sng">
          <a:solidFill>
            <a:srgbClr val="0000CC"/>
          </a:solidFill>
          <a:latin typeface="Arial"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2pPr>
      <a:lvl3pPr marL="911225" indent="-225425"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58888" indent="-230188"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5438" indent="-220663"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4512"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1071"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67632"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4188"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zh-TW"/>
              <a:t>Click to edit Master title style</a:t>
            </a:r>
          </a:p>
        </p:txBody>
      </p:sp>
      <p:sp>
        <p:nvSpPr>
          <p:cNvPr id="98307"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eaLnBrk="0" hangingPunct="0">
              <a:defRPr>
                <a:solidFill>
                  <a:schemeClr val="bg1"/>
                </a:solidFill>
              </a:defRPr>
            </a:lvl1pPr>
          </a:lstStyle>
          <a:p>
            <a:fld id="{4ABD596E-0989-3847-9461-576F40C9FE34}" type="slidenum">
              <a:rPr lang="zh-TW" altLang="en-US"/>
              <a:pPr/>
              <a:t>‹#›</a:t>
            </a:fld>
            <a:r>
              <a:rPr lang="en-US" altLang="zh-TW"/>
              <a:t>   (c) Mark Gerstein, 2002, Yale, bioinfo.mbb.yale.edu</a:t>
            </a:r>
          </a:p>
        </p:txBody>
      </p:sp>
      <p:sp>
        <p:nvSpPr>
          <p:cNvPr id="98309"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CC71AD3-64B9-AF47-96E6-34186CE5AC6B}"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Tree>
  </p:cSld>
  <p:clrMap bg1="lt1" tx1="dk1" bg2="lt2" tx2="dk2" accent1="accent1" accent2="accent2" accent3="accent3" accent4="accent4" accent5="accent5" accent6="accent6" hlink="hlink" folHlink="folHlink"/>
  <p:sldLayoutIdLst>
    <p:sldLayoutId id="2147548200" r:id="rId1"/>
    <p:sldLayoutId id="2147548201" r:id="rId2"/>
    <p:sldLayoutId id="2147548202" r:id="rId3"/>
    <p:sldLayoutId id="2147548203" r:id="rId4"/>
    <p:sldLayoutId id="2147548204" r:id="rId5"/>
    <p:sldLayoutId id="2147548205" r:id="rId6"/>
    <p:sldLayoutId id="2147548206" r:id="rId7"/>
    <p:sldLayoutId id="2147548207" r:id="rId8"/>
    <p:sldLayoutId id="2147548208" r:id="rId9"/>
    <p:sldLayoutId id="2147548209" r:id="rId10"/>
    <p:sldLayoutId id="2147548210" r:id="rId11"/>
  </p:sldLayoutIdLst>
  <p:transitio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655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3116"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6967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6233"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mn-ea"/>
          <a:cs typeface="+mn-cs"/>
        </a:defRPr>
      </a:lvl1pPr>
      <a:lvl2pPr marL="568325" indent="-225425" algn="l" rtl="0" eaLnBrk="0" fontAlgn="base" hangingPunct="0">
        <a:spcBef>
          <a:spcPct val="20000"/>
        </a:spcBef>
        <a:spcAft>
          <a:spcPct val="0"/>
        </a:spcAft>
        <a:buFont typeface="Symbol" charset="2"/>
        <a:buChar char="à"/>
        <a:defRPr sz="2000">
          <a:solidFill>
            <a:schemeClr val="tx1"/>
          </a:solidFill>
          <a:latin typeface="+mn-lt"/>
          <a:ea typeface="+mn-ea"/>
        </a:defRPr>
      </a:lvl2pPr>
      <a:lvl3pPr marL="911225" indent="-225425" algn="l" rtl="0" eaLnBrk="0" fontAlgn="base" hangingPunct="0">
        <a:spcBef>
          <a:spcPct val="20000"/>
        </a:spcBef>
        <a:spcAft>
          <a:spcPct val="0"/>
        </a:spcAft>
        <a:buChar char="•"/>
        <a:defRPr sz="2000">
          <a:solidFill>
            <a:schemeClr val="tx1"/>
          </a:solidFill>
          <a:latin typeface="+mn-lt"/>
          <a:ea typeface="+mn-ea"/>
        </a:defRPr>
      </a:lvl3pPr>
      <a:lvl4pPr marL="1258888" indent="-230188" algn="l" rtl="0" eaLnBrk="0" fontAlgn="base" hangingPunct="0">
        <a:spcBef>
          <a:spcPct val="20000"/>
        </a:spcBef>
        <a:spcAft>
          <a:spcPct val="0"/>
        </a:spcAft>
        <a:buChar char="–"/>
        <a:defRPr sz="2000">
          <a:solidFill>
            <a:schemeClr val="tx1"/>
          </a:solidFill>
          <a:latin typeface="+mn-lt"/>
          <a:ea typeface="+mn-ea"/>
        </a:defRPr>
      </a:lvl4pPr>
      <a:lvl5pPr marL="1595438" indent="-220663" algn="l" rtl="0" eaLnBrk="0" fontAlgn="base" hangingPunct="0">
        <a:spcBef>
          <a:spcPct val="20000"/>
        </a:spcBef>
        <a:spcAft>
          <a:spcPct val="0"/>
        </a:spcAft>
        <a:buChar char="»"/>
        <a:defRPr sz="2000">
          <a:solidFill>
            <a:schemeClr val="tx1"/>
          </a:solidFill>
          <a:latin typeface="+mn-lt"/>
          <a:ea typeface="+mn-ea"/>
        </a:defRPr>
      </a:lvl5pPr>
      <a:lvl6pPr marL="2054512" indent="-223525" algn="l" rtl="0" eaLnBrk="1" fontAlgn="base" hangingPunct="1">
        <a:spcBef>
          <a:spcPct val="20000"/>
        </a:spcBef>
        <a:spcAft>
          <a:spcPct val="0"/>
        </a:spcAft>
        <a:buChar char="»"/>
        <a:defRPr sz="2000">
          <a:solidFill>
            <a:schemeClr val="tx1"/>
          </a:solidFill>
          <a:latin typeface="+mn-lt"/>
          <a:ea typeface="+mn-ea"/>
        </a:defRPr>
      </a:lvl6pPr>
      <a:lvl7pPr marL="2511071" indent="-223525" algn="l" rtl="0" eaLnBrk="1" fontAlgn="base" hangingPunct="1">
        <a:spcBef>
          <a:spcPct val="20000"/>
        </a:spcBef>
        <a:spcAft>
          <a:spcPct val="0"/>
        </a:spcAft>
        <a:buChar char="»"/>
        <a:defRPr sz="2000">
          <a:solidFill>
            <a:schemeClr val="tx1"/>
          </a:solidFill>
          <a:latin typeface="+mn-lt"/>
          <a:ea typeface="+mn-ea"/>
        </a:defRPr>
      </a:lvl7pPr>
      <a:lvl8pPr marL="2967632" indent="-223525" algn="l" rtl="0" eaLnBrk="1" fontAlgn="base" hangingPunct="1">
        <a:spcBef>
          <a:spcPct val="20000"/>
        </a:spcBef>
        <a:spcAft>
          <a:spcPct val="0"/>
        </a:spcAft>
        <a:buChar char="»"/>
        <a:defRPr sz="2000">
          <a:solidFill>
            <a:schemeClr val="tx1"/>
          </a:solidFill>
          <a:latin typeface="+mn-lt"/>
          <a:ea typeface="+mn-ea"/>
        </a:defRPr>
      </a:lvl8pPr>
      <a:lvl9pPr marL="3424188" indent="-223525"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0594" name="Rectangle 2"/>
          <p:cNvSpPr>
            <a:spLocks noGrp="1" noChangeArrowheads="1"/>
          </p:cNvSpPr>
          <p:nvPr>
            <p:ph type="title"/>
            <p:custDataLst>
              <p:tags r:id="rId13"/>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en-US"/>
              <a:t>Click to edit Master title style</a:t>
            </a:r>
          </a:p>
        </p:txBody>
      </p:sp>
      <p:sp>
        <p:nvSpPr>
          <p:cNvPr id="110595" name="Rectangle 3"/>
          <p:cNvSpPr>
            <a:spLocks noGrp="1" noChangeArrowheads="1"/>
          </p:cNvSpPr>
          <p:nvPr>
            <p:ph type="body" idx="1"/>
            <p:custDataLst>
              <p:tags r:id="rId14"/>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44068" name="Rectangle 4"/>
          <p:cNvSpPr>
            <a:spLocks noGrp="1" noChangeArrowheads="1"/>
          </p:cNvSpPr>
          <p:nvPr>
            <p:ph type="sldNum" sz="quarter" idx="4"/>
            <p:custDataLst>
              <p:tags r:id="rId15"/>
            </p:custDataLst>
          </p:nvPr>
        </p:nvSpPr>
        <p:spPr bwMode="auto">
          <a:xfrm rot="16200000">
            <a:off x="6838950" y="4543426"/>
            <a:ext cx="4237037" cy="258762"/>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eaLnBrk="0" hangingPunct="0">
              <a:defRPr>
                <a:solidFill>
                  <a:schemeClr val="bg1"/>
                </a:solidFill>
              </a:defRPr>
            </a:lvl1pPr>
          </a:lstStyle>
          <a:p>
            <a:fld id="{6AF16939-78E9-8340-B824-1D8C213A11F0}" type="slidenum">
              <a:rPr lang="en-US" altLang="en-US"/>
              <a:pPr/>
              <a:t>‹#›</a:t>
            </a:fld>
            <a:r>
              <a:rPr lang="en-US" altLang="en-US"/>
              <a:t>   (c) Mark Gerstein, 2002, Yale, bioinfo.mbb.yale.edu</a:t>
            </a:r>
          </a:p>
        </p:txBody>
      </p:sp>
      <p:sp>
        <p:nvSpPr>
          <p:cNvPr id="110597" name="Rectangle 5"/>
          <p:cNvSpPr>
            <a:spLocks noChangeArrowheads="1"/>
          </p:cNvSpPr>
          <p:nvPr>
            <p:custDataLst>
              <p:tags r:id="rId16"/>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chemeClr val="bg1"/>
                </a:solidFill>
              </a:rPr>
              <a:t>Do not reproduce without permission</a:t>
            </a:r>
          </a:p>
        </p:txBody>
      </p:sp>
      <p:sp>
        <p:nvSpPr>
          <p:cNvPr id="7" name="Rectangle 6"/>
          <p:cNvSpPr>
            <a:spLocks noChangeArrowheads="1"/>
          </p:cNvSpPr>
          <p:nvPr>
            <p:custDataLst>
              <p:tags r:id="rId17"/>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CC897555-711D-514A-A8BA-81CE59CECDA7}" type="slidenum">
              <a:rPr lang="en-US" altLang="en-US" sz="2000" i="1">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t>(c) '09</a:t>
            </a:r>
          </a:p>
        </p:txBody>
      </p:sp>
    </p:spTree>
  </p:cSld>
  <p:clrMap bg1="lt1" tx1="dk1" bg2="lt2" tx2="dk2" accent1="accent1" accent2="accent2" accent3="accent3" accent4="accent4" accent5="accent5" accent6="accent6" hlink="hlink" folHlink="folHlink"/>
  <p:sldLayoutIdLst>
    <p:sldLayoutId id="2147548875" r:id="rId1"/>
    <p:sldLayoutId id="2147548876" r:id="rId2"/>
    <p:sldLayoutId id="2147548877" r:id="rId3"/>
    <p:sldLayoutId id="2147548878" r:id="rId4"/>
    <p:sldLayoutId id="2147548879" r:id="rId5"/>
    <p:sldLayoutId id="2147548880" r:id="rId6"/>
    <p:sldLayoutId id="2147548881" r:id="rId7"/>
    <p:sldLayoutId id="2147548882" r:id="rId8"/>
    <p:sldLayoutId id="2147548211" r:id="rId9"/>
    <p:sldLayoutId id="2147548212" r:id="rId10"/>
    <p:sldLayoutId id="2147548213" r:id="rId11"/>
  </p:sldLayoutIdLst>
  <p:transition/>
  <p:txStyles>
    <p:titleStyle>
      <a:lvl1pPr algn="ctr" rtl="0" eaLnBrk="0" fontAlgn="base" hangingPunct="0">
        <a:spcBef>
          <a:spcPct val="0"/>
        </a:spcBef>
        <a:spcAft>
          <a:spcPct val="0"/>
        </a:spcAft>
        <a:defRPr sz="3200" b="1" u="sng">
          <a:solidFill>
            <a:srgbClr val="0000CC"/>
          </a:solidFill>
          <a:latin typeface="+mj-lt"/>
          <a:ea typeface="ＭＳ Ｐゴシック" pitchFamily="-65" charset="-128"/>
          <a:cs typeface="ＭＳ Ｐゴシック" pitchFamily="-65" charset="-128"/>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3200" b="1" u="sng">
          <a:solidFill>
            <a:srgbClr val="0000CC"/>
          </a:solidFill>
          <a:latin typeface="Arial" pitchFamily="-65" charset="0"/>
        </a:defRPr>
      </a:lvl6pPr>
      <a:lvl7pPr marL="913116" algn="ctr" rtl="0" eaLnBrk="1" fontAlgn="base" hangingPunct="1">
        <a:spcBef>
          <a:spcPct val="0"/>
        </a:spcBef>
        <a:spcAft>
          <a:spcPct val="0"/>
        </a:spcAft>
        <a:defRPr sz="3200" b="1" u="sng">
          <a:solidFill>
            <a:srgbClr val="0000CC"/>
          </a:solidFill>
          <a:latin typeface="Arial" pitchFamily="-65" charset="0"/>
        </a:defRPr>
      </a:lvl7pPr>
      <a:lvl8pPr marL="1369677" algn="ctr" rtl="0" eaLnBrk="1" fontAlgn="base" hangingPunct="1">
        <a:spcBef>
          <a:spcPct val="0"/>
        </a:spcBef>
        <a:spcAft>
          <a:spcPct val="0"/>
        </a:spcAft>
        <a:defRPr sz="3200" b="1" u="sng">
          <a:solidFill>
            <a:srgbClr val="0000CC"/>
          </a:solidFill>
          <a:latin typeface="Arial" pitchFamily="-65" charset="0"/>
        </a:defRPr>
      </a:lvl8pPr>
      <a:lvl9pPr marL="1826233" algn="ctr" rtl="0" eaLnBrk="1" fontAlgn="base" hangingPunct="1">
        <a:spcBef>
          <a:spcPct val="0"/>
        </a:spcBef>
        <a:spcAft>
          <a:spcPct val="0"/>
        </a:spcAft>
        <a:defRPr sz="3200" b="1" u="sng">
          <a:solidFill>
            <a:srgbClr val="0000CC"/>
          </a:solidFill>
          <a:latin typeface="Arial"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rtl="0" eaLnBrk="0" fontAlgn="base" hangingPunct="0">
        <a:spcBef>
          <a:spcPct val="20000"/>
        </a:spcBef>
        <a:spcAft>
          <a:spcPct val="0"/>
        </a:spcAft>
        <a:buFont typeface="Symbol" charset="2"/>
        <a:buChar char="à"/>
        <a:defRPr sz="2000">
          <a:solidFill>
            <a:schemeClr val="tx1"/>
          </a:solidFill>
          <a:latin typeface="+mn-lt"/>
          <a:ea typeface="ＭＳ Ｐゴシック" pitchFamily="-65" charset="-128"/>
        </a:defRPr>
      </a:lvl2pPr>
      <a:lvl3pPr marL="911225" indent="-225425" algn="l"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258888" indent="-230188" algn="l"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595438" indent="-220663" algn="l" rtl="0" eaLnBrk="0" fontAlgn="base" hangingPunct="0">
        <a:spcBef>
          <a:spcPct val="20000"/>
        </a:spcBef>
        <a:spcAft>
          <a:spcPct val="0"/>
        </a:spcAft>
        <a:buChar char="»"/>
        <a:defRPr sz="2000">
          <a:solidFill>
            <a:schemeClr val="tx1"/>
          </a:solidFill>
          <a:latin typeface="+mn-lt"/>
          <a:ea typeface="ＭＳ Ｐゴシック" pitchFamily="-65" charset="-128"/>
        </a:defRPr>
      </a:lvl5pPr>
      <a:lvl6pPr marL="2054512"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511071"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2967632"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424188" indent="-223525"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1469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C82307F3-A2B9-9240-B752-1F51F4641746}"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214" r:id="rId1"/>
    <p:sldLayoutId id="2147548215" r:id="rId2"/>
    <p:sldLayoutId id="2147548216" r:id="rId3"/>
    <p:sldLayoutId id="2147548217" r:id="rId4"/>
    <p:sldLayoutId id="2147548218" r:id="rId5"/>
    <p:sldLayoutId id="2147548219" r:id="rId6"/>
    <p:sldLayoutId id="2147548220" r:id="rId7"/>
    <p:sldLayoutId id="2147548221" r:id="rId8"/>
    <p:sldLayoutId id="2147548222" r:id="rId9"/>
    <p:sldLayoutId id="2147548223" r:id="rId10"/>
    <p:sldLayoutId id="2147548224" r:id="rId11"/>
    <p:sldLayoutId id="2147548225" r:id="rId12"/>
    <p:sldLayoutId id="2147548226"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5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ctr" anchorCtr="0" compatLnSpc="1">
            <a:prstTxWarp prst="textNoShape">
              <a:avLst/>
            </a:prstTxWarp>
          </a:bodyPr>
          <a:lstStyle/>
          <a:p>
            <a:pPr lvl="0"/>
            <a:r>
              <a:rPr lang="en-US" altLang="en-US"/>
              <a:t>Click to edit Master title style</a:t>
            </a:r>
          </a:p>
        </p:txBody>
      </p:sp>
      <p:sp>
        <p:nvSpPr>
          <p:cNvPr id="115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311" tIns="45653" rIns="91311" bIns="45653" numCol="1" anchor="ctr" anchorCtr="0" compatLnSpc="1">
            <a:prstTxWarp prst="textNoShape">
              <a:avLst/>
            </a:prstTxWarp>
          </a:bodyPr>
          <a:lstStyle>
            <a:lvl1pPr>
              <a:defRPr>
                <a:solidFill>
                  <a:srgbClr val="898989"/>
                </a:solidFill>
              </a:defRPr>
            </a:lvl1pPr>
          </a:lstStyle>
          <a:p>
            <a:fld id="{D697CA7B-284D-B941-9851-0EDEF99CFC7C}" type="datetime1">
              <a:rPr lang="en-US" altLang="en-US"/>
              <a:pPr/>
              <a:t>2/10/25</a:t>
            </a:fld>
            <a:endParaRPr lang="en-US" alt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311" tIns="45653" rIns="91311" bIns="45653" rtlCol="0" anchor="ctr"/>
          <a:lstStyle>
            <a:lvl1pPr algn="ctr">
              <a:defRPr sz="1200">
                <a:solidFill>
                  <a:schemeClr val="tx1">
                    <a:tint val="75000"/>
                  </a:schemeClr>
                </a:solidFill>
                <a:latin typeface="Arial" pitchFamily="-110" charset="0"/>
                <a:ea typeface="ＭＳ Ｐゴシック" pitchFamily="-110" charset="-128"/>
                <a:cs typeface="ＭＳ Ｐゴシック" pitchFamily="-110" charset="-128"/>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311" tIns="45653" rIns="91311" bIns="45653" numCol="1" anchor="ctr" anchorCtr="0" compatLnSpc="1">
            <a:prstTxWarp prst="textNoShape">
              <a:avLst/>
            </a:prstTxWarp>
          </a:bodyPr>
          <a:lstStyle>
            <a:lvl1pPr algn="r">
              <a:defRPr>
                <a:solidFill>
                  <a:srgbClr val="898989"/>
                </a:solidFill>
              </a:defRPr>
            </a:lvl1pPr>
          </a:lstStyle>
          <a:p>
            <a:fld id="{B0EA6195-85EE-5B4F-92DB-5EE605CA862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227" r:id="rId1"/>
    <p:sldLayoutId id="2147548228" r:id="rId2"/>
    <p:sldLayoutId id="2147548229" r:id="rId3"/>
    <p:sldLayoutId id="2147548230" r:id="rId4"/>
    <p:sldLayoutId id="2147548231" r:id="rId5"/>
    <p:sldLayoutId id="2147548232" r:id="rId6"/>
    <p:sldLayoutId id="2147548233" r:id="rId7"/>
    <p:sldLayoutId id="2147548234" r:id="rId8"/>
    <p:sldLayoutId id="2147548235" r:id="rId9"/>
    <p:sldLayoutId id="2147548236" r:id="rId10"/>
    <p:sldLayoutId id="2147548237" r:id="rId11"/>
  </p:sldLayoutIdLst>
  <p:txStyles>
    <p:titleStyle>
      <a:lvl1pPr algn="ctr" defTabSz="454025"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defTabSz="454025"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defTabSz="454025"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defTabSz="454025"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defTabSz="454025"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6557" algn="ctr" defTabSz="45655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3116" algn="ctr" defTabSz="45655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69677" algn="ctr" defTabSz="45655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6233" algn="ctr" defTabSz="456557" rtl="0" eaLnBrk="1" fontAlgn="base" hangingPunct="1">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39725" indent="-339725" algn="l" defTabSz="454025"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39775" indent="-282575" algn="l" defTabSz="454025"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39825" indent="-225425" algn="l" defTabSz="454025"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595438" indent="-225425" algn="l" defTabSz="454025"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2638" indent="-225425" algn="l" defTabSz="454025"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1071" indent="-228279" algn="l" defTabSz="456557" rtl="0" eaLnBrk="1" latinLnBrk="0" hangingPunct="1">
        <a:spcBef>
          <a:spcPct val="20000"/>
        </a:spcBef>
        <a:buFont typeface="Arial"/>
        <a:buChar char="•"/>
        <a:defRPr sz="2000" kern="1200">
          <a:solidFill>
            <a:schemeClr val="tx1"/>
          </a:solidFill>
          <a:latin typeface="+mn-lt"/>
          <a:ea typeface="+mn-ea"/>
          <a:cs typeface="+mn-cs"/>
        </a:defRPr>
      </a:lvl6pPr>
      <a:lvl7pPr marL="2967632" indent="-228279" algn="l" defTabSz="456557" rtl="0" eaLnBrk="1" latinLnBrk="0" hangingPunct="1">
        <a:spcBef>
          <a:spcPct val="20000"/>
        </a:spcBef>
        <a:buFont typeface="Arial"/>
        <a:buChar char="•"/>
        <a:defRPr sz="2000" kern="1200">
          <a:solidFill>
            <a:schemeClr val="tx1"/>
          </a:solidFill>
          <a:latin typeface="+mn-lt"/>
          <a:ea typeface="+mn-ea"/>
          <a:cs typeface="+mn-cs"/>
        </a:defRPr>
      </a:lvl7pPr>
      <a:lvl8pPr marL="3424188" indent="-228279" algn="l" defTabSz="456557" rtl="0" eaLnBrk="1" latinLnBrk="0" hangingPunct="1">
        <a:spcBef>
          <a:spcPct val="20000"/>
        </a:spcBef>
        <a:buFont typeface="Arial"/>
        <a:buChar char="•"/>
        <a:defRPr sz="2000" kern="1200">
          <a:solidFill>
            <a:schemeClr val="tx1"/>
          </a:solidFill>
          <a:latin typeface="+mn-lt"/>
          <a:ea typeface="+mn-ea"/>
          <a:cs typeface="+mn-cs"/>
        </a:defRPr>
      </a:lvl8pPr>
      <a:lvl9pPr marL="3880749" indent="-228279" algn="l" defTabSz="456557"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28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64E8B158-2CB6-D144-8BF8-044685AFBBFE}"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238" r:id="rId1"/>
    <p:sldLayoutId id="2147548239" r:id="rId2"/>
    <p:sldLayoutId id="2147548240" r:id="rId3"/>
    <p:sldLayoutId id="2147548241" r:id="rId4"/>
    <p:sldLayoutId id="2147548242" r:id="rId5"/>
    <p:sldLayoutId id="2147548243" r:id="rId6"/>
    <p:sldLayoutId id="2147548244" r:id="rId7"/>
    <p:sldLayoutId id="2147548245" r:id="rId8"/>
    <p:sldLayoutId id="2147548246" r:id="rId9"/>
    <p:sldLayoutId id="2147548247" r:id="rId10"/>
    <p:sldLayoutId id="2147548248" r:id="rId11"/>
    <p:sldLayoutId id="2147548249" r:id="rId12"/>
    <p:sldLayoutId id="2147548250"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9026" name="Rectangle 2"/>
          <p:cNvSpPr>
            <a:spLocks noGrp="1" noChangeArrowheads="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ctr" anchorCtr="0" compatLnSpc="1">
            <a:prstTxWarp prst="textNoShape">
              <a:avLst/>
            </a:prstTxWarp>
          </a:bodyPr>
          <a:lstStyle/>
          <a:p>
            <a:pPr lvl="0"/>
            <a:r>
              <a:rPr lang="en-US" altLang="en-US"/>
              <a:t>Click to edit Master title style</a:t>
            </a:r>
          </a:p>
        </p:txBody>
      </p:sp>
      <p:sp>
        <p:nvSpPr>
          <p:cNvPr id="129027" name="Rectangle 3"/>
          <p:cNvSpPr>
            <a:spLocks noGrp="1" noChangeArrowheads="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custDataLst>
              <p:tags r:id="rId15"/>
            </p:custDataLst>
          </p:nvPr>
        </p:nvSpPr>
        <p:spPr bwMode="auto">
          <a:xfrm>
            <a:off x="457200" y="6245225"/>
            <a:ext cx="2133600" cy="4762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5225"/>
            <a:ext cx="2895600" cy="4762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lgn="ctr">
              <a:defRPr sz="1400">
                <a:latin typeface="Arial" pitchFamily="-110" charset="0"/>
                <a:ea typeface="ＭＳ Ｐゴシック" pitchFamily="-110" charset="-128"/>
                <a:cs typeface="ＭＳ Ｐゴシック" pitchFamily="-110" charset="-128"/>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5225"/>
            <a:ext cx="2133600" cy="4762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lgn="r">
              <a:defRPr sz="1400"/>
            </a:lvl1pPr>
          </a:lstStyle>
          <a:p>
            <a:fld id="{C00D5021-D661-344F-9B60-0311E38A1F5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251" r:id="rId1"/>
    <p:sldLayoutId id="2147548252" r:id="rId2"/>
    <p:sldLayoutId id="2147548253" r:id="rId3"/>
    <p:sldLayoutId id="2147548254" r:id="rId4"/>
    <p:sldLayoutId id="2147548255" r:id="rId5"/>
    <p:sldLayoutId id="2147548256" r:id="rId6"/>
    <p:sldLayoutId id="2147548257" r:id="rId7"/>
    <p:sldLayoutId id="2147548258" r:id="rId8"/>
    <p:sldLayoutId id="2147548259" r:id="rId9"/>
    <p:sldLayoutId id="2147548260" r:id="rId10"/>
    <p:sldLayoutId id="2147548261"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2"/>
          </a:solidFill>
          <a:latin typeface="Arial" pitchFamily="-110" charset="0"/>
          <a:ea typeface="ＭＳ Ｐゴシック" pitchFamily="-110" charset="-128"/>
          <a:cs typeface="ＭＳ Ｐゴシック" pitchFamily="-110" charset="-128"/>
        </a:defRPr>
      </a:lvl5pPr>
      <a:lvl6pPr marL="456557" algn="ctr" rtl="0" eaLnBrk="1" fontAlgn="base" hangingPunct="1">
        <a:spcBef>
          <a:spcPct val="0"/>
        </a:spcBef>
        <a:spcAft>
          <a:spcPct val="0"/>
        </a:spcAft>
        <a:defRPr sz="4400">
          <a:solidFill>
            <a:schemeClr val="tx2"/>
          </a:solidFill>
          <a:latin typeface="Arial" pitchFamily="-110" charset="0"/>
        </a:defRPr>
      </a:lvl6pPr>
      <a:lvl7pPr marL="913116" algn="ctr" rtl="0" eaLnBrk="1" fontAlgn="base" hangingPunct="1">
        <a:spcBef>
          <a:spcPct val="0"/>
        </a:spcBef>
        <a:spcAft>
          <a:spcPct val="0"/>
        </a:spcAft>
        <a:defRPr sz="4400">
          <a:solidFill>
            <a:schemeClr val="tx2"/>
          </a:solidFill>
          <a:latin typeface="Arial" pitchFamily="-110" charset="0"/>
        </a:defRPr>
      </a:lvl7pPr>
      <a:lvl8pPr marL="1369677" algn="ctr" rtl="0" eaLnBrk="1" fontAlgn="base" hangingPunct="1">
        <a:spcBef>
          <a:spcPct val="0"/>
        </a:spcBef>
        <a:spcAft>
          <a:spcPct val="0"/>
        </a:spcAft>
        <a:defRPr sz="4400">
          <a:solidFill>
            <a:schemeClr val="tx2"/>
          </a:solidFill>
          <a:latin typeface="Arial" pitchFamily="-110" charset="0"/>
        </a:defRPr>
      </a:lvl8pPr>
      <a:lvl9pPr marL="1826233" algn="ctr" rtl="0" eaLnBrk="1" fontAlgn="base" hangingPunct="1">
        <a:spcBef>
          <a:spcPct val="0"/>
        </a:spcBef>
        <a:spcAft>
          <a:spcPct val="0"/>
        </a:spcAft>
        <a:defRPr sz="4400">
          <a:solidFill>
            <a:schemeClr val="tx2"/>
          </a:solidFill>
          <a:latin typeface="Arial" pitchFamily="-110" charset="0"/>
        </a:defRPr>
      </a:lvl9pPr>
    </p:titleStyle>
    <p:bodyStyle>
      <a:lvl1pPr marL="339725" indent="-339725" algn="l" rtl="0" eaLnBrk="0" fontAlgn="base" hangingPunct="0">
        <a:spcBef>
          <a:spcPct val="20000"/>
        </a:spcBef>
        <a:spcAft>
          <a:spcPct val="0"/>
        </a:spcAft>
        <a:buChar char="•"/>
        <a:defRPr sz="3200">
          <a:solidFill>
            <a:schemeClr val="tx1"/>
          </a:solidFill>
          <a:latin typeface="+mn-lt"/>
          <a:ea typeface="ＭＳ Ｐゴシック" pitchFamily="-110" charset="-128"/>
          <a:cs typeface="ＭＳ Ｐゴシック" pitchFamily="-110" charset="-128"/>
        </a:defRPr>
      </a:lvl1pPr>
      <a:lvl2pPr marL="739775" indent="-282575" algn="l" rtl="0" eaLnBrk="0" fontAlgn="base" hangingPunct="0">
        <a:spcBef>
          <a:spcPct val="20000"/>
        </a:spcBef>
        <a:spcAft>
          <a:spcPct val="0"/>
        </a:spcAft>
        <a:buChar char="–"/>
        <a:defRPr sz="2800">
          <a:solidFill>
            <a:schemeClr val="tx1"/>
          </a:solidFill>
          <a:latin typeface="+mn-lt"/>
          <a:ea typeface="ＭＳ Ｐゴシック" pitchFamily="-110" charset="-128"/>
        </a:defRPr>
      </a:lvl2pPr>
      <a:lvl3pPr marL="1139825" indent="-225425" algn="l" rtl="0" eaLnBrk="0" fontAlgn="base" hangingPunct="0">
        <a:spcBef>
          <a:spcPct val="20000"/>
        </a:spcBef>
        <a:spcAft>
          <a:spcPct val="0"/>
        </a:spcAft>
        <a:buChar char="•"/>
        <a:defRPr sz="2400">
          <a:solidFill>
            <a:schemeClr val="tx1"/>
          </a:solidFill>
          <a:latin typeface="+mn-lt"/>
          <a:ea typeface="ＭＳ Ｐゴシック" pitchFamily="-110" charset="-128"/>
        </a:defRPr>
      </a:lvl3pPr>
      <a:lvl4pPr marL="1595438" indent="-225425" algn="l" rtl="0" eaLnBrk="0" fontAlgn="base" hangingPunct="0">
        <a:spcBef>
          <a:spcPct val="20000"/>
        </a:spcBef>
        <a:spcAft>
          <a:spcPct val="0"/>
        </a:spcAft>
        <a:buChar char="–"/>
        <a:defRPr sz="2000">
          <a:solidFill>
            <a:schemeClr val="tx1"/>
          </a:solidFill>
          <a:latin typeface="+mn-lt"/>
          <a:ea typeface="ＭＳ Ｐゴシック" pitchFamily="-110" charset="-128"/>
        </a:defRPr>
      </a:lvl4pPr>
      <a:lvl5pPr marL="2052638" indent="-225425" algn="l" rtl="0" eaLnBrk="0" fontAlgn="base" hangingPunct="0">
        <a:spcBef>
          <a:spcPct val="20000"/>
        </a:spcBef>
        <a:spcAft>
          <a:spcPct val="0"/>
        </a:spcAft>
        <a:buChar char="»"/>
        <a:defRPr sz="2000">
          <a:solidFill>
            <a:schemeClr val="tx1"/>
          </a:solidFill>
          <a:latin typeface="+mn-lt"/>
          <a:ea typeface="ＭＳ Ｐゴシック" pitchFamily="-110" charset="-128"/>
        </a:defRPr>
      </a:lvl5pPr>
      <a:lvl6pPr marL="2511071" indent="-228279" algn="l" rtl="0" eaLnBrk="1" fontAlgn="base" hangingPunct="1">
        <a:spcBef>
          <a:spcPct val="20000"/>
        </a:spcBef>
        <a:spcAft>
          <a:spcPct val="0"/>
        </a:spcAft>
        <a:buChar char="»"/>
        <a:defRPr sz="2000">
          <a:solidFill>
            <a:schemeClr val="tx1"/>
          </a:solidFill>
          <a:latin typeface="+mn-lt"/>
          <a:ea typeface="ＭＳ Ｐゴシック" pitchFamily="-110" charset="-128"/>
        </a:defRPr>
      </a:lvl6pPr>
      <a:lvl7pPr marL="2967632" indent="-228279" algn="l" rtl="0" eaLnBrk="1" fontAlgn="base" hangingPunct="1">
        <a:spcBef>
          <a:spcPct val="20000"/>
        </a:spcBef>
        <a:spcAft>
          <a:spcPct val="0"/>
        </a:spcAft>
        <a:buChar char="»"/>
        <a:defRPr sz="2000">
          <a:solidFill>
            <a:schemeClr val="tx1"/>
          </a:solidFill>
          <a:latin typeface="+mn-lt"/>
          <a:ea typeface="ＭＳ Ｐゴシック" pitchFamily="-110" charset="-128"/>
        </a:defRPr>
      </a:lvl7pPr>
      <a:lvl8pPr marL="3424188" indent="-228279" algn="l" rtl="0" eaLnBrk="1" fontAlgn="base" hangingPunct="1">
        <a:spcBef>
          <a:spcPct val="20000"/>
        </a:spcBef>
        <a:spcAft>
          <a:spcPct val="0"/>
        </a:spcAft>
        <a:buChar char="»"/>
        <a:defRPr sz="2000">
          <a:solidFill>
            <a:schemeClr val="tx1"/>
          </a:solidFill>
          <a:latin typeface="+mn-lt"/>
          <a:ea typeface="ＭＳ Ｐゴシック" pitchFamily="-110" charset="-128"/>
        </a:defRPr>
      </a:lvl8pPr>
      <a:lvl9pPr marL="3880749" indent="-228279" algn="l" rtl="0" eaLnBrk="1" fontAlgn="base" hangingPunct="1">
        <a:spcBef>
          <a:spcPct val="20000"/>
        </a:spcBef>
        <a:spcAft>
          <a:spcPct val="0"/>
        </a:spcAft>
        <a:buChar char="»"/>
        <a:defRPr sz="2000">
          <a:solidFill>
            <a:schemeClr val="tx1"/>
          </a:solidFill>
          <a:latin typeface="+mn-lt"/>
          <a:ea typeface="ＭＳ Ｐゴシック" pitchFamily="-110"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131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4131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1316" name="Rectangle 5"/>
          <p:cNvSpPr>
            <a:spLocks noChangeArrowheads="1"/>
          </p:cNvSpPr>
          <p:nvPr>
            <p:custDataLst>
              <p:tags r:id="rId17"/>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35" tIns="45966" rIns="91935" bIns="45966"/>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t>Do not reproduce without permission</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F755CE82-9E50-3040-84B3-876665314C95}"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
        <p:nvSpPr>
          <p:cNvPr id="141318" name="Line 7"/>
          <p:cNvSpPr>
            <a:spLocks noChangeShapeType="1"/>
          </p:cNvSpPr>
          <p:nvPr>
            <p:custDataLst>
              <p:tags r:id="rId19"/>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1319" name="Line 8"/>
          <p:cNvSpPr>
            <a:spLocks noChangeShapeType="1"/>
          </p:cNvSpPr>
          <p:nvPr>
            <p:custDataLst>
              <p:tags r:id="rId20"/>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1320" name="Line 9"/>
          <p:cNvSpPr>
            <a:spLocks noChangeShapeType="1"/>
          </p:cNvSpPr>
          <p:nvPr>
            <p:custDataLst>
              <p:tags r:id="rId21"/>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1321" name="Line 10"/>
          <p:cNvSpPr>
            <a:spLocks noChangeShapeType="1"/>
          </p:cNvSpPr>
          <p:nvPr>
            <p:custDataLst>
              <p:tags r:id="rId22"/>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Tree>
  </p:cSld>
  <p:clrMap bg1="lt1" tx1="dk1" bg2="lt2" tx2="dk2" accent1="accent1" accent2="accent2" accent3="accent3" accent4="accent4" accent5="accent5" accent6="accent6" hlink="hlink" folHlink="folHlink"/>
  <p:sldLayoutIdLst>
    <p:sldLayoutId id="2147548262" r:id="rId1"/>
    <p:sldLayoutId id="2147548263" r:id="rId2"/>
    <p:sldLayoutId id="2147548264" r:id="rId3"/>
    <p:sldLayoutId id="2147548265" r:id="rId4"/>
    <p:sldLayoutId id="2147548266" r:id="rId5"/>
    <p:sldLayoutId id="2147548267" r:id="rId6"/>
    <p:sldLayoutId id="2147548268" r:id="rId7"/>
    <p:sldLayoutId id="2147548269" r:id="rId8"/>
    <p:sldLayoutId id="2147548270" r:id="rId9"/>
    <p:sldLayoutId id="2147548271" r:id="rId10"/>
    <p:sldLayoutId id="2147548272" r:id="rId11"/>
    <p:sldLayoutId id="2147548273" r:id="rId12"/>
    <p:sldLayoutId id="2147548274"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23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423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36DBE95F-DB7C-A84C-908F-48F9EDBC869C}"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275" r:id="rId1"/>
    <p:sldLayoutId id="2147548276" r:id="rId2"/>
    <p:sldLayoutId id="2147548277" r:id="rId3"/>
    <p:sldLayoutId id="2147548278" r:id="rId4"/>
    <p:sldLayoutId id="2147548279" r:id="rId5"/>
    <p:sldLayoutId id="2147548280" r:id="rId6"/>
    <p:sldLayoutId id="2147548281" r:id="rId7"/>
    <p:sldLayoutId id="2147548282" r:id="rId8"/>
    <p:sldLayoutId id="2147548283" r:id="rId9"/>
    <p:sldLayoutId id="2147548284" r:id="rId10"/>
    <p:sldLayoutId id="2147548285" r:id="rId11"/>
    <p:sldLayoutId id="2147548286" r:id="rId12"/>
    <p:sldLayoutId id="2147548287"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2"/>
          <p:cNvSpPr>
            <a:spLocks noGrp="1" noChangeArrowheads="1"/>
          </p:cNvSpPr>
          <p:nvPr>
            <p:ph type="title"/>
            <p:custDataLst>
              <p:tags r:id="rId4"/>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en-US"/>
              <a:t>Click to edit Master title style</a:t>
            </a:r>
          </a:p>
        </p:txBody>
      </p:sp>
      <p:sp>
        <p:nvSpPr>
          <p:cNvPr id="143363" name="Rectangle 3"/>
          <p:cNvSpPr>
            <a:spLocks noGrp="1" noChangeArrowheads="1"/>
          </p:cNvSpPr>
          <p:nvPr>
            <p:ph type="body" idx="1"/>
            <p:custDataLst>
              <p:tags r:id="rId5"/>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548883" r:id="rId1"/>
    <p:sldLayoutId id="2147548884" r:id="rId2"/>
  </p:sldLayoutIdLst>
  <p:transition/>
  <p:txStyles>
    <p:titleStyle>
      <a:lvl1pPr algn="ctr" rtl="0" eaLnBrk="0" fontAlgn="base" hangingPunct="0">
        <a:spcBef>
          <a:spcPct val="0"/>
        </a:spcBef>
        <a:spcAft>
          <a:spcPct val="0"/>
        </a:spcAft>
        <a:defRPr sz="3200" b="1" u="sng">
          <a:solidFill>
            <a:srgbClr val="0000CC"/>
          </a:solidFill>
          <a:latin typeface="Arial" pitchFamily="-110" charset="0"/>
          <a:ea typeface="+mj-ea"/>
          <a:cs typeface="+mj-cs"/>
        </a:defRPr>
      </a:lvl1pPr>
      <a:lvl2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2pPr>
      <a:lvl3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3pPr>
      <a:lvl4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4pPr>
      <a:lvl5pPr algn="ctr" rtl="0" eaLnBrk="0" fontAlgn="base" hangingPunct="0">
        <a:spcBef>
          <a:spcPct val="0"/>
        </a:spcBef>
        <a:spcAft>
          <a:spcPct val="0"/>
        </a:spcAft>
        <a:defRPr sz="3200" b="1" u="sng">
          <a:solidFill>
            <a:srgbClr val="0000CC"/>
          </a:solidFill>
          <a:latin typeface="Arial" pitchFamily="-65" charset="0"/>
          <a:ea typeface="ＭＳ Ｐゴシック" pitchFamily="-65" charset="-128"/>
          <a:cs typeface="ＭＳ Ｐゴシック" pitchFamily="-65" charset="-128"/>
        </a:defRPr>
      </a:lvl5pPr>
      <a:lvl6pPr marL="456557" algn="ctr" rtl="0" eaLnBrk="1" fontAlgn="base" hangingPunct="1">
        <a:spcBef>
          <a:spcPct val="0"/>
        </a:spcBef>
        <a:spcAft>
          <a:spcPct val="0"/>
        </a:spcAft>
        <a:defRPr sz="3200" b="1" u="sng">
          <a:solidFill>
            <a:srgbClr val="0000CC"/>
          </a:solidFill>
          <a:latin typeface="Arial" pitchFamily="-65" charset="0"/>
        </a:defRPr>
      </a:lvl6pPr>
      <a:lvl7pPr marL="913116" algn="ctr" rtl="0" eaLnBrk="1" fontAlgn="base" hangingPunct="1">
        <a:spcBef>
          <a:spcPct val="0"/>
        </a:spcBef>
        <a:spcAft>
          <a:spcPct val="0"/>
        </a:spcAft>
        <a:defRPr sz="3200" b="1" u="sng">
          <a:solidFill>
            <a:srgbClr val="0000CC"/>
          </a:solidFill>
          <a:latin typeface="Arial" pitchFamily="-65" charset="0"/>
        </a:defRPr>
      </a:lvl7pPr>
      <a:lvl8pPr marL="1369677" algn="ctr" rtl="0" eaLnBrk="1" fontAlgn="base" hangingPunct="1">
        <a:spcBef>
          <a:spcPct val="0"/>
        </a:spcBef>
        <a:spcAft>
          <a:spcPct val="0"/>
        </a:spcAft>
        <a:defRPr sz="3200" b="1" u="sng">
          <a:solidFill>
            <a:srgbClr val="0000CC"/>
          </a:solidFill>
          <a:latin typeface="Arial" pitchFamily="-65" charset="0"/>
        </a:defRPr>
      </a:lvl8pPr>
      <a:lvl9pPr marL="1826233" algn="ctr" rtl="0" eaLnBrk="1" fontAlgn="base" hangingPunct="1">
        <a:spcBef>
          <a:spcPct val="0"/>
        </a:spcBef>
        <a:spcAft>
          <a:spcPct val="0"/>
        </a:spcAft>
        <a:defRPr sz="3200" b="1" u="sng">
          <a:solidFill>
            <a:srgbClr val="0000CC"/>
          </a:solidFill>
          <a:latin typeface="Arial" pitchFamily="-65" charset="0"/>
        </a:defRPr>
      </a:lvl9pPr>
    </p:titleStyle>
    <p:bodyStyle>
      <a:lvl1pPr marL="225425" indent="-225425" algn="l" rtl="0" eaLnBrk="0" fontAlgn="base" hangingPunct="0">
        <a:spcBef>
          <a:spcPct val="20000"/>
        </a:spcBef>
        <a:spcAft>
          <a:spcPct val="0"/>
        </a:spcAft>
        <a:buChar char="•"/>
        <a:defRPr sz="2400">
          <a:solidFill>
            <a:schemeClr val="tx1"/>
          </a:solidFill>
          <a:latin typeface="Arial" pitchFamily="-110" charset="0"/>
          <a:ea typeface="+mn-ea"/>
          <a:cs typeface="+mn-cs"/>
        </a:defRPr>
      </a:lvl1pPr>
      <a:lvl2pPr marL="568325" indent="-225425" algn="l" rtl="0" eaLnBrk="0" fontAlgn="base" hangingPunct="0">
        <a:spcBef>
          <a:spcPct val="20000"/>
        </a:spcBef>
        <a:spcAft>
          <a:spcPct val="0"/>
        </a:spcAft>
        <a:buFont typeface="Symbol" charset="2"/>
        <a:buChar char="à"/>
        <a:defRPr sz="2000">
          <a:solidFill>
            <a:schemeClr val="tx1"/>
          </a:solidFill>
          <a:latin typeface="Arial" pitchFamily="-110" charset="0"/>
          <a:ea typeface="+mn-ea"/>
        </a:defRPr>
      </a:lvl2pPr>
      <a:lvl3pPr marL="911225" indent="-225425" algn="l" rtl="0" eaLnBrk="0" fontAlgn="base" hangingPunct="0">
        <a:spcBef>
          <a:spcPct val="20000"/>
        </a:spcBef>
        <a:spcAft>
          <a:spcPct val="0"/>
        </a:spcAft>
        <a:buChar char="•"/>
        <a:defRPr sz="2000">
          <a:solidFill>
            <a:schemeClr val="tx1"/>
          </a:solidFill>
          <a:latin typeface="Arial" pitchFamily="-110" charset="0"/>
          <a:ea typeface="+mn-ea"/>
        </a:defRPr>
      </a:lvl3pPr>
      <a:lvl4pPr marL="1258888" indent="-230188" algn="l" rtl="0" eaLnBrk="0" fontAlgn="base" hangingPunct="0">
        <a:spcBef>
          <a:spcPct val="20000"/>
        </a:spcBef>
        <a:spcAft>
          <a:spcPct val="0"/>
        </a:spcAft>
        <a:buChar char="–"/>
        <a:defRPr sz="2000">
          <a:solidFill>
            <a:schemeClr val="tx1"/>
          </a:solidFill>
          <a:latin typeface="Arial" pitchFamily="-110" charset="0"/>
          <a:ea typeface="+mn-ea"/>
        </a:defRPr>
      </a:lvl4pPr>
      <a:lvl5pPr marL="1595438" indent="-220663" algn="l" rtl="0" eaLnBrk="0" fontAlgn="base" hangingPunct="0">
        <a:spcBef>
          <a:spcPct val="20000"/>
        </a:spcBef>
        <a:spcAft>
          <a:spcPct val="0"/>
        </a:spcAft>
        <a:buChar char="»"/>
        <a:defRPr sz="2000">
          <a:solidFill>
            <a:schemeClr val="tx1"/>
          </a:solidFill>
          <a:latin typeface="Arial" pitchFamily="-110" charset="0"/>
          <a:ea typeface="+mn-ea"/>
        </a:defRPr>
      </a:lvl5pPr>
      <a:lvl6pPr marL="2054512" indent="-223525" algn="l" rtl="0" eaLnBrk="1" fontAlgn="base" hangingPunct="1">
        <a:spcBef>
          <a:spcPct val="20000"/>
        </a:spcBef>
        <a:spcAft>
          <a:spcPct val="0"/>
        </a:spcAft>
        <a:buChar char="»"/>
        <a:defRPr sz="2000">
          <a:solidFill>
            <a:schemeClr val="tx1"/>
          </a:solidFill>
          <a:latin typeface="+mn-lt"/>
          <a:ea typeface="+mn-ea"/>
        </a:defRPr>
      </a:lvl6pPr>
      <a:lvl7pPr marL="2511071" indent="-223525" algn="l" rtl="0" eaLnBrk="1" fontAlgn="base" hangingPunct="1">
        <a:spcBef>
          <a:spcPct val="20000"/>
        </a:spcBef>
        <a:spcAft>
          <a:spcPct val="0"/>
        </a:spcAft>
        <a:buChar char="»"/>
        <a:defRPr sz="2000">
          <a:solidFill>
            <a:schemeClr val="tx1"/>
          </a:solidFill>
          <a:latin typeface="+mn-lt"/>
          <a:ea typeface="+mn-ea"/>
        </a:defRPr>
      </a:lvl7pPr>
      <a:lvl8pPr marL="2967632" indent="-223525" algn="l" rtl="0" eaLnBrk="1" fontAlgn="base" hangingPunct="1">
        <a:spcBef>
          <a:spcPct val="20000"/>
        </a:spcBef>
        <a:spcAft>
          <a:spcPct val="0"/>
        </a:spcAft>
        <a:buChar char="»"/>
        <a:defRPr sz="2000">
          <a:solidFill>
            <a:schemeClr val="tx1"/>
          </a:solidFill>
          <a:latin typeface="+mn-lt"/>
          <a:ea typeface="+mn-ea"/>
        </a:defRPr>
      </a:lvl8pPr>
      <a:lvl9pPr marL="3424188" indent="-223525"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1638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2C0679FC-95F9-164D-A0B1-A1AA2C13204E}"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035" r:id="rId1"/>
    <p:sldLayoutId id="2147548036" r:id="rId2"/>
    <p:sldLayoutId id="2147548037" r:id="rId3"/>
    <p:sldLayoutId id="2147548038" r:id="rId4"/>
    <p:sldLayoutId id="2147548039" r:id="rId5"/>
    <p:sldLayoutId id="2147548040" r:id="rId6"/>
    <p:sldLayoutId id="2147548041" r:id="rId7"/>
    <p:sldLayoutId id="2147548042" r:id="rId8"/>
    <p:sldLayoutId id="2147548043" r:id="rId9"/>
    <p:sldLayoutId id="2147548044" r:id="rId10"/>
    <p:sldLayoutId id="2147548045" r:id="rId11"/>
    <p:sldLayoutId id="2147548046" r:id="rId12"/>
    <p:sldLayoutId id="2147548047"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6434" name="Rectangle 2"/>
          <p:cNvSpPr>
            <a:spLocks noGrp="1" noChangeArrowheads="1"/>
          </p:cNvSpPr>
          <p:nvPr>
            <p:ph type="title"/>
            <p:custDataLst>
              <p:tags r:id="rId13"/>
            </p:custDataLst>
          </p:nvPr>
        </p:nvSpPr>
        <p:spPr bwMode="auto">
          <a:xfrm>
            <a:off x="457200" y="274638"/>
            <a:ext cx="8229600" cy="944562"/>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ctr" anchorCtr="0" compatLnSpc="1">
            <a:prstTxWarp prst="textNoShape">
              <a:avLst/>
            </a:prstTxWarp>
          </a:bodyPr>
          <a:lstStyle/>
          <a:p>
            <a:pPr lvl="0"/>
            <a:r>
              <a:rPr lang="en-US" altLang="en-US"/>
              <a:t>Click to edit Master title style</a:t>
            </a:r>
          </a:p>
        </p:txBody>
      </p:sp>
      <p:sp>
        <p:nvSpPr>
          <p:cNvPr id="146435" name="Rectangle 3"/>
          <p:cNvSpPr>
            <a:spLocks noGrp="1" noChangeArrowheads="1"/>
          </p:cNvSpPr>
          <p:nvPr>
            <p:ph type="body" idx="1"/>
            <p:custDataLst>
              <p:tags r:id="rId14"/>
            </p:custDataLst>
          </p:nvPr>
        </p:nvSpPr>
        <p:spPr bwMode="auto">
          <a:xfrm>
            <a:off x="457200" y="1600200"/>
            <a:ext cx="8229600" cy="47244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3" rIns="91311" bIns="4565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custDataLst>
              <p:tags r:id="rId15"/>
            </p:custDataLst>
          </p:nvPr>
        </p:nvSpPr>
        <p:spPr bwMode="auto">
          <a:xfrm>
            <a:off x="457200" y="6400800"/>
            <a:ext cx="5105400" cy="3238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lgn="ctr">
              <a:defRPr>
                <a:latin typeface="Arial" pitchFamily="-111" charset="0"/>
                <a:ea typeface="ＭＳ Ｐゴシック" pitchFamily="-111" charset="-128"/>
                <a:cs typeface="ＭＳ Ｐゴシック" pitchFamily="-111" charset="-128"/>
              </a:defRPr>
            </a:lvl1pPr>
          </a:lstStyle>
          <a:p>
            <a:pPr>
              <a:defRPr/>
            </a:pPr>
            <a:endParaRPr lang="en-US"/>
          </a:p>
        </p:txBody>
      </p:sp>
      <p:sp>
        <p:nvSpPr>
          <p:cNvPr id="1030" name="Rectangle 6"/>
          <p:cNvSpPr>
            <a:spLocks noGrp="1" noChangeArrowheads="1"/>
          </p:cNvSpPr>
          <p:nvPr>
            <p:ph type="sldNum" sz="quarter" idx="4"/>
            <p:custDataLst>
              <p:tags r:id="rId16"/>
            </p:custDataLst>
          </p:nvPr>
        </p:nvSpPr>
        <p:spPr bwMode="auto">
          <a:xfrm>
            <a:off x="8534400" y="6400800"/>
            <a:ext cx="457200" cy="323850"/>
          </a:xfrm>
          <a:prstGeom prst="rect">
            <a:avLst/>
          </a:prstGeom>
          <a:noFill/>
          <a:ln w="9525">
            <a:noFill/>
            <a:miter lim="800000"/>
            <a:headEnd/>
            <a:tailEnd/>
          </a:ln>
          <a:effectLst/>
        </p:spPr>
        <p:txBody>
          <a:bodyPr vert="horz" wrap="square" lIns="91311" tIns="45653" rIns="91311" bIns="45653" numCol="1" anchor="t" anchorCtr="0" compatLnSpc="1">
            <a:prstTxWarp prst="textNoShape">
              <a:avLst/>
            </a:prstTxWarp>
          </a:bodyPr>
          <a:lstStyle>
            <a:lvl1pPr algn="r">
              <a:defRPr/>
            </a:lvl1pPr>
          </a:lstStyle>
          <a:p>
            <a:fld id="{68BD2C19-2CD7-5D47-8DF4-029687EF60AB}" type="slidenum">
              <a:rPr lang="en-US" altLang="en-US"/>
              <a:pPr/>
              <a:t>‹#›</a:t>
            </a:fld>
            <a:endParaRPr lang="en-US" altLang="en-US"/>
          </a:p>
        </p:txBody>
      </p:sp>
      <p:sp>
        <p:nvSpPr>
          <p:cNvPr id="146438" name="Line 7"/>
          <p:cNvSpPr>
            <a:spLocks noChangeShapeType="1"/>
          </p:cNvSpPr>
          <p:nvPr>
            <p:custDataLst>
              <p:tags r:id="rId17"/>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6439" name="Line 8"/>
          <p:cNvSpPr>
            <a:spLocks noChangeShapeType="1"/>
          </p:cNvSpPr>
          <p:nvPr>
            <p:custDataLst>
              <p:tags r:id="rId18"/>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6440" name="Line 9"/>
          <p:cNvSpPr>
            <a:spLocks noChangeShapeType="1"/>
          </p:cNvSpPr>
          <p:nvPr>
            <p:custDataLst>
              <p:tags r:id="rId19"/>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
        <p:nvSpPr>
          <p:cNvPr id="146441" name="Line 10"/>
          <p:cNvSpPr>
            <a:spLocks noChangeShapeType="1"/>
          </p:cNvSpPr>
          <p:nvPr>
            <p:custDataLst>
              <p:tags r:id="rId20"/>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11" tIns="45653" rIns="91311" bIns="45653"/>
          <a:lstStyle/>
          <a:p>
            <a:endParaRPr lang="en-US"/>
          </a:p>
        </p:txBody>
      </p:sp>
    </p:spTree>
  </p:cSld>
  <p:clrMap bg1="lt1" tx1="dk1" bg2="lt2" tx2="dk2" accent1="accent1" accent2="accent2" accent3="accent3" accent4="accent4" accent5="accent5" accent6="accent6" hlink="hlink" folHlink="folHlink"/>
  <p:sldLayoutIdLst>
    <p:sldLayoutId id="2147548288" r:id="rId1"/>
    <p:sldLayoutId id="2147548289" r:id="rId2"/>
    <p:sldLayoutId id="2147548290" r:id="rId3"/>
    <p:sldLayoutId id="2147548291" r:id="rId4"/>
    <p:sldLayoutId id="2147548292" r:id="rId5"/>
    <p:sldLayoutId id="2147548293" r:id="rId6"/>
    <p:sldLayoutId id="2147548294" r:id="rId7"/>
    <p:sldLayoutId id="2147548295" r:id="rId8"/>
    <p:sldLayoutId id="2147548296" r:id="rId9"/>
    <p:sldLayoutId id="2147548297" r:id="rId10"/>
    <p:sldLayoutId id="2147548298" r:id="rId11"/>
  </p:sldLayoutIdLst>
  <p:hf hdr="0" ftr="0" dt="0"/>
  <p:txStyles>
    <p:titleStyle>
      <a:lvl1pPr algn="r" rtl="0" eaLnBrk="0" fontAlgn="base" hangingPunct="0">
        <a:spcBef>
          <a:spcPct val="0"/>
        </a:spcBef>
        <a:spcAft>
          <a:spcPct val="0"/>
        </a:spcAft>
        <a:defRPr sz="2800">
          <a:solidFill>
            <a:schemeClr val="tx2"/>
          </a:solidFill>
          <a:latin typeface="+mj-lt"/>
          <a:ea typeface="ＭＳ Ｐゴシック" pitchFamily="-111" charset="-128"/>
          <a:cs typeface="ＭＳ Ｐゴシック" pitchFamily="-111" charset="-128"/>
        </a:defRPr>
      </a:lvl1pPr>
      <a:lvl2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2pPr>
      <a:lvl3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3pPr>
      <a:lvl4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4pPr>
      <a:lvl5pPr algn="r" rtl="0" eaLnBrk="0" fontAlgn="base" hangingPunct="0">
        <a:spcBef>
          <a:spcPct val="0"/>
        </a:spcBef>
        <a:spcAft>
          <a:spcPct val="0"/>
        </a:spcAft>
        <a:defRPr sz="2800">
          <a:solidFill>
            <a:schemeClr val="tx2"/>
          </a:solidFill>
          <a:latin typeface="Arial" pitchFamily="-111" charset="0"/>
          <a:ea typeface="ＭＳ Ｐゴシック" pitchFamily="-111" charset="-128"/>
          <a:cs typeface="ＭＳ Ｐゴシック" pitchFamily="-111" charset="-128"/>
        </a:defRPr>
      </a:lvl5pPr>
      <a:lvl6pPr marL="456557" algn="r" rtl="0" eaLnBrk="1" fontAlgn="base" hangingPunct="1">
        <a:spcBef>
          <a:spcPct val="0"/>
        </a:spcBef>
        <a:spcAft>
          <a:spcPct val="0"/>
        </a:spcAft>
        <a:defRPr sz="2800">
          <a:solidFill>
            <a:schemeClr val="tx2"/>
          </a:solidFill>
          <a:latin typeface="Arial" pitchFamily="-111" charset="0"/>
        </a:defRPr>
      </a:lvl6pPr>
      <a:lvl7pPr marL="913116" algn="r" rtl="0" eaLnBrk="1" fontAlgn="base" hangingPunct="1">
        <a:spcBef>
          <a:spcPct val="0"/>
        </a:spcBef>
        <a:spcAft>
          <a:spcPct val="0"/>
        </a:spcAft>
        <a:defRPr sz="2800">
          <a:solidFill>
            <a:schemeClr val="tx2"/>
          </a:solidFill>
          <a:latin typeface="Arial" pitchFamily="-111" charset="0"/>
        </a:defRPr>
      </a:lvl7pPr>
      <a:lvl8pPr marL="1369677" algn="r" rtl="0" eaLnBrk="1" fontAlgn="base" hangingPunct="1">
        <a:spcBef>
          <a:spcPct val="0"/>
        </a:spcBef>
        <a:spcAft>
          <a:spcPct val="0"/>
        </a:spcAft>
        <a:defRPr sz="2800">
          <a:solidFill>
            <a:schemeClr val="tx2"/>
          </a:solidFill>
          <a:latin typeface="Arial" pitchFamily="-111" charset="0"/>
        </a:defRPr>
      </a:lvl8pPr>
      <a:lvl9pPr marL="1826233" algn="r" rtl="0" eaLnBrk="1" fontAlgn="base" hangingPunct="1">
        <a:spcBef>
          <a:spcPct val="0"/>
        </a:spcBef>
        <a:spcAft>
          <a:spcPct val="0"/>
        </a:spcAft>
        <a:defRPr sz="2800">
          <a:solidFill>
            <a:schemeClr val="tx2"/>
          </a:solidFill>
          <a:latin typeface="Arial" pitchFamily="-111" charset="0"/>
        </a:defRPr>
      </a:lvl9pPr>
    </p:titleStyle>
    <p:bodyStyle>
      <a:lvl1pPr marL="339725" indent="-339725" algn="l" rtl="0" eaLnBrk="0" fontAlgn="base" hangingPunct="0">
        <a:spcBef>
          <a:spcPct val="20000"/>
        </a:spcBef>
        <a:spcAft>
          <a:spcPct val="0"/>
        </a:spcAft>
        <a:buChar char="•"/>
        <a:defRPr sz="2400">
          <a:solidFill>
            <a:schemeClr val="tx1"/>
          </a:solidFill>
          <a:latin typeface="+mn-lt"/>
          <a:ea typeface="ＭＳ Ｐゴシック" pitchFamily="-111" charset="-128"/>
          <a:cs typeface="ＭＳ Ｐゴシック" pitchFamily="-111" charset="-128"/>
        </a:defRPr>
      </a:lvl1pPr>
      <a:lvl2pPr marL="739775" indent="-282575" algn="l" rtl="0" eaLnBrk="0" fontAlgn="base" hangingPunct="0">
        <a:spcBef>
          <a:spcPct val="20000"/>
        </a:spcBef>
        <a:spcAft>
          <a:spcPct val="0"/>
        </a:spcAft>
        <a:buChar char="–"/>
        <a:defRPr>
          <a:solidFill>
            <a:schemeClr val="tx1"/>
          </a:solidFill>
          <a:latin typeface="+mn-lt"/>
          <a:ea typeface="ＭＳ Ｐゴシック" pitchFamily="-111" charset="-128"/>
        </a:defRPr>
      </a:lvl2pPr>
      <a:lvl3pPr marL="1139825" indent="-225425" algn="l" rtl="0" eaLnBrk="0" fontAlgn="base" hangingPunct="0">
        <a:spcBef>
          <a:spcPct val="20000"/>
        </a:spcBef>
        <a:spcAft>
          <a:spcPct val="0"/>
        </a:spcAft>
        <a:buChar char="•"/>
        <a:defRPr sz="2400">
          <a:solidFill>
            <a:schemeClr val="tx1"/>
          </a:solidFill>
          <a:latin typeface="+mn-lt"/>
          <a:ea typeface="ＭＳ Ｐゴシック" pitchFamily="-111" charset="-128"/>
        </a:defRPr>
      </a:lvl3pPr>
      <a:lvl4pPr marL="1595438" indent="-225425" algn="l" rtl="0" eaLnBrk="0" fontAlgn="base" hangingPunct="0">
        <a:spcBef>
          <a:spcPct val="20000"/>
        </a:spcBef>
        <a:spcAft>
          <a:spcPct val="0"/>
        </a:spcAft>
        <a:buChar char="–"/>
        <a:defRPr sz="2000">
          <a:solidFill>
            <a:schemeClr val="tx1"/>
          </a:solidFill>
          <a:latin typeface="+mn-lt"/>
          <a:ea typeface="ＭＳ Ｐゴシック" pitchFamily="-111" charset="-128"/>
        </a:defRPr>
      </a:lvl4pPr>
      <a:lvl5pPr marL="2052638" indent="-225425" algn="l" rtl="0" eaLnBrk="0" fontAlgn="base" hangingPunct="0">
        <a:spcBef>
          <a:spcPct val="20000"/>
        </a:spcBef>
        <a:spcAft>
          <a:spcPct val="0"/>
        </a:spcAft>
        <a:buChar char="»"/>
        <a:defRPr sz="2000">
          <a:solidFill>
            <a:schemeClr val="tx1"/>
          </a:solidFill>
          <a:latin typeface="+mn-lt"/>
          <a:ea typeface="ＭＳ Ｐゴシック" pitchFamily="-111" charset="-128"/>
        </a:defRPr>
      </a:lvl5pPr>
      <a:lvl6pPr marL="2511071" indent="-228279" algn="l" rtl="0" eaLnBrk="1" fontAlgn="base" hangingPunct="1">
        <a:spcBef>
          <a:spcPct val="20000"/>
        </a:spcBef>
        <a:spcAft>
          <a:spcPct val="0"/>
        </a:spcAft>
        <a:buChar char="»"/>
        <a:defRPr sz="2000">
          <a:solidFill>
            <a:schemeClr val="tx1"/>
          </a:solidFill>
          <a:latin typeface="+mn-lt"/>
          <a:ea typeface="ＭＳ Ｐゴシック" pitchFamily="-111" charset="-128"/>
        </a:defRPr>
      </a:lvl6pPr>
      <a:lvl7pPr marL="2967632" indent="-228279" algn="l" rtl="0" eaLnBrk="1" fontAlgn="base" hangingPunct="1">
        <a:spcBef>
          <a:spcPct val="20000"/>
        </a:spcBef>
        <a:spcAft>
          <a:spcPct val="0"/>
        </a:spcAft>
        <a:buChar char="»"/>
        <a:defRPr sz="2000">
          <a:solidFill>
            <a:schemeClr val="tx1"/>
          </a:solidFill>
          <a:latin typeface="+mn-lt"/>
          <a:ea typeface="ＭＳ Ｐゴシック" pitchFamily="-111" charset="-128"/>
        </a:defRPr>
      </a:lvl7pPr>
      <a:lvl8pPr marL="3424188" indent="-228279" algn="l" rtl="0" eaLnBrk="1" fontAlgn="base" hangingPunct="1">
        <a:spcBef>
          <a:spcPct val="20000"/>
        </a:spcBef>
        <a:spcAft>
          <a:spcPct val="0"/>
        </a:spcAft>
        <a:buChar char="»"/>
        <a:defRPr sz="2000">
          <a:solidFill>
            <a:schemeClr val="tx1"/>
          </a:solidFill>
          <a:latin typeface="+mn-lt"/>
          <a:ea typeface="ＭＳ Ｐゴシック" pitchFamily="-111" charset="-128"/>
        </a:defRPr>
      </a:lvl8pPr>
      <a:lvl9pPr marL="3880749" indent="-228279" algn="l" rtl="0" eaLnBrk="1" fontAlgn="base" hangingPunct="1">
        <a:spcBef>
          <a:spcPct val="20000"/>
        </a:spcBef>
        <a:spcAft>
          <a:spcPct val="0"/>
        </a:spcAft>
        <a:buChar char="»"/>
        <a:defRPr sz="2000">
          <a:solidFill>
            <a:schemeClr val="tx1"/>
          </a:solidFill>
          <a:latin typeface="+mn-lt"/>
          <a:ea typeface="ＭＳ Ｐゴシック" pitchFamily="-111"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84162" name="McK Large Footnote" hidden="1"/>
          <p:cNvSpPr txBox="1">
            <a:spLocks noChangeArrowheads="1"/>
          </p:cNvSpPr>
          <p:nvPr>
            <p:custDataLst>
              <p:tags r:id="rId15"/>
            </p:custDataLst>
          </p:nvPr>
        </p:nvSpPr>
        <p:spPr bwMode="auto">
          <a:xfrm>
            <a:off x="128588" y="5675313"/>
            <a:ext cx="8332787" cy="11557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a:solidFill>
                  <a:srgbClr val="000000"/>
                </a:solidFill>
                <a:latin typeface="Arial" charset="0"/>
              </a:rPr>
              <a:t>	1	Footnote</a:t>
            </a:r>
          </a:p>
          <a:p>
            <a:pPr eaLnBrk="1" hangingPunct="1">
              <a:defRPr/>
            </a:pPr>
            <a:r>
              <a:rPr lang="en-US" sz="1200" b="0">
                <a:solidFill>
                  <a:srgbClr val="000000"/>
                </a:solidFill>
                <a:latin typeface="Arial" charset="0"/>
              </a:rPr>
              <a:t>	2	Footnote</a:t>
            </a:r>
          </a:p>
          <a:p>
            <a:pPr eaLnBrk="1" hangingPunct="1">
              <a:defRPr/>
            </a:pPr>
            <a:r>
              <a:rPr lang="en-US" sz="1200" b="0">
                <a:solidFill>
                  <a:srgbClr val="000000"/>
                </a:solidFill>
                <a:latin typeface="Arial" charset="0"/>
              </a:rPr>
              <a:t>	3	Footnote</a:t>
            </a:r>
          </a:p>
          <a:p>
            <a:pPr eaLnBrk="1" hangingPunct="1">
              <a:defRPr/>
            </a:pPr>
            <a:r>
              <a:rPr lang="en-US" sz="1200" b="0">
                <a:solidFill>
                  <a:srgbClr val="000000"/>
                </a:solidFill>
                <a:latin typeface="Arial" charset="0"/>
              </a:rPr>
              <a:t>	4	Footnote</a:t>
            </a:r>
          </a:p>
          <a:p>
            <a:pPr eaLnBrk="1" hangingPunct="1">
              <a:defRPr/>
            </a:pPr>
            <a:r>
              <a:rPr lang="en-US" sz="1200" b="0">
                <a:solidFill>
                  <a:srgbClr val="000000"/>
                </a:solidFill>
                <a:latin typeface="Arial" charset="0"/>
              </a:rPr>
              <a:t>	5	Footnote</a:t>
            </a:r>
          </a:p>
          <a:p>
            <a:pPr eaLnBrk="1" hangingPunct="1">
              <a:spcBef>
                <a:spcPct val="20000"/>
              </a:spcBef>
              <a:defRPr/>
            </a:pPr>
            <a:r>
              <a:rPr lang="en-US" sz="1200" b="0">
                <a:solidFill>
                  <a:srgbClr val="000000"/>
                </a:solidFill>
                <a:latin typeface="Arial" charset="0"/>
              </a:rPr>
              <a:t>	Source:	Source</a:t>
            </a:r>
          </a:p>
        </p:txBody>
      </p:sp>
      <p:sp>
        <p:nvSpPr>
          <p:cNvPr id="5084163" name="pg num"/>
          <p:cNvSpPr>
            <a:spLocks noGrp="1" noChangeArrowheads="1"/>
          </p:cNvSpPr>
          <p:nvPr>
            <p:ph type="sldNum" sz="quarter" idx="4"/>
            <p:custDataLst>
              <p:tags r:id="rId16"/>
            </p:custDataLst>
          </p:nvPr>
        </p:nvSpPr>
        <p:spPr bwMode="auto">
          <a:xfrm>
            <a:off x="7153275" y="6643688"/>
            <a:ext cx="1905000" cy="185737"/>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defTabSz="911225">
              <a:defRPr b="0">
                <a:solidFill>
                  <a:srgbClr val="000000"/>
                </a:solidFill>
              </a:defRPr>
            </a:lvl1pPr>
          </a:lstStyle>
          <a:p>
            <a:fld id="{E035D40D-F4B3-8546-9378-D18FF89005D8}" type="slidenum">
              <a:rPr lang="en-US" altLang="en-US"/>
              <a:pPr/>
              <a:t>‹#›</a:t>
            </a:fld>
            <a:endParaRPr lang="en-US" altLang="en-US"/>
          </a:p>
        </p:txBody>
      </p:sp>
      <p:sp>
        <p:nvSpPr>
          <p:cNvPr id="5084164" name="Rectangle 4"/>
          <p:cNvSpPr>
            <a:spLocks noGrp="1" noChangeArrowheads="1"/>
          </p:cNvSpPr>
          <p:nvPr>
            <p:ph type="title"/>
            <p:custDataLst>
              <p:tags r:id="rId17"/>
            </p:custDataLst>
          </p:nvPr>
        </p:nvSpPr>
        <p:spPr bwMode="auto">
          <a:xfrm>
            <a:off x="122238" y="234950"/>
            <a:ext cx="8793162" cy="2921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title style</a:t>
            </a:r>
          </a:p>
        </p:txBody>
      </p:sp>
      <p:sp>
        <p:nvSpPr>
          <p:cNvPr id="5084165" name="Rectangle 5"/>
          <p:cNvSpPr>
            <a:spLocks noGrp="1" noChangeArrowheads="1"/>
          </p:cNvSpPr>
          <p:nvPr>
            <p:ph type="body" idx="1"/>
            <p:custDataLst>
              <p:tags r:id="rId18"/>
            </p:custDataLst>
          </p:nvPr>
        </p:nvSpPr>
        <p:spPr bwMode="auto">
          <a:xfrm>
            <a:off x="125413" y="1298575"/>
            <a:ext cx="8793162" cy="1255713"/>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58726" name="McK Slide Elements"/>
          <p:cNvGrpSpPr>
            <a:grpSpLocks/>
          </p:cNvGrpSpPr>
          <p:nvPr>
            <p:custDataLst>
              <p:tags r:id="rId19"/>
            </p:custDataLst>
          </p:nvPr>
        </p:nvGrpSpPr>
        <p:grpSpPr bwMode="auto">
          <a:xfrm>
            <a:off x="125413" y="542925"/>
            <a:ext cx="8793162" cy="6288088"/>
            <a:chOff x="77" y="335"/>
            <a:chExt cx="5429" cy="3882"/>
          </a:xfrm>
        </p:grpSpPr>
        <p:sp>
          <p:nvSpPr>
            <p:cNvPr id="5084167" name="McK Measure" hidden="1"/>
            <p:cNvSpPr txBox="1">
              <a:spLocks noChangeArrowheads="1"/>
            </p:cNvSpPr>
            <p:nvPr userDrawn="1"/>
          </p:nvSpPr>
          <p:spPr bwMode="auto">
            <a:xfrm>
              <a:off x="77" y="335"/>
              <a:ext cx="5429" cy="1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defRPr/>
              </a:pPr>
              <a:r>
                <a:rPr lang="en-US" sz="1600" b="0">
                  <a:solidFill>
                    <a:srgbClr val="000000"/>
                  </a:solidFill>
                  <a:latin typeface="Arial" charset="0"/>
                </a:rPr>
                <a:t>Unit of measure</a:t>
              </a:r>
            </a:p>
          </p:txBody>
        </p:sp>
        <p:sp>
          <p:nvSpPr>
            <p:cNvPr id="5084168" name="McK Footnote" hidden="1"/>
            <p:cNvSpPr txBox="1">
              <a:spLocks noChangeArrowheads="1"/>
            </p:cNvSpPr>
            <p:nvPr userDrawn="1"/>
          </p:nvSpPr>
          <p:spPr bwMode="auto">
            <a:xfrm>
              <a:off x="79" y="3964"/>
              <a:ext cx="5145" cy="2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nchor="b">
              <a:spAutoFit/>
            </a:bodyPr>
            <a:lstStyle>
              <a:lvl1pPr marL="585788" indent="-585788" algn="l" defTabSz="912813" eaLnBrk="0" hangingPunct="0">
                <a:tabLst>
                  <a:tab pos="544513" algn="r"/>
                </a:tabLst>
                <a:defRPr sz="2400">
                  <a:solidFill>
                    <a:schemeClr val="tx1"/>
                  </a:solidFill>
                  <a:latin typeface="Times New Roman" charset="0"/>
                  <a:ea typeface="ＭＳ Ｐゴシック" charset="0"/>
                </a:defRPr>
              </a:lvl1pPr>
              <a:lvl2pPr marL="1052513" algn="l" defTabSz="912813" eaLnBrk="0" hangingPunct="0">
                <a:tabLst>
                  <a:tab pos="544513" algn="r"/>
                </a:tabLst>
                <a:defRPr sz="2400">
                  <a:solidFill>
                    <a:schemeClr val="tx1"/>
                  </a:solidFill>
                  <a:latin typeface="Times New Roman" charset="0"/>
                  <a:ea typeface="ＭＳ Ｐゴシック" charset="0"/>
                </a:defRPr>
              </a:lvl2pPr>
              <a:lvl3pPr marL="1243013" algn="l" defTabSz="912813" eaLnBrk="0" hangingPunct="0">
                <a:tabLst>
                  <a:tab pos="544513" algn="r"/>
                </a:tabLst>
                <a:defRPr sz="2400">
                  <a:solidFill>
                    <a:schemeClr val="tx1"/>
                  </a:solidFill>
                  <a:latin typeface="Times New Roman" charset="0"/>
                  <a:ea typeface="ＭＳ Ｐゴシック" charset="0"/>
                </a:defRPr>
              </a:lvl3pPr>
              <a:lvl4pPr marL="1433513" algn="l" defTabSz="912813" eaLnBrk="0" hangingPunct="0">
                <a:tabLst>
                  <a:tab pos="544513" algn="r"/>
                </a:tabLst>
                <a:defRPr sz="2400">
                  <a:solidFill>
                    <a:schemeClr val="tx1"/>
                  </a:solidFill>
                  <a:latin typeface="Times New Roman" charset="0"/>
                  <a:ea typeface="ＭＳ Ｐゴシック" charset="0"/>
                </a:defRPr>
              </a:lvl4pPr>
              <a:lvl5pPr algn="l" defTabSz="912813" eaLnBrk="0" hangingPunct="0">
                <a:tabLst>
                  <a:tab pos="544513" algn="r"/>
                </a:tabLst>
                <a:defRPr sz="2400">
                  <a:solidFill>
                    <a:schemeClr val="tx1"/>
                  </a:solidFill>
                  <a:latin typeface="Times New Roman" charset="0"/>
                  <a:ea typeface="ＭＳ Ｐゴシック" charset="0"/>
                </a:defRPr>
              </a:lvl5pPr>
              <a:lvl6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6pPr>
              <a:lvl7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7pPr>
              <a:lvl8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8pPr>
              <a:lvl9pPr defTabSz="912813" eaLnBrk="0" fontAlgn="base" hangingPunct="0">
                <a:spcBef>
                  <a:spcPct val="0"/>
                </a:spcBef>
                <a:spcAft>
                  <a:spcPct val="0"/>
                </a:spcAft>
                <a:tabLst>
                  <a:tab pos="544513" algn="r"/>
                </a:tabLst>
                <a:defRPr sz="2400">
                  <a:solidFill>
                    <a:schemeClr val="tx1"/>
                  </a:solidFill>
                  <a:latin typeface="Times New Roman" charset="0"/>
                  <a:ea typeface="ＭＳ Ｐゴシック" charset="0"/>
                </a:defRPr>
              </a:lvl9pPr>
            </a:lstStyle>
            <a:p>
              <a:pPr eaLnBrk="1" hangingPunct="1">
                <a:defRPr/>
              </a:pPr>
              <a:r>
                <a:rPr lang="en-US" sz="1200" b="0">
                  <a:solidFill>
                    <a:srgbClr val="000000"/>
                  </a:solidFill>
                  <a:latin typeface="Arial" charset="0"/>
                </a:rPr>
                <a:t>	*	Footnote</a:t>
              </a:r>
            </a:p>
            <a:p>
              <a:pPr eaLnBrk="1" hangingPunct="1">
                <a:spcBef>
                  <a:spcPct val="20000"/>
                </a:spcBef>
                <a:defRPr/>
              </a:pPr>
              <a:r>
                <a:rPr lang="en-US" sz="1200" b="0">
                  <a:solidFill>
                    <a:srgbClr val="000000"/>
                  </a:solidFill>
                  <a:latin typeface="Arial" charset="0"/>
                </a:rPr>
                <a:t>	Source:	Source</a:t>
              </a:r>
            </a:p>
          </p:txBody>
        </p:sp>
      </p:grpSp>
      <p:grpSp>
        <p:nvGrpSpPr>
          <p:cNvPr id="158727" name="McK Legend Lines" hidden="1"/>
          <p:cNvGrpSpPr>
            <a:grpSpLocks/>
          </p:cNvGrpSpPr>
          <p:nvPr>
            <p:custDataLst>
              <p:tags r:id="rId20"/>
            </p:custDataLst>
          </p:nvPr>
        </p:nvGrpSpPr>
        <p:grpSpPr bwMode="auto">
          <a:xfrm>
            <a:off x="7940675" y="273050"/>
            <a:ext cx="1039813" cy="1004888"/>
            <a:chOff x="4902" y="1143"/>
            <a:chExt cx="642" cy="620"/>
          </a:xfrm>
        </p:grpSpPr>
        <p:sp>
          <p:nvSpPr>
            <p:cNvPr id="5084170" name="Rectangle 10" hidden="1"/>
            <p:cNvSpPr>
              <a:spLocks noChangeArrowheads="1"/>
            </p:cNvSpPr>
            <p:nvPr userDrawn="1"/>
          </p:nvSpPr>
          <p:spPr bwMode="auto">
            <a:xfrm>
              <a:off x="5172" y="1143"/>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71" name="Rectangle 11" hidden="1"/>
            <p:cNvSpPr>
              <a:spLocks noChangeArrowheads="1"/>
            </p:cNvSpPr>
            <p:nvPr userDrawn="1"/>
          </p:nvSpPr>
          <p:spPr bwMode="auto">
            <a:xfrm>
              <a:off x="5172" y="1305"/>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72" name="Rectangle 12" hidden="1"/>
            <p:cNvSpPr>
              <a:spLocks noChangeArrowheads="1"/>
            </p:cNvSpPr>
            <p:nvPr userDrawn="1"/>
          </p:nvSpPr>
          <p:spPr bwMode="auto">
            <a:xfrm>
              <a:off x="5172" y="1467"/>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73" name="Line 13" hidden="1"/>
            <p:cNvSpPr>
              <a:spLocks noChangeShapeType="1"/>
            </p:cNvSpPr>
            <p:nvPr userDrawn="1"/>
          </p:nvSpPr>
          <p:spPr bwMode="auto">
            <a:xfrm>
              <a:off x="4902" y="1210"/>
              <a:ext cx="210" cy="0"/>
            </a:xfrm>
            <a:prstGeom prst="line">
              <a:avLst/>
            </a:prstGeom>
            <a:noFill/>
            <a:ln w="2857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ea typeface="ＭＳ Ｐゴシック" charset="0"/>
              </a:endParaRPr>
            </a:p>
          </p:txBody>
        </p:sp>
        <p:sp>
          <p:nvSpPr>
            <p:cNvPr id="5084174" name="Line 14" hidden="1"/>
            <p:cNvSpPr>
              <a:spLocks noChangeShapeType="1"/>
            </p:cNvSpPr>
            <p:nvPr userDrawn="1"/>
          </p:nvSpPr>
          <p:spPr bwMode="auto">
            <a:xfrm>
              <a:off x="4902" y="1372"/>
              <a:ext cx="210" cy="0"/>
            </a:xfrm>
            <a:prstGeom prst="line">
              <a:avLst/>
            </a:prstGeom>
            <a:noFill/>
            <a:ln w="28575">
              <a:solidFill>
                <a:schemeClr val="tx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ea typeface="ＭＳ Ｐゴシック" charset="0"/>
              </a:endParaRPr>
            </a:p>
          </p:txBody>
        </p:sp>
        <p:sp>
          <p:nvSpPr>
            <p:cNvPr id="5084175" name="Line 15" hidden="1"/>
            <p:cNvSpPr>
              <a:spLocks noChangeShapeType="1"/>
            </p:cNvSpPr>
            <p:nvPr userDrawn="1"/>
          </p:nvSpPr>
          <p:spPr bwMode="auto">
            <a:xfrm>
              <a:off x="4902" y="1534"/>
              <a:ext cx="210" cy="0"/>
            </a:xfrm>
            <a:prstGeom prst="line">
              <a:avLst/>
            </a:prstGeom>
            <a:noFill/>
            <a:ln w="127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ea typeface="ＭＳ Ｐゴシック" charset="0"/>
              </a:endParaRPr>
            </a:p>
          </p:txBody>
        </p:sp>
        <p:sp>
          <p:nvSpPr>
            <p:cNvPr id="5084176" name="Rectangle 16" hidden="1"/>
            <p:cNvSpPr>
              <a:spLocks noChangeArrowheads="1"/>
            </p:cNvSpPr>
            <p:nvPr userDrawn="1"/>
          </p:nvSpPr>
          <p:spPr bwMode="auto">
            <a:xfrm>
              <a:off x="5172" y="1629"/>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77" name="Line 17" hidden="1"/>
            <p:cNvSpPr>
              <a:spLocks noChangeShapeType="1"/>
            </p:cNvSpPr>
            <p:nvPr userDrawn="1"/>
          </p:nvSpPr>
          <p:spPr bwMode="auto">
            <a:xfrm>
              <a:off x="4902" y="1696"/>
              <a:ext cx="210" cy="0"/>
            </a:xfrm>
            <a:prstGeom prst="line">
              <a:avLst/>
            </a:prstGeom>
            <a:noFill/>
            <a:ln w="12700">
              <a:solidFill>
                <a:schemeClr val="tx2"/>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algn="ctr">
                <a:defRPr/>
              </a:pPr>
              <a:endParaRPr lang="en-US" sz="2000">
                <a:solidFill>
                  <a:srgbClr val="000000"/>
                </a:solidFill>
                <a:ea typeface="ＭＳ Ｐゴシック" charset="0"/>
              </a:endParaRPr>
            </a:p>
          </p:txBody>
        </p:sp>
      </p:grpSp>
      <p:grpSp>
        <p:nvGrpSpPr>
          <p:cNvPr id="158728" name="McK Legend Moons" hidden="1"/>
          <p:cNvGrpSpPr>
            <a:grpSpLocks/>
          </p:cNvGrpSpPr>
          <p:nvPr>
            <p:custDataLst>
              <p:tags r:id="rId21"/>
            </p:custDataLst>
          </p:nvPr>
        </p:nvGrpSpPr>
        <p:grpSpPr bwMode="auto">
          <a:xfrm>
            <a:off x="8094663" y="273050"/>
            <a:ext cx="885825" cy="742950"/>
            <a:chOff x="4997" y="169"/>
            <a:chExt cx="547" cy="458"/>
          </a:xfrm>
        </p:grpSpPr>
        <p:grpSp>
          <p:nvGrpSpPr>
            <p:cNvPr id="158738" name="Group 19" hidden="1"/>
            <p:cNvGrpSpPr>
              <a:grpSpLocks noChangeAspect="1"/>
            </p:cNvGrpSpPr>
            <p:nvPr userDrawn="1">
              <p:custDataLst>
                <p:tags r:id="rId23"/>
              </p:custDataLst>
            </p:nvPr>
          </p:nvGrpSpPr>
          <p:grpSpPr bwMode="auto">
            <a:xfrm>
              <a:off x="4997" y="178"/>
              <a:ext cx="116" cy="116"/>
              <a:chOff x="4997" y="178"/>
              <a:chExt cx="116" cy="116"/>
            </a:xfrm>
          </p:grpSpPr>
          <p:sp>
            <p:nvSpPr>
              <p:cNvPr id="5084180" name="Oval 20" hidden="1"/>
              <p:cNvSpPr>
                <a:spLocks noChangeAspect="1" noChangeArrowheads="1"/>
              </p:cNvSpPr>
              <p:nvPr>
                <p:custDataLst>
                  <p:tags r:id="rId30"/>
                </p:custDataLst>
              </p:nvPr>
            </p:nvSpPr>
            <p:spPr bwMode="blackWhite">
              <a:xfrm>
                <a:off x="4997" y="178"/>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sp>
            <p:nvSpPr>
              <p:cNvPr id="5084181" name="Oval 21" hidden="1"/>
              <p:cNvSpPr>
                <a:spLocks noChangeAspect="1" noChangeArrowheads="1"/>
              </p:cNvSpPr>
              <p:nvPr>
                <p:custDataLst>
                  <p:tags r:id="rId31"/>
                </p:custDataLst>
              </p:nvPr>
            </p:nvSpPr>
            <p:spPr bwMode="black">
              <a:xfrm>
                <a:off x="4997" y="178"/>
                <a:ext cx="116" cy="116"/>
              </a:xfrm>
              <a:prstGeom prst="ellipse">
                <a:avLst/>
              </a:pr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grpSp>
        <p:grpSp>
          <p:nvGrpSpPr>
            <p:cNvPr id="158739" name="Group 22" hidden="1"/>
            <p:cNvGrpSpPr>
              <a:grpSpLocks/>
            </p:cNvGrpSpPr>
            <p:nvPr userDrawn="1">
              <p:custDataLst>
                <p:tags r:id="rId24"/>
              </p:custDataLst>
            </p:nvPr>
          </p:nvGrpSpPr>
          <p:grpSpPr bwMode="auto">
            <a:xfrm>
              <a:off x="4997" y="339"/>
              <a:ext cx="116" cy="116"/>
              <a:chOff x="1104" y="1908"/>
              <a:chExt cx="204" cy="204"/>
            </a:xfrm>
          </p:grpSpPr>
          <p:sp>
            <p:nvSpPr>
              <p:cNvPr id="5084183" name="Oval 23" hidden="1"/>
              <p:cNvSpPr>
                <a:spLocks noChangeAspect="1" noChangeArrowheads="1"/>
              </p:cNvSpPr>
              <p:nvPr>
                <p:custDataLst>
                  <p:tags r:id="rId28"/>
                </p:custDataLst>
              </p:nvPr>
            </p:nvSpPr>
            <p:spPr bwMode="blackWhite">
              <a:xfrm>
                <a:off x="1104" y="1908"/>
                <a:ext cx="202" cy="200"/>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sp>
            <p:nvSpPr>
              <p:cNvPr id="5084184" name="Arc 24" hidden="1"/>
              <p:cNvSpPr>
                <a:spLocks noChangeAspect="1"/>
              </p:cNvSpPr>
              <p:nvPr>
                <p:custDataLst>
                  <p:tags r:id="rId29"/>
                </p:custDataLst>
              </p:nvPr>
            </p:nvSpPr>
            <p:spPr bwMode="black">
              <a:xfrm>
                <a:off x="1206" y="1908"/>
                <a:ext cx="102" cy="200"/>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0" y="-1"/>
                    </a:moveTo>
                    <a:cubicBezTo>
                      <a:pt x="11929" y="0"/>
                      <a:pt x="21600" y="9670"/>
                      <a:pt x="21600" y="21600"/>
                    </a:cubicBezTo>
                    <a:cubicBezTo>
                      <a:pt x="21600" y="33529"/>
                      <a:pt x="11929" y="43200"/>
                      <a:pt x="-1" y="43200"/>
                    </a:cubicBezTo>
                  </a:path>
                  <a:path w="21600" h="43200" stroke="0" extrusionOk="0">
                    <a:moveTo>
                      <a:pt x="0" y="-1"/>
                    </a:moveTo>
                    <a:cubicBezTo>
                      <a:pt x="11929" y="0"/>
                      <a:pt x="21600" y="9670"/>
                      <a:pt x="21600" y="21600"/>
                    </a:cubicBezTo>
                    <a:cubicBezTo>
                      <a:pt x="21600" y="33529"/>
                      <a:pt x="11929" y="43200"/>
                      <a:pt x="-1" y="43200"/>
                    </a:cubicBezTo>
                    <a:lnTo>
                      <a:pt x="0" y="21600"/>
                    </a:lnTo>
                    <a:close/>
                  </a:path>
                </a:pathLst>
              </a:custGeom>
              <a:solidFill>
                <a:schemeClr val="tx2"/>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grpSp>
        <p:sp>
          <p:nvSpPr>
            <p:cNvPr id="5084185" name="Rectangle 25"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86" name="Rectangle 26" hidden="1"/>
            <p:cNvSpPr>
              <a:spLocks noChangeArrowheads="1"/>
            </p:cNvSpPr>
            <p:nvPr userDrawn="1"/>
          </p:nvSpPr>
          <p:spPr bwMode="auto">
            <a:xfrm>
              <a:off x="5172" y="331"/>
              <a:ext cx="370" cy="1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87" name="Rectangle 27"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grpSp>
          <p:nvGrpSpPr>
            <p:cNvPr id="158743" name="Group 28" hidden="1"/>
            <p:cNvGrpSpPr>
              <a:grpSpLocks noChangeAspect="1"/>
            </p:cNvGrpSpPr>
            <p:nvPr userDrawn="1">
              <p:custDataLst>
                <p:tags r:id="rId25"/>
              </p:custDataLst>
            </p:nvPr>
          </p:nvGrpSpPr>
          <p:grpSpPr bwMode="auto">
            <a:xfrm>
              <a:off x="4997" y="502"/>
              <a:ext cx="117" cy="117"/>
              <a:chOff x="4997" y="502"/>
              <a:chExt cx="117" cy="117"/>
            </a:xfrm>
          </p:grpSpPr>
          <p:sp>
            <p:nvSpPr>
              <p:cNvPr id="5084189" name="Oval 29" hidden="1"/>
              <p:cNvSpPr>
                <a:spLocks noChangeAspect="1" noChangeArrowheads="1"/>
              </p:cNvSpPr>
              <p:nvPr>
                <p:custDataLst>
                  <p:tags r:id="rId26"/>
                </p:custDataLst>
              </p:nvPr>
            </p:nvSpPr>
            <p:spPr bwMode="blackWhite">
              <a:xfrm>
                <a:off x="4997" y="502"/>
                <a:ext cx="116" cy="116"/>
              </a:xfrm>
              <a:prstGeom prst="ellipse">
                <a:avLst/>
              </a:pr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sp>
            <p:nvSpPr>
              <p:cNvPr id="5084190" name="Arc 30" hidden="1"/>
              <p:cNvSpPr>
                <a:spLocks noChangeAspect="1"/>
              </p:cNvSpPr>
              <p:nvPr>
                <p:custDataLst>
                  <p:tags r:id="rId27"/>
                </p:custDataLst>
              </p:nvPr>
            </p:nvSpPr>
            <p:spPr bwMode="black">
              <a:xfrm>
                <a:off x="4998" y="503"/>
                <a:ext cx="116" cy="116"/>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path>
                  <a:path w="43200" h="43200" stroke="0" extrusionOk="0">
                    <a:moveTo>
                      <a:pt x="21600" y="-1"/>
                    </a:moveTo>
                    <a:cubicBezTo>
                      <a:pt x="33529" y="0"/>
                      <a:pt x="43200" y="9670"/>
                      <a:pt x="43200" y="21600"/>
                    </a:cubicBezTo>
                    <a:cubicBezTo>
                      <a:pt x="43200" y="33529"/>
                      <a:pt x="33529" y="43200"/>
                      <a:pt x="21600" y="43200"/>
                    </a:cubicBezTo>
                    <a:cubicBezTo>
                      <a:pt x="9670" y="43200"/>
                      <a:pt x="0" y="33529"/>
                      <a:pt x="0" y="21600"/>
                    </a:cubicBezTo>
                    <a:cubicBezTo>
                      <a:pt x="0" y="9670"/>
                      <a:pt x="9670" y="-1"/>
                      <a:pt x="21600" y="-1"/>
                    </a:cubicBezTo>
                    <a:lnTo>
                      <a:pt x="21600" y="21600"/>
                    </a:lnTo>
                    <a:close/>
                  </a:path>
                </a:pathLst>
              </a:custGeom>
              <a:solidFill>
                <a:schemeClr val="bg1"/>
              </a:solidFill>
              <a:ln w="12700">
                <a:solidFill>
                  <a:schemeClr val="tx1"/>
                </a:solidFill>
                <a:round/>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nchor="ctr"/>
              <a:lstStyle/>
              <a:p>
                <a:pPr algn="ctr" defTabSz="932140">
                  <a:defRPr/>
                </a:pPr>
                <a:endParaRPr lang="de-DE" sz="1600" b="0">
                  <a:solidFill>
                    <a:srgbClr val="000000"/>
                  </a:solidFill>
                  <a:ea typeface="ＭＳ Ｐゴシック" charset="0"/>
                </a:endParaRPr>
              </a:p>
            </p:txBody>
          </p:sp>
        </p:grpSp>
      </p:grpSp>
      <p:grpSp>
        <p:nvGrpSpPr>
          <p:cNvPr id="158729" name="McK Legend Boxes" hidden="1"/>
          <p:cNvGrpSpPr>
            <a:grpSpLocks/>
          </p:cNvGrpSpPr>
          <p:nvPr>
            <p:custDataLst>
              <p:tags r:id="rId22"/>
            </p:custDataLst>
          </p:nvPr>
        </p:nvGrpSpPr>
        <p:grpSpPr bwMode="auto">
          <a:xfrm>
            <a:off x="7940675" y="273050"/>
            <a:ext cx="1039813" cy="1004888"/>
            <a:chOff x="4902" y="169"/>
            <a:chExt cx="642" cy="620"/>
          </a:xfrm>
        </p:grpSpPr>
        <p:sp>
          <p:nvSpPr>
            <p:cNvPr id="5084192" name="Rectangle 32" hidden="1"/>
            <p:cNvSpPr>
              <a:spLocks noChangeArrowheads="1"/>
            </p:cNvSpPr>
            <p:nvPr userDrawn="1"/>
          </p:nvSpPr>
          <p:spPr bwMode="auto">
            <a:xfrm>
              <a:off x="4902" y="178"/>
              <a:ext cx="211" cy="1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32140">
                <a:defRPr/>
              </a:pPr>
              <a:endParaRPr lang="de-DE" sz="1600" b="0">
                <a:solidFill>
                  <a:srgbClr val="000000"/>
                </a:solidFill>
                <a:ea typeface="ＭＳ Ｐゴシック" charset="0"/>
              </a:endParaRPr>
            </a:p>
          </p:txBody>
        </p:sp>
        <p:sp>
          <p:nvSpPr>
            <p:cNvPr id="5084193" name="Rectangle 33" hidden="1"/>
            <p:cNvSpPr>
              <a:spLocks noChangeArrowheads="1"/>
            </p:cNvSpPr>
            <p:nvPr userDrawn="1"/>
          </p:nvSpPr>
          <p:spPr bwMode="auto">
            <a:xfrm>
              <a:off x="4902" y="340"/>
              <a:ext cx="211" cy="116"/>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32140">
                <a:defRPr/>
              </a:pPr>
              <a:endParaRPr lang="de-DE" sz="1600" b="0">
                <a:solidFill>
                  <a:srgbClr val="000000"/>
                </a:solidFill>
                <a:ea typeface="ＭＳ Ｐゴシック" charset="0"/>
              </a:endParaRPr>
            </a:p>
          </p:txBody>
        </p:sp>
        <p:sp>
          <p:nvSpPr>
            <p:cNvPr id="5084194" name="Rectangle 34" hidden="1"/>
            <p:cNvSpPr>
              <a:spLocks noChangeArrowheads="1"/>
            </p:cNvSpPr>
            <p:nvPr userDrawn="1"/>
          </p:nvSpPr>
          <p:spPr bwMode="auto">
            <a:xfrm>
              <a:off x="5172" y="169"/>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95" name="Rectangle 35" hidden="1"/>
            <p:cNvSpPr>
              <a:spLocks noChangeArrowheads="1"/>
            </p:cNvSpPr>
            <p:nvPr userDrawn="1"/>
          </p:nvSpPr>
          <p:spPr bwMode="auto">
            <a:xfrm>
              <a:off x="5172" y="331"/>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96" name="Rectangle 36" hidden="1"/>
            <p:cNvSpPr>
              <a:spLocks noChangeArrowheads="1"/>
            </p:cNvSpPr>
            <p:nvPr userDrawn="1"/>
          </p:nvSpPr>
          <p:spPr bwMode="auto">
            <a:xfrm>
              <a:off x="5172" y="493"/>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97" name="Rectangle 37" hidden="1"/>
            <p:cNvSpPr>
              <a:spLocks noChangeArrowheads="1"/>
            </p:cNvSpPr>
            <p:nvPr userDrawn="1"/>
          </p:nvSpPr>
          <p:spPr bwMode="auto">
            <a:xfrm>
              <a:off x="4902" y="502"/>
              <a:ext cx="211" cy="116"/>
            </a:xfrm>
            <a:prstGeom prst="rect">
              <a:avLst/>
            </a:prstGeom>
            <a:solidFill>
              <a:schemeClr va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32140">
                <a:defRPr/>
              </a:pPr>
              <a:endParaRPr lang="de-DE" sz="1600" b="0">
                <a:solidFill>
                  <a:srgbClr val="000000"/>
                </a:solidFill>
                <a:ea typeface="ＭＳ Ｐゴシック" charset="0"/>
              </a:endParaRPr>
            </a:p>
          </p:txBody>
        </p:sp>
        <p:sp>
          <p:nvSpPr>
            <p:cNvPr id="5084198" name="Rectangle 38" hidden="1"/>
            <p:cNvSpPr>
              <a:spLocks noChangeArrowheads="1"/>
            </p:cNvSpPr>
            <p:nvPr userDrawn="1"/>
          </p:nvSpPr>
          <p:spPr bwMode="auto">
            <a:xfrm>
              <a:off x="5172" y="655"/>
              <a:ext cx="372" cy="13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0" tIns="0" rIns="0" bIns="0">
              <a:spAutoFit/>
            </a:bodyPr>
            <a:lstStyle/>
            <a:p>
              <a:pPr defTabSz="890923" eaLnBrk="0" hangingPunct="0">
                <a:defRPr/>
              </a:pPr>
              <a:r>
                <a:rPr lang="en-US" sz="1400" b="0">
                  <a:solidFill>
                    <a:srgbClr val="000000"/>
                  </a:solidFill>
                  <a:ea typeface="ＭＳ Ｐゴシック" charset="0"/>
                </a:rPr>
                <a:t>Legend</a:t>
              </a:r>
            </a:p>
          </p:txBody>
        </p:sp>
        <p:sp>
          <p:nvSpPr>
            <p:cNvPr id="5084199" name="Rectangle 39" hidden="1"/>
            <p:cNvSpPr>
              <a:spLocks noChangeArrowheads="1"/>
            </p:cNvSpPr>
            <p:nvPr userDrawn="1"/>
          </p:nvSpPr>
          <p:spPr bwMode="auto">
            <a:xfrm>
              <a:off x="4902" y="664"/>
              <a:ext cx="211" cy="119"/>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0" tIns="0" rIns="0" bIns="0"/>
            <a:lstStyle/>
            <a:p>
              <a:pPr defTabSz="932140">
                <a:defRPr/>
              </a:pPr>
              <a:endParaRPr lang="de-DE" sz="1600" b="0">
                <a:solidFill>
                  <a:srgbClr val="000000"/>
                </a:solidFill>
                <a:ea typeface="ＭＳ Ｐゴシック" charset="0"/>
              </a:endParaRPr>
            </a:p>
          </p:txBody>
        </p:sp>
      </p:grpSp>
    </p:spTree>
  </p:cSld>
  <p:clrMap bg1="lt1" tx1="dk1" bg2="lt2" tx2="dk2" accent1="accent1" accent2="accent2" accent3="accent3" accent4="accent4" accent5="accent5" accent6="accent6" hlink="hlink" folHlink="folHlink"/>
  <p:sldLayoutIdLst>
    <p:sldLayoutId id="2147548885" r:id="rId1"/>
    <p:sldLayoutId id="2147548886" r:id="rId2"/>
    <p:sldLayoutId id="2147548887" r:id="rId3"/>
    <p:sldLayoutId id="2147548888" r:id="rId4"/>
    <p:sldLayoutId id="2147548889" r:id="rId5"/>
    <p:sldLayoutId id="2147548890" r:id="rId6"/>
    <p:sldLayoutId id="2147548891" r:id="rId7"/>
    <p:sldLayoutId id="2147548892" r:id="rId8"/>
    <p:sldLayoutId id="2147548893" r:id="rId9"/>
    <p:sldLayoutId id="2147548894" r:id="rId10"/>
    <p:sldLayoutId id="2147548895" r:id="rId11"/>
    <p:sldLayoutId id="2147548896" r:id="rId12"/>
    <p:sldLayoutId id="2147548897" r:id="rId13"/>
  </p:sldLayoutIdLst>
  <p:hf hdr="0" ftr="0" dt="0"/>
  <p:txStyles>
    <p:titleStyle>
      <a:lvl1pPr algn="l" defTabSz="909638" rtl="0" eaLnBrk="0" fontAlgn="base" hangingPunct="0">
        <a:spcBef>
          <a:spcPct val="0"/>
        </a:spcBef>
        <a:spcAft>
          <a:spcPct val="0"/>
        </a:spcAft>
        <a:defRPr sz="1900" b="1">
          <a:solidFill>
            <a:schemeClr val="tx2"/>
          </a:solidFill>
          <a:latin typeface="+mj-lt"/>
          <a:ea typeface="+mj-ea"/>
          <a:cs typeface="ＭＳ Ｐゴシック" charset="0"/>
        </a:defRPr>
      </a:lvl1pPr>
      <a:lvl2pPr algn="l" defTabSz="909638"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2pPr>
      <a:lvl3pPr algn="l" defTabSz="909638"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3pPr>
      <a:lvl4pPr algn="l" defTabSz="909638"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4pPr>
      <a:lvl5pPr algn="l" defTabSz="909638" rtl="0" eaLnBrk="0" fontAlgn="base" hangingPunct="0">
        <a:spcBef>
          <a:spcPct val="0"/>
        </a:spcBef>
        <a:spcAft>
          <a:spcPct val="0"/>
        </a:spcAft>
        <a:defRPr sz="1900" b="1">
          <a:solidFill>
            <a:schemeClr val="tx2"/>
          </a:solidFill>
          <a:latin typeface="Arial" charset="0"/>
          <a:ea typeface="ＭＳ Ｐゴシック" charset="0"/>
          <a:cs typeface="ＭＳ Ｐゴシック" charset="0"/>
        </a:defRPr>
      </a:lvl5pPr>
      <a:lvl6pPr marL="456557" algn="l" defTabSz="911531" rtl="0" eaLnBrk="1" fontAlgn="base" hangingPunct="1">
        <a:spcBef>
          <a:spcPct val="0"/>
        </a:spcBef>
        <a:spcAft>
          <a:spcPct val="0"/>
        </a:spcAft>
        <a:defRPr sz="1900" b="1">
          <a:solidFill>
            <a:schemeClr val="tx2"/>
          </a:solidFill>
          <a:latin typeface="Arial" charset="0"/>
          <a:ea typeface="ＭＳ Ｐゴシック" charset="0"/>
        </a:defRPr>
      </a:lvl6pPr>
      <a:lvl7pPr marL="913116" algn="l" defTabSz="911531" rtl="0" eaLnBrk="1" fontAlgn="base" hangingPunct="1">
        <a:spcBef>
          <a:spcPct val="0"/>
        </a:spcBef>
        <a:spcAft>
          <a:spcPct val="0"/>
        </a:spcAft>
        <a:defRPr sz="1900" b="1">
          <a:solidFill>
            <a:schemeClr val="tx2"/>
          </a:solidFill>
          <a:latin typeface="Arial" charset="0"/>
          <a:ea typeface="ＭＳ Ｐゴシック" charset="0"/>
        </a:defRPr>
      </a:lvl7pPr>
      <a:lvl8pPr marL="1369677" algn="l" defTabSz="911531" rtl="0" eaLnBrk="1" fontAlgn="base" hangingPunct="1">
        <a:spcBef>
          <a:spcPct val="0"/>
        </a:spcBef>
        <a:spcAft>
          <a:spcPct val="0"/>
        </a:spcAft>
        <a:defRPr sz="1900" b="1">
          <a:solidFill>
            <a:schemeClr val="tx2"/>
          </a:solidFill>
          <a:latin typeface="Arial" charset="0"/>
          <a:ea typeface="ＭＳ Ｐゴシック" charset="0"/>
        </a:defRPr>
      </a:lvl8pPr>
      <a:lvl9pPr marL="1826233" algn="l" defTabSz="911531" rtl="0" eaLnBrk="1" fontAlgn="base" hangingPunct="1">
        <a:spcBef>
          <a:spcPct val="0"/>
        </a:spcBef>
        <a:spcAft>
          <a:spcPct val="0"/>
        </a:spcAft>
        <a:defRPr sz="1900" b="1">
          <a:solidFill>
            <a:schemeClr val="tx2"/>
          </a:solidFill>
          <a:latin typeface="Arial" charset="0"/>
          <a:ea typeface="ＭＳ Ｐゴシック" charset="0"/>
        </a:defRPr>
      </a:lvl9pPr>
    </p:titleStyle>
    <p:bodyStyle>
      <a:lvl1pPr marL="339725" indent="-339725" algn="l" defTabSz="909638" rtl="0" eaLnBrk="0" fontAlgn="base" hangingPunct="0">
        <a:spcBef>
          <a:spcPct val="0"/>
        </a:spcBef>
        <a:spcAft>
          <a:spcPct val="0"/>
        </a:spcAft>
        <a:buSzPct val="120000"/>
        <a:defRPr sz="1600">
          <a:solidFill>
            <a:schemeClr val="tx1"/>
          </a:solidFill>
          <a:latin typeface="+mn-lt"/>
          <a:ea typeface="+mn-ea"/>
          <a:cs typeface="ＭＳ Ｐゴシック" charset="0"/>
        </a:defRPr>
      </a:lvl1pPr>
      <a:lvl2pPr marL="144463" indent="-142875" algn="l" defTabSz="909638" rtl="0" eaLnBrk="0" fontAlgn="base" hangingPunct="0">
        <a:spcBef>
          <a:spcPct val="0"/>
        </a:spcBef>
        <a:spcAft>
          <a:spcPct val="0"/>
        </a:spcAft>
        <a:buSzPct val="120000"/>
        <a:buChar char="•"/>
        <a:defRPr sz="1600">
          <a:solidFill>
            <a:schemeClr val="tx1"/>
          </a:solidFill>
          <a:latin typeface="+mn-lt"/>
          <a:ea typeface="+mn-ea"/>
        </a:defRPr>
      </a:lvl2pPr>
      <a:lvl3pPr marL="298450" indent="-149225" algn="l" defTabSz="909638" rtl="0" eaLnBrk="0" fontAlgn="base" hangingPunct="0">
        <a:spcBef>
          <a:spcPct val="0"/>
        </a:spcBef>
        <a:spcAft>
          <a:spcPct val="0"/>
        </a:spcAft>
        <a:buChar char="–"/>
        <a:defRPr sz="1600">
          <a:solidFill>
            <a:schemeClr val="tx1"/>
          </a:solidFill>
          <a:latin typeface="+mn-lt"/>
          <a:ea typeface="+mn-ea"/>
        </a:defRPr>
      </a:lvl3pPr>
      <a:lvl4pPr marL="438150" indent="-134938" algn="l" defTabSz="909638" rtl="0" eaLnBrk="0" fontAlgn="base" hangingPunct="0">
        <a:spcBef>
          <a:spcPct val="0"/>
        </a:spcBef>
        <a:spcAft>
          <a:spcPct val="0"/>
        </a:spcAft>
        <a:buSzPct val="89000"/>
        <a:buChar char="•"/>
        <a:defRPr sz="1600">
          <a:solidFill>
            <a:schemeClr val="tx1"/>
          </a:solidFill>
          <a:latin typeface="+mn-lt"/>
          <a:ea typeface="+mn-ea"/>
        </a:defRPr>
      </a:lvl4pPr>
      <a:lvl5pPr marL="590550" indent="-147638" algn="l" defTabSz="909638" rtl="0" eaLnBrk="0" fontAlgn="base" hangingPunct="0">
        <a:spcBef>
          <a:spcPct val="0"/>
        </a:spcBef>
        <a:spcAft>
          <a:spcPct val="0"/>
        </a:spcAft>
        <a:buSzPct val="75000"/>
        <a:buChar char="–"/>
        <a:defRPr sz="1600">
          <a:solidFill>
            <a:schemeClr val="tx1"/>
          </a:solidFill>
          <a:latin typeface="+mn-lt"/>
          <a:ea typeface="+mn-ea"/>
        </a:defRPr>
      </a:lvl5pPr>
      <a:lvl6pPr marL="1049450" indent="-150602" algn="l" defTabSz="911531" rtl="0" eaLnBrk="1" fontAlgn="base" hangingPunct="1">
        <a:spcBef>
          <a:spcPct val="0"/>
        </a:spcBef>
        <a:spcAft>
          <a:spcPct val="0"/>
        </a:spcAft>
        <a:buSzPct val="75000"/>
        <a:buChar char="–"/>
        <a:defRPr sz="1600">
          <a:solidFill>
            <a:schemeClr val="tx1"/>
          </a:solidFill>
          <a:latin typeface="+mn-lt"/>
          <a:ea typeface="+mn-ea"/>
        </a:defRPr>
      </a:lvl6pPr>
      <a:lvl7pPr marL="1506012" indent="-150602" algn="l" defTabSz="911531" rtl="0" eaLnBrk="1" fontAlgn="base" hangingPunct="1">
        <a:spcBef>
          <a:spcPct val="0"/>
        </a:spcBef>
        <a:spcAft>
          <a:spcPct val="0"/>
        </a:spcAft>
        <a:buSzPct val="75000"/>
        <a:buChar char="–"/>
        <a:defRPr sz="1600">
          <a:solidFill>
            <a:schemeClr val="tx1"/>
          </a:solidFill>
          <a:latin typeface="+mn-lt"/>
          <a:ea typeface="+mn-ea"/>
        </a:defRPr>
      </a:lvl7pPr>
      <a:lvl8pPr marL="1962566" indent="-150602" algn="l" defTabSz="911531" rtl="0" eaLnBrk="1" fontAlgn="base" hangingPunct="1">
        <a:spcBef>
          <a:spcPct val="0"/>
        </a:spcBef>
        <a:spcAft>
          <a:spcPct val="0"/>
        </a:spcAft>
        <a:buSzPct val="75000"/>
        <a:buChar char="–"/>
        <a:defRPr sz="1600">
          <a:solidFill>
            <a:schemeClr val="tx1"/>
          </a:solidFill>
          <a:latin typeface="+mn-lt"/>
          <a:ea typeface="+mn-ea"/>
        </a:defRPr>
      </a:lvl8pPr>
      <a:lvl9pPr marL="2419126" indent="-150602" algn="l" defTabSz="911531" rtl="0" eaLnBrk="1" fontAlgn="base" hangingPunct="1">
        <a:spcBef>
          <a:spcPct val="0"/>
        </a:spcBef>
        <a:spcAft>
          <a:spcPct val="0"/>
        </a:spcAft>
        <a:buSzPct val="75000"/>
        <a:buChar char="–"/>
        <a:defRPr sz="16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2034"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172035"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BCAE7625-522E-184E-8BDD-4EF40835012B}"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299" r:id="rId1"/>
    <p:sldLayoutId id="2147548300" r:id="rId2"/>
    <p:sldLayoutId id="2147548301" r:id="rId3"/>
    <p:sldLayoutId id="2147548302" r:id="rId4"/>
    <p:sldLayoutId id="2147548303" r:id="rId5"/>
    <p:sldLayoutId id="2147548304" r:id="rId6"/>
    <p:sldLayoutId id="2147548305" r:id="rId7"/>
    <p:sldLayoutId id="2147548306" r:id="rId8"/>
    <p:sldLayoutId id="2147548307" r:id="rId9"/>
    <p:sldLayoutId id="2147548308" r:id="rId10"/>
    <p:sldLayoutId id="2147548309" r:id="rId11"/>
    <p:sldLayoutId id="2147548310" r:id="rId12"/>
    <p:sldLayoutId id="2147548311" r:id="rId13"/>
    <p:sldLayoutId id="2147548898" r:id="rId14"/>
    <p:sldLayoutId id="2147548899" r:id="rId15"/>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5106" name="Rectangle 2"/>
          <p:cNvSpPr>
            <a:spLocks noGrp="1" noChangeArrowheads="1"/>
          </p:cNvSpPr>
          <p:nvPr>
            <p:ph type="title"/>
            <p:custDataLst>
              <p:tags r:id="rId17"/>
            </p:custDataLst>
          </p:nvPr>
        </p:nvSpPr>
        <p:spPr bwMode="auto">
          <a:xfrm>
            <a:off x="685800" y="609600"/>
            <a:ext cx="7772400" cy="1143000"/>
          </a:xfrm>
          <a:prstGeom prst="rect">
            <a:avLst/>
          </a:prstGeom>
          <a:solidFill>
            <a:schemeClr val="bg1"/>
          </a:solidFill>
          <a:ln>
            <a:noFill/>
          </a:ln>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ctr" anchorCtr="0" compatLnSpc="1">
            <a:prstTxWarp prst="textNoShape">
              <a:avLst/>
            </a:prstTxWarp>
          </a:bodyPr>
          <a:lstStyle/>
          <a:p>
            <a:pPr lvl="0"/>
            <a:r>
              <a:rPr lang="en-US" altLang="zh-TW"/>
              <a:t>Click to edit Master title style</a:t>
            </a:r>
          </a:p>
        </p:txBody>
      </p:sp>
      <p:sp>
        <p:nvSpPr>
          <p:cNvPr id="175107"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5" tIns="45971" rIns="91945" bIns="45971" numCol="1" anchor="t" anchorCtr="0" compatLnSpc="1">
            <a:prstTxWarp prst="textNoShape">
              <a:avLst/>
            </a:prstTxWarp>
          </a:bodyPr>
          <a:lstStyle/>
          <a:p>
            <a:pPr lvl="0"/>
            <a:r>
              <a:rPr lang="en-US" altLang="zh-TW"/>
              <a:t>Click to edit Master text styles</a:t>
            </a:r>
          </a:p>
          <a:p>
            <a:pPr lvl="1"/>
            <a:r>
              <a:rPr lang="en-US" altLang="zh-TW"/>
              <a:t>Second level</a:t>
            </a:r>
          </a:p>
          <a:p>
            <a:pPr lvl="2"/>
            <a:r>
              <a:rPr lang="en-US" altLang="zh-TW"/>
              <a:t>Third level</a:t>
            </a:r>
          </a:p>
          <a:p>
            <a:pPr lvl="3"/>
            <a:r>
              <a:rPr lang="en-US" altLang="zh-TW"/>
              <a:t>Fourth level</a:t>
            </a:r>
          </a:p>
          <a:p>
            <a:pPr lvl="4"/>
            <a:r>
              <a:rPr lang="en-US" altLang="zh-TW"/>
              <a:t>Fifth level</a:t>
            </a:r>
          </a:p>
        </p:txBody>
      </p:sp>
      <p:sp>
        <p:nvSpPr>
          <p:cNvPr id="344068" name="Rectangle 4"/>
          <p:cNvSpPr>
            <a:spLocks noGrp="1" noChangeArrowheads="1"/>
          </p:cNvSpPr>
          <p:nvPr>
            <p:ph type="sldNum" sz="quarter" idx="4"/>
            <p:custDataLst>
              <p:tags r:id="rId19"/>
            </p:custDataLst>
          </p:nvPr>
        </p:nvSpPr>
        <p:spPr bwMode="auto">
          <a:xfrm rot="-5400000">
            <a:off x="6838950" y="4543426"/>
            <a:ext cx="4237037" cy="258762"/>
          </a:xfrm>
          <a:prstGeom prst="rect">
            <a:avLst/>
          </a:prstGeom>
          <a:noFill/>
          <a:ln w="9525">
            <a:noFill/>
            <a:miter lim="800000"/>
            <a:headEnd/>
            <a:tailEnd/>
          </a:ln>
          <a:effectLst/>
        </p:spPr>
        <p:txBody>
          <a:bodyPr vert="horz" wrap="square" lIns="91945" tIns="45971" rIns="91945" bIns="45971" numCol="1" anchor="t" anchorCtr="0" compatLnSpc="1">
            <a:prstTxWarp prst="textNoShape">
              <a:avLst/>
            </a:prstTxWarp>
          </a:bodyPr>
          <a:lstStyle>
            <a:lvl1pPr eaLnBrk="0" hangingPunct="0">
              <a:defRPr>
                <a:solidFill>
                  <a:srgbClr val="FFFFFF"/>
                </a:solidFill>
              </a:defRPr>
            </a:lvl1pPr>
          </a:lstStyle>
          <a:p>
            <a:fld id="{0B83CD06-C072-7441-AF4E-9F0DFD50CCD1}" type="slidenum">
              <a:rPr lang="zh-TW" altLang="en-US"/>
              <a:pPr/>
              <a:t>‹#›</a:t>
            </a:fld>
            <a:r>
              <a:rPr lang="en-US" altLang="zh-TW"/>
              <a:t>   (c) Mark Gerstein, 2002, Yale, bioinfo.mbb.yale.edu</a:t>
            </a:r>
          </a:p>
        </p:txBody>
      </p:sp>
      <p:sp>
        <p:nvSpPr>
          <p:cNvPr id="175109" name="Rectangle 5"/>
          <p:cNvSpPr>
            <a:spLocks noChangeArrowheads="1"/>
          </p:cNvSpPr>
          <p:nvPr>
            <p:custDataLst>
              <p:tags r:id="rId20"/>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5" tIns="45971" rIns="91945" bIns="45971"/>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solidFill>
                  <a:srgbClr val="FFFFFF"/>
                </a:solidFill>
              </a:rPr>
              <a:t>Do not reproduce without permission</a:t>
            </a:r>
          </a:p>
        </p:txBody>
      </p:sp>
      <p:sp>
        <p:nvSpPr>
          <p:cNvPr id="7" name="Rectangle 6"/>
          <p:cNvSpPr>
            <a:spLocks noChangeArrowheads="1"/>
          </p:cNvSpPr>
          <p:nvPr>
            <p:custDataLst>
              <p:tags r:id="rId21"/>
            </p:custDataLst>
          </p:nvPr>
        </p:nvSpPr>
        <p:spPr bwMode="auto">
          <a:xfrm rot="16200000">
            <a:off x="7398545" y="5253831"/>
            <a:ext cx="3078162" cy="263525"/>
          </a:xfrm>
          <a:prstGeom prst="rect">
            <a:avLst/>
          </a:prstGeom>
          <a:noFill/>
          <a:ln w="9525">
            <a:noFill/>
            <a:miter lim="800000"/>
            <a:headEnd/>
            <a:tailEnd/>
          </a:ln>
          <a:effectLst/>
        </p:spPr>
        <p:txBody>
          <a:bodyPr lIns="91935" tIns="45966" rIns="91935" bIns="45966"/>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8A5A33B4-1909-5D40-BC00-49FFBA07788B}" type="slidenum">
              <a:rPr lang="en-US" altLang="en-US" sz="2000" i="1">
                <a:solidFill>
                  <a:srgbClr val="000000"/>
                </a:solidFill>
                <a:effectLst>
                  <a:outerShdw blurRad="38100" dist="38100" dir="2700000" algn="tl">
                    <a:srgbClr val="C0C0C0"/>
                  </a:outerShdw>
                </a:effectLst>
                <a:latin typeface="Courier New" charset="0"/>
              </a:rPr>
              <a:pPr/>
              <a:t>‹#›</a:t>
            </a:fld>
            <a:r>
              <a:rPr lang="en-US" altLang="en-US">
                <a:solidFill>
                  <a:srgbClr val="808080"/>
                </a:solidFill>
              </a:rPr>
              <a:t> - </a:t>
            </a:r>
            <a:r>
              <a:rPr lang="en-US" altLang="en-US" sz="1100">
                <a:solidFill>
                  <a:srgbClr val="969696"/>
                </a:solidFill>
              </a:rPr>
              <a:t>Lectures.GersteinLab.org</a:t>
            </a:r>
            <a:r>
              <a:rPr lang="en-US" altLang="en-US" sz="600" b="0">
                <a:solidFill>
                  <a:srgbClr val="808080"/>
                </a:solidFill>
              </a:rPr>
              <a:t> </a:t>
            </a:r>
            <a:r>
              <a:rPr lang="en-US" altLang="en-US" sz="5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312" r:id="rId1"/>
    <p:sldLayoutId id="2147548313" r:id="rId2"/>
    <p:sldLayoutId id="2147548314" r:id="rId3"/>
    <p:sldLayoutId id="2147548315" r:id="rId4"/>
    <p:sldLayoutId id="2147548316" r:id="rId5"/>
    <p:sldLayoutId id="2147548317" r:id="rId6"/>
    <p:sldLayoutId id="2147548318" r:id="rId7"/>
    <p:sldLayoutId id="2147548319" r:id="rId8"/>
    <p:sldLayoutId id="2147548320" r:id="rId9"/>
    <p:sldLayoutId id="2147548321" r:id="rId10"/>
    <p:sldLayoutId id="2147548322" r:id="rId11"/>
    <p:sldLayoutId id="2147548900" r:id="rId12"/>
    <p:sldLayoutId id="2147548901" r:id="rId13"/>
    <p:sldLayoutId id="2147548902" r:id="rId14"/>
    <p:sldLayoutId id="2147548903" r:id="rId15"/>
  </p:sldLayoutIdLst>
  <p:transition/>
  <p:txStyles>
    <p:titleStyle>
      <a:lvl1pPr algn="ctr" rtl="0" eaLnBrk="0" fontAlgn="base" hangingPunct="0">
        <a:spcBef>
          <a:spcPct val="0"/>
        </a:spcBef>
        <a:spcAft>
          <a:spcPct val="0"/>
        </a:spcAft>
        <a:defRPr sz="3200" b="1" u="sng">
          <a:solidFill>
            <a:srgbClr val="0000CC"/>
          </a:solidFill>
          <a:latin typeface="+mj-lt"/>
          <a:ea typeface="+mj-ea"/>
          <a:cs typeface="+mj-cs"/>
        </a:defRPr>
      </a:lvl1pPr>
      <a:lvl2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2pPr>
      <a:lvl3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3pPr>
      <a:lvl4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4pPr>
      <a:lvl5pPr algn="ctr" rtl="0" eaLnBrk="0" fontAlgn="base" hangingPunct="0">
        <a:spcBef>
          <a:spcPct val="0"/>
        </a:spcBef>
        <a:spcAft>
          <a:spcPct val="0"/>
        </a:spcAft>
        <a:defRPr sz="3200" b="1" u="sng">
          <a:solidFill>
            <a:srgbClr val="0000CC"/>
          </a:solidFill>
          <a:latin typeface="Arial" charset="0"/>
          <a:ea typeface="ＭＳ Ｐゴシック" charset="-128"/>
          <a:cs typeface="ＭＳ Ｐゴシック" charset="-128"/>
        </a:defRPr>
      </a:lvl5pPr>
      <a:lvl6pPr marL="45655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6pPr>
      <a:lvl7pPr marL="913116"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7pPr>
      <a:lvl8pPr marL="1369677"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8pPr>
      <a:lvl9pPr marL="1826233" algn="ctr" rtl="0" eaLnBrk="1" fontAlgn="base" hangingPunct="1">
        <a:spcBef>
          <a:spcPct val="0"/>
        </a:spcBef>
        <a:spcAft>
          <a:spcPct val="0"/>
        </a:spcAft>
        <a:defRPr sz="3200" b="1" u="sng">
          <a:solidFill>
            <a:srgbClr val="0000CC"/>
          </a:solidFill>
          <a:latin typeface="Arial" charset="0"/>
          <a:ea typeface="ＭＳ Ｐゴシック" charset="-128"/>
          <a:cs typeface="ＭＳ Ｐゴシック" charset="-128"/>
        </a:defRPr>
      </a:lvl9pPr>
    </p:titleStyle>
    <p:bodyStyle>
      <a:lvl1pPr marL="225425" indent="-225425" algn="l" rtl="0" eaLnBrk="0" fontAlgn="base" hangingPunct="0">
        <a:spcBef>
          <a:spcPct val="20000"/>
        </a:spcBef>
        <a:spcAft>
          <a:spcPct val="0"/>
        </a:spcAft>
        <a:buChar char="•"/>
        <a:defRPr sz="2400">
          <a:solidFill>
            <a:schemeClr val="tx1"/>
          </a:solidFill>
          <a:latin typeface="+mn-lt"/>
          <a:ea typeface="+mn-ea"/>
          <a:cs typeface="+mn-cs"/>
        </a:defRPr>
      </a:lvl1pPr>
      <a:lvl2pPr marL="568325" indent="-225425" algn="l" rtl="0" eaLnBrk="0" fontAlgn="base" hangingPunct="0">
        <a:spcBef>
          <a:spcPct val="20000"/>
        </a:spcBef>
        <a:spcAft>
          <a:spcPct val="0"/>
        </a:spcAft>
        <a:buFont typeface="Symbol" charset="2"/>
        <a:buChar char="à"/>
        <a:defRPr sz="2000">
          <a:solidFill>
            <a:schemeClr val="tx1"/>
          </a:solidFill>
          <a:latin typeface="+mn-lt"/>
          <a:ea typeface="+mn-ea"/>
        </a:defRPr>
      </a:lvl2pPr>
      <a:lvl3pPr marL="911225" indent="-225425" algn="l" rtl="0" eaLnBrk="0" fontAlgn="base" hangingPunct="0">
        <a:spcBef>
          <a:spcPct val="20000"/>
        </a:spcBef>
        <a:spcAft>
          <a:spcPct val="0"/>
        </a:spcAft>
        <a:buChar char="•"/>
        <a:defRPr sz="2000">
          <a:solidFill>
            <a:schemeClr val="tx1"/>
          </a:solidFill>
          <a:latin typeface="+mn-lt"/>
          <a:ea typeface="+mn-ea"/>
        </a:defRPr>
      </a:lvl3pPr>
      <a:lvl4pPr marL="1258888" indent="-230188" algn="l" rtl="0" eaLnBrk="0" fontAlgn="base" hangingPunct="0">
        <a:spcBef>
          <a:spcPct val="20000"/>
        </a:spcBef>
        <a:spcAft>
          <a:spcPct val="0"/>
        </a:spcAft>
        <a:buChar char="–"/>
        <a:defRPr sz="2000">
          <a:solidFill>
            <a:schemeClr val="tx1"/>
          </a:solidFill>
          <a:latin typeface="+mn-lt"/>
          <a:ea typeface="+mn-ea"/>
        </a:defRPr>
      </a:lvl4pPr>
      <a:lvl5pPr marL="1595438" indent="-220663" algn="l" rtl="0" eaLnBrk="0" fontAlgn="base" hangingPunct="0">
        <a:spcBef>
          <a:spcPct val="20000"/>
        </a:spcBef>
        <a:spcAft>
          <a:spcPct val="0"/>
        </a:spcAft>
        <a:buChar char="»"/>
        <a:defRPr sz="2000">
          <a:solidFill>
            <a:schemeClr val="tx1"/>
          </a:solidFill>
          <a:latin typeface="+mn-lt"/>
          <a:ea typeface="+mn-ea"/>
        </a:defRPr>
      </a:lvl5pPr>
      <a:lvl6pPr marL="2054512" indent="-223525" algn="l" rtl="0" eaLnBrk="1" fontAlgn="base" hangingPunct="1">
        <a:spcBef>
          <a:spcPct val="20000"/>
        </a:spcBef>
        <a:spcAft>
          <a:spcPct val="0"/>
        </a:spcAft>
        <a:buChar char="»"/>
        <a:defRPr sz="2000">
          <a:solidFill>
            <a:schemeClr val="tx1"/>
          </a:solidFill>
          <a:latin typeface="+mn-lt"/>
          <a:ea typeface="+mn-ea"/>
        </a:defRPr>
      </a:lvl6pPr>
      <a:lvl7pPr marL="2511071" indent="-223525" algn="l" rtl="0" eaLnBrk="1" fontAlgn="base" hangingPunct="1">
        <a:spcBef>
          <a:spcPct val="20000"/>
        </a:spcBef>
        <a:spcAft>
          <a:spcPct val="0"/>
        </a:spcAft>
        <a:buChar char="»"/>
        <a:defRPr sz="2000">
          <a:solidFill>
            <a:schemeClr val="tx1"/>
          </a:solidFill>
          <a:latin typeface="+mn-lt"/>
          <a:ea typeface="+mn-ea"/>
        </a:defRPr>
      </a:lvl7pPr>
      <a:lvl8pPr marL="2967632" indent="-223525" algn="l" rtl="0" eaLnBrk="1" fontAlgn="base" hangingPunct="1">
        <a:spcBef>
          <a:spcPct val="20000"/>
        </a:spcBef>
        <a:spcAft>
          <a:spcPct val="0"/>
        </a:spcAft>
        <a:buChar char="»"/>
        <a:defRPr sz="2000">
          <a:solidFill>
            <a:schemeClr val="tx1"/>
          </a:solidFill>
          <a:latin typeface="+mn-lt"/>
          <a:ea typeface="+mn-ea"/>
        </a:defRPr>
      </a:lvl8pPr>
      <a:lvl9pPr marL="3424188" indent="-223525"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custDataLst>
              <p:tags r:id="rId13"/>
            </p:custDataLst>
          </p:nvPr>
        </p:nvSpPr>
        <p:spPr>
          <a:xfrm>
            <a:off x="457200" y="6356350"/>
            <a:ext cx="2133600" cy="365125"/>
          </a:xfrm>
          <a:prstGeom prst="rect">
            <a:avLst/>
          </a:prstGeom>
        </p:spPr>
        <p:txBody>
          <a:bodyPr vert="horz" wrap="square" lIns="91311" tIns="45653" rIns="91311" bIns="45653" numCol="1" anchor="ctr" anchorCtr="0" compatLnSpc="1">
            <a:prstTxWarp prst="textNoShape">
              <a:avLst/>
            </a:prstTxWarp>
          </a:bodyPr>
          <a:lstStyle>
            <a:lvl1pPr defTabSz="912813">
              <a:defRPr b="0">
                <a:solidFill>
                  <a:srgbClr val="898989"/>
                </a:solidFill>
                <a:latin typeface="Calibri" charset="0"/>
              </a:defRPr>
            </a:lvl1pPr>
          </a:lstStyle>
          <a:p>
            <a:fld id="{AA85CFA9-850E-9449-8CE4-4FABA0820484}" type="datetime1">
              <a:rPr lang="en-US" altLang="en-US"/>
              <a:pPr/>
              <a:t>2/10/25</a:t>
            </a:fld>
            <a:endParaRPr lang="en-US" altLang="en-US"/>
          </a:p>
        </p:txBody>
      </p:sp>
      <p:sp>
        <p:nvSpPr>
          <p:cNvPr id="5" name="Footer Placeholder 4"/>
          <p:cNvSpPr>
            <a:spLocks noGrp="1"/>
          </p:cNvSpPr>
          <p:nvPr>
            <p:ph type="ftr" sz="quarter" idx="3"/>
            <p:custDataLst>
              <p:tags r:id="rId14"/>
            </p:custDataLst>
          </p:nvPr>
        </p:nvSpPr>
        <p:spPr>
          <a:xfrm>
            <a:off x="3124200" y="6356350"/>
            <a:ext cx="2895600" cy="365125"/>
          </a:xfrm>
          <a:prstGeom prst="rect">
            <a:avLst/>
          </a:prstGeom>
        </p:spPr>
        <p:txBody>
          <a:bodyPr vert="horz" lIns="91311" tIns="45653" rIns="91311" bIns="45653" rtlCol="0" anchor="ctr"/>
          <a:lstStyle>
            <a:lvl1pPr algn="ctr" defTabSz="913116"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5"/>
            </p:custDataLst>
          </p:nvPr>
        </p:nvSpPr>
        <p:spPr>
          <a:xfrm>
            <a:off x="6553200" y="6356350"/>
            <a:ext cx="2133600" cy="365125"/>
          </a:xfrm>
          <a:prstGeom prst="rect">
            <a:avLst/>
          </a:prstGeom>
        </p:spPr>
        <p:txBody>
          <a:bodyPr vert="horz" wrap="square" lIns="91311" tIns="45653" rIns="91311" bIns="45653" numCol="1" anchor="ctr" anchorCtr="0" compatLnSpc="1">
            <a:prstTxWarp prst="textNoShape">
              <a:avLst/>
            </a:prstTxWarp>
          </a:bodyPr>
          <a:lstStyle>
            <a:lvl1pPr algn="r" defTabSz="912813">
              <a:defRPr b="0">
                <a:solidFill>
                  <a:srgbClr val="898989"/>
                </a:solidFill>
                <a:latin typeface="Calibri" charset="0"/>
              </a:defRPr>
            </a:lvl1pPr>
          </a:lstStyle>
          <a:p>
            <a:fld id="{89C3C0AA-41C1-E04D-87DA-A8AF1BEE9A6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04" r:id="rId1"/>
    <p:sldLayoutId id="2147548905" r:id="rId2"/>
    <p:sldLayoutId id="2147548906" r:id="rId3"/>
    <p:sldLayoutId id="2147548907" r:id="rId4"/>
    <p:sldLayoutId id="2147548908" r:id="rId5"/>
    <p:sldLayoutId id="2147548909" r:id="rId6"/>
    <p:sldLayoutId id="2147548910" r:id="rId7"/>
    <p:sldLayoutId id="2147548911" r:id="rId8"/>
    <p:sldLayoutId id="2147548912" r:id="rId9"/>
    <p:sldLayoutId id="2147548913" r:id="rId10"/>
    <p:sldLayoutId id="2147548914" r:id="rId11"/>
  </p:sldLayoutIdLst>
  <p:txStyles>
    <p:titleStyle>
      <a:lvl1pPr algn="ctr" defTabSz="911225"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9112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9112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9112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9112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31" algn="ctr" defTabSz="91167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264" algn="ctr" defTabSz="91167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69896" algn="ctr" defTabSz="91167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6526" algn="ctr" defTabSz="911677"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39725" indent="-339725" algn="l" defTabSz="9112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39775" indent="-282575" algn="l" defTabSz="911225"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39825" indent="-225425" algn="l" defTabSz="911225"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5438" indent="-225425" algn="l" defTabSz="911225"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2638" indent="-225425" algn="l" defTabSz="911225"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071" indent="-228279" algn="l" defTabSz="91311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7632" indent="-228279" algn="l" defTabSz="91311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4188" indent="-228279" algn="l" defTabSz="91311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0749" indent="-228279" algn="l" defTabSz="91311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116" rtl="0" eaLnBrk="1" latinLnBrk="0" hangingPunct="1">
        <a:defRPr sz="1800" kern="1200">
          <a:solidFill>
            <a:schemeClr val="tx1"/>
          </a:solidFill>
          <a:latin typeface="+mn-lt"/>
          <a:ea typeface="+mn-ea"/>
          <a:cs typeface="+mn-cs"/>
        </a:defRPr>
      </a:lvl1pPr>
      <a:lvl2pPr marL="456557" algn="l" defTabSz="913116" rtl="0" eaLnBrk="1" latinLnBrk="0" hangingPunct="1">
        <a:defRPr sz="1800" kern="1200">
          <a:solidFill>
            <a:schemeClr val="tx1"/>
          </a:solidFill>
          <a:latin typeface="+mn-lt"/>
          <a:ea typeface="+mn-ea"/>
          <a:cs typeface="+mn-cs"/>
        </a:defRPr>
      </a:lvl2pPr>
      <a:lvl3pPr marL="913116" algn="l" defTabSz="913116" rtl="0" eaLnBrk="1" latinLnBrk="0" hangingPunct="1">
        <a:defRPr sz="1800" kern="1200">
          <a:solidFill>
            <a:schemeClr val="tx1"/>
          </a:solidFill>
          <a:latin typeface="+mn-lt"/>
          <a:ea typeface="+mn-ea"/>
          <a:cs typeface="+mn-cs"/>
        </a:defRPr>
      </a:lvl3pPr>
      <a:lvl4pPr marL="1369677" algn="l" defTabSz="913116" rtl="0" eaLnBrk="1" latinLnBrk="0" hangingPunct="1">
        <a:defRPr sz="1800" kern="1200">
          <a:solidFill>
            <a:schemeClr val="tx1"/>
          </a:solidFill>
          <a:latin typeface="+mn-lt"/>
          <a:ea typeface="+mn-ea"/>
          <a:cs typeface="+mn-cs"/>
        </a:defRPr>
      </a:lvl4pPr>
      <a:lvl5pPr marL="1826233" algn="l" defTabSz="913116" rtl="0" eaLnBrk="1" latinLnBrk="0" hangingPunct="1">
        <a:defRPr sz="1800" kern="1200">
          <a:solidFill>
            <a:schemeClr val="tx1"/>
          </a:solidFill>
          <a:latin typeface="+mn-lt"/>
          <a:ea typeface="+mn-ea"/>
          <a:cs typeface="+mn-cs"/>
        </a:defRPr>
      </a:lvl5pPr>
      <a:lvl6pPr marL="2282792" algn="l" defTabSz="913116" rtl="0" eaLnBrk="1" latinLnBrk="0" hangingPunct="1">
        <a:defRPr sz="1800" kern="1200">
          <a:solidFill>
            <a:schemeClr val="tx1"/>
          </a:solidFill>
          <a:latin typeface="+mn-lt"/>
          <a:ea typeface="+mn-ea"/>
          <a:cs typeface="+mn-cs"/>
        </a:defRPr>
      </a:lvl6pPr>
      <a:lvl7pPr marL="2739351" algn="l" defTabSz="913116" rtl="0" eaLnBrk="1" latinLnBrk="0" hangingPunct="1">
        <a:defRPr sz="1800" kern="1200">
          <a:solidFill>
            <a:schemeClr val="tx1"/>
          </a:solidFill>
          <a:latin typeface="+mn-lt"/>
          <a:ea typeface="+mn-ea"/>
          <a:cs typeface="+mn-cs"/>
        </a:defRPr>
      </a:lvl7pPr>
      <a:lvl8pPr marL="3195907" algn="l" defTabSz="913116" rtl="0" eaLnBrk="1" latinLnBrk="0" hangingPunct="1">
        <a:defRPr sz="1800" kern="1200">
          <a:solidFill>
            <a:schemeClr val="tx1"/>
          </a:solidFill>
          <a:latin typeface="+mn-lt"/>
          <a:ea typeface="+mn-ea"/>
          <a:cs typeface="+mn-cs"/>
        </a:defRPr>
      </a:lvl8pPr>
      <a:lvl9pPr marL="3652468" algn="l" defTabSz="913116"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3778" name="Rectangle 2"/>
          <p:cNvSpPr>
            <a:spLocks noGrp="1" noChangeArrowheads="1"/>
          </p:cNvSpPr>
          <p:nvPr>
            <p:ph type="title"/>
            <p:custDataLst>
              <p:tags r:id="rId13"/>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ctr" anchorCtr="0" compatLnSpc="1">
            <a:prstTxWarp prst="textNoShape">
              <a:avLst/>
            </a:prstTxWarp>
          </a:bodyPr>
          <a:lstStyle/>
          <a:p>
            <a:pPr lvl="0"/>
            <a:r>
              <a:rPr lang="en-US" altLang="en-US"/>
              <a:t>Click to edit Master title style</a:t>
            </a:r>
          </a:p>
        </p:txBody>
      </p:sp>
      <p:sp>
        <p:nvSpPr>
          <p:cNvPr id="203779" name="Rectangle 3"/>
          <p:cNvSpPr>
            <a:spLocks noGrp="1" noChangeArrowheads="1"/>
          </p:cNvSpPr>
          <p:nvPr>
            <p:ph type="body" idx="1"/>
            <p:custDataLst>
              <p:tags r:id="rId14"/>
            </p:custDataLst>
          </p:nvPr>
        </p:nvSpPr>
        <p:spPr bwMode="auto">
          <a:xfrm>
            <a:off x="685800" y="1981200"/>
            <a:ext cx="7772400" cy="4114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custDataLst>
              <p:tags r:id="rId15"/>
            </p:custDataLst>
          </p:nvPr>
        </p:nvSpPr>
        <p:spPr bwMode="auto">
          <a:xfrm>
            <a:off x="685800" y="6248400"/>
            <a:ext cx="19050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t" anchorCtr="0" compatLnSpc="1">
            <a:prstTxWarp prst="textNoShape">
              <a:avLst/>
            </a:prstTxWarp>
          </a:bodyPr>
          <a:lstStyle>
            <a:lvl1pPr eaLnBrk="0" hangingPunct="0">
              <a:defRPr sz="1400" b="0">
                <a:solidFill>
                  <a:srgbClr val="000000"/>
                </a:solidFill>
                <a:ea typeface="ＭＳ Ｐゴシック" charset="0"/>
              </a:defRPr>
            </a:lvl1pPr>
          </a:lstStyle>
          <a:p>
            <a:pPr>
              <a:defRPr/>
            </a:pPr>
            <a:endParaRPr lang="en-US"/>
          </a:p>
        </p:txBody>
      </p:sp>
      <p:sp>
        <p:nvSpPr>
          <p:cNvPr id="1029" name="Rectangle 5"/>
          <p:cNvSpPr>
            <a:spLocks noGrp="1" noChangeArrowheads="1"/>
          </p:cNvSpPr>
          <p:nvPr>
            <p:ph type="ftr" sz="quarter" idx="3"/>
            <p:custDataLst>
              <p:tags r:id="rId16"/>
            </p:custDataLst>
          </p:nvPr>
        </p:nvSpPr>
        <p:spPr bwMode="auto">
          <a:xfrm>
            <a:off x="3124200" y="6248400"/>
            <a:ext cx="28956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t" anchorCtr="0" compatLnSpc="1">
            <a:prstTxWarp prst="textNoShape">
              <a:avLst/>
            </a:prstTxWarp>
          </a:bodyPr>
          <a:lstStyle>
            <a:lvl1pPr algn="ctr" eaLnBrk="0" hangingPunct="0">
              <a:defRPr sz="1400" b="0">
                <a:solidFill>
                  <a:srgbClr val="000000"/>
                </a:solidFill>
                <a:ea typeface="ＭＳ Ｐゴシック" charset="0"/>
              </a:defRPr>
            </a:lvl1pPr>
          </a:lstStyle>
          <a:p>
            <a:pPr>
              <a:defRPr/>
            </a:pPr>
            <a:endParaRPr lang="en-US"/>
          </a:p>
        </p:txBody>
      </p:sp>
      <p:sp>
        <p:nvSpPr>
          <p:cNvPr id="1030" name="Rectangle 6"/>
          <p:cNvSpPr>
            <a:spLocks noGrp="1" noChangeArrowheads="1"/>
          </p:cNvSpPr>
          <p:nvPr>
            <p:ph type="sldNum" sz="quarter" idx="4"/>
            <p:custDataLst>
              <p:tags r:id="rId17"/>
            </p:custDataLst>
          </p:nvPr>
        </p:nvSpPr>
        <p:spPr bwMode="auto">
          <a:xfrm>
            <a:off x="6553200" y="6248400"/>
            <a:ext cx="190500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vert="horz" wrap="square" lIns="91320" tIns="45663" rIns="91320" bIns="45663" numCol="1" anchor="t" anchorCtr="0" compatLnSpc="1">
            <a:prstTxWarp prst="textNoShape">
              <a:avLst/>
            </a:prstTxWarp>
          </a:bodyPr>
          <a:lstStyle>
            <a:lvl1pPr algn="r" eaLnBrk="0" hangingPunct="0">
              <a:defRPr sz="1400" b="0">
                <a:solidFill>
                  <a:srgbClr val="000000"/>
                </a:solidFill>
              </a:defRPr>
            </a:lvl1pPr>
          </a:lstStyle>
          <a:p>
            <a:fld id="{1EA0B026-6F1E-444A-9E73-7D50FBA338D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15" r:id="rId1"/>
    <p:sldLayoutId id="2147548916" r:id="rId2"/>
    <p:sldLayoutId id="2147548917" r:id="rId3"/>
    <p:sldLayoutId id="2147548918" r:id="rId4"/>
    <p:sldLayoutId id="2147548919" r:id="rId5"/>
    <p:sldLayoutId id="2147548920" r:id="rId6"/>
    <p:sldLayoutId id="2147548921" r:id="rId7"/>
    <p:sldLayoutId id="2147548922" r:id="rId8"/>
    <p:sldLayoutId id="2147548923" r:id="rId9"/>
    <p:sldLayoutId id="2147548924" r:id="rId10"/>
    <p:sldLayoutId id="214754892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6631"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6pPr>
      <a:lvl7pPr marL="913264"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7pPr>
      <a:lvl8pPr marL="1369896"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8pPr>
      <a:lvl9pPr marL="1826526" algn="ctr" rtl="0" eaLnBrk="1" fontAlgn="base" hangingPunct="1">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ea typeface="+mn-ea"/>
        </a:defRPr>
      </a:lvl2pPr>
      <a:lvl3pPr marL="1141413" indent="-227013" algn="l" rtl="0" eaLnBrk="0" fontAlgn="base" hangingPunct="0">
        <a:spcBef>
          <a:spcPct val="20000"/>
        </a:spcBef>
        <a:spcAft>
          <a:spcPct val="0"/>
        </a:spcAft>
        <a:buChar char="•"/>
        <a:defRPr sz="2400">
          <a:solidFill>
            <a:schemeClr val="tx1"/>
          </a:solidFill>
          <a:latin typeface="+mn-lt"/>
          <a:ea typeface="+mn-ea"/>
        </a:defRPr>
      </a:lvl3pPr>
      <a:lvl4pPr marL="1597025" indent="-227013" algn="l" rtl="0" eaLnBrk="0" fontAlgn="base" hangingPunct="0">
        <a:spcBef>
          <a:spcPct val="20000"/>
        </a:spcBef>
        <a:spcAft>
          <a:spcPct val="0"/>
        </a:spcAft>
        <a:buChar char="–"/>
        <a:defRPr sz="2000">
          <a:solidFill>
            <a:schemeClr val="tx1"/>
          </a:solidFill>
          <a:latin typeface="+mn-lt"/>
          <a:ea typeface="+mn-ea"/>
        </a:defRPr>
      </a:lvl4pPr>
      <a:lvl5pPr marL="2054225" indent="-227013" algn="l" rtl="0" eaLnBrk="0" fontAlgn="base" hangingPunct="0">
        <a:spcBef>
          <a:spcPct val="20000"/>
        </a:spcBef>
        <a:spcAft>
          <a:spcPct val="0"/>
        </a:spcAft>
        <a:buChar char="»"/>
        <a:defRPr sz="2000">
          <a:solidFill>
            <a:schemeClr val="tx1"/>
          </a:solidFill>
          <a:latin typeface="+mn-lt"/>
          <a:ea typeface="+mn-ea"/>
        </a:defRPr>
      </a:lvl5pPr>
      <a:lvl6pPr marL="2511474" indent="-228316" algn="l" rtl="0" eaLnBrk="1" fontAlgn="base" hangingPunct="1">
        <a:spcBef>
          <a:spcPct val="20000"/>
        </a:spcBef>
        <a:spcAft>
          <a:spcPct val="0"/>
        </a:spcAft>
        <a:buChar char="»"/>
        <a:defRPr sz="2000">
          <a:solidFill>
            <a:schemeClr val="tx1"/>
          </a:solidFill>
          <a:latin typeface="+mn-lt"/>
          <a:ea typeface="+mn-ea"/>
        </a:defRPr>
      </a:lvl6pPr>
      <a:lvl7pPr marL="2968106" indent="-228316" algn="l" rtl="0" eaLnBrk="1" fontAlgn="base" hangingPunct="1">
        <a:spcBef>
          <a:spcPct val="20000"/>
        </a:spcBef>
        <a:spcAft>
          <a:spcPct val="0"/>
        </a:spcAft>
        <a:buChar char="»"/>
        <a:defRPr sz="2000">
          <a:solidFill>
            <a:schemeClr val="tx1"/>
          </a:solidFill>
          <a:latin typeface="+mn-lt"/>
          <a:ea typeface="+mn-ea"/>
        </a:defRPr>
      </a:lvl7pPr>
      <a:lvl8pPr marL="3424738" indent="-228316" algn="l" rtl="0" eaLnBrk="1" fontAlgn="base" hangingPunct="1">
        <a:spcBef>
          <a:spcPct val="20000"/>
        </a:spcBef>
        <a:spcAft>
          <a:spcPct val="0"/>
        </a:spcAft>
        <a:buChar char="»"/>
        <a:defRPr sz="2000">
          <a:solidFill>
            <a:schemeClr val="tx1"/>
          </a:solidFill>
          <a:latin typeface="+mn-lt"/>
          <a:ea typeface="+mn-ea"/>
        </a:defRPr>
      </a:lvl8pPr>
      <a:lvl9pPr marL="3881368" indent="-228316"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16066"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ctr" anchorCtr="0" compatLnSpc="1">
            <a:prstTxWarp prst="textNoShape">
              <a:avLst/>
            </a:prstTxWarp>
          </a:bodyPr>
          <a:lstStyle/>
          <a:p>
            <a:pPr lvl="0"/>
            <a:r>
              <a:rPr lang="en-US" altLang="en-US"/>
              <a:t>Click to edit Master title style</a:t>
            </a:r>
          </a:p>
        </p:txBody>
      </p:sp>
      <p:sp>
        <p:nvSpPr>
          <p:cNvPr id="216067"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320" tIns="45663" rIns="91320" bIns="45663" numCol="1" anchor="ctr" anchorCtr="0" compatLnSpc="1">
            <a:prstTxWarp prst="textNoShape">
              <a:avLst/>
            </a:prstTxWarp>
          </a:bodyPr>
          <a:lstStyle>
            <a:lvl1pPr defTabSz="455613">
              <a:defRPr b="0">
                <a:solidFill>
                  <a:srgbClr val="898989"/>
                </a:solidFill>
                <a:latin typeface="Calibri" charset="0"/>
              </a:defRPr>
            </a:lvl1pPr>
          </a:lstStyle>
          <a:p>
            <a:fld id="{C819E398-9146-3F46-8940-685AE1DD2B77}" type="datetime1">
              <a:rPr lang="en-US" altLang="en-US"/>
              <a:pPr/>
              <a:t>2/10/25</a:t>
            </a:fld>
            <a:endParaRPr lang="en-US" alt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320" tIns="45663" rIns="91320" bIns="45663" rtlCol="0" anchor="ctr"/>
          <a:lstStyle>
            <a:lvl1pPr algn="ctr" defTabSz="456631"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320" tIns="45663" rIns="91320" bIns="45663" numCol="1" anchor="ctr" anchorCtr="0" compatLnSpc="1">
            <a:prstTxWarp prst="textNoShape">
              <a:avLst/>
            </a:prstTxWarp>
          </a:bodyPr>
          <a:lstStyle>
            <a:lvl1pPr algn="r" defTabSz="455613">
              <a:defRPr b="0">
                <a:solidFill>
                  <a:srgbClr val="898989"/>
                </a:solidFill>
                <a:latin typeface="Calibri" charset="0"/>
              </a:defRPr>
            </a:lvl1pPr>
          </a:lstStyle>
          <a:p>
            <a:fld id="{0F568783-A452-F749-A106-31751900723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26" r:id="rId1"/>
    <p:sldLayoutId id="2147548927" r:id="rId2"/>
    <p:sldLayoutId id="2147548928" r:id="rId3"/>
    <p:sldLayoutId id="2147548929" r:id="rId4"/>
    <p:sldLayoutId id="2147548930" r:id="rId5"/>
    <p:sldLayoutId id="2147548931" r:id="rId6"/>
    <p:sldLayoutId id="2147548932" r:id="rId7"/>
    <p:sldLayoutId id="2147548933" r:id="rId8"/>
    <p:sldLayoutId id="2147548934" r:id="rId9"/>
    <p:sldLayoutId id="2147548935" r:id="rId10"/>
    <p:sldLayoutId id="2147548936"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31"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264"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69896"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6526"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0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42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474" indent="-228316" algn="l" defTabSz="456631" rtl="0" eaLnBrk="1" latinLnBrk="0" hangingPunct="1">
        <a:spcBef>
          <a:spcPct val="20000"/>
        </a:spcBef>
        <a:buFont typeface="Arial"/>
        <a:buChar char="•"/>
        <a:defRPr sz="2000" kern="1200">
          <a:solidFill>
            <a:schemeClr val="tx1"/>
          </a:solidFill>
          <a:latin typeface="+mn-lt"/>
          <a:ea typeface="+mn-ea"/>
          <a:cs typeface="+mn-cs"/>
        </a:defRPr>
      </a:lvl6pPr>
      <a:lvl7pPr marL="2968106" indent="-228316" algn="l" defTabSz="456631" rtl="0" eaLnBrk="1" latinLnBrk="0" hangingPunct="1">
        <a:spcBef>
          <a:spcPct val="20000"/>
        </a:spcBef>
        <a:buFont typeface="Arial"/>
        <a:buChar char="•"/>
        <a:defRPr sz="2000" kern="1200">
          <a:solidFill>
            <a:schemeClr val="tx1"/>
          </a:solidFill>
          <a:latin typeface="+mn-lt"/>
          <a:ea typeface="+mn-ea"/>
          <a:cs typeface="+mn-cs"/>
        </a:defRPr>
      </a:lvl7pPr>
      <a:lvl8pPr marL="3424738" indent="-228316" algn="l" defTabSz="456631" rtl="0" eaLnBrk="1" latinLnBrk="0" hangingPunct="1">
        <a:spcBef>
          <a:spcPct val="20000"/>
        </a:spcBef>
        <a:buFont typeface="Arial"/>
        <a:buChar char="•"/>
        <a:defRPr sz="2000" kern="1200">
          <a:solidFill>
            <a:schemeClr val="tx1"/>
          </a:solidFill>
          <a:latin typeface="+mn-lt"/>
          <a:ea typeface="+mn-ea"/>
          <a:cs typeface="+mn-cs"/>
        </a:defRPr>
      </a:lvl8pPr>
      <a:lvl9pPr marL="3881368" indent="-228316" algn="l" defTabSz="4566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6"/>
            </p:custDataLst>
          </p:nvPr>
        </p:nvSpPr>
        <p:spPr bwMode="auto">
          <a:xfrm>
            <a:off x="685800" y="609600"/>
            <a:ext cx="7772400" cy="1143000"/>
          </a:xfrm>
          <a:prstGeom prst="rect">
            <a:avLst/>
          </a:prstGeom>
          <a:solidFill>
            <a:schemeClr val="bg1"/>
          </a:solidFill>
          <a:ln>
            <a:noFill/>
          </a:ln>
          <a:effectLst/>
          <a:extLst>
            <a:ext uri="{FAA26D3D-D897-4be2-8F04-BA451C77F1D7}">
              <ma14:placeholderFlag xmlns="" xmlns:ma14="http://schemas.microsoft.com/office/mac/drawingml/2011/main" val="1"/>
            </a:ext>
            <a:ext uri="{91240B29-F687-4f45-9708-019B960494DF}">
              <a14:hiddenLine xmlns:a14="http://schemas.microsoft.com/office/drawing/2010/main" xmlns="" w="9525">
                <a:solidFill>
                  <a:srgbClr val="FFFF99"/>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955" tIns="45980" rIns="91955" bIns="4598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955" tIns="45980" rIns="91955" bIns="4598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custDataLst>
              <p:tags r:id="rId18"/>
            </p:custDataLst>
          </p:nvPr>
        </p:nvSpPr>
        <p:spPr bwMode="auto">
          <a:xfrm rot="-5400000">
            <a:off x="6838950" y="4543426"/>
            <a:ext cx="4237037" cy="2587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955" tIns="45980" rIns="91955" bIns="45980" numCol="1" anchor="t" anchorCtr="0" compatLnSpc="1">
            <a:prstTxWarp prst="textNoShape">
              <a:avLst/>
            </a:prstTxWarp>
          </a:bodyPr>
          <a:lstStyle>
            <a:lvl1pPr eaLnBrk="0" hangingPunct="0">
              <a:defRPr>
                <a:solidFill>
                  <a:srgbClr val="FFFFFF"/>
                </a:solidFill>
              </a:defRPr>
            </a:lvl1pPr>
          </a:lstStyle>
          <a:p>
            <a:fld id="{D081BC26-B1E9-C749-BD19-00C77EC752FE}" type="slidenum">
              <a:rPr lang="en-US" altLang="en-US"/>
              <a:pPr/>
              <a:t>‹#›</a:t>
            </a:fld>
            <a:r>
              <a:rPr lang="en-US" altLang="en-US"/>
              <a:t>   (c) Mark Gerstein, 2002, Yale, bioinfo.mbb.yale.edu</a:t>
            </a:r>
          </a:p>
        </p:txBody>
      </p:sp>
      <p:sp>
        <p:nvSpPr>
          <p:cNvPr id="1032" name="Rectangle 8"/>
          <p:cNvSpPr>
            <a:spLocks noChangeArrowheads="1"/>
          </p:cNvSpPr>
          <p:nvPr>
            <p:custDataLst>
              <p:tags r:id="rId19"/>
            </p:custDataLst>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p>
            <a:pPr algn="ctr" eaLnBrk="0" hangingPunct="0">
              <a:defRPr/>
            </a:pPr>
            <a:r>
              <a:rPr lang="en-US" sz="700" b="0">
                <a:solidFill>
                  <a:srgbClr val="FFFFFF"/>
                </a:solidFill>
                <a:ea typeface="ＭＳ Ｐゴシック" charset="0"/>
              </a:rPr>
              <a:t>Do not reproduce without permission</a:t>
            </a:r>
          </a:p>
        </p:txBody>
      </p:sp>
      <p:sp>
        <p:nvSpPr>
          <p:cNvPr id="1033" name="Rectangle 9"/>
          <p:cNvSpPr>
            <a:spLocks noChangeArrowheads="1"/>
          </p:cNvSpPr>
          <p:nvPr>
            <p:custDataLst>
              <p:tags r:id="rId20"/>
            </p:custDataLst>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1955" tIns="45980" rIns="91955" bIns="45980"/>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fld id="{56933925-4B5A-0A4B-9C64-2BF60327AD7A}" type="slidenum">
              <a:rPr lang="en-US" altLang="en-US">
                <a:solidFill>
                  <a:srgbClr val="808080"/>
                </a:solidFill>
              </a:rPr>
              <a:pPr/>
              <a:t>‹#›</a:t>
            </a:fld>
            <a:r>
              <a:rPr lang="en-US" altLang="en-US">
                <a:solidFill>
                  <a:srgbClr val="808080"/>
                </a:solidFill>
              </a:rPr>
              <a:t> Gerstein.info/talks </a:t>
            </a:r>
            <a:r>
              <a:rPr lang="en-US" altLang="en-US" b="0">
                <a:solidFill>
                  <a:srgbClr val="808080"/>
                </a:solidFill>
              </a:rPr>
              <a:t> </a:t>
            </a:r>
            <a:r>
              <a:rPr lang="en-US" altLang="en-US" sz="900" b="0">
                <a:solidFill>
                  <a:srgbClr val="808080"/>
                </a:solidFill>
              </a:rPr>
              <a:t>(c) 2005 </a:t>
            </a:r>
          </a:p>
        </p:txBody>
      </p:sp>
    </p:spTree>
  </p:cSld>
  <p:clrMap bg1="lt1" tx1="dk1" bg2="lt2" tx2="dk2" accent1="accent1" accent2="accent2" accent3="accent3" accent4="accent4" accent5="accent5" accent6="accent6" hlink="hlink" folHlink="folHlink"/>
  <p:sldLayoutIdLst>
    <p:sldLayoutId id="2147548937" r:id="rId1"/>
    <p:sldLayoutId id="2147548938" r:id="rId2"/>
    <p:sldLayoutId id="2147548939" r:id="rId3"/>
    <p:sldLayoutId id="2147548940" r:id="rId4"/>
    <p:sldLayoutId id="2147548941" r:id="rId5"/>
    <p:sldLayoutId id="2147548942" r:id="rId6"/>
    <p:sldLayoutId id="2147548943" r:id="rId7"/>
    <p:sldLayoutId id="2147548944" r:id="rId8"/>
    <p:sldLayoutId id="2147548945" r:id="rId9"/>
    <p:sldLayoutId id="2147548946" r:id="rId10"/>
    <p:sldLayoutId id="2147548947" r:id="rId11"/>
    <p:sldLayoutId id="2147548948" r:id="rId12"/>
    <p:sldLayoutId id="2147548949" r:id="rId13"/>
    <p:sldLayoutId id="2147548950" r:id="rId14"/>
  </p:sldLayoutIdLst>
  <p:transition/>
  <p:hf hdr="0" ftr="0" dt="0"/>
  <p:txStyles>
    <p:titleStyle>
      <a:lvl1pPr algn="ctr" rtl="0" eaLnBrk="0" fontAlgn="base" hangingPunct="0">
        <a:spcBef>
          <a:spcPct val="0"/>
        </a:spcBef>
        <a:spcAft>
          <a:spcPct val="0"/>
        </a:spcAft>
        <a:defRPr sz="3200" b="1" u="sng">
          <a:solidFill>
            <a:srgbClr val="0000CC"/>
          </a:solidFill>
          <a:latin typeface="+mj-lt"/>
          <a:ea typeface="+mj-ea"/>
          <a:cs typeface="ＭＳ Ｐゴシック" charset="0"/>
        </a:defRPr>
      </a:lvl1pPr>
      <a:lvl2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2pPr>
      <a:lvl3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3pPr>
      <a:lvl4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4pPr>
      <a:lvl5pPr algn="ctr" rtl="0" eaLnBrk="0" fontAlgn="base" hangingPunct="0">
        <a:spcBef>
          <a:spcPct val="0"/>
        </a:spcBef>
        <a:spcAft>
          <a:spcPct val="0"/>
        </a:spcAft>
        <a:defRPr sz="3200" b="1" u="sng">
          <a:solidFill>
            <a:srgbClr val="0000CC"/>
          </a:solidFill>
          <a:latin typeface="Arial" charset="0"/>
          <a:ea typeface="ＭＳ Ｐゴシック" charset="0"/>
          <a:cs typeface="ＭＳ Ｐゴシック" charset="0"/>
        </a:defRPr>
      </a:lvl5pPr>
      <a:lvl6pPr marL="456631" algn="ctr" rtl="0" eaLnBrk="1" fontAlgn="base" hangingPunct="1">
        <a:spcBef>
          <a:spcPct val="0"/>
        </a:spcBef>
        <a:spcAft>
          <a:spcPct val="0"/>
        </a:spcAft>
        <a:defRPr sz="3200" b="1" u="sng">
          <a:solidFill>
            <a:srgbClr val="0000CC"/>
          </a:solidFill>
          <a:latin typeface="Arial" charset="0"/>
          <a:ea typeface="ＭＳ Ｐゴシック" charset="0"/>
        </a:defRPr>
      </a:lvl6pPr>
      <a:lvl7pPr marL="913264" algn="ctr" rtl="0" eaLnBrk="1" fontAlgn="base" hangingPunct="1">
        <a:spcBef>
          <a:spcPct val="0"/>
        </a:spcBef>
        <a:spcAft>
          <a:spcPct val="0"/>
        </a:spcAft>
        <a:defRPr sz="3200" b="1" u="sng">
          <a:solidFill>
            <a:srgbClr val="0000CC"/>
          </a:solidFill>
          <a:latin typeface="Arial" charset="0"/>
          <a:ea typeface="ＭＳ Ｐゴシック" charset="0"/>
        </a:defRPr>
      </a:lvl7pPr>
      <a:lvl8pPr marL="1369896" algn="ctr" rtl="0" eaLnBrk="1" fontAlgn="base" hangingPunct="1">
        <a:spcBef>
          <a:spcPct val="0"/>
        </a:spcBef>
        <a:spcAft>
          <a:spcPct val="0"/>
        </a:spcAft>
        <a:defRPr sz="3200" b="1" u="sng">
          <a:solidFill>
            <a:srgbClr val="0000CC"/>
          </a:solidFill>
          <a:latin typeface="Arial" charset="0"/>
          <a:ea typeface="ＭＳ Ｐゴシック" charset="0"/>
        </a:defRPr>
      </a:lvl8pPr>
      <a:lvl9pPr marL="1826526" algn="ctr" rtl="0" eaLnBrk="1" fontAlgn="base" hangingPunct="1">
        <a:spcBef>
          <a:spcPct val="0"/>
        </a:spcBef>
        <a:spcAft>
          <a:spcPct val="0"/>
        </a:spcAft>
        <a:defRPr sz="3200" b="1" u="sng">
          <a:solidFill>
            <a:srgbClr val="0000CC"/>
          </a:solidFill>
          <a:latin typeface="Arial" charset="0"/>
          <a:ea typeface="ＭＳ Ｐゴシック" charset="0"/>
        </a:defRPr>
      </a:lvl9pPr>
    </p:titleStyle>
    <p:bodyStyle>
      <a:lvl1pPr marL="227013" indent="-227013" algn="l" rtl="0" eaLnBrk="0" fontAlgn="base" hangingPunct="0">
        <a:spcBef>
          <a:spcPct val="20000"/>
        </a:spcBef>
        <a:spcAft>
          <a:spcPct val="0"/>
        </a:spcAft>
        <a:buChar char="•"/>
        <a:defRPr sz="2400">
          <a:solidFill>
            <a:schemeClr val="tx1"/>
          </a:solidFill>
          <a:latin typeface="+mn-lt"/>
          <a:ea typeface="+mn-ea"/>
          <a:cs typeface="ＭＳ Ｐゴシック" charset="0"/>
        </a:defRPr>
      </a:lvl1pPr>
      <a:lvl2pPr marL="569913" indent="-227013" algn="l" rtl="0" eaLnBrk="0" fontAlgn="base" hangingPunct="0">
        <a:spcBef>
          <a:spcPct val="20000"/>
        </a:spcBef>
        <a:spcAft>
          <a:spcPct val="0"/>
        </a:spcAft>
        <a:buFont typeface="Symbol" charset="2"/>
        <a:buChar char="à"/>
        <a:defRPr sz="2000">
          <a:solidFill>
            <a:schemeClr val="tx1"/>
          </a:solidFill>
          <a:latin typeface="+mn-lt"/>
          <a:ea typeface="+mn-ea"/>
        </a:defRPr>
      </a:lvl2pPr>
      <a:lvl3pPr marL="912813" indent="-227013" algn="l" rtl="0" eaLnBrk="0" fontAlgn="base" hangingPunct="0">
        <a:spcBef>
          <a:spcPct val="20000"/>
        </a:spcBef>
        <a:spcAft>
          <a:spcPct val="0"/>
        </a:spcAft>
        <a:buChar char="•"/>
        <a:defRPr sz="2000">
          <a:solidFill>
            <a:schemeClr val="tx1"/>
          </a:solidFill>
          <a:latin typeface="+mn-lt"/>
          <a:ea typeface="+mn-ea"/>
        </a:defRPr>
      </a:lvl3pPr>
      <a:lvl4pPr marL="1260475" indent="-231775" algn="l" rtl="0" eaLnBrk="0" fontAlgn="base" hangingPunct="0">
        <a:spcBef>
          <a:spcPct val="20000"/>
        </a:spcBef>
        <a:spcAft>
          <a:spcPct val="0"/>
        </a:spcAft>
        <a:buChar char="–"/>
        <a:defRPr sz="2000">
          <a:solidFill>
            <a:schemeClr val="tx1"/>
          </a:solidFill>
          <a:latin typeface="+mn-lt"/>
          <a:ea typeface="+mn-ea"/>
        </a:defRPr>
      </a:lvl4pPr>
      <a:lvl5pPr marL="1597025" indent="-222250" algn="l" rtl="0" eaLnBrk="0" fontAlgn="base" hangingPunct="0">
        <a:spcBef>
          <a:spcPct val="20000"/>
        </a:spcBef>
        <a:spcAft>
          <a:spcPct val="0"/>
        </a:spcAft>
        <a:buChar char="»"/>
        <a:defRPr sz="2000">
          <a:solidFill>
            <a:schemeClr val="tx1"/>
          </a:solidFill>
          <a:latin typeface="+mn-lt"/>
          <a:ea typeface="+mn-ea"/>
        </a:defRPr>
      </a:lvl5pPr>
      <a:lvl6pPr marL="2054843" indent="-223561" algn="l" rtl="0" eaLnBrk="1" fontAlgn="base" hangingPunct="1">
        <a:spcBef>
          <a:spcPct val="20000"/>
        </a:spcBef>
        <a:spcAft>
          <a:spcPct val="0"/>
        </a:spcAft>
        <a:buChar char="»"/>
        <a:defRPr sz="2000">
          <a:solidFill>
            <a:schemeClr val="tx1"/>
          </a:solidFill>
          <a:latin typeface="+mn-lt"/>
          <a:ea typeface="+mn-ea"/>
        </a:defRPr>
      </a:lvl6pPr>
      <a:lvl7pPr marL="2511474" indent="-223561" algn="l" rtl="0" eaLnBrk="1" fontAlgn="base" hangingPunct="1">
        <a:spcBef>
          <a:spcPct val="20000"/>
        </a:spcBef>
        <a:spcAft>
          <a:spcPct val="0"/>
        </a:spcAft>
        <a:buChar char="»"/>
        <a:defRPr sz="2000">
          <a:solidFill>
            <a:schemeClr val="tx1"/>
          </a:solidFill>
          <a:latin typeface="+mn-lt"/>
          <a:ea typeface="+mn-ea"/>
        </a:defRPr>
      </a:lvl7pPr>
      <a:lvl8pPr marL="2968106" indent="-223561" algn="l" rtl="0" eaLnBrk="1" fontAlgn="base" hangingPunct="1">
        <a:spcBef>
          <a:spcPct val="20000"/>
        </a:spcBef>
        <a:spcAft>
          <a:spcPct val="0"/>
        </a:spcAft>
        <a:buChar char="»"/>
        <a:defRPr sz="2000">
          <a:solidFill>
            <a:schemeClr val="tx1"/>
          </a:solidFill>
          <a:latin typeface="+mn-lt"/>
          <a:ea typeface="+mn-ea"/>
        </a:defRPr>
      </a:lvl8pPr>
      <a:lvl9pPr marL="3424738" indent="-223561"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43714" name="Title Placeholder 1"/>
          <p:cNvSpPr>
            <a:spLocks noGrp="1"/>
          </p:cNvSpPr>
          <p:nvPr>
            <p:ph type="title"/>
            <p:custDataLst>
              <p:tags r:id="rId13"/>
            </p:custDataLst>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ctr" anchorCtr="0" compatLnSpc="1">
            <a:prstTxWarp prst="textNoShape">
              <a:avLst/>
            </a:prstTxWarp>
          </a:bodyPr>
          <a:lstStyle/>
          <a:p>
            <a:pPr lvl="0"/>
            <a:r>
              <a:rPr lang="en-US" altLang="en-US"/>
              <a:t>Click to edit Master title style</a:t>
            </a:r>
          </a:p>
        </p:txBody>
      </p:sp>
      <p:sp>
        <p:nvSpPr>
          <p:cNvPr id="243715" name="Text Placeholder 2"/>
          <p:cNvSpPr>
            <a:spLocks noGrp="1"/>
          </p:cNvSpPr>
          <p:nvPr>
            <p:ph type="body" idx="1"/>
            <p:custDataLst>
              <p:tags r:id="rId14"/>
            </p:custDataLst>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63" rIns="91320" bIns="45663"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custDataLst>
              <p:tags r:id="rId15"/>
            </p:custDataLst>
          </p:nvPr>
        </p:nvSpPr>
        <p:spPr>
          <a:xfrm>
            <a:off x="457200" y="6356350"/>
            <a:ext cx="2133600" cy="365125"/>
          </a:xfrm>
          <a:prstGeom prst="rect">
            <a:avLst/>
          </a:prstGeom>
        </p:spPr>
        <p:txBody>
          <a:bodyPr vert="horz" wrap="square" lIns="91320" tIns="45663" rIns="91320" bIns="45663" numCol="1" anchor="ctr" anchorCtr="0" compatLnSpc="1">
            <a:prstTxWarp prst="textNoShape">
              <a:avLst/>
            </a:prstTxWarp>
          </a:bodyPr>
          <a:lstStyle>
            <a:lvl1pPr defTabSz="455613">
              <a:defRPr b="0">
                <a:solidFill>
                  <a:srgbClr val="898989"/>
                </a:solidFill>
                <a:latin typeface="Calibri" charset="0"/>
              </a:defRPr>
            </a:lvl1pPr>
          </a:lstStyle>
          <a:p>
            <a:fld id="{B5886BBE-FCDA-AC43-8024-07CB367140EB}" type="datetime1">
              <a:rPr lang="en-US" altLang="en-US"/>
              <a:pPr/>
              <a:t>2/10/25</a:t>
            </a:fld>
            <a:endParaRPr lang="en-US" altLang="en-US"/>
          </a:p>
        </p:txBody>
      </p:sp>
      <p:sp>
        <p:nvSpPr>
          <p:cNvPr id="5" name="Footer Placeholder 4"/>
          <p:cNvSpPr>
            <a:spLocks noGrp="1"/>
          </p:cNvSpPr>
          <p:nvPr>
            <p:ph type="ftr" sz="quarter" idx="3"/>
            <p:custDataLst>
              <p:tags r:id="rId16"/>
            </p:custDataLst>
          </p:nvPr>
        </p:nvSpPr>
        <p:spPr>
          <a:xfrm>
            <a:off x="3124200" y="6356350"/>
            <a:ext cx="2895600" cy="365125"/>
          </a:xfrm>
          <a:prstGeom prst="rect">
            <a:avLst/>
          </a:prstGeom>
        </p:spPr>
        <p:txBody>
          <a:bodyPr vert="horz" lIns="91320" tIns="45663" rIns="91320" bIns="45663" rtlCol="0" anchor="ctr"/>
          <a:lstStyle>
            <a:lvl1pPr algn="ctr" defTabSz="456631"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custDataLst>
              <p:tags r:id="rId17"/>
            </p:custDataLst>
          </p:nvPr>
        </p:nvSpPr>
        <p:spPr>
          <a:xfrm>
            <a:off x="6553200" y="6356350"/>
            <a:ext cx="2133600" cy="365125"/>
          </a:xfrm>
          <a:prstGeom prst="rect">
            <a:avLst/>
          </a:prstGeom>
        </p:spPr>
        <p:txBody>
          <a:bodyPr vert="horz" wrap="square" lIns="91320" tIns="45663" rIns="91320" bIns="45663" numCol="1" anchor="ctr" anchorCtr="0" compatLnSpc="1">
            <a:prstTxWarp prst="textNoShape">
              <a:avLst/>
            </a:prstTxWarp>
          </a:bodyPr>
          <a:lstStyle>
            <a:lvl1pPr algn="r" defTabSz="455613">
              <a:defRPr b="0">
                <a:solidFill>
                  <a:srgbClr val="898989"/>
                </a:solidFill>
                <a:latin typeface="Calibri" charset="0"/>
              </a:defRPr>
            </a:lvl1pPr>
          </a:lstStyle>
          <a:p>
            <a:fld id="{9A5C15B2-DF34-9C4E-B4F1-BF699ECEABCD}"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51" r:id="rId1"/>
    <p:sldLayoutId id="2147548952" r:id="rId2"/>
    <p:sldLayoutId id="2147548953" r:id="rId3"/>
    <p:sldLayoutId id="2147548954" r:id="rId4"/>
    <p:sldLayoutId id="2147548955" r:id="rId5"/>
    <p:sldLayoutId id="2147548956" r:id="rId6"/>
    <p:sldLayoutId id="2147548957" r:id="rId7"/>
    <p:sldLayoutId id="2147548958" r:id="rId8"/>
    <p:sldLayoutId id="2147548959" r:id="rId9"/>
    <p:sldLayoutId id="2147548960" r:id="rId10"/>
    <p:sldLayoutId id="2147548961" r:id="rId11"/>
  </p:sldLayoutIdLst>
  <p:txStyles>
    <p:titleStyle>
      <a:lvl1pPr algn="ctr" defTabSz="455613"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5613"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31"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3264"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69896"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6526" algn="ctr" defTabSz="456631"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1313" indent="-341313" algn="l" defTabSz="455613"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1363" indent="-284163" algn="l" defTabSz="455613"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1413" indent="-227013" algn="l" defTabSz="455613"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5970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4225" indent="-227013" algn="l" defTabSz="455613"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1474" indent="-228316" algn="l" defTabSz="456631" rtl="0" eaLnBrk="1" latinLnBrk="0" hangingPunct="1">
        <a:spcBef>
          <a:spcPct val="20000"/>
        </a:spcBef>
        <a:buFont typeface="Arial"/>
        <a:buChar char="•"/>
        <a:defRPr sz="2000" kern="1200">
          <a:solidFill>
            <a:schemeClr val="tx1"/>
          </a:solidFill>
          <a:latin typeface="+mn-lt"/>
          <a:ea typeface="+mn-ea"/>
          <a:cs typeface="+mn-cs"/>
        </a:defRPr>
      </a:lvl6pPr>
      <a:lvl7pPr marL="2968106" indent="-228316" algn="l" defTabSz="456631" rtl="0" eaLnBrk="1" latinLnBrk="0" hangingPunct="1">
        <a:spcBef>
          <a:spcPct val="20000"/>
        </a:spcBef>
        <a:buFont typeface="Arial"/>
        <a:buChar char="•"/>
        <a:defRPr sz="2000" kern="1200">
          <a:solidFill>
            <a:schemeClr val="tx1"/>
          </a:solidFill>
          <a:latin typeface="+mn-lt"/>
          <a:ea typeface="+mn-ea"/>
          <a:cs typeface="+mn-cs"/>
        </a:defRPr>
      </a:lvl7pPr>
      <a:lvl8pPr marL="3424738" indent="-228316" algn="l" defTabSz="456631" rtl="0" eaLnBrk="1" latinLnBrk="0" hangingPunct="1">
        <a:spcBef>
          <a:spcPct val="20000"/>
        </a:spcBef>
        <a:buFont typeface="Arial"/>
        <a:buChar char="•"/>
        <a:defRPr sz="2000" kern="1200">
          <a:solidFill>
            <a:schemeClr val="tx1"/>
          </a:solidFill>
          <a:latin typeface="+mn-lt"/>
          <a:ea typeface="+mn-ea"/>
          <a:cs typeface="+mn-cs"/>
        </a:defRPr>
      </a:lvl8pPr>
      <a:lvl9pPr marL="3881368" indent="-228316" algn="l" defTabSz="456631"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560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01F57057-D6FD-4044-B12C-FC666A678811}"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323" r:id="rId1"/>
    <p:sldLayoutId id="2147548324" r:id="rId2"/>
    <p:sldLayoutId id="2147548325" r:id="rId3"/>
    <p:sldLayoutId id="2147548326" r:id="rId4"/>
    <p:sldLayoutId id="2147548327" r:id="rId5"/>
    <p:sldLayoutId id="2147548328" r:id="rId6"/>
    <p:sldLayoutId id="2147548329" r:id="rId7"/>
    <p:sldLayoutId id="2147548330" r:id="rId8"/>
    <p:sldLayoutId id="2147548331" r:id="rId9"/>
    <p:sldLayoutId id="2147548332" r:id="rId10"/>
    <p:sldLayoutId id="2147548333" r:id="rId11"/>
    <p:sldLayoutId id="2147548334" r:id="rId12"/>
    <p:sldLayoutId id="2147548335"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1741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2" name="Rectangle 5"/>
          <p:cNvSpPr>
            <a:spLocks noChangeArrowheads="1"/>
          </p:cNvSpPr>
          <p:nvPr>
            <p:custDataLst>
              <p:tags r:id="rId19"/>
            </p:custDataLst>
          </p:nvPr>
        </p:nvSpPr>
        <p:spPr bwMode="auto">
          <a:xfrm>
            <a:off x="7215188" y="6673850"/>
            <a:ext cx="1695450" cy="18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pPr algn="ctr"/>
            <a:r>
              <a:rPr lang="en-US" altLang="en-US" sz="700" b="0"/>
              <a:t>Do not reproduce without permission</a:t>
            </a:r>
          </a:p>
        </p:txBody>
      </p:sp>
      <p:sp>
        <p:nvSpPr>
          <p:cNvPr id="4802566" name="Rectangle 6"/>
          <p:cNvSpPr>
            <a:spLocks noChangeArrowheads="1"/>
          </p:cNvSpPr>
          <p:nvPr>
            <p:custDataLst>
              <p:tags r:id="rId20"/>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316F92C9-F226-944D-A6EA-CDCDE54AD474}"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
        <p:nvSpPr>
          <p:cNvPr id="17414" name="Line 7"/>
          <p:cNvSpPr>
            <a:spLocks noChangeShapeType="1"/>
          </p:cNvSpPr>
          <p:nvPr userDrawn="1">
            <p:custDataLst>
              <p:tags r:id="rId21"/>
            </p:custDataLst>
          </p:nvPr>
        </p:nvSpPr>
        <p:spPr bwMode="auto">
          <a:xfrm>
            <a:off x="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20" tIns="45663" rIns="91320" bIns="45663"/>
          <a:lstStyle/>
          <a:p>
            <a:endParaRPr lang="en-US"/>
          </a:p>
        </p:txBody>
      </p:sp>
      <p:sp>
        <p:nvSpPr>
          <p:cNvPr id="17415" name="Line 8"/>
          <p:cNvSpPr>
            <a:spLocks noChangeShapeType="1"/>
          </p:cNvSpPr>
          <p:nvPr userDrawn="1">
            <p:custDataLst>
              <p:tags r:id="rId22"/>
            </p:custDataLst>
          </p:nvPr>
        </p:nvSpPr>
        <p:spPr bwMode="auto">
          <a:xfrm>
            <a:off x="9144000" y="0"/>
            <a:ext cx="0" cy="685800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20" tIns="45663" rIns="91320" bIns="45663"/>
          <a:lstStyle/>
          <a:p>
            <a:endParaRPr lang="en-US"/>
          </a:p>
        </p:txBody>
      </p:sp>
      <p:sp>
        <p:nvSpPr>
          <p:cNvPr id="17416" name="Line 9"/>
          <p:cNvSpPr>
            <a:spLocks noChangeShapeType="1"/>
          </p:cNvSpPr>
          <p:nvPr userDrawn="1">
            <p:custDataLst>
              <p:tags r:id="rId23"/>
            </p:custDataLst>
          </p:nvPr>
        </p:nvSpPr>
        <p:spPr bwMode="auto">
          <a:xfrm>
            <a:off x="0" y="6858000"/>
            <a:ext cx="92202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20" tIns="45663" rIns="91320" bIns="45663"/>
          <a:lstStyle/>
          <a:p>
            <a:endParaRPr lang="en-US"/>
          </a:p>
        </p:txBody>
      </p:sp>
      <p:sp>
        <p:nvSpPr>
          <p:cNvPr id="17417" name="Line 10"/>
          <p:cNvSpPr>
            <a:spLocks noChangeShapeType="1"/>
          </p:cNvSpPr>
          <p:nvPr userDrawn="1">
            <p:custDataLst>
              <p:tags r:id="rId24"/>
            </p:custDataLst>
          </p:nvPr>
        </p:nvSpPr>
        <p:spPr bwMode="auto">
          <a:xfrm>
            <a:off x="0" y="0"/>
            <a:ext cx="9144000" cy="0"/>
          </a:xfrm>
          <a:prstGeom prst="line">
            <a:avLst/>
          </a:prstGeom>
          <a:noFill/>
          <a:ln w="76200">
            <a:solidFill>
              <a:srgbClr val="4D4D4D"/>
            </a:solidFill>
            <a:round/>
            <a:headEnd/>
            <a:tailEnd/>
          </a:ln>
          <a:extLst>
            <a:ext uri="{909E8E84-426E-40dd-AFC4-6F175D3DCCD1}">
              <a14:hiddenFill xmlns:a14="http://schemas.microsoft.com/office/drawing/2010/main" xmlns="">
                <a:noFill/>
              </a14:hiddenFill>
            </a:ext>
          </a:extLst>
        </p:spPr>
        <p:txBody>
          <a:bodyPr lIns="91320" tIns="45663" rIns="91320" bIns="45663"/>
          <a:lstStyle/>
          <a:p>
            <a:endParaRPr lang="en-US"/>
          </a:p>
        </p:txBody>
      </p:sp>
    </p:spTree>
  </p:cSld>
  <p:clrMap bg1="lt1" tx1="dk1" bg2="lt2" tx2="dk2" accent1="accent1" accent2="accent2" accent3="accent3" accent4="accent4" accent5="accent5" accent6="accent6" hlink="hlink" folHlink="folHlink"/>
  <p:sldLayoutIdLst>
    <p:sldLayoutId id="2147548048" r:id="rId1"/>
    <p:sldLayoutId id="2147548049" r:id="rId2"/>
    <p:sldLayoutId id="2147548050" r:id="rId3"/>
    <p:sldLayoutId id="2147548051" r:id="rId4"/>
    <p:sldLayoutId id="2147548052" r:id="rId5"/>
    <p:sldLayoutId id="2147548053" r:id="rId6"/>
    <p:sldLayoutId id="2147548054" r:id="rId7"/>
    <p:sldLayoutId id="2147548055" r:id="rId8"/>
    <p:sldLayoutId id="2147548056" r:id="rId9"/>
    <p:sldLayoutId id="2147548057" r:id="rId10"/>
    <p:sldLayoutId id="2147548058" r:id="rId11"/>
    <p:sldLayoutId id="2147548059" r:id="rId12"/>
    <p:sldLayoutId id="2147548060" r:id="rId13"/>
    <p:sldLayoutId id="2147548841" r:id="rId14"/>
    <p:sldLayoutId id="2147548842" r:id="rId15"/>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70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570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F1C5FFA0-1AC4-9F4F-9D86-4053B73D7727}"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336" r:id="rId1"/>
    <p:sldLayoutId id="2147548337" r:id="rId2"/>
    <p:sldLayoutId id="2147548338" r:id="rId3"/>
    <p:sldLayoutId id="2147548339" r:id="rId4"/>
    <p:sldLayoutId id="2147548340" r:id="rId5"/>
    <p:sldLayoutId id="2147548341" r:id="rId6"/>
    <p:sldLayoutId id="2147548342" r:id="rId7"/>
    <p:sldLayoutId id="2147548343" r:id="rId8"/>
    <p:sldLayoutId id="2147548344" r:id="rId9"/>
    <p:sldLayoutId id="2147548345" r:id="rId10"/>
    <p:sldLayoutId id="2147548346" r:id="rId11"/>
    <p:sldLayoutId id="2147548347" r:id="rId12"/>
    <p:sldLayoutId id="2147548348"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lt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lvl1pPr defTabSz="908050" eaLnBrk="0" hangingPunct="0">
              <a:defRPr sz="1200" b="1">
                <a:solidFill>
                  <a:schemeClr val="tx1"/>
                </a:solidFill>
                <a:latin typeface="Arial" charset="0"/>
                <a:ea typeface="ＭＳ Ｐゴシック" charset="-128"/>
              </a:defRPr>
            </a:lvl1pPr>
            <a:lvl2pPr marL="742950" indent="-285750" defTabSz="908050" eaLnBrk="0" hangingPunct="0">
              <a:defRPr sz="1200" b="1">
                <a:solidFill>
                  <a:schemeClr val="tx1"/>
                </a:solidFill>
                <a:latin typeface="Arial" charset="0"/>
                <a:ea typeface="ＭＳ Ｐゴシック" charset="-128"/>
              </a:defRPr>
            </a:lvl2pPr>
            <a:lvl3pPr marL="1143000" indent="-228600" defTabSz="908050" eaLnBrk="0" hangingPunct="0">
              <a:defRPr sz="1200" b="1">
                <a:solidFill>
                  <a:schemeClr val="tx1"/>
                </a:solidFill>
                <a:latin typeface="Arial" charset="0"/>
                <a:ea typeface="ＭＳ Ｐゴシック" charset="-128"/>
              </a:defRPr>
            </a:lvl3pPr>
            <a:lvl4pPr marL="1600200" indent="-228600" defTabSz="908050" eaLnBrk="0" hangingPunct="0">
              <a:defRPr sz="1200" b="1">
                <a:solidFill>
                  <a:schemeClr val="tx1"/>
                </a:solidFill>
                <a:latin typeface="Arial" charset="0"/>
                <a:ea typeface="ＭＳ Ｐゴシック" charset="-128"/>
              </a:defRPr>
            </a:lvl4pPr>
            <a:lvl5pPr marL="2057400" indent="-228600" defTabSz="908050" eaLnBrk="0" hangingPunct="0">
              <a:defRPr sz="1200" b="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128"/>
              </a:defRPr>
            </a:lvl9pPr>
          </a:lstStyle>
          <a:p>
            <a:fld id="{D8D77CBC-57B6-8B42-9D33-B975E9227AA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349" r:id="rId1"/>
    <p:sldLayoutId id="2147548350" r:id="rId2"/>
    <p:sldLayoutId id="2147548351" r:id="rId3"/>
    <p:sldLayoutId id="2147548352" r:id="rId4"/>
    <p:sldLayoutId id="2147548353" r:id="rId5"/>
    <p:sldLayoutId id="2147548354" r:id="rId6"/>
    <p:sldLayoutId id="2147548355" r:id="rId7"/>
    <p:sldLayoutId id="2147548356" r:id="rId8"/>
    <p:sldLayoutId id="2147548357" r:id="rId9"/>
    <p:sldLayoutId id="2147548358" r:id="rId10"/>
    <p:sldLayoutId id="2147548359" r:id="rId11"/>
    <p:sldLayoutId id="2147548360" r:id="rId12"/>
    <p:sldLayoutId id="2147548361"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907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5907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96D5B610-3FF8-F943-B2C2-E4DB14BDA93A}"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362" r:id="rId1"/>
    <p:sldLayoutId id="2147548363" r:id="rId2"/>
    <p:sldLayoutId id="2147548364" r:id="rId3"/>
    <p:sldLayoutId id="2147548365" r:id="rId4"/>
    <p:sldLayoutId id="2147548366" r:id="rId5"/>
    <p:sldLayoutId id="2147548367" r:id="rId6"/>
    <p:sldLayoutId id="2147548368" r:id="rId7"/>
    <p:sldLayoutId id="2147548369" r:id="rId8"/>
    <p:sldLayoutId id="2147548370" r:id="rId9"/>
    <p:sldLayoutId id="2147548371" r:id="rId10"/>
    <p:sldLayoutId id="2147548372" r:id="rId11"/>
    <p:sldLayoutId id="2147548373" r:id="rId12"/>
    <p:sldLayoutId id="2147548374"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00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00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7D9CC0E-E622-FE4C-8615-B27D50C413F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375" r:id="rId1"/>
    <p:sldLayoutId id="2147548376" r:id="rId2"/>
    <p:sldLayoutId id="2147548377" r:id="rId3"/>
    <p:sldLayoutId id="2147548378" r:id="rId4"/>
    <p:sldLayoutId id="2147548379" r:id="rId5"/>
    <p:sldLayoutId id="2147548380" r:id="rId6"/>
    <p:sldLayoutId id="2147548381" r:id="rId7"/>
    <p:sldLayoutId id="2147548382" r:id="rId8"/>
    <p:sldLayoutId id="2147548383" r:id="rId9"/>
    <p:sldLayoutId id="2147548384" r:id="rId10"/>
    <p:sldLayoutId id="2147548385" r:id="rId11"/>
    <p:sldLayoutId id="2147548386" r:id="rId12"/>
    <p:sldLayoutId id="2147548387"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112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112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FF04708B-4735-F440-AA0A-55D1ACFD015D}"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388" r:id="rId1"/>
    <p:sldLayoutId id="2147548389" r:id="rId2"/>
    <p:sldLayoutId id="2147548390" r:id="rId3"/>
    <p:sldLayoutId id="2147548391" r:id="rId4"/>
    <p:sldLayoutId id="2147548392" r:id="rId5"/>
    <p:sldLayoutId id="2147548393" r:id="rId6"/>
    <p:sldLayoutId id="2147548394" r:id="rId7"/>
    <p:sldLayoutId id="2147548395" r:id="rId8"/>
    <p:sldLayoutId id="2147548396" r:id="rId9"/>
    <p:sldLayoutId id="2147548397" r:id="rId10"/>
    <p:sldLayoutId id="2147548398" r:id="rId11"/>
    <p:sldLayoutId id="2147548399" r:id="rId12"/>
    <p:sldLayoutId id="2147548400"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2146"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2147"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2197AFDF-680D-5C40-B9D6-6BF686B7F8E5}"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401" r:id="rId1"/>
    <p:sldLayoutId id="2147548402" r:id="rId2"/>
    <p:sldLayoutId id="2147548403" r:id="rId3"/>
    <p:sldLayoutId id="2147548404" r:id="rId4"/>
    <p:sldLayoutId id="2147548405" r:id="rId5"/>
    <p:sldLayoutId id="2147548406" r:id="rId6"/>
    <p:sldLayoutId id="2147548407" r:id="rId7"/>
    <p:sldLayoutId id="2147548408" r:id="rId8"/>
    <p:sldLayoutId id="2147548409" r:id="rId9"/>
    <p:sldLayoutId id="2147548410" r:id="rId10"/>
    <p:sldLayoutId id="2147548411" r:id="rId11"/>
    <p:sldLayoutId id="2147548412" r:id="rId12"/>
    <p:sldLayoutId id="2147548413" r:id="rId13"/>
    <p:sldLayoutId id="2147548962" r:id="rId14"/>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419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419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B39D5655-CE49-634A-ACC7-3AD2FE563E0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14" r:id="rId1"/>
    <p:sldLayoutId id="2147548415" r:id="rId2"/>
    <p:sldLayoutId id="2147548416" r:id="rId3"/>
    <p:sldLayoutId id="2147548417" r:id="rId4"/>
    <p:sldLayoutId id="2147548418" r:id="rId5"/>
    <p:sldLayoutId id="2147548419" r:id="rId6"/>
    <p:sldLayoutId id="2147548420" r:id="rId7"/>
    <p:sldLayoutId id="2147548421" r:id="rId8"/>
    <p:sldLayoutId id="2147548422" r:id="rId9"/>
    <p:sldLayoutId id="2147548423" r:id="rId10"/>
    <p:sldLayoutId id="2147548424" r:id="rId11"/>
    <p:sldLayoutId id="2147548425" r:id="rId12"/>
    <p:sldLayoutId id="2147548426"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5218"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5219"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2299A987-C76F-2541-A0E5-F17A244A8931}"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427" r:id="rId1"/>
    <p:sldLayoutId id="2147548428" r:id="rId2"/>
    <p:sldLayoutId id="2147548429" r:id="rId3"/>
    <p:sldLayoutId id="2147548430" r:id="rId4"/>
    <p:sldLayoutId id="2147548431" r:id="rId5"/>
    <p:sldLayoutId id="2147548432" r:id="rId6"/>
    <p:sldLayoutId id="2147548433" r:id="rId7"/>
    <p:sldLayoutId id="2147548434" r:id="rId8"/>
    <p:sldLayoutId id="2147548435" r:id="rId9"/>
    <p:sldLayoutId id="2147548436" r:id="rId10"/>
    <p:sldLayoutId id="2147548437" r:id="rId11"/>
    <p:sldLayoutId id="2147548438" r:id="rId12"/>
    <p:sldLayoutId id="2147548439" r:id="rId13"/>
    <p:sldLayoutId id="2147548963" r:id="rId14"/>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726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90E18BF2-93D4-AA48-9396-8D60CA191348}"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40" r:id="rId1"/>
    <p:sldLayoutId id="2147548441" r:id="rId2"/>
    <p:sldLayoutId id="2147548442" r:id="rId3"/>
    <p:sldLayoutId id="2147548443" r:id="rId4"/>
    <p:sldLayoutId id="2147548444" r:id="rId5"/>
    <p:sldLayoutId id="2147548445" r:id="rId6"/>
    <p:sldLayoutId id="2147548446" r:id="rId7"/>
    <p:sldLayoutId id="2147548447" r:id="rId8"/>
    <p:sldLayoutId id="2147548448" r:id="rId9"/>
    <p:sldLayoutId id="2147548449" r:id="rId10"/>
    <p:sldLayoutId id="2147548450" r:id="rId11"/>
    <p:sldLayoutId id="2147548451" r:id="rId12"/>
    <p:sldLayoutId id="2147548452"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8291"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6441E3C-90F6-C741-A753-318047D9CE48}"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53" r:id="rId1"/>
    <p:sldLayoutId id="2147548454" r:id="rId2"/>
    <p:sldLayoutId id="2147548455" r:id="rId3"/>
    <p:sldLayoutId id="2147548456" r:id="rId4"/>
    <p:sldLayoutId id="2147548457" r:id="rId5"/>
    <p:sldLayoutId id="2147548458" r:id="rId6"/>
    <p:sldLayoutId id="2147548459" r:id="rId7"/>
    <p:sldLayoutId id="2147548460" r:id="rId8"/>
    <p:sldLayoutId id="2147548461" r:id="rId9"/>
    <p:sldLayoutId id="2147548462" r:id="rId10"/>
    <p:sldLayoutId id="2147548463" r:id="rId11"/>
    <p:sldLayoutId id="2147548464" r:id="rId12"/>
    <p:sldLayoutId id="2147548465"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custDataLst>
              <p:tags r:id="rId16"/>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0483" name="Rectangle 3"/>
          <p:cNvSpPr>
            <a:spLocks noGrp="1" noChangeArrowheads="1"/>
          </p:cNvSpPr>
          <p:nvPr>
            <p:ph type="body" idx="1"/>
            <p:custDataLst>
              <p:tags r:id="rId17"/>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8"/>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F4164E5-1D52-7942-88D1-F99D8E17DDF6}" type="slidenum">
              <a:rPr lang="en-US" altLang="en-US" sz="1600" i="1">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t>(c) '09</a:t>
            </a:r>
          </a:p>
        </p:txBody>
      </p:sp>
    </p:spTree>
  </p:cSld>
  <p:clrMap bg1="lt1" tx1="dk1" bg2="lt2" tx2="dk2" accent1="accent1" accent2="accent2" accent3="accent3" accent4="accent4" accent5="accent5" accent6="accent6" hlink="hlink" folHlink="folHlink"/>
  <p:sldLayoutIdLst>
    <p:sldLayoutId id="2147548061" r:id="rId1"/>
    <p:sldLayoutId id="2147548062" r:id="rId2"/>
    <p:sldLayoutId id="2147548063" r:id="rId3"/>
    <p:sldLayoutId id="2147548064" r:id="rId4"/>
    <p:sldLayoutId id="2147548065" r:id="rId5"/>
    <p:sldLayoutId id="2147548066" r:id="rId6"/>
    <p:sldLayoutId id="2147548067" r:id="rId7"/>
    <p:sldLayoutId id="2147548068" r:id="rId8"/>
    <p:sldLayoutId id="2147548069" r:id="rId9"/>
    <p:sldLayoutId id="2147548070" r:id="rId10"/>
    <p:sldLayoutId id="2147548071" r:id="rId11"/>
    <p:sldLayoutId id="2147548072" r:id="rId12"/>
    <p:sldLayoutId id="2147548073" r:id="rId13"/>
    <p:sldLayoutId id="2147548843" r:id="rId14"/>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ltLang="en-US"/>
              <a:t>Click to edit Master title style</a:t>
            </a:r>
          </a:p>
        </p:txBody>
      </p:sp>
      <p:sp>
        <p:nvSpPr>
          <p:cNvPr id="269315"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lvl1pPr defTabSz="908050" eaLnBrk="0" hangingPunct="0">
              <a:defRPr sz="1200" b="1">
                <a:solidFill>
                  <a:schemeClr val="tx1"/>
                </a:solidFill>
                <a:latin typeface="Arial" charset="0"/>
                <a:ea typeface="ＭＳ Ｐゴシック" charset="-128"/>
              </a:defRPr>
            </a:lvl1pPr>
            <a:lvl2pPr marL="742950" indent="-285750" defTabSz="908050" eaLnBrk="0" hangingPunct="0">
              <a:defRPr sz="1200" b="1">
                <a:solidFill>
                  <a:schemeClr val="tx1"/>
                </a:solidFill>
                <a:latin typeface="Arial" charset="0"/>
                <a:ea typeface="ＭＳ Ｐゴシック" charset="-128"/>
              </a:defRPr>
            </a:lvl2pPr>
            <a:lvl3pPr marL="1143000" indent="-228600" defTabSz="908050" eaLnBrk="0" hangingPunct="0">
              <a:defRPr sz="1200" b="1">
                <a:solidFill>
                  <a:schemeClr val="tx1"/>
                </a:solidFill>
                <a:latin typeface="Arial" charset="0"/>
                <a:ea typeface="ＭＳ Ｐゴシック" charset="-128"/>
              </a:defRPr>
            </a:lvl3pPr>
            <a:lvl4pPr marL="1600200" indent="-228600" defTabSz="908050" eaLnBrk="0" hangingPunct="0">
              <a:defRPr sz="1200" b="1">
                <a:solidFill>
                  <a:schemeClr val="tx1"/>
                </a:solidFill>
                <a:latin typeface="Arial" charset="0"/>
                <a:ea typeface="ＭＳ Ｐゴシック" charset="-128"/>
              </a:defRPr>
            </a:lvl4pPr>
            <a:lvl5pPr marL="2057400" indent="-228600" defTabSz="908050" eaLnBrk="0" hangingPunct="0">
              <a:defRPr sz="1200" b="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128"/>
              </a:defRPr>
            </a:lvl9pPr>
          </a:lstStyle>
          <a:p>
            <a:fld id="{B7B8223B-D211-054A-8E4F-9A225F8A066E}"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66" r:id="rId1"/>
    <p:sldLayoutId id="2147548467" r:id="rId2"/>
    <p:sldLayoutId id="2147548468" r:id="rId3"/>
    <p:sldLayoutId id="2147548469" r:id="rId4"/>
    <p:sldLayoutId id="2147548470" r:id="rId5"/>
    <p:sldLayoutId id="2147548471" r:id="rId6"/>
    <p:sldLayoutId id="2147548472" r:id="rId7"/>
    <p:sldLayoutId id="2147548473" r:id="rId8"/>
    <p:sldLayoutId id="2147548474" r:id="rId9"/>
    <p:sldLayoutId id="2147548475" r:id="rId10"/>
    <p:sldLayoutId id="2147548476" r:id="rId11"/>
    <p:sldLayoutId id="2147548477" r:id="rId12"/>
    <p:sldLayoutId id="2147548478"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033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ltLang="en-US"/>
              <a:t>Click to edit Master title style</a:t>
            </a:r>
          </a:p>
        </p:txBody>
      </p:sp>
      <p:sp>
        <p:nvSpPr>
          <p:cNvPr id="27033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lvl1pPr defTabSz="908050" eaLnBrk="0" hangingPunct="0">
              <a:defRPr sz="1200" b="1">
                <a:solidFill>
                  <a:schemeClr val="tx1"/>
                </a:solidFill>
                <a:latin typeface="Arial" charset="0"/>
                <a:ea typeface="ＭＳ Ｐゴシック" charset="-128"/>
              </a:defRPr>
            </a:lvl1pPr>
            <a:lvl2pPr marL="742950" indent="-285750" defTabSz="908050" eaLnBrk="0" hangingPunct="0">
              <a:defRPr sz="1200" b="1">
                <a:solidFill>
                  <a:schemeClr val="tx1"/>
                </a:solidFill>
                <a:latin typeface="Arial" charset="0"/>
                <a:ea typeface="ＭＳ Ｐゴシック" charset="-128"/>
              </a:defRPr>
            </a:lvl2pPr>
            <a:lvl3pPr marL="1143000" indent="-228600" defTabSz="908050" eaLnBrk="0" hangingPunct="0">
              <a:defRPr sz="1200" b="1">
                <a:solidFill>
                  <a:schemeClr val="tx1"/>
                </a:solidFill>
                <a:latin typeface="Arial" charset="0"/>
                <a:ea typeface="ＭＳ Ｐゴシック" charset="-128"/>
              </a:defRPr>
            </a:lvl3pPr>
            <a:lvl4pPr marL="1600200" indent="-228600" defTabSz="908050" eaLnBrk="0" hangingPunct="0">
              <a:defRPr sz="1200" b="1">
                <a:solidFill>
                  <a:schemeClr val="tx1"/>
                </a:solidFill>
                <a:latin typeface="Arial" charset="0"/>
                <a:ea typeface="ＭＳ Ｐゴシック" charset="-128"/>
              </a:defRPr>
            </a:lvl4pPr>
            <a:lvl5pPr marL="2057400" indent="-228600" defTabSz="908050" eaLnBrk="0" hangingPunct="0">
              <a:defRPr sz="1200" b="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128"/>
              </a:defRPr>
            </a:lvl9pPr>
          </a:lstStyle>
          <a:p>
            <a:fld id="{1CA4E473-5671-A145-91C4-5E1082862779}"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79" r:id="rId1"/>
    <p:sldLayoutId id="2147548480" r:id="rId2"/>
    <p:sldLayoutId id="2147548481" r:id="rId3"/>
    <p:sldLayoutId id="2147548482" r:id="rId4"/>
    <p:sldLayoutId id="2147548483" r:id="rId5"/>
    <p:sldLayoutId id="2147548484" r:id="rId6"/>
    <p:sldLayoutId id="2147548485" r:id="rId7"/>
    <p:sldLayoutId id="2147548486" r:id="rId8"/>
    <p:sldLayoutId id="2147548487" r:id="rId9"/>
    <p:sldLayoutId id="2147548488" r:id="rId10"/>
    <p:sldLayoutId id="2147548489" r:id="rId11"/>
    <p:sldLayoutId id="2147548490" r:id="rId12"/>
    <p:sldLayoutId id="2147548491"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136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7AF4D83E-7477-5440-9C18-CF472336166A}"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492" r:id="rId1"/>
    <p:sldLayoutId id="2147548493" r:id="rId2"/>
    <p:sldLayoutId id="2147548494" r:id="rId3"/>
    <p:sldLayoutId id="2147548495" r:id="rId4"/>
    <p:sldLayoutId id="2147548496" r:id="rId5"/>
    <p:sldLayoutId id="2147548497" r:id="rId6"/>
    <p:sldLayoutId id="2147548498" r:id="rId7"/>
    <p:sldLayoutId id="2147548499" r:id="rId8"/>
    <p:sldLayoutId id="2147548500" r:id="rId9"/>
    <p:sldLayoutId id="2147548501" r:id="rId10"/>
    <p:sldLayoutId id="2147548502" r:id="rId11"/>
    <p:sldLayoutId id="2147548503" r:id="rId12"/>
    <p:sldLayoutId id="2147548504"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238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C3FCF68-449A-F944-9EA0-897CB49DAFA7}"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05" r:id="rId1"/>
    <p:sldLayoutId id="2147548506" r:id="rId2"/>
    <p:sldLayoutId id="2147548507" r:id="rId3"/>
    <p:sldLayoutId id="2147548508" r:id="rId4"/>
    <p:sldLayoutId id="2147548509" r:id="rId5"/>
    <p:sldLayoutId id="2147548510" r:id="rId6"/>
    <p:sldLayoutId id="2147548511" r:id="rId7"/>
    <p:sldLayoutId id="2147548512" r:id="rId8"/>
    <p:sldLayoutId id="2147548513" r:id="rId9"/>
    <p:sldLayoutId id="2147548514" r:id="rId10"/>
    <p:sldLayoutId id="2147548515" r:id="rId11"/>
    <p:sldLayoutId id="2147548516" r:id="rId12"/>
    <p:sldLayoutId id="2147548517"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341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341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6FFFB73F-FD60-054C-A43A-3F4E52A6879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18" r:id="rId1"/>
    <p:sldLayoutId id="2147548519" r:id="rId2"/>
    <p:sldLayoutId id="2147548520" r:id="rId3"/>
    <p:sldLayoutId id="2147548521" r:id="rId4"/>
    <p:sldLayoutId id="2147548522" r:id="rId5"/>
    <p:sldLayoutId id="2147548523" r:id="rId6"/>
    <p:sldLayoutId id="2147548524" r:id="rId7"/>
    <p:sldLayoutId id="2147548525" r:id="rId8"/>
    <p:sldLayoutId id="2147548526" r:id="rId9"/>
    <p:sldLayoutId id="2147548527" r:id="rId10"/>
    <p:sldLayoutId id="2147548528" r:id="rId11"/>
    <p:sldLayoutId id="2147548529" r:id="rId12"/>
    <p:sldLayoutId id="2147548530"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4434"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4435"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1841168B-4665-E249-8D76-4FBB2D477D8B}"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31" r:id="rId1"/>
    <p:sldLayoutId id="2147548532" r:id="rId2"/>
    <p:sldLayoutId id="2147548533" r:id="rId3"/>
    <p:sldLayoutId id="2147548534" r:id="rId4"/>
    <p:sldLayoutId id="2147548535" r:id="rId5"/>
    <p:sldLayoutId id="2147548536" r:id="rId6"/>
    <p:sldLayoutId id="2147548537" r:id="rId7"/>
    <p:sldLayoutId id="2147548538" r:id="rId8"/>
    <p:sldLayoutId id="2147548539" r:id="rId9"/>
    <p:sldLayoutId id="2147548540" r:id="rId10"/>
    <p:sldLayoutId id="2147548541" r:id="rId11"/>
    <p:sldLayoutId id="2147548542" r:id="rId12"/>
    <p:sldLayoutId id="2147548543"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545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44D0AD6-E66D-4142-8B1A-3A0C2486C43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44" r:id="rId1"/>
    <p:sldLayoutId id="2147548545" r:id="rId2"/>
    <p:sldLayoutId id="2147548546" r:id="rId3"/>
    <p:sldLayoutId id="2147548547" r:id="rId4"/>
    <p:sldLayoutId id="2147548548" r:id="rId5"/>
    <p:sldLayoutId id="2147548549" r:id="rId6"/>
    <p:sldLayoutId id="2147548550" r:id="rId7"/>
    <p:sldLayoutId id="2147548551" r:id="rId8"/>
    <p:sldLayoutId id="2147548552" r:id="rId9"/>
    <p:sldLayoutId id="2147548553" r:id="rId10"/>
    <p:sldLayoutId id="2147548554" r:id="rId11"/>
    <p:sldLayoutId id="2147548555" r:id="rId12"/>
    <p:sldLayoutId id="2147548556"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64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86E1A28C-BD43-6342-9E4A-CE4595B68C0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557" r:id="rId1"/>
    <p:sldLayoutId id="2147548558" r:id="rId2"/>
    <p:sldLayoutId id="2147548559" r:id="rId3"/>
    <p:sldLayoutId id="2147548560" r:id="rId4"/>
    <p:sldLayoutId id="2147548561" r:id="rId5"/>
    <p:sldLayoutId id="2147548562" r:id="rId6"/>
    <p:sldLayoutId id="2147548563" r:id="rId7"/>
    <p:sldLayoutId id="2147548564" r:id="rId8"/>
    <p:sldLayoutId id="2147548565" r:id="rId9"/>
    <p:sldLayoutId id="2147548566" r:id="rId10"/>
    <p:sldLayoutId id="2147548567" r:id="rId11"/>
    <p:sldLayoutId id="2147548568" r:id="rId12"/>
    <p:sldLayoutId id="2147548569"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750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750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7FD928AC-333D-D443-9898-4E7B41581E6D}"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70" r:id="rId1"/>
    <p:sldLayoutId id="2147548571" r:id="rId2"/>
    <p:sldLayoutId id="2147548572" r:id="rId3"/>
    <p:sldLayoutId id="2147548573" r:id="rId4"/>
    <p:sldLayoutId id="2147548574" r:id="rId5"/>
    <p:sldLayoutId id="2147548575" r:id="rId6"/>
    <p:sldLayoutId id="2147548576" r:id="rId7"/>
    <p:sldLayoutId id="2147548577" r:id="rId8"/>
    <p:sldLayoutId id="2147548578" r:id="rId9"/>
    <p:sldLayoutId id="2147548579" r:id="rId10"/>
    <p:sldLayoutId id="2147548580" r:id="rId11"/>
    <p:sldLayoutId id="2147548581" r:id="rId12"/>
    <p:sldLayoutId id="2147548582"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853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853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9A21775-0E98-3B49-A057-7F2A86E86FC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583" r:id="rId1"/>
    <p:sldLayoutId id="2147548584" r:id="rId2"/>
    <p:sldLayoutId id="2147548585" r:id="rId3"/>
    <p:sldLayoutId id="2147548586" r:id="rId4"/>
    <p:sldLayoutId id="2147548587" r:id="rId5"/>
    <p:sldLayoutId id="2147548588" r:id="rId6"/>
    <p:sldLayoutId id="2147548589" r:id="rId7"/>
    <p:sldLayoutId id="2147548590" r:id="rId8"/>
    <p:sldLayoutId id="2147548591" r:id="rId9"/>
    <p:sldLayoutId id="2147548592" r:id="rId10"/>
    <p:sldLayoutId id="2147548593" r:id="rId11"/>
    <p:sldLayoutId id="2147548594" r:id="rId12"/>
    <p:sldLayoutId id="2147548595"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custDataLst>
              <p:tags r:id="rId17"/>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2531" name="Rectangle 3"/>
          <p:cNvSpPr>
            <a:spLocks noGrp="1" noChangeArrowheads="1"/>
          </p:cNvSpPr>
          <p:nvPr>
            <p:ph type="body" idx="1"/>
            <p:custDataLst>
              <p:tags r:id="rId18"/>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9"/>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2951DC2-A9E7-6C40-9A27-93BE55897195}"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074" r:id="rId1"/>
    <p:sldLayoutId id="2147548075" r:id="rId2"/>
    <p:sldLayoutId id="2147548076" r:id="rId3"/>
    <p:sldLayoutId id="2147548077" r:id="rId4"/>
    <p:sldLayoutId id="2147548078" r:id="rId5"/>
    <p:sldLayoutId id="2147548079" r:id="rId6"/>
    <p:sldLayoutId id="2147548080" r:id="rId7"/>
    <p:sldLayoutId id="2147548081" r:id="rId8"/>
    <p:sldLayoutId id="2147548082" r:id="rId9"/>
    <p:sldLayoutId id="2147548083" r:id="rId10"/>
    <p:sldLayoutId id="2147548084" r:id="rId11"/>
    <p:sldLayoutId id="2147548085" r:id="rId12"/>
    <p:sldLayoutId id="2147548086" r:id="rId13"/>
    <p:sldLayoutId id="2147548844" r:id="rId14"/>
    <p:sldLayoutId id="2147548845" r:id="rId15"/>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9555"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DF7C5998-BD4F-1E4D-9206-85B591B352EB}"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596" r:id="rId1"/>
    <p:sldLayoutId id="2147548597" r:id="rId2"/>
    <p:sldLayoutId id="2147548598" r:id="rId3"/>
    <p:sldLayoutId id="2147548599" r:id="rId4"/>
    <p:sldLayoutId id="2147548600" r:id="rId5"/>
    <p:sldLayoutId id="2147548601" r:id="rId6"/>
    <p:sldLayoutId id="2147548602" r:id="rId7"/>
    <p:sldLayoutId id="2147548603" r:id="rId8"/>
    <p:sldLayoutId id="2147548604" r:id="rId9"/>
    <p:sldLayoutId id="2147548605" r:id="rId10"/>
    <p:sldLayoutId id="2147548606" r:id="rId11"/>
    <p:sldLayoutId id="2147548607" r:id="rId12"/>
    <p:sldLayoutId id="2147548608"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057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ltLang="en-US"/>
              <a:t>Click to edit Master title style</a:t>
            </a:r>
          </a:p>
        </p:txBody>
      </p:sp>
      <p:sp>
        <p:nvSpPr>
          <p:cNvPr id="28057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lvl1pPr defTabSz="908050" eaLnBrk="0" hangingPunct="0">
              <a:defRPr sz="1200" b="1">
                <a:solidFill>
                  <a:schemeClr val="tx1"/>
                </a:solidFill>
                <a:latin typeface="Arial" charset="0"/>
                <a:ea typeface="ＭＳ Ｐゴシック" charset="-128"/>
              </a:defRPr>
            </a:lvl1pPr>
            <a:lvl2pPr marL="742950" indent="-285750" defTabSz="908050" eaLnBrk="0" hangingPunct="0">
              <a:defRPr sz="1200" b="1">
                <a:solidFill>
                  <a:schemeClr val="tx1"/>
                </a:solidFill>
                <a:latin typeface="Arial" charset="0"/>
                <a:ea typeface="ＭＳ Ｐゴシック" charset="-128"/>
              </a:defRPr>
            </a:lvl2pPr>
            <a:lvl3pPr marL="1143000" indent="-228600" defTabSz="908050" eaLnBrk="0" hangingPunct="0">
              <a:defRPr sz="1200" b="1">
                <a:solidFill>
                  <a:schemeClr val="tx1"/>
                </a:solidFill>
                <a:latin typeface="Arial" charset="0"/>
                <a:ea typeface="ＭＳ Ｐゴシック" charset="-128"/>
              </a:defRPr>
            </a:lvl3pPr>
            <a:lvl4pPr marL="1600200" indent="-228600" defTabSz="908050" eaLnBrk="0" hangingPunct="0">
              <a:defRPr sz="1200" b="1">
                <a:solidFill>
                  <a:schemeClr val="tx1"/>
                </a:solidFill>
                <a:latin typeface="Arial" charset="0"/>
                <a:ea typeface="ＭＳ Ｐゴシック" charset="-128"/>
              </a:defRPr>
            </a:lvl4pPr>
            <a:lvl5pPr marL="2057400" indent="-228600" defTabSz="908050" eaLnBrk="0" hangingPunct="0">
              <a:defRPr sz="1200" b="1">
                <a:solidFill>
                  <a:schemeClr val="tx1"/>
                </a:solidFill>
                <a:latin typeface="Arial" charset="0"/>
                <a:ea typeface="ＭＳ Ｐゴシック" charset="-128"/>
              </a:defRPr>
            </a:lvl5pPr>
            <a:lvl6pPr marL="2514600" indent="-228600" defTabSz="90805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805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805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8050" eaLnBrk="0" fontAlgn="base" hangingPunct="0">
              <a:spcBef>
                <a:spcPct val="0"/>
              </a:spcBef>
              <a:spcAft>
                <a:spcPct val="0"/>
              </a:spcAft>
              <a:defRPr sz="1200" b="1">
                <a:solidFill>
                  <a:schemeClr val="tx1"/>
                </a:solidFill>
                <a:latin typeface="Arial" charset="0"/>
                <a:ea typeface="ＭＳ Ｐゴシック" charset="-128"/>
              </a:defRPr>
            </a:lvl9pPr>
          </a:lstStyle>
          <a:p>
            <a:fld id="{429EC587-5DC4-7E43-80D8-23319EE0D6F9}"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09" r:id="rId1"/>
    <p:sldLayoutId id="2147548610" r:id="rId2"/>
    <p:sldLayoutId id="2147548611" r:id="rId3"/>
    <p:sldLayoutId id="2147548612" r:id="rId4"/>
    <p:sldLayoutId id="2147548613" r:id="rId5"/>
    <p:sldLayoutId id="2147548614" r:id="rId6"/>
    <p:sldLayoutId id="2147548615" r:id="rId7"/>
    <p:sldLayoutId id="2147548616" r:id="rId8"/>
    <p:sldLayoutId id="2147548617" r:id="rId9"/>
    <p:sldLayoutId id="2147548618" r:id="rId10"/>
    <p:sldLayoutId id="2147548619" r:id="rId11"/>
    <p:sldLayoutId id="2147548620" r:id="rId12"/>
    <p:sldLayoutId id="2147548621"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160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8160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CAF2F9C1-0D03-A247-B179-1E9723E5A372}"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22" r:id="rId1"/>
    <p:sldLayoutId id="2147548623" r:id="rId2"/>
    <p:sldLayoutId id="2147548624" r:id="rId3"/>
    <p:sldLayoutId id="2147548625" r:id="rId4"/>
    <p:sldLayoutId id="2147548626" r:id="rId5"/>
    <p:sldLayoutId id="2147548627" r:id="rId6"/>
    <p:sldLayoutId id="2147548628" r:id="rId7"/>
    <p:sldLayoutId id="2147548629" r:id="rId8"/>
    <p:sldLayoutId id="2147548630" r:id="rId9"/>
    <p:sldLayoutId id="2147548631" r:id="rId10"/>
    <p:sldLayoutId id="2147548632" r:id="rId11"/>
    <p:sldLayoutId id="2147548633" r:id="rId12"/>
    <p:sldLayoutId id="2147548634"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ctr" anchorCtr="0" compatLnSpc="1">
            <a:prstTxWarp prst="textNoShape">
              <a:avLst/>
            </a:prstTxWarp>
          </a:bodyPr>
          <a:lstStyle/>
          <a:p>
            <a:pPr lvl="0"/>
            <a:r>
              <a:rPr lang="en-US" altLang="en-US"/>
              <a:t>Click to edit Master title style</a:t>
            </a:r>
          </a:p>
        </p:txBody>
      </p:sp>
      <p:sp>
        <p:nvSpPr>
          <p:cNvPr id="28262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35" tIns="45966" rIns="91935" bIns="45966"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282628" name="Rectangle 6"/>
          <p:cNvSpPr>
            <a:spLocks noChangeArrowheads="1"/>
          </p:cNvSpPr>
          <p:nvPr/>
        </p:nvSpPr>
        <p:spPr bwMode="auto">
          <a:xfrm rot="-5400000">
            <a:off x="7411244" y="5245894"/>
            <a:ext cx="3078163" cy="263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935" tIns="45966" rIns="91935" bIns="45966"/>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9D188969-39D0-5247-9C63-363D8F11C8E8}" type="slidenum">
              <a:rPr lang="en-US" altLang="en-US" sz="1600" i="1">
                <a:solidFill>
                  <a:srgbClr val="000000"/>
                </a:solidFill>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35" r:id="rId1"/>
    <p:sldLayoutId id="2147548636" r:id="rId2"/>
    <p:sldLayoutId id="2147548637" r:id="rId3"/>
    <p:sldLayoutId id="2147548638" r:id="rId4"/>
    <p:sldLayoutId id="2147548639" r:id="rId5"/>
    <p:sldLayoutId id="2147548640" r:id="rId6"/>
    <p:sldLayoutId id="2147548641" r:id="rId7"/>
    <p:sldLayoutId id="2147548642" r:id="rId8"/>
    <p:sldLayoutId id="2147548643" r:id="rId9"/>
    <p:sldLayoutId id="2147548644" r:id="rId10"/>
    <p:sldLayoutId id="2147548645" r:id="rId11"/>
    <p:sldLayoutId id="2147548646" r:id="rId12"/>
    <p:sldLayoutId id="2147548647" r:id="rId13"/>
    <p:sldLayoutId id="2147548964" r:id="rId14"/>
    <p:sldLayoutId id="2147548965" r:id="rId15"/>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557" algn="ctr" defTabSz="911531" rtl="0" eaLnBrk="1" fontAlgn="base" hangingPunct="1">
        <a:spcBef>
          <a:spcPct val="0"/>
        </a:spcBef>
        <a:spcAft>
          <a:spcPct val="0"/>
        </a:spcAft>
        <a:defRPr sz="3600" b="1" u="sng">
          <a:solidFill>
            <a:srgbClr val="000099"/>
          </a:solidFill>
          <a:latin typeface="Arial" pitchFamily="-65" charset="0"/>
        </a:defRPr>
      </a:lvl6pPr>
      <a:lvl7pPr marL="913116" algn="ctr" defTabSz="911531" rtl="0" eaLnBrk="1" fontAlgn="base" hangingPunct="1">
        <a:spcBef>
          <a:spcPct val="0"/>
        </a:spcBef>
        <a:spcAft>
          <a:spcPct val="0"/>
        </a:spcAft>
        <a:defRPr sz="3600" b="1" u="sng">
          <a:solidFill>
            <a:srgbClr val="000099"/>
          </a:solidFill>
          <a:latin typeface="Arial" pitchFamily="-65" charset="0"/>
        </a:defRPr>
      </a:lvl7pPr>
      <a:lvl8pPr marL="1369677" algn="ctr" defTabSz="911531" rtl="0" eaLnBrk="1" fontAlgn="base" hangingPunct="1">
        <a:spcBef>
          <a:spcPct val="0"/>
        </a:spcBef>
        <a:spcAft>
          <a:spcPct val="0"/>
        </a:spcAft>
        <a:defRPr sz="3600" b="1" u="sng">
          <a:solidFill>
            <a:srgbClr val="000099"/>
          </a:solidFill>
          <a:latin typeface="Arial" pitchFamily="-65" charset="0"/>
        </a:defRPr>
      </a:lvl8pPr>
      <a:lvl9pPr marL="1826233" algn="ctr" defTabSz="911531"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071"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7632"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188"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0749" indent="-228279" algn="l" defTabSz="91153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557" rtl="0" eaLnBrk="1" latinLnBrk="0" hangingPunct="1">
        <a:defRPr sz="1800" kern="1200">
          <a:solidFill>
            <a:schemeClr val="tx1"/>
          </a:solidFill>
          <a:latin typeface="+mn-lt"/>
          <a:ea typeface="+mn-ea"/>
          <a:cs typeface="+mn-cs"/>
        </a:defRPr>
      </a:lvl1pPr>
      <a:lvl2pPr marL="456557" algn="l" defTabSz="456557" rtl="0" eaLnBrk="1" latinLnBrk="0" hangingPunct="1">
        <a:defRPr sz="1800" kern="1200">
          <a:solidFill>
            <a:schemeClr val="tx1"/>
          </a:solidFill>
          <a:latin typeface="+mn-lt"/>
          <a:ea typeface="+mn-ea"/>
          <a:cs typeface="+mn-cs"/>
        </a:defRPr>
      </a:lvl2pPr>
      <a:lvl3pPr marL="913116" algn="l" defTabSz="456557" rtl="0" eaLnBrk="1" latinLnBrk="0" hangingPunct="1">
        <a:defRPr sz="1800" kern="1200">
          <a:solidFill>
            <a:schemeClr val="tx1"/>
          </a:solidFill>
          <a:latin typeface="+mn-lt"/>
          <a:ea typeface="+mn-ea"/>
          <a:cs typeface="+mn-cs"/>
        </a:defRPr>
      </a:lvl3pPr>
      <a:lvl4pPr marL="1369677" algn="l" defTabSz="456557" rtl="0" eaLnBrk="1" latinLnBrk="0" hangingPunct="1">
        <a:defRPr sz="1800" kern="1200">
          <a:solidFill>
            <a:schemeClr val="tx1"/>
          </a:solidFill>
          <a:latin typeface="+mn-lt"/>
          <a:ea typeface="+mn-ea"/>
          <a:cs typeface="+mn-cs"/>
        </a:defRPr>
      </a:lvl4pPr>
      <a:lvl5pPr marL="1826233" algn="l" defTabSz="456557" rtl="0" eaLnBrk="1" latinLnBrk="0" hangingPunct="1">
        <a:defRPr sz="1800" kern="1200">
          <a:solidFill>
            <a:schemeClr val="tx1"/>
          </a:solidFill>
          <a:latin typeface="+mn-lt"/>
          <a:ea typeface="+mn-ea"/>
          <a:cs typeface="+mn-cs"/>
        </a:defRPr>
      </a:lvl5pPr>
      <a:lvl6pPr marL="2282792" algn="l" defTabSz="456557" rtl="0" eaLnBrk="1" latinLnBrk="0" hangingPunct="1">
        <a:defRPr sz="1800" kern="1200">
          <a:solidFill>
            <a:schemeClr val="tx1"/>
          </a:solidFill>
          <a:latin typeface="+mn-lt"/>
          <a:ea typeface="+mn-ea"/>
          <a:cs typeface="+mn-cs"/>
        </a:defRPr>
      </a:lvl6pPr>
      <a:lvl7pPr marL="2739351" algn="l" defTabSz="456557" rtl="0" eaLnBrk="1" latinLnBrk="0" hangingPunct="1">
        <a:defRPr sz="1800" kern="1200">
          <a:solidFill>
            <a:schemeClr val="tx1"/>
          </a:solidFill>
          <a:latin typeface="+mn-lt"/>
          <a:ea typeface="+mn-ea"/>
          <a:cs typeface="+mn-cs"/>
        </a:defRPr>
      </a:lvl7pPr>
      <a:lvl8pPr marL="3195907" algn="l" defTabSz="456557" rtl="0" eaLnBrk="1" latinLnBrk="0" hangingPunct="1">
        <a:defRPr sz="1800" kern="1200">
          <a:solidFill>
            <a:schemeClr val="tx1"/>
          </a:solidFill>
          <a:latin typeface="+mn-lt"/>
          <a:ea typeface="+mn-ea"/>
          <a:cs typeface="+mn-cs"/>
        </a:defRPr>
      </a:lvl8pPr>
      <a:lvl9pPr marL="3652468" algn="l" defTabSz="456557"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569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8569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E106B115-1DF5-5C44-94EB-16ACB679355B}"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48" r:id="rId1"/>
    <p:sldLayoutId id="2147548649" r:id="rId2"/>
    <p:sldLayoutId id="2147548650" r:id="rId3"/>
    <p:sldLayoutId id="2147548651" r:id="rId4"/>
    <p:sldLayoutId id="2147548652" r:id="rId5"/>
    <p:sldLayoutId id="2147548653" r:id="rId6"/>
    <p:sldLayoutId id="2147548654" r:id="rId7"/>
    <p:sldLayoutId id="2147548655" r:id="rId8"/>
    <p:sldLayoutId id="2147548656" r:id="rId9"/>
    <p:sldLayoutId id="2147548657" r:id="rId10"/>
    <p:sldLayoutId id="2147548658" r:id="rId11"/>
    <p:sldLayoutId id="2147548659" r:id="rId12"/>
    <p:sldLayoutId id="2147548660"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77" tIns="45941" rIns="91877" bIns="45941" numCol="1" anchor="ctr" anchorCtr="0" compatLnSpc="1">
            <a:prstTxWarp prst="textNoShape">
              <a:avLst/>
            </a:prstTxWarp>
          </a:bodyPr>
          <a:lstStyle/>
          <a:p>
            <a:pPr lvl="0"/>
            <a:r>
              <a:rPr lang="en-US" altLang="en-US"/>
              <a:t>Click to edit Master title style</a:t>
            </a:r>
          </a:p>
        </p:txBody>
      </p:sp>
      <p:sp>
        <p:nvSpPr>
          <p:cNvPr id="28672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77" tIns="45941" rIns="91877" bIns="45941"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nvSpPr>
        <p:spPr bwMode="auto">
          <a:xfrm rot="16200000">
            <a:off x="7411245" y="5253831"/>
            <a:ext cx="3078162" cy="263525"/>
          </a:xfrm>
          <a:prstGeom prst="rect">
            <a:avLst/>
          </a:prstGeom>
          <a:noFill/>
          <a:ln w="9525">
            <a:noFill/>
            <a:miter lim="800000"/>
            <a:headEnd/>
            <a:tailEnd/>
          </a:ln>
          <a:effectLst/>
        </p:spPr>
        <p:txBody>
          <a:bodyPr lIns="91877" tIns="45941" rIns="91877" bIns="45941"/>
          <a:lstStyle>
            <a:lvl1pPr defTabSz="909638" eaLnBrk="0" hangingPunct="0">
              <a:defRPr sz="1200" b="1">
                <a:solidFill>
                  <a:schemeClr val="tx1"/>
                </a:solidFill>
                <a:latin typeface="Arial" charset="0"/>
                <a:ea typeface="ＭＳ Ｐゴシック" charset="-128"/>
              </a:defRPr>
            </a:lvl1pPr>
            <a:lvl2pPr marL="742950" indent="-285750" defTabSz="909638" eaLnBrk="0" hangingPunct="0">
              <a:defRPr sz="1200" b="1">
                <a:solidFill>
                  <a:schemeClr val="tx1"/>
                </a:solidFill>
                <a:latin typeface="Arial" charset="0"/>
                <a:ea typeface="ＭＳ Ｐゴシック" charset="-128"/>
              </a:defRPr>
            </a:lvl2pPr>
            <a:lvl3pPr marL="1143000" indent="-228600" defTabSz="909638" eaLnBrk="0" hangingPunct="0">
              <a:defRPr sz="1200" b="1">
                <a:solidFill>
                  <a:schemeClr val="tx1"/>
                </a:solidFill>
                <a:latin typeface="Arial" charset="0"/>
                <a:ea typeface="ＭＳ Ｐゴシック" charset="-128"/>
              </a:defRPr>
            </a:lvl3pPr>
            <a:lvl4pPr marL="1600200" indent="-228600" defTabSz="909638" eaLnBrk="0" hangingPunct="0">
              <a:defRPr sz="1200" b="1">
                <a:solidFill>
                  <a:schemeClr val="tx1"/>
                </a:solidFill>
                <a:latin typeface="Arial" charset="0"/>
                <a:ea typeface="ＭＳ Ｐゴシック" charset="-128"/>
              </a:defRPr>
            </a:lvl4pPr>
            <a:lvl5pPr marL="2057400" indent="-228600" defTabSz="909638" eaLnBrk="0" hangingPunct="0">
              <a:defRPr sz="1200" b="1">
                <a:solidFill>
                  <a:schemeClr val="tx1"/>
                </a:solidFill>
                <a:latin typeface="Arial" charset="0"/>
                <a:ea typeface="ＭＳ Ｐゴシック" charset="-128"/>
              </a:defRPr>
            </a:lvl5pPr>
            <a:lvl6pPr marL="2514600" indent="-228600" defTabSz="909638"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09638"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09638"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09638" eaLnBrk="0" fontAlgn="base" hangingPunct="0">
              <a:spcBef>
                <a:spcPct val="0"/>
              </a:spcBef>
              <a:spcAft>
                <a:spcPct val="0"/>
              </a:spcAft>
              <a:defRPr sz="1200" b="1">
                <a:solidFill>
                  <a:schemeClr val="tx1"/>
                </a:solidFill>
                <a:latin typeface="Arial" charset="0"/>
                <a:ea typeface="ＭＳ Ｐゴシック" charset="-128"/>
              </a:defRPr>
            </a:lvl9pPr>
          </a:lstStyle>
          <a:p>
            <a:fld id="{11E4251F-481C-F943-93F1-43758A7B6B0F}"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61" r:id="rId1"/>
    <p:sldLayoutId id="2147548662" r:id="rId2"/>
    <p:sldLayoutId id="2147548663" r:id="rId3"/>
    <p:sldLayoutId id="2147548664" r:id="rId4"/>
    <p:sldLayoutId id="2147548665" r:id="rId5"/>
    <p:sldLayoutId id="2147548666" r:id="rId6"/>
    <p:sldLayoutId id="2147548667" r:id="rId7"/>
    <p:sldLayoutId id="2147548668" r:id="rId8"/>
    <p:sldLayoutId id="2147548669" r:id="rId9"/>
    <p:sldLayoutId id="2147548670" r:id="rId10"/>
    <p:sldLayoutId id="2147548671" r:id="rId11"/>
    <p:sldLayoutId id="2147548672" r:id="rId12"/>
    <p:sldLayoutId id="2147548673" r:id="rId13"/>
  </p:sldLayoutIdLst>
  <p:transition/>
  <p:hf hdr="0" ftr="0" dt="0"/>
  <p:txStyles>
    <p:titleStyle>
      <a:lvl1pPr algn="ctr" defTabSz="909638"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277" algn="ctr" defTabSz="910978" rtl="0" eaLnBrk="1" fontAlgn="base" hangingPunct="1">
        <a:spcBef>
          <a:spcPct val="0"/>
        </a:spcBef>
        <a:spcAft>
          <a:spcPct val="0"/>
        </a:spcAft>
        <a:defRPr sz="3600" b="1" u="sng">
          <a:solidFill>
            <a:srgbClr val="000099"/>
          </a:solidFill>
          <a:latin typeface="Arial" pitchFamily="-65" charset="0"/>
        </a:defRPr>
      </a:lvl6pPr>
      <a:lvl7pPr marL="912560" algn="ctr" defTabSz="910978" rtl="0" eaLnBrk="1" fontAlgn="base" hangingPunct="1">
        <a:spcBef>
          <a:spcPct val="0"/>
        </a:spcBef>
        <a:spcAft>
          <a:spcPct val="0"/>
        </a:spcAft>
        <a:defRPr sz="3600" b="1" u="sng">
          <a:solidFill>
            <a:srgbClr val="000099"/>
          </a:solidFill>
          <a:latin typeface="Arial" pitchFamily="-65" charset="0"/>
        </a:defRPr>
      </a:lvl7pPr>
      <a:lvl8pPr marL="1368846" algn="ctr" defTabSz="910978" rtl="0" eaLnBrk="1" fontAlgn="base" hangingPunct="1">
        <a:spcBef>
          <a:spcPct val="0"/>
        </a:spcBef>
        <a:spcAft>
          <a:spcPct val="0"/>
        </a:spcAft>
        <a:defRPr sz="3600" b="1" u="sng">
          <a:solidFill>
            <a:srgbClr val="000099"/>
          </a:solidFill>
          <a:latin typeface="Arial" pitchFamily="-65" charset="0"/>
        </a:defRPr>
      </a:lvl8pPr>
      <a:lvl9pPr marL="1825126" algn="ctr" defTabSz="91097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548" indent="-228138" algn="l" defTabSz="91097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5827" indent="-228138" algn="l" defTabSz="91097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112" indent="-228138" algn="l" defTabSz="91097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388" indent="-228138" algn="l" defTabSz="91097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277" rtl="0" eaLnBrk="1" latinLnBrk="0" hangingPunct="1">
        <a:defRPr sz="1800" kern="1200">
          <a:solidFill>
            <a:schemeClr val="tx1"/>
          </a:solidFill>
          <a:latin typeface="+mn-lt"/>
          <a:ea typeface="+mn-ea"/>
          <a:cs typeface="+mn-cs"/>
        </a:defRPr>
      </a:lvl1pPr>
      <a:lvl2pPr marL="456277" algn="l" defTabSz="456277" rtl="0" eaLnBrk="1" latinLnBrk="0" hangingPunct="1">
        <a:defRPr sz="1800" kern="1200">
          <a:solidFill>
            <a:schemeClr val="tx1"/>
          </a:solidFill>
          <a:latin typeface="+mn-lt"/>
          <a:ea typeface="+mn-ea"/>
          <a:cs typeface="+mn-cs"/>
        </a:defRPr>
      </a:lvl2pPr>
      <a:lvl3pPr marL="912560" algn="l" defTabSz="456277" rtl="0" eaLnBrk="1" latinLnBrk="0" hangingPunct="1">
        <a:defRPr sz="1800" kern="1200">
          <a:solidFill>
            <a:schemeClr val="tx1"/>
          </a:solidFill>
          <a:latin typeface="+mn-lt"/>
          <a:ea typeface="+mn-ea"/>
          <a:cs typeface="+mn-cs"/>
        </a:defRPr>
      </a:lvl3pPr>
      <a:lvl4pPr marL="1368846" algn="l" defTabSz="456277" rtl="0" eaLnBrk="1" latinLnBrk="0" hangingPunct="1">
        <a:defRPr sz="1800" kern="1200">
          <a:solidFill>
            <a:schemeClr val="tx1"/>
          </a:solidFill>
          <a:latin typeface="+mn-lt"/>
          <a:ea typeface="+mn-ea"/>
          <a:cs typeface="+mn-cs"/>
        </a:defRPr>
      </a:lvl4pPr>
      <a:lvl5pPr marL="1825126" algn="l" defTabSz="456277" rtl="0" eaLnBrk="1" latinLnBrk="0" hangingPunct="1">
        <a:defRPr sz="1800" kern="1200">
          <a:solidFill>
            <a:schemeClr val="tx1"/>
          </a:solidFill>
          <a:latin typeface="+mn-lt"/>
          <a:ea typeface="+mn-ea"/>
          <a:cs typeface="+mn-cs"/>
        </a:defRPr>
      </a:lvl5pPr>
      <a:lvl6pPr marL="2281405" algn="l" defTabSz="456277" rtl="0" eaLnBrk="1" latinLnBrk="0" hangingPunct="1">
        <a:defRPr sz="1800" kern="1200">
          <a:solidFill>
            <a:schemeClr val="tx1"/>
          </a:solidFill>
          <a:latin typeface="+mn-lt"/>
          <a:ea typeface="+mn-ea"/>
          <a:cs typeface="+mn-cs"/>
        </a:defRPr>
      </a:lvl6pPr>
      <a:lvl7pPr marL="2737690" algn="l" defTabSz="456277" rtl="0" eaLnBrk="1" latinLnBrk="0" hangingPunct="1">
        <a:defRPr sz="1800" kern="1200">
          <a:solidFill>
            <a:schemeClr val="tx1"/>
          </a:solidFill>
          <a:latin typeface="+mn-lt"/>
          <a:ea typeface="+mn-ea"/>
          <a:cs typeface="+mn-cs"/>
        </a:defRPr>
      </a:lvl7pPr>
      <a:lvl8pPr marL="3193964" algn="l" defTabSz="456277" rtl="0" eaLnBrk="1" latinLnBrk="0" hangingPunct="1">
        <a:defRPr sz="1800" kern="1200">
          <a:solidFill>
            <a:schemeClr val="tx1"/>
          </a:solidFill>
          <a:latin typeface="+mn-lt"/>
          <a:ea typeface="+mn-ea"/>
          <a:cs typeface="+mn-cs"/>
        </a:defRPr>
      </a:lvl8pPr>
      <a:lvl9pPr marL="3650251" algn="l" defTabSz="456277"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774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8774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Se2_default_3_cbb752_11apr10con2_default_3_cbb752_11apr10d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F914F55-8218-F240-90E0-CFD69552F8F4}"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74" r:id="rId1"/>
    <p:sldLayoutId id="2147548675" r:id="rId2"/>
    <p:sldLayoutId id="2147548676" r:id="rId3"/>
    <p:sldLayoutId id="2147548677" r:id="rId4"/>
    <p:sldLayoutId id="2147548678" r:id="rId5"/>
    <p:sldLayoutId id="2147548679" r:id="rId6"/>
    <p:sldLayoutId id="2147548680" r:id="rId7"/>
    <p:sldLayoutId id="2147548681" r:id="rId8"/>
    <p:sldLayoutId id="2147548682" r:id="rId9"/>
    <p:sldLayoutId id="2147548683" r:id="rId10"/>
    <p:sldLayoutId id="2147548684" r:id="rId11"/>
    <p:sldLayoutId id="2147548685" r:id="rId12"/>
    <p:sldLayoutId id="2147548686"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8770"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58" rIns="91320" bIns="45658" numCol="1" anchor="ctr" anchorCtr="0" compatLnSpc="1">
            <a:prstTxWarp prst="textNoShape">
              <a:avLst/>
            </a:prstTxWarp>
          </a:bodyPr>
          <a:lstStyle/>
          <a:p>
            <a:pPr lvl="0"/>
            <a:r>
              <a:rPr lang="en-US" altLang="en-US"/>
              <a:t>Click to edit Master title style</a:t>
            </a:r>
          </a:p>
        </p:txBody>
      </p:sp>
      <p:sp>
        <p:nvSpPr>
          <p:cNvPr id="288771"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20" tIns="45658" rIns="91320" bIns="456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320" tIns="45658" rIns="91320" bIns="45658" numCol="1" anchor="ctr" anchorCtr="0" compatLnSpc="1">
            <a:prstTxWarp prst="textNoShape">
              <a:avLst/>
            </a:prstTxWarp>
          </a:bodyPr>
          <a:lstStyle>
            <a:lvl1pPr defTabSz="455613">
              <a:defRPr b="0">
                <a:solidFill>
                  <a:srgbClr val="898989"/>
                </a:solidFill>
                <a:latin typeface="Calibri" charset="0"/>
              </a:defRPr>
            </a:lvl1pPr>
          </a:lstStyle>
          <a:p>
            <a:fld id="{BA6459B5-0D4B-D945-81D8-D192AB0EA9FF}" type="datetime1">
              <a:rPr lang="en-US" altLang="en-US"/>
              <a:pPr/>
              <a:t>2/10/25</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320" tIns="45658" rIns="91320" bIns="45658" rtlCol="0" anchor="ctr"/>
          <a:lstStyle>
            <a:lvl1pPr algn="ctr" defTabSz="456607" fontAlgn="auto">
              <a:spcBef>
                <a:spcPts val="0"/>
              </a:spcBef>
              <a:spcAft>
                <a:spcPts val="0"/>
              </a:spcAft>
              <a:defRPr sz="1200" b="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320" tIns="45658" rIns="91320" bIns="45658" numCol="1" anchor="ctr" anchorCtr="0" compatLnSpc="1">
            <a:prstTxWarp prst="textNoShape">
              <a:avLst/>
            </a:prstTxWarp>
          </a:bodyPr>
          <a:lstStyle>
            <a:lvl1pPr algn="r" defTabSz="455613">
              <a:defRPr b="0">
                <a:solidFill>
                  <a:srgbClr val="898989"/>
                </a:solidFill>
                <a:latin typeface="Calibri" charset="0"/>
              </a:defRPr>
            </a:lvl1pPr>
          </a:lstStyle>
          <a:p>
            <a:fld id="{8873F25E-9F5F-BD4F-A0D4-FB55F0A2FD1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548966" r:id="rId1"/>
    <p:sldLayoutId id="2147548967" r:id="rId2"/>
    <p:sldLayoutId id="2147548968" r:id="rId3"/>
    <p:sldLayoutId id="2147548969" r:id="rId4"/>
    <p:sldLayoutId id="2147548970" r:id="rId5"/>
    <p:sldLayoutId id="2147548971" r:id="rId6"/>
    <p:sldLayoutId id="2147548972" r:id="rId7"/>
    <p:sldLayoutId id="2147548973" r:id="rId8"/>
    <p:sldLayoutId id="2147548974" r:id="rId9"/>
    <p:sldLayoutId id="2147548975" r:id="rId10"/>
    <p:sldLayoutId id="2147548976" r:id="rId11"/>
  </p:sldLayoutIdLst>
  <p:hf hdr="0" ftr="0" dt="0"/>
  <p:txStyles>
    <p:titleStyle>
      <a:lvl1pPr algn="ctr" defTabSz="454025"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40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40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40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4025"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6631" algn="ctr" defTabSz="455045"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3264" algn="ctr" defTabSz="455045"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69896" algn="ctr" defTabSz="455045"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6526" algn="ctr" defTabSz="455045"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39725" indent="-339725" algn="l" defTabSz="454025"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39775" indent="-282575" algn="l" defTabSz="454025"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39825" indent="-225425" algn="l" defTabSz="454025" rtl="0" eaLnBrk="0" fontAlgn="base" hangingPunct="0">
        <a:spcBef>
          <a:spcPct val="20000"/>
        </a:spcBef>
        <a:spcAft>
          <a:spcPct val="0"/>
        </a:spcAft>
        <a:buFont typeface="Arial" charset="0"/>
        <a:buChar char="•"/>
        <a:defRPr sz="2500" kern="1200">
          <a:solidFill>
            <a:schemeClr val="tx1"/>
          </a:solidFill>
          <a:latin typeface="+mn-lt"/>
          <a:ea typeface="ＭＳ Ｐゴシック" charset="0"/>
          <a:cs typeface="+mn-cs"/>
        </a:defRPr>
      </a:lvl3pPr>
      <a:lvl4pPr marL="1595438" indent="-225425" algn="l" defTabSz="454025" rtl="0" eaLnBrk="0" fontAlgn="base" hangingPunct="0">
        <a:spcBef>
          <a:spcPct val="20000"/>
        </a:spcBef>
        <a:spcAft>
          <a:spcPct val="0"/>
        </a:spcAft>
        <a:buFont typeface="Arial" charset="0"/>
        <a:buChar char="–"/>
        <a:defRPr sz="1900" kern="1200">
          <a:solidFill>
            <a:schemeClr val="tx1"/>
          </a:solidFill>
          <a:latin typeface="+mn-lt"/>
          <a:ea typeface="ＭＳ Ｐゴシック" charset="0"/>
          <a:cs typeface="+mn-cs"/>
        </a:defRPr>
      </a:lvl4pPr>
      <a:lvl5pPr marL="2052638" indent="-225425" algn="l" defTabSz="454025" rtl="0" eaLnBrk="0" fontAlgn="base" hangingPunct="0">
        <a:spcBef>
          <a:spcPct val="20000"/>
        </a:spcBef>
        <a:spcAft>
          <a:spcPct val="0"/>
        </a:spcAft>
        <a:buFont typeface="Arial" charset="0"/>
        <a:buChar char="»"/>
        <a:defRPr sz="1900" kern="1200">
          <a:solidFill>
            <a:schemeClr val="tx1"/>
          </a:solidFill>
          <a:latin typeface="+mn-lt"/>
          <a:ea typeface="ＭＳ Ｐゴシック" charset="0"/>
          <a:cs typeface="+mn-cs"/>
        </a:defRPr>
      </a:lvl5pPr>
      <a:lvl6pPr marL="2511347" indent="-228304" algn="l" defTabSz="456607" rtl="0" eaLnBrk="1" latinLnBrk="0" hangingPunct="1">
        <a:spcBef>
          <a:spcPct val="20000"/>
        </a:spcBef>
        <a:buFont typeface="Arial"/>
        <a:buChar char="•"/>
        <a:defRPr sz="1900" kern="1200">
          <a:solidFill>
            <a:schemeClr val="tx1"/>
          </a:solidFill>
          <a:latin typeface="+mn-lt"/>
          <a:ea typeface="+mn-ea"/>
          <a:cs typeface="+mn-cs"/>
        </a:defRPr>
      </a:lvl6pPr>
      <a:lvl7pPr marL="2967956" indent="-228304" algn="l" defTabSz="456607" rtl="0" eaLnBrk="1" latinLnBrk="0" hangingPunct="1">
        <a:spcBef>
          <a:spcPct val="20000"/>
        </a:spcBef>
        <a:buFont typeface="Arial"/>
        <a:buChar char="•"/>
        <a:defRPr sz="1900" kern="1200">
          <a:solidFill>
            <a:schemeClr val="tx1"/>
          </a:solidFill>
          <a:latin typeface="+mn-lt"/>
          <a:ea typeface="+mn-ea"/>
          <a:cs typeface="+mn-cs"/>
        </a:defRPr>
      </a:lvl7pPr>
      <a:lvl8pPr marL="3424565" indent="-228304" algn="l" defTabSz="456607" rtl="0" eaLnBrk="1" latinLnBrk="0" hangingPunct="1">
        <a:spcBef>
          <a:spcPct val="20000"/>
        </a:spcBef>
        <a:buFont typeface="Arial"/>
        <a:buChar char="•"/>
        <a:defRPr sz="1900" kern="1200">
          <a:solidFill>
            <a:schemeClr val="tx1"/>
          </a:solidFill>
          <a:latin typeface="+mn-lt"/>
          <a:ea typeface="+mn-ea"/>
          <a:cs typeface="+mn-cs"/>
        </a:defRPr>
      </a:lvl8pPr>
      <a:lvl9pPr marL="3881175" indent="-228304" algn="l" defTabSz="456607" rtl="0" eaLnBrk="1" latinLnBrk="0" hangingPunct="1">
        <a:spcBef>
          <a:spcPct val="20000"/>
        </a:spcBef>
        <a:buFont typeface="Arial"/>
        <a:buChar char="•"/>
        <a:defRPr sz="1900" kern="1200">
          <a:solidFill>
            <a:schemeClr val="tx1"/>
          </a:solidFill>
          <a:latin typeface="+mn-lt"/>
          <a:ea typeface="+mn-ea"/>
          <a:cs typeface="+mn-cs"/>
        </a:defRPr>
      </a:lvl9pPr>
    </p:bodyStyle>
    <p:otherStyle>
      <a:defPPr>
        <a:defRPr lang="en-US"/>
      </a:defPPr>
      <a:lvl1pPr marL="0" algn="l" defTabSz="456607" rtl="0" eaLnBrk="1" latinLnBrk="0" hangingPunct="1">
        <a:defRPr sz="1800" kern="1200">
          <a:solidFill>
            <a:schemeClr val="tx1"/>
          </a:solidFill>
          <a:latin typeface="+mn-lt"/>
          <a:ea typeface="+mn-ea"/>
          <a:cs typeface="+mn-cs"/>
        </a:defRPr>
      </a:lvl1pPr>
      <a:lvl2pPr marL="456607" algn="l" defTabSz="456607" rtl="0" eaLnBrk="1" latinLnBrk="0" hangingPunct="1">
        <a:defRPr sz="1800" kern="1200">
          <a:solidFill>
            <a:schemeClr val="tx1"/>
          </a:solidFill>
          <a:latin typeface="+mn-lt"/>
          <a:ea typeface="+mn-ea"/>
          <a:cs typeface="+mn-cs"/>
        </a:defRPr>
      </a:lvl2pPr>
      <a:lvl3pPr marL="913216" algn="l" defTabSz="456607" rtl="0" eaLnBrk="1" latinLnBrk="0" hangingPunct="1">
        <a:defRPr sz="1800" kern="1200">
          <a:solidFill>
            <a:schemeClr val="tx1"/>
          </a:solidFill>
          <a:latin typeface="+mn-lt"/>
          <a:ea typeface="+mn-ea"/>
          <a:cs typeface="+mn-cs"/>
        </a:defRPr>
      </a:lvl3pPr>
      <a:lvl4pPr marL="1369826" algn="l" defTabSz="456607" rtl="0" eaLnBrk="1" latinLnBrk="0" hangingPunct="1">
        <a:defRPr sz="1800" kern="1200">
          <a:solidFill>
            <a:schemeClr val="tx1"/>
          </a:solidFill>
          <a:latin typeface="+mn-lt"/>
          <a:ea typeface="+mn-ea"/>
          <a:cs typeface="+mn-cs"/>
        </a:defRPr>
      </a:lvl4pPr>
      <a:lvl5pPr marL="1826435" algn="l" defTabSz="456607" rtl="0" eaLnBrk="1" latinLnBrk="0" hangingPunct="1">
        <a:defRPr sz="1800" kern="1200">
          <a:solidFill>
            <a:schemeClr val="tx1"/>
          </a:solidFill>
          <a:latin typeface="+mn-lt"/>
          <a:ea typeface="+mn-ea"/>
          <a:cs typeface="+mn-cs"/>
        </a:defRPr>
      </a:lvl5pPr>
      <a:lvl6pPr marL="2283044" algn="l" defTabSz="456607" rtl="0" eaLnBrk="1" latinLnBrk="0" hangingPunct="1">
        <a:defRPr sz="1800" kern="1200">
          <a:solidFill>
            <a:schemeClr val="tx1"/>
          </a:solidFill>
          <a:latin typeface="+mn-lt"/>
          <a:ea typeface="+mn-ea"/>
          <a:cs typeface="+mn-cs"/>
        </a:defRPr>
      </a:lvl6pPr>
      <a:lvl7pPr marL="2739653" algn="l" defTabSz="456607" rtl="0" eaLnBrk="1" latinLnBrk="0" hangingPunct="1">
        <a:defRPr sz="1800" kern="1200">
          <a:solidFill>
            <a:schemeClr val="tx1"/>
          </a:solidFill>
          <a:latin typeface="+mn-lt"/>
          <a:ea typeface="+mn-ea"/>
          <a:cs typeface="+mn-cs"/>
        </a:defRPr>
      </a:lvl7pPr>
      <a:lvl8pPr marL="3196258" algn="l" defTabSz="456607" rtl="0" eaLnBrk="1" latinLnBrk="0" hangingPunct="1">
        <a:defRPr sz="1800" kern="1200">
          <a:solidFill>
            <a:schemeClr val="tx1"/>
          </a:solidFill>
          <a:latin typeface="+mn-lt"/>
          <a:ea typeface="+mn-ea"/>
          <a:cs typeface="+mn-cs"/>
        </a:defRPr>
      </a:lvl8pPr>
      <a:lvl9pPr marL="3652870" algn="l" defTabSz="456607"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105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0105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6BDC7E2D-1DF7-A545-8367-CC815B467125}"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687" r:id="rId1"/>
    <p:sldLayoutId id="2147548688" r:id="rId2"/>
    <p:sldLayoutId id="2147548689" r:id="rId3"/>
    <p:sldLayoutId id="2147548690" r:id="rId4"/>
    <p:sldLayoutId id="2147548691" r:id="rId5"/>
    <p:sldLayoutId id="2147548692" r:id="rId6"/>
    <p:sldLayoutId id="2147548693" r:id="rId7"/>
    <p:sldLayoutId id="2147548694" r:id="rId8"/>
    <p:sldLayoutId id="2147548695" r:id="rId9"/>
    <p:sldLayoutId id="2147548696" r:id="rId10"/>
    <p:sldLayoutId id="2147548697" r:id="rId11"/>
    <p:sldLayoutId id="2147548698" r:id="rId12"/>
    <p:sldLayoutId id="2147548699"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020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507DF7E6-9885-574E-932D-7A04237BF3B9}"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700" r:id="rId1"/>
    <p:sldLayoutId id="2147548701" r:id="rId2"/>
    <p:sldLayoutId id="2147548702" r:id="rId3"/>
    <p:sldLayoutId id="2147548703" r:id="rId4"/>
    <p:sldLayoutId id="2147548704" r:id="rId5"/>
    <p:sldLayoutId id="2147548705" r:id="rId6"/>
    <p:sldLayoutId id="2147548706" r:id="rId7"/>
    <p:sldLayoutId id="2147548707" r:id="rId8"/>
    <p:sldLayoutId id="2147548708" r:id="rId9"/>
    <p:sldLayoutId id="2147548709" r:id="rId10"/>
    <p:sldLayoutId id="2147548710" r:id="rId11"/>
    <p:sldLayoutId id="2147548711" r:id="rId12"/>
    <p:sldLayoutId id="2147548712"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5603"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2B947AA4-72E8-7F4B-89D6-5499F4F054E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087" r:id="rId1"/>
    <p:sldLayoutId id="2147548088" r:id="rId2"/>
    <p:sldLayoutId id="2147548089" r:id="rId3"/>
    <p:sldLayoutId id="2147548090" r:id="rId4"/>
    <p:sldLayoutId id="2147548091" r:id="rId5"/>
    <p:sldLayoutId id="2147548092" r:id="rId6"/>
    <p:sldLayoutId id="2147548093" r:id="rId7"/>
    <p:sldLayoutId id="2147548094" r:id="rId8"/>
    <p:sldLayoutId id="2147548095" r:id="rId9"/>
    <p:sldLayoutId id="2147548096" r:id="rId10"/>
    <p:sldLayoutId id="2147548097" r:id="rId11"/>
    <p:sldLayoutId id="2147548098" r:id="rId12"/>
    <p:sldLayoutId id="2147548099"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2665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33B0A56D-32BF-5046-BF70-7FCDFDF86AB5}"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719" r:id="rId1"/>
    <p:sldLayoutId id="2147548720" r:id="rId2"/>
    <p:sldLayoutId id="2147548721" r:id="rId3"/>
    <p:sldLayoutId id="2147548722" r:id="rId4"/>
    <p:sldLayoutId id="2147548723" r:id="rId5"/>
    <p:sldLayoutId id="2147548724" r:id="rId6"/>
    <p:sldLayoutId id="2147548725" r:id="rId7"/>
    <p:sldLayoutId id="2147548726" r:id="rId8"/>
    <p:sldLayoutId id="2147548727" r:id="rId9"/>
    <p:sldLayoutId id="2147548728" r:id="rId10"/>
    <p:sldLayoutId id="2147548729" r:id="rId11"/>
    <p:sldLayoutId id="2147548730" r:id="rId12"/>
    <p:sldLayoutId id="2147548731"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276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466FABD5-8322-6344-91C2-7E2F608C669F}"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732" r:id="rId1"/>
    <p:sldLayoutId id="2147548733" r:id="rId2"/>
    <p:sldLayoutId id="2147548734" r:id="rId3"/>
    <p:sldLayoutId id="2147548735" r:id="rId4"/>
    <p:sldLayoutId id="2147548736" r:id="rId5"/>
    <p:sldLayoutId id="2147548737" r:id="rId6"/>
    <p:sldLayoutId id="2147548738" r:id="rId7"/>
    <p:sldLayoutId id="2147548739" r:id="rId8"/>
    <p:sldLayoutId id="2147548740" r:id="rId9"/>
    <p:sldLayoutId id="2147548741" r:id="rId10"/>
    <p:sldLayoutId id="2147548742" r:id="rId11"/>
    <p:sldLayoutId id="2147548743" r:id="rId12"/>
    <p:sldLayoutId id="2147548744"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28707"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413814D-CCAC-DE4A-8D81-0AF9D0054B8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r>
              <a:rPr lang="en-US" altLang="en-US" sz="400" b="0">
                <a:solidFill>
                  <a:srgbClr val="808080"/>
                </a:solidFill>
              </a:rPr>
              <a:t> </a:t>
            </a:r>
            <a:r>
              <a:rPr lang="en-US" altLang="en-US" sz="300" b="0">
                <a:solidFill>
                  <a:srgbClr val="000000"/>
                </a:solidFill>
              </a:rPr>
              <a:t>(c) '09</a:t>
            </a:r>
          </a:p>
        </p:txBody>
      </p:sp>
    </p:spTree>
  </p:cSld>
  <p:clrMap bg1="lt1" tx1="dk1" bg2="lt2" tx2="dk2" accent1="accent1" accent2="accent2" accent3="accent3" accent4="accent4" accent5="accent5" accent6="accent6" hlink="hlink" folHlink="folHlink"/>
  <p:sldLayoutIdLst>
    <p:sldLayoutId id="2147548745" r:id="rId1"/>
    <p:sldLayoutId id="2147548746" r:id="rId2"/>
    <p:sldLayoutId id="2147548747" r:id="rId3"/>
    <p:sldLayoutId id="2147548748" r:id="rId4"/>
    <p:sldLayoutId id="2147548749" r:id="rId5"/>
    <p:sldLayoutId id="2147548750" r:id="rId6"/>
    <p:sldLayoutId id="2147548751" r:id="rId7"/>
    <p:sldLayoutId id="2147548752" r:id="rId8"/>
    <p:sldLayoutId id="2147548753" r:id="rId9"/>
    <p:sldLayoutId id="2147548754" r:id="rId10"/>
    <p:sldLayoutId id="2147548755" r:id="rId11"/>
    <p:sldLayoutId id="2147548756" r:id="rId12"/>
    <p:sldLayoutId id="2147548757"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42019"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DD5194E-A667-E440-9E91-41C53CC8E4AE}"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769" r:id="rId1"/>
    <p:sldLayoutId id="2147548770" r:id="rId2"/>
    <p:sldLayoutId id="2147548771" r:id="rId3"/>
    <p:sldLayoutId id="2147548772" r:id="rId4"/>
    <p:sldLayoutId id="2147548773" r:id="rId5"/>
    <p:sldLayoutId id="2147548774" r:id="rId6"/>
    <p:sldLayoutId id="2147548775" r:id="rId7"/>
    <p:sldLayoutId id="2147548776" r:id="rId8"/>
    <p:sldLayoutId id="2147548777" r:id="rId9"/>
    <p:sldLayoutId id="2147548778" r:id="rId10"/>
    <p:sldLayoutId id="2147548779" r:id="rId11"/>
    <p:sldLayoutId id="2147548780" r:id="rId12"/>
    <p:sldLayoutId id="2147548781"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34304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A778629D-5EF2-744C-8EF9-F6072DB3E6D1}"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782" r:id="rId1"/>
    <p:sldLayoutId id="2147548783" r:id="rId2"/>
    <p:sldLayoutId id="2147548784" r:id="rId3"/>
    <p:sldLayoutId id="2147548785" r:id="rId4"/>
    <p:sldLayoutId id="2147548786" r:id="rId5"/>
    <p:sldLayoutId id="2147548787" r:id="rId6"/>
    <p:sldLayoutId id="2147548788" r:id="rId7"/>
    <p:sldLayoutId id="2147548789" r:id="rId8"/>
    <p:sldLayoutId id="2147548790" r:id="rId9"/>
    <p:sldLayoutId id="2147548791" r:id="rId10"/>
    <p:sldLayoutId id="2147548792" r:id="rId11"/>
    <p:sldLayoutId id="2147548793" r:id="rId12"/>
    <p:sldLayoutId id="2147548794"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45090" name="Rectangle 3"/>
          <p:cNvSpPr>
            <a:spLocks noGrp="1" noChangeArrowheads="1"/>
          </p:cNvSpPr>
          <p:nvPr>
            <p:ph type="body" idx="1"/>
          </p:nvPr>
        </p:nvSpPr>
        <p:spPr bwMode="auto">
          <a:xfrm>
            <a:off x="381000" y="914400"/>
            <a:ext cx="8382000" cy="52578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8" rIns="91311" bIns="45658"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78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defRPr sz="1400">
                <a:solidFill>
                  <a:srgbClr val="000000"/>
                </a:solidFill>
                <a:latin typeface="Arial" charset="0"/>
                <a:ea typeface="ＭＳ Ｐゴシック" pitchFamily="-111" charset="-128"/>
                <a:cs typeface="ＭＳ Ｐゴシック" pitchFamily="-111" charset="-128"/>
              </a:defRPr>
            </a:lvl1pPr>
          </a:lstStyle>
          <a:p>
            <a:pPr>
              <a:defRPr/>
            </a:pPr>
            <a:endParaRPr lang="en-US"/>
          </a:p>
        </p:txBody>
      </p:sp>
      <p:sp>
        <p:nvSpPr>
          <p:cNvPr id="778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ctr">
              <a:defRPr sz="1400">
                <a:solidFill>
                  <a:srgbClr val="000000"/>
                </a:solidFill>
                <a:latin typeface="Arial" charset="0"/>
                <a:ea typeface="ＭＳ Ｐゴシック" pitchFamily="-111" charset="-128"/>
                <a:cs typeface="ＭＳ Ｐゴシック" pitchFamily="-111" charset="-128"/>
              </a:defRPr>
            </a:lvl1pPr>
          </a:lstStyle>
          <a:p>
            <a:pPr>
              <a:defRPr/>
            </a:pPr>
            <a:endParaRPr lang="en-US"/>
          </a:p>
        </p:txBody>
      </p:sp>
      <p:sp>
        <p:nvSpPr>
          <p:cNvPr id="778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11" tIns="45658" rIns="91311" bIns="45658" numCol="1" anchor="t" anchorCtr="0" compatLnSpc="1">
            <a:prstTxWarp prst="textNoShape">
              <a:avLst/>
            </a:prstTxWarp>
          </a:bodyPr>
          <a:lstStyle>
            <a:lvl1pPr algn="r">
              <a:defRPr sz="1400">
                <a:solidFill>
                  <a:srgbClr val="000000"/>
                </a:solidFill>
              </a:defRPr>
            </a:lvl1pPr>
          </a:lstStyle>
          <a:p>
            <a:fld id="{514F9691-8B78-3344-95ED-9FB4B9483DEC}" type="slidenum">
              <a:rPr lang="en-US" altLang="en-US"/>
              <a:pPr/>
              <a:t>‹#›</a:t>
            </a:fld>
            <a:endParaRPr lang="en-US" altLang="en-US"/>
          </a:p>
        </p:txBody>
      </p:sp>
      <p:sp>
        <p:nvSpPr>
          <p:cNvPr id="77831" name="Text Box 7"/>
          <p:cNvSpPr txBox="1">
            <a:spLocks noChangeArrowheads="1"/>
          </p:cNvSpPr>
          <p:nvPr userDrawn="1"/>
        </p:nvSpPr>
        <p:spPr bwMode="auto">
          <a:xfrm>
            <a:off x="8305800" y="6278563"/>
            <a:ext cx="604838" cy="427037"/>
          </a:xfrm>
          <a:prstGeom prst="rect">
            <a:avLst/>
          </a:prstGeom>
          <a:noFill/>
          <a:ln w="9525">
            <a:noFill/>
            <a:miter lim="800000"/>
            <a:headEnd/>
            <a:tailEnd/>
          </a:ln>
          <a:effectLst/>
        </p:spPr>
        <p:txBody>
          <a:bodyPr lIns="91311" tIns="45658" rIns="91311" bIns="45658">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r" eaLnBrk="1" hangingPunct="1">
              <a:spcBef>
                <a:spcPct val="50000"/>
              </a:spcBef>
            </a:pPr>
            <a:fld id="{BB9D8133-77C4-FD42-B742-2C7D39B4C3DF}" type="slidenum">
              <a:rPr lang="en-US" altLang="en-US" sz="2200">
                <a:solidFill>
                  <a:srgbClr val="5F5F5F"/>
                </a:solidFill>
                <a:latin typeface="High Tower Text" charset="0"/>
              </a:rPr>
              <a:pPr algn="r" eaLnBrk="1" hangingPunct="1">
                <a:spcBef>
                  <a:spcPct val="50000"/>
                </a:spcBef>
              </a:pPr>
              <a:t>‹#›</a:t>
            </a:fld>
            <a:endParaRPr lang="en-US" altLang="en-US" sz="2200">
              <a:solidFill>
                <a:srgbClr val="5F5F5F"/>
              </a:solidFill>
              <a:latin typeface="High Tower Text" charset="0"/>
            </a:endParaRPr>
          </a:p>
        </p:txBody>
      </p:sp>
      <p:sp>
        <p:nvSpPr>
          <p:cNvPr id="345095" name="Rectangle 8"/>
          <p:cNvSpPr>
            <a:spLocks noChangeAspect="1" noChangeArrowheads="1"/>
          </p:cNvSpPr>
          <p:nvPr userDrawn="1"/>
        </p:nvSpPr>
        <p:spPr bwMode="auto">
          <a:xfrm>
            <a:off x="609600" y="228600"/>
            <a:ext cx="495300" cy="457200"/>
          </a:xfrm>
          <a:prstGeom prst="rect">
            <a:avLst/>
          </a:prstGeom>
          <a:solidFill>
            <a:srgbClr val="C0C0C0">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a:solidFill>
                <a:srgbClr val="000000"/>
              </a:solidFill>
            </a:endParaRPr>
          </a:p>
        </p:txBody>
      </p:sp>
      <p:sp>
        <p:nvSpPr>
          <p:cNvPr id="345096" name="Rectangle 9"/>
          <p:cNvSpPr>
            <a:spLocks noChangeAspect="1" noChangeArrowheads="1"/>
          </p:cNvSpPr>
          <p:nvPr userDrawn="1"/>
        </p:nvSpPr>
        <p:spPr bwMode="auto">
          <a:xfrm>
            <a:off x="685800" y="533400"/>
            <a:ext cx="628650" cy="381000"/>
          </a:xfrm>
          <a:prstGeom prst="rect">
            <a:avLst/>
          </a:prstGeom>
          <a:solidFill>
            <a:srgbClr val="DDDDDD">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a:solidFill>
                <a:srgbClr val="000000"/>
              </a:solidFill>
            </a:endParaRPr>
          </a:p>
        </p:txBody>
      </p:sp>
      <p:sp>
        <p:nvSpPr>
          <p:cNvPr id="345097" name="Rectangle 10"/>
          <p:cNvSpPr>
            <a:spLocks noChangeAspect="1" noChangeArrowheads="1"/>
          </p:cNvSpPr>
          <p:nvPr userDrawn="1"/>
        </p:nvSpPr>
        <p:spPr bwMode="auto">
          <a:xfrm>
            <a:off x="228600" y="457200"/>
            <a:ext cx="571500" cy="361950"/>
          </a:xfrm>
          <a:prstGeom prst="rect">
            <a:avLst/>
          </a:prstGeom>
          <a:solidFill>
            <a:srgbClr val="B2B2B2">
              <a:alpha val="39999"/>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lIns="91320" tIns="45663" rIns="91320" bIns="45663" anchor="ct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endParaRPr lang="en-US" altLang="en-US">
              <a:solidFill>
                <a:srgbClr val="000000"/>
              </a:solidFill>
            </a:endParaRPr>
          </a:p>
        </p:txBody>
      </p:sp>
      <p:sp>
        <p:nvSpPr>
          <p:cNvPr id="77835" name="Text Box 11"/>
          <p:cNvSpPr txBox="1">
            <a:spLocks noChangeArrowheads="1"/>
          </p:cNvSpPr>
          <p:nvPr userDrawn="1"/>
        </p:nvSpPr>
        <p:spPr bwMode="auto">
          <a:xfrm rot="16200000">
            <a:off x="8262144" y="5468144"/>
            <a:ext cx="1214437" cy="244475"/>
          </a:xfrm>
          <a:prstGeom prst="rect">
            <a:avLst/>
          </a:prstGeom>
          <a:noFill/>
          <a:ln w="9525">
            <a:noFill/>
            <a:miter lim="800000"/>
            <a:headEnd/>
            <a:tailEnd/>
          </a:ln>
          <a:effectLst/>
        </p:spPr>
        <p:txBody>
          <a:bodyPr lIns="91311" tIns="45658" rIns="91311" bIns="45658">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spcBef>
                <a:spcPct val="50000"/>
              </a:spcBef>
            </a:pPr>
            <a:r>
              <a:rPr lang="en-US" altLang="en-US" sz="1000">
                <a:solidFill>
                  <a:srgbClr val="C0C0C0"/>
                </a:solidFill>
                <a:latin typeface="High Tower Text" charset="0"/>
              </a:rPr>
              <a:t>zdz © mmix</a:t>
            </a:r>
            <a:endParaRPr lang="en-US" altLang="en-US" sz="2600">
              <a:solidFill>
                <a:srgbClr val="C0C0C0"/>
              </a:solidFill>
              <a:latin typeface="High Tower Text" charset="0"/>
            </a:endParaRPr>
          </a:p>
        </p:txBody>
      </p:sp>
      <p:sp>
        <p:nvSpPr>
          <p:cNvPr id="345099" name="Rectangle 12"/>
          <p:cNvSpPr>
            <a:spLocks noGrp="1" noChangeArrowheads="1"/>
          </p:cNvSpPr>
          <p:nvPr>
            <p:ph type="title"/>
          </p:nvPr>
        </p:nvSpPr>
        <p:spPr bwMode="auto">
          <a:xfrm>
            <a:off x="400050" y="381000"/>
            <a:ext cx="8362950" cy="4572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311" tIns="45658" rIns="91311" bIns="45658" numCol="1" anchor="ctr" anchorCtr="0" compatLnSpc="1">
            <a:prstTxWarp prst="textNoShape">
              <a:avLst/>
            </a:prstTxWarp>
          </a:bodyPr>
          <a:lstStyle/>
          <a:p>
            <a:pPr lvl="0"/>
            <a:r>
              <a:rPr lang="en-US" altLang="en-US"/>
              <a:t>Click to edit Master title style</a:t>
            </a:r>
          </a:p>
        </p:txBody>
      </p:sp>
    </p:spTree>
  </p:cSld>
  <p:clrMap bg1="lt1" tx1="dk1" bg2="lt2" tx2="dk2" accent1="accent1" accent2="accent2" accent3="accent3" accent4="accent4" accent5="accent5" accent6="accent6" hlink="hlink" folHlink="folHlink"/>
  <p:sldLayoutIdLst>
    <p:sldLayoutId id="2147548993" r:id="rId1"/>
    <p:sldLayoutId id="2147548807" r:id="rId2"/>
    <p:sldLayoutId id="2147548808" r:id="rId3"/>
    <p:sldLayoutId id="2147548809" r:id="rId4"/>
    <p:sldLayoutId id="2147548810" r:id="rId5"/>
    <p:sldLayoutId id="2147548811" r:id="rId6"/>
    <p:sldLayoutId id="2147548812" r:id="rId7"/>
    <p:sldLayoutId id="2147548813" r:id="rId8"/>
    <p:sldLayoutId id="2147548814" r:id="rId9"/>
    <p:sldLayoutId id="2147548815" r:id="rId10"/>
    <p:sldLayoutId id="2147548816" r:id="rId11"/>
  </p:sldLayoutIdLst>
  <p:txStyles>
    <p:titleStyle>
      <a:lvl1pPr algn="l" rtl="0" eaLnBrk="0" fontAlgn="base" hangingPunct="0">
        <a:spcBef>
          <a:spcPct val="0"/>
        </a:spcBef>
        <a:spcAft>
          <a:spcPct val="0"/>
        </a:spcAft>
        <a:defRPr>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2pPr>
      <a:lvl3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3pPr>
      <a:lvl4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4pPr>
      <a:lvl5pPr algn="l" rtl="0" eaLnBrk="0" fontAlgn="base" hangingPunct="0">
        <a:spcBef>
          <a:spcPct val="0"/>
        </a:spcBef>
        <a:spcAft>
          <a:spcPct val="0"/>
        </a:spcAft>
        <a:defRPr>
          <a:solidFill>
            <a:schemeClr val="tx2"/>
          </a:solidFill>
          <a:latin typeface="Arial" charset="0"/>
          <a:ea typeface="ＭＳ Ｐゴシック" charset="-128"/>
          <a:cs typeface="ＭＳ Ｐゴシック" charset="-128"/>
        </a:defRPr>
      </a:lvl5pPr>
      <a:lvl6pPr marL="456631" algn="l" rtl="0" fontAlgn="base">
        <a:spcBef>
          <a:spcPct val="0"/>
        </a:spcBef>
        <a:spcAft>
          <a:spcPct val="0"/>
        </a:spcAft>
        <a:defRPr sz="2000">
          <a:solidFill>
            <a:schemeClr val="tx2"/>
          </a:solidFill>
          <a:latin typeface="Arial" charset="0"/>
        </a:defRPr>
      </a:lvl6pPr>
      <a:lvl7pPr marL="913264" algn="l" rtl="0" fontAlgn="base">
        <a:spcBef>
          <a:spcPct val="0"/>
        </a:spcBef>
        <a:spcAft>
          <a:spcPct val="0"/>
        </a:spcAft>
        <a:defRPr sz="2000">
          <a:solidFill>
            <a:schemeClr val="tx2"/>
          </a:solidFill>
          <a:latin typeface="Arial" charset="0"/>
        </a:defRPr>
      </a:lvl7pPr>
      <a:lvl8pPr marL="1369896" algn="l" rtl="0" fontAlgn="base">
        <a:spcBef>
          <a:spcPct val="0"/>
        </a:spcBef>
        <a:spcAft>
          <a:spcPct val="0"/>
        </a:spcAft>
        <a:defRPr sz="2000">
          <a:solidFill>
            <a:schemeClr val="tx2"/>
          </a:solidFill>
          <a:latin typeface="Arial" charset="0"/>
        </a:defRPr>
      </a:lvl8pPr>
      <a:lvl9pPr marL="1826526" algn="l" rtl="0" fontAlgn="base">
        <a:spcBef>
          <a:spcPct val="0"/>
        </a:spcBef>
        <a:spcAft>
          <a:spcPct val="0"/>
        </a:spcAft>
        <a:defRPr sz="2000">
          <a:solidFill>
            <a:schemeClr val="tx2"/>
          </a:solidFill>
          <a:latin typeface="Arial" charset="0"/>
        </a:defRPr>
      </a:lvl9pPr>
    </p:titleStyle>
    <p:bodyStyle>
      <a:lvl1pPr marL="341313" indent="-341313" algn="l" rtl="0" eaLnBrk="0" fontAlgn="base" hangingPunct="0">
        <a:spcBef>
          <a:spcPct val="20000"/>
        </a:spcBef>
        <a:spcAft>
          <a:spcPts val="600"/>
        </a:spcAft>
        <a:buSzPct val="125000"/>
        <a:buFont typeface="Times New Roman" charset="0"/>
        <a:buChar char="▪"/>
        <a:defRPr sz="1600">
          <a:solidFill>
            <a:schemeClr val="tx1"/>
          </a:solidFill>
          <a:latin typeface="+mn-lt"/>
          <a:ea typeface="ＭＳ Ｐゴシック" charset="-128"/>
          <a:cs typeface="ＭＳ Ｐゴシック" charset="-128"/>
        </a:defRPr>
      </a:lvl1pPr>
      <a:lvl2pPr marL="741363" indent="-284163" algn="l" rtl="0" eaLnBrk="0" fontAlgn="base" hangingPunct="0">
        <a:spcBef>
          <a:spcPct val="20000"/>
        </a:spcBef>
        <a:spcAft>
          <a:spcPts val="600"/>
        </a:spcAft>
        <a:buSzPct val="125000"/>
        <a:buFont typeface="Times New Roman" charset="0"/>
        <a:buChar char="▫"/>
        <a:defRPr sz="1400">
          <a:solidFill>
            <a:schemeClr val="tx1"/>
          </a:solidFill>
          <a:latin typeface="+mn-lt"/>
          <a:ea typeface="ＭＳ Ｐゴシック" charset="-128"/>
        </a:defRPr>
      </a:lvl2pPr>
      <a:lvl3pPr marL="1141413" indent="-227013" algn="l" rtl="0" eaLnBrk="0" fontAlgn="base" hangingPunct="0">
        <a:spcBef>
          <a:spcPct val="20000"/>
        </a:spcBef>
        <a:spcAft>
          <a:spcPts val="600"/>
        </a:spcAft>
        <a:buChar char="•"/>
        <a:defRPr sz="1200">
          <a:solidFill>
            <a:schemeClr val="tx1"/>
          </a:solidFill>
          <a:latin typeface="+mn-lt"/>
          <a:ea typeface="ＭＳ Ｐゴシック" charset="-128"/>
        </a:defRPr>
      </a:lvl3pPr>
      <a:lvl4pPr marL="1597025" indent="-227013" algn="l" rtl="0" eaLnBrk="0" fontAlgn="base" hangingPunct="0">
        <a:spcBef>
          <a:spcPct val="20000"/>
        </a:spcBef>
        <a:spcAft>
          <a:spcPts val="600"/>
        </a:spcAft>
        <a:buChar char="–"/>
        <a:defRPr sz="1000">
          <a:solidFill>
            <a:schemeClr val="tx1"/>
          </a:solidFill>
          <a:latin typeface="+mn-lt"/>
          <a:ea typeface="ＭＳ Ｐゴシック" charset="-128"/>
        </a:defRPr>
      </a:lvl4pPr>
      <a:lvl5pPr marL="2054225" indent="-227013" algn="l" rtl="0" eaLnBrk="0" fontAlgn="base" hangingPunct="0">
        <a:spcBef>
          <a:spcPct val="20000"/>
        </a:spcBef>
        <a:spcAft>
          <a:spcPts val="600"/>
        </a:spcAft>
        <a:buChar char="»"/>
        <a:defRPr sz="800">
          <a:solidFill>
            <a:schemeClr val="tx1"/>
          </a:solidFill>
          <a:latin typeface="+mn-lt"/>
          <a:ea typeface="ＭＳ Ｐゴシック" charset="-128"/>
        </a:defRPr>
      </a:lvl5pPr>
      <a:lvl6pPr marL="2511474" indent="-228316" algn="l" rtl="0" fontAlgn="base">
        <a:spcBef>
          <a:spcPct val="20000"/>
        </a:spcBef>
        <a:spcAft>
          <a:spcPct val="0"/>
        </a:spcAft>
        <a:buChar char="»"/>
        <a:defRPr sz="800">
          <a:solidFill>
            <a:schemeClr val="tx1"/>
          </a:solidFill>
          <a:latin typeface="+mn-lt"/>
          <a:ea typeface="ＭＳ Ｐゴシック" charset="-128"/>
        </a:defRPr>
      </a:lvl6pPr>
      <a:lvl7pPr marL="2968106" indent="-228316" algn="l" rtl="0" fontAlgn="base">
        <a:spcBef>
          <a:spcPct val="20000"/>
        </a:spcBef>
        <a:spcAft>
          <a:spcPct val="0"/>
        </a:spcAft>
        <a:buChar char="»"/>
        <a:defRPr sz="800">
          <a:solidFill>
            <a:schemeClr val="tx1"/>
          </a:solidFill>
          <a:latin typeface="+mn-lt"/>
          <a:ea typeface="ＭＳ Ｐゴシック" charset="-128"/>
        </a:defRPr>
      </a:lvl7pPr>
      <a:lvl8pPr marL="3424738" indent="-228316" algn="l" rtl="0" fontAlgn="base">
        <a:spcBef>
          <a:spcPct val="20000"/>
        </a:spcBef>
        <a:spcAft>
          <a:spcPct val="0"/>
        </a:spcAft>
        <a:buChar char="»"/>
        <a:defRPr sz="800">
          <a:solidFill>
            <a:schemeClr val="tx1"/>
          </a:solidFill>
          <a:latin typeface="+mn-lt"/>
          <a:ea typeface="ＭＳ Ｐゴシック" charset="-128"/>
        </a:defRPr>
      </a:lvl8pPr>
      <a:lvl9pPr marL="3881368" indent="-228316" algn="l" rtl="0" fontAlgn="base">
        <a:spcBef>
          <a:spcPct val="20000"/>
        </a:spcBef>
        <a:spcAft>
          <a:spcPct val="0"/>
        </a:spcAft>
        <a:buChar char="»"/>
        <a:defRPr sz="800">
          <a:solidFill>
            <a:schemeClr val="tx1"/>
          </a:solidFill>
          <a:latin typeface="+mn-lt"/>
          <a:ea typeface="ＭＳ Ｐゴシック"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95938"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295939"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Se2_default_3_cbb752_11apr10con2_default_3_cbb752_11apr10d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userDrawn="1">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2066" tIns="46033" rIns="92066" bIns="46033"/>
          <a:lstStyle/>
          <a:p>
            <a:pPr defTabSz="912813" eaLnBrk="0" hangingPunct="0">
              <a:defRPr/>
            </a:pPr>
            <a:fld id="{166A03A3-E793-FF40-83B3-AB7651F4D04E}" type="slidenum">
              <a:rPr lang="en-US" sz="1600" i="1">
                <a:solidFill>
                  <a:srgbClr val="000000"/>
                </a:solidFill>
                <a:effectLst>
                  <a:outerShdw blurRad="38100" dist="38100" dir="2700000" algn="tl">
                    <a:srgbClr val="DDDDDD"/>
                  </a:outerShdw>
                </a:effectLst>
                <a:latin typeface="Courier New" charset="0"/>
                <a:cs typeface="ＭＳ Ｐゴシック" charset="-128"/>
              </a:rPr>
              <a:pPr defTabSz="912813" eaLnBrk="0" hangingPunct="0">
                <a:defRPr/>
              </a:pPr>
              <a:t>‹#›</a:t>
            </a:fld>
            <a:r>
              <a:rPr lang="en-US" sz="1800" dirty="0">
                <a:solidFill>
                  <a:srgbClr val="808080"/>
                </a:solidFill>
                <a:cs typeface="ＭＳ Ｐゴシック" charset="-128"/>
              </a:rPr>
              <a:t> - </a:t>
            </a:r>
            <a:r>
              <a:rPr lang="en-US" sz="1000" dirty="0" err="1">
                <a:solidFill>
                  <a:srgbClr val="969696"/>
                </a:solidFill>
                <a:cs typeface="ＭＳ Ｐゴシック" charset="-128"/>
              </a:rPr>
              <a:t>Lectures.GersteinLab.org</a:t>
            </a:r>
            <a:endParaRPr lang="en-US" sz="300" b="0" dirty="0">
              <a:solidFill>
                <a:srgbClr val="000000"/>
              </a:solidFill>
              <a:cs typeface="ＭＳ Ｐゴシック" charset="-128"/>
            </a:endParaRPr>
          </a:p>
        </p:txBody>
      </p:sp>
    </p:spTree>
  </p:cSld>
  <p:clrMap bg1="lt1" tx1="dk1" bg2="lt2" tx2="dk2" accent1="accent1" accent2="accent2" accent3="accent3" accent4="accent4" accent5="accent5" accent6="accent6" hlink="hlink" folHlink="folHlink"/>
  <p:sldLayoutIdLst>
    <p:sldLayoutId id="2147549017" r:id="rId1"/>
    <p:sldLayoutId id="2147549018" r:id="rId2"/>
    <p:sldLayoutId id="2147549019" r:id="rId3"/>
    <p:sldLayoutId id="2147549020" r:id="rId4"/>
    <p:sldLayoutId id="2147549021" r:id="rId5"/>
    <p:sldLayoutId id="2147549022" r:id="rId6"/>
    <p:sldLayoutId id="2147549023" r:id="rId7"/>
    <p:sldLayoutId id="2147549024" r:id="rId8"/>
    <p:sldLayoutId id="2147549025" r:id="rId9"/>
    <p:sldLayoutId id="2147549026" r:id="rId10"/>
    <p:sldLayoutId id="2147549027" r:id="rId11"/>
    <p:sldLayoutId id="2147549028" r:id="rId12"/>
    <p:sldLayoutId id="2147549029" r:id="rId13"/>
  </p:sldLayoutIdLst>
  <p:transition/>
  <p:hf hdr="0" ftr="0" dt="0"/>
  <p:txStyles>
    <p:titleStyle>
      <a:lvl1pPr algn="ctr" defTabSz="912813"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2813"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7200" algn="ctr" defTabSz="912813" rtl="0" eaLnBrk="1" fontAlgn="base" hangingPunct="1">
        <a:spcBef>
          <a:spcPct val="0"/>
        </a:spcBef>
        <a:spcAft>
          <a:spcPct val="0"/>
        </a:spcAft>
        <a:defRPr sz="3600" b="1" u="sng">
          <a:solidFill>
            <a:srgbClr val="000099"/>
          </a:solidFill>
          <a:latin typeface="Arial" pitchFamily="-65" charset="0"/>
        </a:defRPr>
      </a:lvl6pPr>
      <a:lvl7pPr marL="914400" algn="ctr" defTabSz="912813" rtl="0" eaLnBrk="1" fontAlgn="base" hangingPunct="1">
        <a:spcBef>
          <a:spcPct val="0"/>
        </a:spcBef>
        <a:spcAft>
          <a:spcPct val="0"/>
        </a:spcAft>
        <a:defRPr sz="3600" b="1" u="sng">
          <a:solidFill>
            <a:srgbClr val="000099"/>
          </a:solidFill>
          <a:latin typeface="Arial" pitchFamily="-65" charset="0"/>
        </a:defRPr>
      </a:lvl7pPr>
      <a:lvl8pPr marL="1371600" algn="ctr" defTabSz="912813" rtl="0" eaLnBrk="1" fontAlgn="base" hangingPunct="1">
        <a:spcBef>
          <a:spcPct val="0"/>
        </a:spcBef>
        <a:spcAft>
          <a:spcPct val="0"/>
        </a:spcAft>
        <a:defRPr sz="3600" b="1" u="sng">
          <a:solidFill>
            <a:srgbClr val="000099"/>
          </a:solidFill>
          <a:latin typeface="Arial" pitchFamily="-65" charset="0"/>
        </a:defRPr>
      </a:lvl8pPr>
      <a:lvl9pPr marL="1828800" algn="ctr" defTabSz="912813" rtl="0" eaLnBrk="1" fontAlgn="base" hangingPunct="1">
        <a:spcBef>
          <a:spcPct val="0"/>
        </a:spcBef>
        <a:spcAft>
          <a:spcPct val="0"/>
        </a:spcAft>
        <a:defRPr sz="3600" b="1" u="sng">
          <a:solidFill>
            <a:srgbClr val="000099"/>
          </a:solidFill>
          <a:latin typeface="Arial" pitchFamily="-65" charset="0"/>
        </a:defRPr>
      </a:lvl9pPr>
    </p:titleStyle>
    <p:bodyStyle>
      <a:lvl1pPr marL="228600" indent="-228600" algn="l" defTabSz="91281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71500" indent="-228600" algn="l" defTabSz="91281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2813" indent="-227013"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6363" indent="-228600" algn="l" defTabSz="91281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7213" indent="-228600" algn="l" defTabSz="91281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6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defTabSz="912813"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2" rIns="92066" bIns="46032"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2066" tIns="46032" rIns="92066" bIns="4603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2066" tIns="46032" rIns="92066" bIns="46032"/>
          <a:lstStyle/>
          <a:p>
            <a:pPr defTabSz="912804" eaLnBrk="0" hangingPunct="0">
              <a:defRPr/>
            </a:pPr>
            <a:fld id="{EC9F32E4-51C4-EB44-A923-22281432CF0B}" type="slidenum">
              <a:rPr lang="en-US" sz="1600" i="1">
                <a:solidFill>
                  <a:srgbClr val="000000"/>
                </a:solidFill>
                <a:effectLst>
                  <a:outerShdw blurRad="38100" dist="38100" dir="2700000" algn="tl">
                    <a:srgbClr val="DDDDDD"/>
                  </a:outerShdw>
                </a:effectLst>
                <a:latin typeface="Courier New" charset="0"/>
                <a:cs typeface="ＭＳ Ｐゴシック" charset="-128"/>
              </a:rPr>
              <a:pPr defTabSz="912804" eaLnBrk="0" hangingPunct="0">
                <a:defRPr/>
              </a:pPr>
              <a:t>‹#›</a:t>
            </a:fld>
            <a:r>
              <a:rPr lang="en-US" sz="1800" dirty="0">
                <a:solidFill>
                  <a:srgbClr val="808080"/>
                </a:solidFill>
                <a:cs typeface="ＭＳ Ｐゴシック" charset="-128"/>
              </a:rPr>
              <a:t> - </a:t>
            </a:r>
            <a:r>
              <a:rPr lang="en-US" sz="1000" dirty="0" err="1">
                <a:solidFill>
                  <a:srgbClr val="969696"/>
                </a:solidFill>
                <a:cs typeface="ＭＳ Ｐゴシック" charset="-128"/>
              </a:rPr>
              <a:t>Lectures.GersteinLab.org</a:t>
            </a:r>
            <a:endParaRPr lang="en-US" sz="300" b="0" dirty="0">
              <a:solidFill>
                <a:srgbClr val="000000"/>
              </a:solidFill>
              <a:cs typeface="ＭＳ Ｐゴシック" charset="-128"/>
            </a:endParaRPr>
          </a:p>
        </p:txBody>
      </p:sp>
    </p:spTree>
  </p:cSld>
  <p:clrMap bg1="lt1" tx1="dk1" bg2="lt2" tx2="dk2" accent1="accent1" accent2="accent2" accent3="accent3" accent4="accent4" accent5="accent5" accent6="accent6" hlink="hlink" folHlink="folHlink"/>
  <p:sldLayoutIdLst>
    <p:sldLayoutId id="2147549031" r:id="rId1"/>
    <p:sldLayoutId id="2147549032" r:id="rId2"/>
    <p:sldLayoutId id="2147549033" r:id="rId3"/>
    <p:sldLayoutId id="2147549034" r:id="rId4"/>
    <p:sldLayoutId id="2147549035" r:id="rId5"/>
    <p:sldLayoutId id="2147549036" r:id="rId6"/>
    <p:sldLayoutId id="2147549037" r:id="rId7"/>
    <p:sldLayoutId id="2147549038" r:id="rId8"/>
    <p:sldLayoutId id="2147549039" r:id="rId9"/>
    <p:sldLayoutId id="2147549040" r:id="rId10"/>
    <p:sldLayoutId id="2147549041" r:id="rId11"/>
    <p:sldLayoutId id="2147549042" r:id="rId12"/>
    <p:sldLayoutId id="2147549043" r:id="rId13"/>
  </p:sldLayoutIdLst>
  <p:transition/>
  <p:hf hdr="0" ftr="0" dt="0"/>
  <p:txStyles>
    <p:titleStyle>
      <a:lvl1pPr algn="ctr" defTabSz="911225"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7196" algn="ctr" defTabSz="912804" rtl="0" eaLnBrk="1" fontAlgn="base" hangingPunct="1">
        <a:spcBef>
          <a:spcPct val="0"/>
        </a:spcBef>
        <a:spcAft>
          <a:spcPct val="0"/>
        </a:spcAft>
        <a:defRPr sz="3600" b="1" u="sng">
          <a:solidFill>
            <a:srgbClr val="000099"/>
          </a:solidFill>
          <a:latin typeface="Arial" pitchFamily="-65" charset="0"/>
        </a:defRPr>
      </a:lvl6pPr>
      <a:lvl7pPr marL="914391" algn="ctr" defTabSz="912804" rtl="0" eaLnBrk="1" fontAlgn="base" hangingPunct="1">
        <a:spcBef>
          <a:spcPct val="0"/>
        </a:spcBef>
        <a:spcAft>
          <a:spcPct val="0"/>
        </a:spcAft>
        <a:defRPr sz="3600" b="1" u="sng">
          <a:solidFill>
            <a:srgbClr val="000099"/>
          </a:solidFill>
          <a:latin typeface="Arial" pitchFamily="-65" charset="0"/>
        </a:defRPr>
      </a:lvl7pPr>
      <a:lvl8pPr marL="1371587" algn="ctr" defTabSz="912804" rtl="0" eaLnBrk="1" fontAlgn="base" hangingPunct="1">
        <a:spcBef>
          <a:spcPct val="0"/>
        </a:spcBef>
        <a:spcAft>
          <a:spcPct val="0"/>
        </a:spcAft>
        <a:defRPr sz="3600" b="1" u="sng">
          <a:solidFill>
            <a:srgbClr val="000099"/>
          </a:solidFill>
          <a:latin typeface="Arial" pitchFamily="-65" charset="0"/>
        </a:defRPr>
      </a:lvl8pPr>
      <a:lvl9pPr marL="1828782" algn="ctr" defTabSz="912804"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4775"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5625"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4575"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770"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8966"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161" indent="-228597" algn="l" defTabSz="912804"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9314"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9315"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7759700" y="6356350"/>
            <a:ext cx="935038"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73E65CD4-B40F-9241-B2B9-F218CB7B29B0}" type="slidenum">
              <a:rPr lang="en-US">
                <a:ea typeface="ＭＳ Ｐゴシック" charset="0"/>
                <a:cs typeface="ＭＳ Ｐゴシック" charset="0"/>
              </a:rPr>
              <a:pPr>
                <a:defRPr/>
              </a:pPr>
              <a:t>‹#›</a:t>
            </a:fld>
            <a:endParaRPr lang="en-US">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549045" r:id="rId1"/>
    <p:sldLayoutId id="2147549046" r:id="rId2"/>
    <p:sldLayoutId id="2147549047" r:id="rId3"/>
    <p:sldLayoutId id="2147549048" r:id="rId4"/>
    <p:sldLayoutId id="2147549049" r:id="rId5"/>
    <p:sldLayoutId id="2147549050" r:id="rId6"/>
    <p:sldLayoutId id="2147549051" r:id="rId7"/>
    <p:sldLayoutId id="2147549052" r:id="rId8"/>
    <p:sldLayoutId id="2147549053" r:id="rId9"/>
    <p:sldLayoutId id="2147549054" r:id="rId10"/>
    <p:sldLayoutId id="2147549055" r:id="rId11"/>
  </p:sldLayoutIdLst>
  <p:hf hdr="0"/>
  <p:txStyles>
    <p:titleStyle>
      <a:lvl1pPr algn="ctr" rtl="0" eaLnBrk="0" fontAlgn="base" hangingPunct="0">
        <a:spcBef>
          <a:spcPct val="0"/>
        </a:spcBef>
        <a:spcAft>
          <a:spcPct val="0"/>
        </a:spcAft>
        <a:defRPr sz="4400" kern="1200">
          <a:solidFill>
            <a:schemeClr val="tx1"/>
          </a:solidFill>
          <a:latin typeface="+mj-lt"/>
          <a:ea typeface="ＭＳ Ｐゴシック" pitchFamily="-110" charset="-128"/>
          <a:cs typeface="ＭＳ Ｐゴシック" pitchFamily="-110" charset="-128"/>
        </a:defRPr>
      </a:lvl1pPr>
      <a:lvl2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2pPr>
      <a:lvl3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3pPr>
      <a:lvl4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4pPr>
      <a:lvl5pPr algn="ctr" rtl="0" eaLnBrk="0" fontAlgn="base" hangingPunct="0">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5pPr>
      <a:lvl6pPr marL="457200" algn="ctr"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6pPr>
      <a:lvl7pPr marL="914400" algn="ctr"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7pPr>
      <a:lvl8pPr marL="1371600" algn="ctr"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8pPr>
      <a:lvl9pPr marL="1828800" algn="ctr" rtl="0" fontAlgn="base">
        <a:spcBef>
          <a:spcPct val="0"/>
        </a:spcBef>
        <a:spcAft>
          <a:spcPct val="0"/>
        </a:spcAft>
        <a:defRPr sz="4400">
          <a:solidFill>
            <a:schemeClr val="tx1"/>
          </a:solidFill>
          <a:latin typeface="Calibri" pitchFamily="-110" charset="0"/>
          <a:ea typeface="ＭＳ Ｐゴシック" pitchFamily="-110" charset="-128"/>
          <a:cs typeface="ＭＳ Ｐゴシック" pitchFamily="-110" charset="-128"/>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0" charset="-128"/>
          <a:cs typeface="ＭＳ Ｐゴシック" pitchFamily="-110"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0"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0"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0"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t>Click to edit Master title style</a:t>
            </a:r>
          </a:p>
        </p:txBody>
      </p:sp>
      <p:sp>
        <p:nvSpPr>
          <p:cNvPr id="2764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p>
            <a:pPr defTabSz="911677" eaLnBrk="0" hangingPunct="0">
              <a:defRPr/>
            </a:pPr>
            <a:fld id="{494FD067-0745-E64D-BB13-2649FC83B639}" type="slidenum">
              <a:rPr lang="en-US" sz="1600" i="1">
                <a:solidFill>
                  <a:srgbClr val="000000"/>
                </a:solidFill>
                <a:effectLst>
                  <a:outerShdw blurRad="38100" dist="38100" dir="2700000" algn="tl">
                    <a:srgbClr val="DDDDDD"/>
                  </a:outerShdw>
                </a:effectLst>
                <a:latin typeface="Courier New" charset="0"/>
                <a:cs typeface="ＭＳ Ｐゴシック" charset="-128"/>
              </a:rPr>
              <a:pPr defTabSz="911677" eaLnBrk="0" hangingPunct="0">
                <a:defRPr/>
              </a:pPr>
              <a:t>‹#›</a:t>
            </a:fld>
            <a:r>
              <a:rPr lang="en-US" sz="1800">
                <a:solidFill>
                  <a:srgbClr val="808080"/>
                </a:solidFill>
                <a:cs typeface="ＭＳ Ｐゴシック" charset="-128"/>
              </a:rPr>
              <a:t> - </a:t>
            </a:r>
            <a:r>
              <a:rPr lang="en-US" sz="1000">
                <a:solidFill>
                  <a:srgbClr val="969696"/>
                </a:solidFill>
                <a:cs typeface="ＭＳ Ｐゴシック" charset="-128"/>
              </a:rPr>
              <a:t>Lectures.GersteinLab.org</a:t>
            </a:r>
            <a:r>
              <a:rPr lang="en-US" sz="400" b="0">
                <a:solidFill>
                  <a:srgbClr val="808080"/>
                </a:solidFill>
                <a:cs typeface="ＭＳ Ｐゴシック" charset="-128"/>
              </a:rPr>
              <a:t> </a:t>
            </a:r>
            <a:r>
              <a:rPr lang="en-US" sz="300" b="0">
                <a:solidFill>
                  <a:srgbClr val="000000"/>
                </a:solidFill>
                <a:cs typeface="ＭＳ Ｐゴシック" charset="-128"/>
              </a:rPr>
              <a:t>(c) '09</a:t>
            </a:r>
          </a:p>
        </p:txBody>
      </p:sp>
    </p:spTree>
  </p:cSld>
  <p:clrMap bg1="lt1" tx1="dk1" bg2="lt2" tx2="dk2" accent1="accent1" accent2="accent2" accent3="accent3" accent4="accent4" accent5="accent5" accent6="accent6" hlink="hlink" folHlink="folHlink"/>
  <p:sldLayoutIdLst>
    <p:sldLayoutId id="2147549069" r:id="rId1"/>
    <p:sldLayoutId id="2147549070" r:id="rId2"/>
    <p:sldLayoutId id="2147549071" r:id="rId3"/>
    <p:sldLayoutId id="2147549072" r:id="rId4"/>
    <p:sldLayoutId id="2147549073" r:id="rId5"/>
    <p:sldLayoutId id="2147549074" r:id="rId6"/>
    <p:sldLayoutId id="2147549075" r:id="rId7"/>
    <p:sldLayoutId id="2147549076" r:id="rId8"/>
    <p:sldLayoutId id="2147549077" r:id="rId9"/>
    <p:sldLayoutId id="2147549078" r:id="rId10"/>
    <p:sldLayoutId id="2147549079" r:id="rId11"/>
    <p:sldLayoutId id="2147549080" r:id="rId12"/>
    <p:sldLayoutId id="2147549081" r:id="rId13"/>
  </p:sldLayoutIdLst>
  <p:transition/>
  <p:hf hdr="0" ftr="0" dt="0"/>
  <p:txStyles>
    <p:titleStyle>
      <a:lvl1pPr algn="ctr" defTabSz="911225" rtl="0" eaLnBrk="0" fontAlgn="base" hangingPunct="0">
        <a:spcBef>
          <a:spcPct val="0"/>
        </a:spcBef>
        <a:spcAft>
          <a:spcPct val="0"/>
        </a:spcAft>
        <a:defRPr sz="3200" b="1">
          <a:solidFill>
            <a:srgbClr val="22228B"/>
          </a:solidFill>
          <a:latin typeface="+mj-lt"/>
          <a:ea typeface="ＭＳ Ｐゴシック" pitchFamily="-65" charset="-128"/>
          <a:cs typeface="ＭＳ Ｐゴシック" pitchFamily="-65" charset="-128"/>
        </a:defRPr>
      </a:lvl1pPr>
      <a:lvl2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2pPr>
      <a:lvl3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3pPr>
      <a:lvl4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4pPr>
      <a:lvl5pPr algn="ctr" defTabSz="911225" rtl="0" eaLnBrk="0" fontAlgn="base" hangingPunct="0">
        <a:spcBef>
          <a:spcPct val="0"/>
        </a:spcBef>
        <a:spcAft>
          <a:spcPct val="0"/>
        </a:spcAft>
        <a:defRPr sz="3200" b="1">
          <a:solidFill>
            <a:srgbClr val="22228B"/>
          </a:solidFill>
          <a:latin typeface="Arial" pitchFamily="-65" charset="0"/>
          <a:ea typeface="ＭＳ Ｐゴシック" pitchFamily="-65" charset="-128"/>
          <a:cs typeface="ＭＳ Ｐゴシック" pitchFamily="-65" charset="-128"/>
        </a:defRPr>
      </a:lvl5pPr>
      <a:lvl6pPr marL="456631" algn="ctr" defTabSz="911677" rtl="0" eaLnBrk="1" fontAlgn="base" hangingPunct="1">
        <a:spcBef>
          <a:spcPct val="0"/>
        </a:spcBef>
        <a:spcAft>
          <a:spcPct val="0"/>
        </a:spcAft>
        <a:defRPr sz="3600" b="1" u="sng">
          <a:solidFill>
            <a:srgbClr val="000099"/>
          </a:solidFill>
          <a:latin typeface="Arial" pitchFamily="-65" charset="0"/>
        </a:defRPr>
      </a:lvl6pPr>
      <a:lvl7pPr marL="913264" algn="ctr" defTabSz="911677" rtl="0" eaLnBrk="1" fontAlgn="base" hangingPunct="1">
        <a:spcBef>
          <a:spcPct val="0"/>
        </a:spcBef>
        <a:spcAft>
          <a:spcPct val="0"/>
        </a:spcAft>
        <a:defRPr sz="3600" b="1" u="sng">
          <a:solidFill>
            <a:srgbClr val="000099"/>
          </a:solidFill>
          <a:latin typeface="Arial" pitchFamily="-65" charset="0"/>
        </a:defRPr>
      </a:lvl7pPr>
      <a:lvl8pPr marL="1369896" algn="ctr" defTabSz="911677" rtl="0" eaLnBrk="1" fontAlgn="base" hangingPunct="1">
        <a:spcBef>
          <a:spcPct val="0"/>
        </a:spcBef>
        <a:spcAft>
          <a:spcPct val="0"/>
        </a:spcAft>
        <a:defRPr sz="3600" b="1" u="sng">
          <a:solidFill>
            <a:srgbClr val="000099"/>
          </a:solidFill>
          <a:latin typeface="Arial" pitchFamily="-65" charset="0"/>
        </a:defRPr>
      </a:lvl8pPr>
      <a:lvl9pPr marL="1826526" algn="ctr" defTabSz="911677" rtl="0" eaLnBrk="1" fontAlgn="base" hangingPunct="1">
        <a:spcBef>
          <a:spcPct val="0"/>
        </a:spcBef>
        <a:spcAft>
          <a:spcPct val="0"/>
        </a:spcAft>
        <a:defRPr sz="3600" b="1" u="sng">
          <a:solidFill>
            <a:srgbClr val="000099"/>
          </a:solidFill>
          <a:latin typeface="Arial" pitchFamily="-65" charset="0"/>
        </a:defRPr>
      </a:lvl9pPr>
    </p:titleStyle>
    <p:bodyStyle>
      <a:lvl1pPr marL="227013" indent="-227013" algn="l" defTabSz="911225"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9913" indent="-227013" algn="l" defTabSz="911225"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11225" indent="-225425"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3188" indent="-227013" algn="l" defTabSz="911225"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4038" indent="-227013" algn="l" defTabSz="911225"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74"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106"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3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68" indent="-228316" algn="l" defTabSz="911677"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31" rtl="0" eaLnBrk="1" latinLnBrk="0" hangingPunct="1">
        <a:defRPr sz="1800" kern="1200">
          <a:solidFill>
            <a:schemeClr val="tx1"/>
          </a:solidFill>
          <a:latin typeface="+mn-lt"/>
          <a:ea typeface="+mn-ea"/>
          <a:cs typeface="+mn-cs"/>
        </a:defRPr>
      </a:lvl1pPr>
      <a:lvl2pPr marL="456631" algn="l" defTabSz="456631" rtl="0" eaLnBrk="1" latinLnBrk="0" hangingPunct="1">
        <a:defRPr sz="1800" kern="1200">
          <a:solidFill>
            <a:schemeClr val="tx1"/>
          </a:solidFill>
          <a:latin typeface="+mn-lt"/>
          <a:ea typeface="+mn-ea"/>
          <a:cs typeface="+mn-cs"/>
        </a:defRPr>
      </a:lvl2pPr>
      <a:lvl3pPr marL="913264" algn="l" defTabSz="456631" rtl="0" eaLnBrk="1" latinLnBrk="0" hangingPunct="1">
        <a:defRPr sz="1800" kern="1200">
          <a:solidFill>
            <a:schemeClr val="tx1"/>
          </a:solidFill>
          <a:latin typeface="+mn-lt"/>
          <a:ea typeface="+mn-ea"/>
          <a:cs typeface="+mn-cs"/>
        </a:defRPr>
      </a:lvl3pPr>
      <a:lvl4pPr marL="1369896" algn="l" defTabSz="456631" rtl="0" eaLnBrk="1" latinLnBrk="0" hangingPunct="1">
        <a:defRPr sz="1800" kern="1200">
          <a:solidFill>
            <a:schemeClr val="tx1"/>
          </a:solidFill>
          <a:latin typeface="+mn-lt"/>
          <a:ea typeface="+mn-ea"/>
          <a:cs typeface="+mn-cs"/>
        </a:defRPr>
      </a:lvl4pPr>
      <a:lvl5pPr marL="1826526" algn="l" defTabSz="456631" rtl="0" eaLnBrk="1" latinLnBrk="0" hangingPunct="1">
        <a:defRPr sz="1800" kern="1200">
          <a:solidFill>
            <a:schemeClr val="tx1"/>
          </a:solidFill>
          <a:latin typeface="+mn-lt"/>
          <a:ea typeface="+mn-ea"/>
          <a:cs typeface="+mn-cs"/>
        </a:defRPr>
      </a:lvl5pPr>
      <a:lvl6pPr marL="2283159" algn="l" defTabSz="456631" rtl="0" eaLnBrk="1" latinLnBrk="0" hangingPunct="1">
        <a:defRPr sz="1800" kern="1200">
          <a:solidFill>
            <a:schemeClr val="tx1"/>
          </a:solidFill>
          <a:latin typeface="+mn-lt"/>
          <a:ea typeface="+mn-ea"/>
          <a:cs typeface="+mn-cs"/>
        </a:defRPr>
      </a:lvl6pPr>
      <a:lvl7pPr marL="2739790" algn="l" defTabSz="456631" rtl="0" eaLnBrk="1" latinLnBrk="0" hangingPunct="1">
        <a:defRPr sz="1800" kern="1200">
          <a:solidFill>
            <a:schemeClr val="tx1"/>
          </a:solidFill>
          <a:latin typeface="+mn-lt"/>
          <a:ea typeface="+mn-ea"/>
          <a:cs typeface="+mn-cs"/>
        </a:defRPr>
      </a:lvl7pPr>
      <a:lvl8pPr marL="3196416" algn="l" defTabSz="456631" rtl="0" eaLnBrk="1" latinLnBrk="0" hangingPunct="1">
        <a:defRPr sz="1800" kern="1200">
          <a:solidFill>
            <a:schemeClr val="tx1"/>
          </a:solidFill>
          <a:latin typeface="+mn-lt"/>
          <a:ea typeface="+mn-ea"/>
          <a:cs typeface="+mn-cs"/>
        </a:defRPr>
      </a:lvl8pPr>
      <a:lvl9pPr marL="3653052" algn="l" defTabSz="456631"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6627"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EBDBEB98-F3DB-3C4C-ABCF-963513203DBF}"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100" r:id="rId1"/>
    <p:sldLayoutId id="2147548101" r:id="rId2"/>
    <p:sldLayoutId id="2147548102" r:id="rId3"/>
    <p:sldLayoutId id="2147548103" r:id="rId4"/>
    <p:sldLayoutId id="2147548104" r:id="rId5"/>
    <p:sldLayoutId id="2147548105" r:id="rId6"/>
    <p:sldLayoutId id="2147548106" r:id="rId7"/>
    <p:sldLayoutId id="2147548107" r:id="rId8"/>
    <p:sldLayoutId id="2147548108" r:id="rId9"/>
    <p:sldLayoutId id="2147548109" r:id="rId10"/>
    <p:sldLayoutId id="2147548110" r:id="rId11"/>
    <p:sldLayoutId id="2147548111" r:id="rId12"/>
    <p:sldLayoutId id="2147548112"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ctr" anchorCtr="0" compatLnSpc="1">
            <a:prstTxWarp prst="textNoShape">
              <a:avLst/>
            </a:prstTxWarp>
          </a:bodyPr>
          <a:lstStyle/>
          <a:p>
            <a:pPr lvl="0"/>
            <a:r>
              <a:rPr lang="en-US"/>
              <a:t>Click to edit Master title style</a:t>
            </a:r>
          </a:p>
        </p:txBody>
      </p:sp>
      <p:sp>
        <p:nvSpPr>
          <p:cNvPr id="2580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887" tIns="45946" rIns="91887" bIns="4594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887" tIns="45946" rIns="91887" bIns="45946"/>
          <a:lstStyle/>
          <a:p>
            <a:pPr defTabSz="909527" eaLnBrk="0" hangingPunct="0">
              <a:defRPr/>
            </a:pPr>
            <a:fld id="{D3435E0B-6A7B-2A4C-99D2-2499DB629C20}" type="slidenum">
              <a:rPr lang="en-US" sz="1600" i="1">
                <a:solidFill>
                  <a:srgbClr val="000000"/>
                </a:solidFill>
                <a:effectLst>
                  <a:outerShdw blurRad="38100" dist="38100" dir="2700000" algn="tl">
                    <a:srgbClr val="DDDDDD"/>
                  </a:outerShdw>
                </a:effectLst>
                <a:latin typeface="Courier New" charset="0"/>
                <a:ea typeface="ＭＳ Ｐゴシック" charset="0"/>
                <a:cs typeface="ＭＳ Ｐゴシック" charset="0"/>
              </a:rPr>
              <a:pPr defTabSz="909527" eaLnBrk="0" hangingPunct="0">
                <a:defRPr/>
              </a:pPr>
              <a:t>‹#›</a:t>
            </a:fld>
            <a:r>
              <a:rPr lang="en-US" sz="1800">
                <a:solidFill>
                  <a:srgbClr val="808080"/>
                </a:solidFill>
                <a:ea typeface="ＭＳ Ｐゴシック" charset="0"/>
                <a:cs typeface="ＭＳ Ｐゴシック" charset="0"/>
              </a:rPr>
              <a:t> - </a:t>
            </a:r>
            <a:r>
              <a:rPr lang="en-US" sz="1000">
                <a:solidFill>
                  <a:srgbClr val="969696"/>
                </a:solidFill>
                <a:ea typeface="ＭＳ Ｐゴシック" charset="0"/>
                <a:cs typeface="ＭＳ Ｐゴシック" charset="0"/>
              </a:rPr>
              <a:t>Lectures.GersteinLab.org</a:t>
            </a:r>
            <a:endParaRPr lang="en-US" sz="300" b="0">
              <a:solidFill>
                <a:srgbClr val="000000"/>
              </a:solidFill>
              <a:ea typeface="ＭＳ Ｐゴシック" charset="0"/>
              <a:cs typeface="ＭＳ Ｐゴシック" charset="0"/>
            </a:endParaRPr>
          </a:p>
        </p:txBody>
      </p:sp>
    </p:spTree>
  </p:cSld>
  <p:clrMap bg1="lt1" tx1="dk1" bg2="lt2" tx2="dk2" accent1="accent1" accent2="accent2" accent3="accent3" accent4="accent4" accent5="accent5" accent6="accent6" hlink="hlink" folHlink="folHlink"/>
  <p:sldLayoutIdLst>
    <p:sldLayoutId id="2147549096" r:id="rId1"/>
    <p:sldLayoutId id="2147549097" r:id="rId2"/>
    <p:sldLayoutId id="2147549098" r:id="rId3"/>
    <p:sldLayoutId id="2147549099" r:id="rId4"/>
    <p:sldLayoutId id="2147549100" r:id="rId5"/>
    <p:sldLayoutId id="2147549101" r:id="rId6"/>
    <p:sldLayoutId id="2147549102" r:id="rId7"/>
    <p:sldLayoutId id="2147549103" r:id="rId8"/>
    <p:sldLayoutId id="2147549104" r:id="rId9"/>
    <p:sldLayoutId id="2147549105" r:id="rId10"/>
    <p:sldLayoutId id="2147549106" r:id="rId11"/>
    <p:sldLayoutId id="2147549107" r:id="rId12"/>
    <p:sldLayoutId id="2147549108" r:id="rId13"/>
  </p:sldLayoutIdLst>
  <p:transition/>
  <p:hf hdr="0" ftr="0" dt="0"/>
  <p:txStyles>
    <p:titleStyle>
      <a:lvl1pPr algn="ctr" defTabSz="906463"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6463"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340" algn="ctr" defTabSz="911101" rtl="0" eaLnBrk="1" fontAlgn="base" hangingPunct="1">
        <a:spcBef>
          <a:spcPct val="0"/>
        </a:spcBef>
        <a:spcAft>
          <a:spcPct val="0"/>
        </a:spcAft>
        <a:defRPr sz="3600" b="1" u="sng">
          <a:solidFill>
            <a:srgbClr val="000099"/>
          </a:solidFill>
          <a:latin typeface="Arial" pitchFamily="-65" charset="0"/>
        </a:defRPr>
      </a:lvl6pPr>
      <a:lvl7pPr marL="912685" algn="ctr" defTabSz="911101" rtl="0" eaLnBrk="1" fontAlgn="base" hangingPunct="1">
        <a:spcBef>
          <a:spcPct val="0"/>
        </a:spcBef>
        <a:spcAft>
          <a:spcPct val="0"/>
        </a:spcAft>
        <a:defRPr sz="3600" b="1" u="sng">
          <a:solidFill>
            <a:srgbClr val="000099"/>
          </a:solidFill>
          <a:latin typeface="Arial" pitchFamily="-65" charset="0"/>
        </a:defRPr>
      </a:lvl7pPr>
      <a:lvl8pPr marL="1369030" algn="ctr" defTabSz="911101" rtl="0" eaLnBrk="1" fontAlgn="base" hangingPunct="1">
        <a:spcBef>
          <a:spcPct val="0"/>
        </a:spcBef>
        <a:spcAft>
          <a:spcPct val="0"/>
        </a:spcAft>
        <a:defRPr sz="3600" b="1" u="sng">
          <a:solidFill>
            <a:srgbClr val="000099"/>
          </a:solidFill>
          <a:latin typeface="Arial" pitchFamily="-65" charset="0"/>
        </a:defRPr>
      </a:lvl8pPr>
      <a:lvl9pPr marL="1825372" algn="ctr" defTabSz="911101" rtl="0" eaLnBrk="1" fontAlgn="base" hangingPunct="1">
        <a:spcBef>
          <a:spcPct val="0"/>
        </a:spcBef>
        <a:spcAft>
          <a:spcPct val="0"/>
        </a:spcAft>
        <a:defRPr sz="3600" b="1" u="sng">
          <a:solidFill>
            <a:srgbClr val="000099"/>
          </a:solidFill>
          <a:latin typeface="Arial" pitchFamily="-65" charset="0"/>
        </a:defRPr>
      </a:lvl9pPr>
    </p:titleStyle>
    <p:bodyStyle>
      <a:lvl1pPr marL="222250" indent="-222250" algn="l" defTabSz="906463"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5150" indent="-222250" algn="l" defTabSz="906463"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6463" indent="-220663"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68425" indent="-222250" algn="l" defTabSz="906463"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19275" indent="-222250" algn="l" defTabSz="906463"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09887"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623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2572"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78916" indent="-228171" algn="l" defTabSz="911101"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340" rtl="0" eaLnBrk="1" latinLnBrk="0" hangingPunct="1">
        <a:defRPr sz="1800" kern="1200">
          <a:solidFill>
            <a:schemeClr val="tx1"/>
          </a:solidFill>
          <a:latin typeface="+mn-lt"/>
          <a:ea typeface="+mn-ea"/>
          <a:cs typeface="+mn-cs"/>
        </a:defRPr>
      </a:lvl1pPr>
      <a:lvl2pPr marL="456340" algn="l" defTabSz="456340" rtl="0" eaLnBrk="1" latinLnBrk="0" hangingPunct="1">
        <a:defRPr sz="1800" kern="1200">
          <a:solidFill>
            <a:schemeClr val="tx1"/>
          </a:solidFill>
          <a:latin typeface="+mn-lt"/>
          <a:ea typeface="+mn-ea"/>
          <a:cs typeface="+mn-cs"/>
        </a:defRPr>
      </a:lvl2pPr>
      <a:lvl3pPr marL="912685" algn="l" defTabSz="456340" rtl="0" eaLnBrk="1" latinLnBrk="0" hangingPunct="1">
        <a:defRPr sz="1800" kern="1200">
          <a:solidFill>
            <a:schemeClr val="tx1"/>
          </a:solidFill>
          <a:latin typeface="+mn-lt"/>
          <a:ea typeface="+mn-ea"/>
          <a:cs typeface="+mn-cs"/>
        </a:defRPr>
      </a:lvl3pPr>
      <a:lvl4pPr marL="1369030" algn="l" defTabSz="456340" rtl="0" eaLnBrk="1" latinLnBrk="0" hangingPunct="1">
        <a:defRPr sz="1800" kern="1200">
          <a:solidFill>
            <a:schemeClr val="tx1"/>
          </a:solidFill>
          <a:latin typeface="+mn-lt"/>
          <a:ea typeface="+mn-ea"/>
          <a:cs typeface="+mn-cs"/>
        </a:defRPr>
      </a:lvl4pPr>
      <a:lvl5pPr marL="1825372" algn="l" defTabSz="456340" rtl="0" eaLnBrk="1" latinLnBrk="0" hangingPunct="1">
        <a:defRPr sz="1800" kern="1200">
          <a:solidFill>
            <a:schemeClr val="tx1"/>
          </a:solidFill>
          <a:latin typeface="+mn-lt"/>
          <a:ea typeface="+mn-ea"/>
          <a:cs typeface="+mn-cs"/>
        </a:defRPr>
      </a:lvl5pPr>
      <a:lvl6pPr marL="2281716" algn="l" defTabSz="456340" rtl="0" eaLnBrk="1" latinLnBrk="0" hangingPunct="1">
        <a:defRPr sz="1800" kern="1200">
          <a:solidFill>
            <a:schemeClr val="tx1"/>
          </a:solidFill>
          <a:latin typeface="+mn-lt"/>
          <a:ea typeface="+mn-ea"/>
          <a:cs typeface="+mn-cs"/>
        </a:defRPr>
      </a:lvl6pPr>
      <a:lvl7pPr marL="2738060" algn="l" defTabSz="456340" rtl="0" eaLnBrk="1" latinLnBrk="0" hangingPunct="1">
        <a:defRPr sz="1800" kern="1200">
          <a:solidFill>
            <a:schemeClr val="tx1"/>
          </a:solidFill>
          <a:latin typeface="+mn-lt"/>
          <a:ea typeface="+mn-ea"/>
          <a:cs typeface="+mn-cs"/>
        </a:defRPr>
      </a:lvl7pPr>
      <a:lvl8pPr marL="3194393" algn="l" defTabSz="456340" rtl="0" eaLnBrk="1" latinLnBrk="0" hangingPunct="1">
        <a:defRPr sz="1800" kern="1200">
          <a:solidFill>
            <a:schemeClr val="tx1"/>
          </a:solidFill>
          <a:latin typeface="+mn-lt"/>
          <a:ea typeface="+mn-ea"/>
          <a:cs typeface="+mn-cs"/>
        </a:defRPr>
      </a:lvl8pPr>
      <a:lvl9pPr marL="3650745" algn="l" defTabSz="45634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t>Click to edit Master title style</a:t>
            </a:r>
          </a:p>
        </p:txBody>
      </p:sp>
      <p:sp>
        <p:nvSpPr>
          <p:cNvPr id="302083" name="Rectangle 3"/>
          <p:cNvSpPr>
            <a:spLocks noGrp="1" noChangeArrowheads="1"/>
          </p:cNvSpPr>
          <p:nvPr>
            <p:ph type="body" idx="1"/>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6" name="Rectangle 6"/>
          <p:cNvSpPr>
            <a:spLocks noChangeArrowheads="1"/>
          </p:cNvSpPr>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p>
            <a:pPr defTabSz="911668" eaLnBrk="0" hangingPunct="0">
              <a:defRPr/>
            </a:pPr>
            <a:fld id="{6DC18766-0DE0-F349-A6F9-2BC0EE13042A}" type="slidenum">
              <a:rPr lang="en-US" sz="1600" i="1">
                <a:solidFill>
                  <a:srgbClr val="000000"/>
                </a:solidFill>
                <a:effectLst>
                  <a:outerShdw blurRad="38100" dist="38100" dir="2700000" algn="tl">
                    <a:srgbClr val="DDDDDD"/>
                  </a:outerShdw>
                </a:effectLst>
                <a:latin typeface="Courier New" charset="0"/>
                <a:cs typeface="ＭＳ Ｐゴシック" charset="-128"/>
              </a:rPr>
              <a:pPr defTabSz="911668" eaLnBrk="0" hangingPunct="0">
                <a:defRPr/>
              </a:pPr>
              <a:t>‹#›</a:t>
            </a:fld>
            <a:r>
              <a:rPr lang="en-US" sz="1800" dirty="0">
                <a:solidFill>
                  <a:srgbClr val="808080"/>
                </a:solidFill>
                <a:cs typeface="ＭＳ Ｐゴシック" charset="-128"/>
              </a:rPr>
              <a:t> - </a:t>
            </a:r>
            <a:r>
              <a:rPr lang="en-US" sz="1000" dirty="0" err="1">
                <a:solidFill>
                  <a:srgbClr val="969696"/>
                </a:solidFill>
                <a:cs typeface="ＭＳ Ｐゴシック" charset="-128"/>
              </a:rPr>
              <a:t>Lectures.GersteinLab.org</a:t>
            </a:r>
            <a:endParaRPr lang="en-US" sz="300" b="0" dirty="0">
              <a:solidFill>
                <a:srgbClr val="000000"/>
              </a:solidFill>
              <a:cs typeface="ＭＳ Ｐゴシック" charset="-128"/>
            </a:endParaRPr>
          </a:p>
        </p:txBody>
      </p:sp>
    </p:spTree>
  </p:cSld>
  <p:clrMap bg1="lt1" tx1="dk1" bg2="lt2" tx2="dk2" accent1="accent1" accent2="accent2" accent3="accent3" accent4="accent4" accent5="accent5" accent6="accent6" hlink="hlink" folHlink="folHlink"/>
  <p:sldLayoutIdLst>
    <p:sldLayoutId id="2147549122" r:id="rId1"/>
    <p:sldLayoutId id="2147549123" r:id="rId2"/>
    <p:sldLayoutId id="2147549124" r:id="rId3"/>
    <p:sldLayoutId id="2147549125" r:id="rId4"/>
    <p:sldLayoutId id="2147549126" r:id="rId5"/>
    <p:sldLayoutId id="2147549127" r:id="rId6"/>
    <p:sldLayoutId id="2147549128" r:id="rId7"/>
    <p:sldLayoutId id="2147549129" r:id="rId8"/>
    <p:sldLayoutId id="2147549130" r:id="rId9"/>
    <p:sldLayoutId id="2147549131" r:id="rId10"/>
    <p:sldLayoutId id="2147549132" r:id="rId11"/>
    <p:sldLayoutId id="2147549133" r:id="rId12"/>
    <p:sldLayoutId id="2147549134"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fontAlgn="auto">
              <a:spcBef>
                <a:spcPts val="0"/>
              </a:spcBef>
              <a:spcAft>
                <a:spcPts val="0"/>
              </a:spcAft>
            </a:pPr>
            <a:fld id="{37B25AB2-27CE-FA40-8CCC-B31743923B1D}" type="datetime1">
              <a:rPr lang="en-US" b="0" smtClean="0">
                <a:solidFill>
                  <a:prstClr val="black">
                    <a:tint val="75000"/>
                  </a:prstClr>
                </a:solidFill>
                <a:latin typeface="Calibri"/>
                <a:ea typeface="+mn-ea"/>
              </a:rPr>
              <a:pPr defTabSz="457200" fontAlgn="auto">
                <a:spcBef>
                  <a:spcPts val="0"/>
                </a:spcBef>
                <a:spcAft>
                  <a:spcPts val="0"/>
                </a:spcAft>
              </a:pPr>
              <a:t>2/10/25</a:t>
            </a:fld>
            <a:endParaRPr lang="en-US" b="0">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fontAlgn="auto">
              <a:spcBef>
                <a:spcPts val="0"/>
              </a:spcBef>
              <a:spcAft>
                <a:spcPts val="0"/>
              </a:spcAft>
            </a:pPr>
            <a:endParaRPr lang="en-US" b="0">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fontAlgn="auto">
              <a:spcBef>
                <a:spcPts val="0"/>
              </a:spcBef>
              <a:spcAft>
                <a:spcPts val="0"/>
              </a:spcAft>
            </a:pPr>
            <a:fld id="{5111AEC0-1B54-F44A-A9D5-8BD92BE95D5D}" type="slidenum">
              <a:rPr lang="en-US" b="0" smtClean="0">
                <a:solidFill>
                  <a:prstClr val="black">
                    <a:tint val="75000"/>
                  </a:prstClr>
                </a:solidFill>
                <a:latin typeface="Calibri"/>
                <a:ea typeface="+mn-ea"/>
              </a:rPr>
              <a:pPr defTabSz="457200" fontAlgn="auto">
                <a:spcBef>
                  <a:spcPts val="0"/>
                </a:spcBef>
                <a:spcAft>
                  <a:spcPts val="0"/>
                </a:spcAft>
              </a:pPr>
              <a:t>‹#›</a:t>
            </a:fld>
            <a:endParaRPr lang="en-US" b="0">
              <a:solidFill>
                <a:prstClr val="black">
                  <a:tint val="75000"/>
                </a:prstClr>
              </a:solidFill>
              <a:latin typeface="Calibri"/>
              <a:ea typeface="+mn-ea"/>
            </a:endParaRPr>
          </a:p>
        </p:txBody>
      </p:sp>
    </p:spTree>
    <p:extLst>
      <p:ext uri="{BB962C8B-B14F-4D97-AF65-F5344CB8AC3E}">
        <p14:creationId xmlns:p14="http://schemas.microsoft.com/office/powerpoint/2010/main" val="3072489606"/>
      </p:ext>
    </p:extLst>
  </p:cSld>
  <p:clrMap bg1="lt1" tx1="dk1" bg2="lt2" tx2="dk2" accent1="accent1" accent2="accent2" accent3="accent3" accent4="accent4" accent5="accent5" accent6="accent6" hlink="hlink" folHlink="folHlink"/>
  <p:sldLayoutIdLst>
    <p:sldLayoutId id="2147549172" r:id="rId1"/>
    <p:sldLayoutId id="2147549173" r:id="rId2"/>
    <p:sldLayoutId id="2147549174" r:id="rId3"/>
    <p:sldLayoutId id="2147549175" r:id="rId4"/>
    <p:sldLayoutId id="2147549176" r:id="rId5"/>
    <p:sldLayoutId id="2147549177" r:id="rId6"/>
    <p:sldLayoutId id="2147549178" r:id="rId7"/>
    <p:sldLayoutId id="2147549179" r:id="rId8"/>
    <p:sldLayoutId id="2147549180" r:id="rId9"/>
    <p:sldLayoutId id="2147549181" r:id="rId10"/>
    <p:sldLayoutId id="2147549182"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02562" name="Rectangle 2"/>
          <p:cNvSpPr>
            <a:spLocks noGrp="1" noChangeArrowheads="1"/>
          </p:cNvSpPr>
          <p:nvPr>
            <p:ph type="title"/>
          </p:nvPr>
        </p:nvSpPr>
        <p:spPr bwMode="auto">
          <a:xfrm>
            <a:off x="685800" y="609600"/>
            <a:ext cx="7772400" cy="1143000"/>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000066"/>
                </a:solidFill>
              </a14:hiddenFill>
            </a:ext>
            <a:ext uri="{91240B29-F687-4f45-9708-019B960494DF}">
              <a14:hiddenLine xmlns:a14="http://schemas.microsoft.com/office/drawing/2010/main" xmlns="" w="9525">
                <a:solidFill>
                  <a:srgbClr val="FFFF66"/>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66" tIns="46033" rIns="92066" bIns="46033" numCol="1" anchor="ctr" anchorCtr="0" compatLnSpc="1">
            <a:prstTxWarp prst="textNoShape">
              <a:avLst/>
            </a:prstTxWarp>
          </a:bodyPr>
          <a:lstStyle/>
          <a:p>
            <a:pPr lvl="0"/>
            <a:r>
              <a:rPr lang="en-US"/>
              <a:t>Click to edit Master title style</a:t>
            </a:r>
          </a:p>
        </p:txBody>
      </p:sp>
      <p:sp>
        <p:nvSpPr>
          <p:cNvPr id="4802563" name="Rectangle 3"/>
          <p:cNvSpPr>
            <a:spLocks noGrp="1" noChangeArrowheads="1"/>
          </p:cNvSpPr>
          <p:nvPr>
            <p:ph type="body" idx="1"/>
          </p:nvPr>
        </p:nvSpPr>
        <p:spPr bwMode="auto">
          <a:xfrm>
            <a:off x="685800" y="1981200"/>
            <a:ext cx="7772400" cy="4638675"/>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66" tIns="46033" rIns="92066" bIns="4603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802564" name="Rectangle 4"/>
          <p:cNvSpPr>
            <a:spLocks noGrp="1" noChangeArrowheads="1"/>
          </p:cNvSpPr>
          <p:nvPr>
            <p:ph type="sldNum" sz="quarter" idx="4"/>
          </p:nvPr>
        </p:nvSpPr>
        <p:spPr bwMode="auto">
          <a:xfrm rot="-5400000">
            <a:off x="6838950" y="4543426"/>
            <a:ext cx="4237037" cy="258762"/>
          </a:xfrm>
          <a:prstGeom prst="rect">
            <a:avLst/>
          </a:prstGeom>
          <a:noFill/>
          <a:ln>
            <a:noFill/>
          </a:ln>
          <a:effectLst/>
          <a:extLst>
            <a:ext uri="{FAA26D3D-D897-4be2-8F04-BA451C77F1D7}">
              <ma14:placeholderFlag xmlns=""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2066" tIns="46033" rIns="92066" bIns="46033" numCol="1" anchor="t" anchorCtr="0" compatLnSpc="1">
            <a:prstTxWarp prst="textNoShape">
              <a:avLst/>
            </a:prstTxWarp>
          </a:bodyPr>
          <a:lstStyle>
            <a:lvl1pPr algn="l" defTabSz="912813" eaLnBrk="0" hangingPunct="0">
              <a:defRPr>
                <a:solidFill>
                  <a:schemeClr val="bg1"/>
                </a:solidFill>
              </a:defRPr>
            </a:lvl1pPr>
          </a:lstStyle>
          <a:p>
            <a:fld id="{BC7158C7-220E-6E4F-9AF2-7FF8A52E7827}" type="slidenum">
              <a:rPr lang="en-US">
                <a:solidFill>
                  <a:srgbClr val="FFFFFF"/>
                </a:solidFill>
                <a:ea typeface="ＭＳ Ｐゴシック" charset="0"/>
              </a:rPr>
              <a:pPr/>
              <a:t>‹#›</a:t>
            </a:fld>
            <a:r>
              <a:rPr lang="en-US">
                <a:solidFill>
                  <a:srgbClr val="FFFFFF"/>
                </a:solidFill>
                <a:ea typeface="ＭＳ Ｐゴシック" charset="0"/>
              </a:rPr>
              <a:t>   (c) Mark Gerstein, 2002, Yale, bioinfo.mbb.yale.edu</a:t>
            </a:r>
          </a:p>
        </p:txBody>
      </p:sp>
      <p:sp>
        <p:nvSpPr>
          <p:cNvPr id="4802565" name="Rectangle 5"/>
          <p:cNvSpPr>
            <a:spLocks noChangeArrowheads="1"/>
          </p:cNvSpPr>
          <p:nvPr/>
        </p:nvSpPr>
        <p:spPr bwMode="auto">
          <a:xfrm>
            <a:off x="7215188" y="6673850"/>
            <a:ext cx="1695450" cy="184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66" tIns="46033" rIns="92066" bIns="46033"/>
          <a:lstStyle/>
          <a:p>
            <a:pPr algn="ctr" defTabSz="912813" eaLnBrk="0" hangingPunct="0"/>
            <a:r>
              <a:rPr lang="en-US" sz="700" b="0">
                <a:solidFill>
                  <a:srgbClr val="FFFFFF"/>
                </a:solidFill>
                <a:ea typeface="ＭＳ Ｐゴシック" charset="0"/>
              </a:rPr>
              <a:t>Do not reproduce without permission</a:t>
            </a:r>
          </a:p>
        </p:txBody>
      </p:sp>
      <p:sp>
        <p:nvSpPr>
          <p:cNvPr id="4802566" name="Rectangle 6"/>
          <p:cNvSpPr>
            <a:spLocks noChangeArrowheads="1"/>
          </p:cNvSpPr>
          <p:nvPr/>
        </p:nvSpPr>
        <p:spPr bwMode="auto">
          <a:xfrm rot="-5400000">
            <a:off x="7635081" y="5463382"/>
            <a:ext cx="2687637" cy="196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rgbClr val="777777"/>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lIns="92066" tIns="46033" rIns="92066" bIns="46033"/>
          <a:lstStyle/>
          <a:p>
            <a:pPr defTabSz="912813" eaLnBrk="0" hangingPunct="0"/>
            <a:fld id="{1F51E6BD-AFA6-1E47-9493-13F4637FEB71}" type="slidenum">
              <a:rPr lang="en-US">
                <a:solidFill>
                  <a:srgbClr val="808080"/>
                </a:solidFill>
                <a:ea typeface="ＭＳ Ｐゴシック" charset="0"/>
              </a:rPr>
              <a:pPr defTabSz="912813" eaLnBrk="0" hangingPunct="0"/>
              <a:t>‹#›</a:t>
            </a:fld>
            <a:r>
              <a:rPr lang="en-US">
                <a:solidFill>
                  <a:srgbClr val="808080"/>
                </a:solidFill>
                <a:ea typeface="ＭＳ Ｐゴシック" charset="0"/>
              </a:rPr>
              <a:t> Lectures.GersteinLab.org </a:t>
            </a:r>
            <a:r>
              <a:rPr lang="en-US" b="0">
                <a:solidFill>
                  <a:srgbClr val="808080"/>
                </a:solidFill>
                <a:ea typeface="ＭＳ Ｐゴシック" charset="0"/>
              </a:rPr>
              <a:t> </a:t>
            </a:r>
            <a:r>
              <a:rPr lang="en-US" sz="900" b="0">
                <a:solidFill>
                  <a:srgbClr val="808080"/>
                </a:solidFill>
                <a:ea typeface="ＭＳ Ｐゴシック" charset="0"/>
              </a:rPr>
              <a:t>(c) 2007</a:t>
            </a:r>
          </a:p>
        </p:txBody>
      </p:sp>
    </p:spTree>
  </p:cSld>
  <p:clrMap bg1="lt1" tx1="dk1" bg2="lt2" tx2="dk2" accent1="accent1" accent2="accent2" accent3="accent3" accent4="accent4" accent5="accent5" accent6="accent6" hlink="hlink" folHlink="folHlink"/>
  <p:sldLayoutIdLst>
    <p:sldLayoutId id="2147549202" r:id="rId1"/>
    <p:sldLayoutId id="2147549203" r:id="rId2"/>
    <p:sldLayoutId id="2147549204" r:id="rId3"/>
    <p:sldLayoutId id="2147549205" r:id="rId4"/>
    <p:sldLayoutId id="2147549206" r:id="rId5"/>
    <p:sldLayoutId id="2147549207" r:id="rId6"/>
    <p:sldLayoutId id="2147549208" r:id="rId7"/>
    <p:sldLayoutId id="2147549209" r:id="rId8"/>
    <p:sldLayoutId id="2147549210" r:id="rId9"/>
    <p:sldLayoutId id="2147549211" r:id="rId10"/>
    <p:sldLayoutId id="2147549212" r:id="rId11"/>
    <p:sldLayoutId id="2147549213" r:id="rId12"/>
  </p:sldLayoutIdLst>
  <p:transition/>
  <p:hf hdr="0" ftr="0" dt="0"/>
  <p:txStyles>
    <p:titleStyle>
      <a:lvl1pPr algn="ctr" defTabSz="912813" rtl="0" fontAlgn="base">
        <a:spcBef>
          <a:spcPct val="0"/>
        </a:spcBef>
        <a:spcAft>
          <a:spcPct val="0"/>
        </a:spcAft>
        <a:defRPr sz="3600" b="1" u="sng">
          <a:solidFill>
            <a:srgbClr val="000099"/>
          </a:solidFill>
          <a:latin typeface="+mj-lt"/>
          <a:ea typeface="+mj-ea"/>
          <a:cs typeface="+mj-cs"/>
        </a:defRPr>
      </a:lvl1pPr>
      <a:lvl2pPr algn="ctr" defTabSz="912813" rtl="0" fontAlgn="base">
        <a:spcBef>
          <a:spcPct val="0"/>
        </a:spcBef>
        <a:spcAft>
          <a:spcPct val="0"/>
        </a:spcAft>
        <a:defRPr sz="3600" b="1" u="sng">
          <a:solidFill>
            <a:srgbClr val="000099"/>
          </a:solidFill>
          <a:latin typeface="Arial" charset="0"/>
          <a:ea typeface="ＭＳ Ｐゴシック" charset="0"/>
        </a:defRPr>
      </a:lvl2pPr>
      <a:lvl3pPr algn="ctr" defTabSz="912813" rtl="0" fontAlgn="base">
        <a:spcBef>
          <a:spcPct val="0"/>
        </a:spcBef>
        <a:spcAft>
          <a:spcPct val="0"/>
        </a:spcAft>
        <a:defRPr sz="3600" b="1" u="sng">
          <a:solidFill>
            <a:srgbClr val="000099"/>
          </a:solidFill>
          <a:latin typeface="Arial" charset="0"/>
          <a:ea typeface="ＭＳ Ｐゴシック" charset="0"/>
        </a:defRPr>
      </a:lvl3pPr>
      <a:lvl4pPr algn="ctr" defTabSz="912813" rtl="0" fontAlgn="base">
        <a:spcBef>
          <a:spcPct val="0"/>
        </a:spcBef>
        <a:spcAft>
          <a:spcPct val="0"/>
        </a:spcAft>
        <a:defRPr sz="3600" b="1" u="sng">
          <a:solidFill>
            <a:srgbClr val="000099"/>
          </a:solidFill>
          <a:latin typeface="Arial" charset="0"/>
          <a:ea typeface="ＭＳ Ｐゴシック" charset="0"/>
        </a:defRPr>
      </a:lvl4pPr>
      <a:lvl5pPr algn="ctr" defTabSz="912813" rtl="0" fontAlgn="base">
        <a:spcBef>
          <a:spcPct val="0"/>
        </a:spcBef>
        <a:spcAft>
          <a:spcPct val="0"/>
        </a:spcAft>
        <a:defRPr sz="3600" b="1" u="sng">
          <a:solidFill>
            <a:srgbClr val="000099"/>
          </a:solidFill>
          <a:latin typeface="Arial" charset="0"/>
          <a:ea typeface="ＭＳ Ｐゴシック" charset="0"/>
        </a:defRPr>
      </a:lvl5pPr>
      <a:lvl6pPr marL="457200" algn="ctr" defTabSz="912813" rtl="0" fontAlgn="base">
        <a:spcBef>
          <a:spcPct val="0"/>
        </a:spcBef>
        <a:spcAft>
          <a:spcPct val="0"/>
        </a:spcAft>
        <a:defRPr sz="3600" b="1" u="sng">
          <a:solidFill>
            <a:srgbClr val="000099"/>
          </a:solidFill>
          <a:latin typeface="Arial" charset="0"/>
          <a:ea typeface="ＭＳ Ｐゴシック" charset="0"/>
        </a:defRPr>
      </a:lvl6pPr>
      <a:lvl7pPr marL="914400" algn="ctr" defTabSz="912813" rtl="0" fontAlgn="base">
        <a:spcBef>
          <a:spcPct val="0"/>
        </a:spcBef>
        <a:spcAft>
          <a:spcPct val="0"/>
        </a:spcAft>
        <a:defRPr sz="3600" b="1" u="sng">
          <a:solidFill>
            <a:srgbClr val="000099"/>
          </a:solidFill>
          <a:latin typeface="Arial" charset="0"/>
          <a:ea typeface="ＭＳ Ｐゴシック" charset="0"/>
        </a:defRPr>
      </a:lvl7pPr>
      <a:lvl8pPr marL="1371600" algn="ctr" defTabSz="912813" rtl="0" fontAlgn="base">
        <a:spcBef>
          <a:spcPct val="0"/>
        </a:spcBef>
        <a:spcAft>
          <a:spcPct val="0"/>
        </a:spcAft>
        <a:defRPr sz="3600" b="1" u="sng">
          <a:solidFill>
            <a:srgbClr val="000099"/>
          </a:solidFill>
          <a:latin typeface="Arial" charset="0"/>
          <a:ea typeface="ＭＳ Ｐゴシック" charset="0"/>
        </a:defRPr>
      </a:lvl8pPr>
      <a:lvl9pPr marL="1828800" algn="ctr" defTabSz="912813" rtl="0" fontAlgn="base">
        <a:spcBef>
          <a:spcPct val="0"/>
        </a:spcBef>
        <a:spcAft>
          <a:spcPct val="0"/>
        </a:spcAft>
        <a:defRPr sz="3600" b="1" u="sng">
          <a:solidFill>
            <a:srgbClr val="000099"/>
          </a:solidFill>
          <a:latin typeface="Arial" charset="0"/>
          <a:ea typeface="ＭＳ Ｐゴシック" charset="0"/>
        </a:defRPr>
      </a:lvl9pPr>
    </p:titleStyle>
    <p:bodyStyle>
      <a:lvl1pPr marL="228600" indent="-228600" algn="l" defTabSz="912813" rtl="0" fontAlgn="base">
        <a:spcBef>
          <a:spcPct val="20000"/>
        </a:spcBef>
        <a:spcAft>
          <a:spcPct val="0"/>
        </a:spcAft>
        <a:buChar char="•"/>
        <a:defRPr sz="2400">
          <a:solidFill>
            <a:schemeClr val="tx1"/>
          </a:solidFill>
          <a:latin typeface="+mn-lt"/>
          <a:ea typeface="+mn-ea"/>
          <a:cs typeface="+mn-cs"/>
        </a:defRPr>
      </a:lvl1pPr>
      <a:lvl2pPr marL="571500" indent="-228600" algn="l" defTabSz="912813" rtl="0" fontAlgn="base">
        <a:spcBef>
          <a:spcPct val="20000"/>
        </a:spcBef>
        <a:spcAft>
          <a:spcPct val="0"/>
        </a:spcAft>
        <a:buFont typeface="Symbol" charset="0"/>
        <a:buChar char="à"/>
        <a:defRPr>
          <a:solidFill>
            <a:schemeClr val="tx1"/>
          </a:solidFill>
          <a:latin typeface="+mn-lt"/>
          <a:ea typeface="+mn-ea"/>
        </a:defRPr>
      </a:lvl2pPr>
      <a:lvl3pPr marL="912813" indent="-227013" algn="l" defTabSz="912813" rtl="0" fontAlgn="base">
        <a:spcBef>
          <a:spcPct val="20000"/>
        </a:spcBef>
        <a:spcAft>
          <a:spcPct val="0"/>
        </a:spcAft>
        <a:buChar char="•"/>
        <a:defRPr sz="2000">
          <a:solidFill>
            <a:schemeClr val="tx1"/>
          </a:solidFill>
          <a:latin typeface="+mn-lt"/>
          <a:ea typeface="+mn-ea"/>
        </a:defRPr>
      </a:lvl3pPr>
      <a:lvl4pPr marL="1600200" indent="-228600" algn="l" defTabSz="912813" rtl="0" fontAlgn="base">
        <a:spcBef>
          <a:spcPct val="20000"/>
        </a:spcBef>
        <a:spcAft>
          <a:spcPct val="0"/>
        </a:spcAft>
        <a:buChar char="–"/>
        <a:defRPr sz="2000">
          <a:solidFill>
            <a:schemeClr val="tx1"/>
          </a:solidFill>
          <a:latin typeface="+mn-lt"/>
          <a:ea typeface="+mn-ea"/>
        </a:defRPr>
      </a:lvl4pPr>
      <a:lvl5pPr marL="2057400" indent="-228600" algn="l" defTabSz="912813" rtl="0" fontAlgn="base">
        <a:spcBef>
          <a:spcPct val="20000"/>
        </a:spcBef>
        <a:spcAft>
          <a:spcPct val="0"/>
        </a:spcAft>
        <a:buChar char="»"/>
        <a:defRPr sz="2000">
          <a:solidFill>
            <a:schemeClr val="tx1"/>
          </a:solidFill>
          <a:latin typeface="+mn-lt"/>
          <a:ea typeface="+mn-ea"/>
        </a:defRPr>
      </a:lvl5pPr>
      <a:lvl6pPr marL="2514600" indent="-228600" algn="l" defTabSz="912813" rtl="0" fontAlgn="base">
        <a:spcBef>
          <a:spcPct val="20000"/>
        </a:spcBef>
        <a:spcAft>
          <a:spcPct val="0"/>
        </a:spcAft>
        <a:buChar char="»"/>
        <a:defRPr sz="2000">
          <a:solidFill>
            <a:schemeClr val="tx1"/>
          </a:solidFill>
          <a:latin typeface="+mn-lt"/>
          <a:ea typeface="+mn-ea"/>
        </a:defRPr>
      </a:lvl6pPr>
      <a:lvl7pPr marL="2971800" indent="-228600" algn="l" defTabSz="912813" rtl="0" fontAlgn="base">
        <a:spcBef>
          <a:spcPct val="20000"/>
        </a:spcBef>
        <a:spcAft>
          <a:spcPct val="0"/>
        </a:spcAft>
        <a:buChar char="»"/>
        <a:defRPr sz="2000">
          <a:solidFill>
            <a:schemeClr val="tx1"/>
          </a:solidFill>
          <a:latin typeface="+mn-lt"/>
          <a:ea typeface="+mn-ea"/>
        </a:defRPr>
      </a:lvl7pPr>
      <a:lvl8pPr marL="3429000" indent="-228600" algn="l" defTabSz="912813" rtl="0" fontAlgn="base">
        <a:spcBef>
          <a:spcPct val="20000"/>
        </a:spcBef>
        <a:spcAft>
          <a:spcPct val="0"/>
        </a:spcAft>
        <a:buChar char="»"/>
        <a:defRPr sz="2000">
          <a:solidFill>
            <a:schemeClr val="tx1"/>
          </a:solidFill>
          <a:latin typeface="+mn-lt"/>
          <a:ea typeface="+mn-ea"/>
        </a:defRPr>
      </a:lvl8pPr>
      <a:lvl9pPr marL="3886200" indent="-228600" algn="l" defTabSz="912813"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defTabSz="457200">
              <a:defRPr/>
            </a:pPr>
            <a:fld id="{905545C7-B03E-6644-831F-B5F8FAA45489}" type="datetimeFigureOut">
              <a:rPr lang="en-US" b="0">
                <a:solidFill>
                  <a:prstClr val="black">
                    <a:tint val="75000"/>
                  </a:prstClr>
                </a:solidFill>
                <a:latin typeface="Calibri"/>
              </a:rPr>
              <a:pPr defTabSz="457200">
                <a:defRPr/>
              </a:pPr>
              <a:t>2/10/25</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defTabSz="457200">
              <a:defRPr/>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defTabSz="457200">
              <a:defRPr/>
            </a:pPr>
            <a:fld id="{165F3283-1D43-0B48-AD85-A535FDDFBE7A}" type="slidenum">
              <a:rPr lang="en-US" b="0">
                <a:solidFill>
                  <a:prstClr val="black">
                    <a:tint val="75000"/>
                  </a:prstClr>
                </a:solidFill>
                <a:latin typeface="Calibri"/>
              </a:rPr>
              <a:pPr defTabSz="457200">
                <a:defRPr/>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1992170912"/>
      </p:ext>
    </p:extLst>
  </p:cSld>
  <p:clrMap bg1="lt1" tx1="dk1" bg2="lt2" tx2="dk2" accent1="accent1" accent2="accent2" accent3="accent3" accent4="accent4" accent5="accent5" accent6="accent6" hlink="hlink" folHlink="folHlink"/>
  <p:sldLayoutIdLst>
    <p:sldLayoutId id="2147549215" r:id="rId1"/>
    <p:sldLayoutId id="2147549216" r:id="rId2"/>
    <p:sldLayoutId id="2147549217" r:id="rId3"/>
    <p:sldLayoutId id="2147549218" r:id="rId4"/>
    <p:sldLayoutId id="2147549219" r:id="rId5"/>
    <p:sldLayoutId id="2147549220" r:id="rId6"/>
    <p:sldLayoutId id="2147549221" r:id="rId7"/>
    <p:sldLayoutId id="2147549222" r:id="rId8"/>
    <p:sldLayoutId id="2147549223" r:id="rId9"/>
    <p:sldLayoutId id="2147549224" r:id="rId10"/>
    <p:sldLayoutId id="2147549225" r:id="rId11"/>
    <p:sldLayoutId id="2147549226" r:id="rId12"/>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custDataLst>
              <p:tags r:id="rId6"/>
            </p:custDataLst>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06" tIns="46004" rIns="92006" bIns="46004" numCol="1" anchor="ctr" anchorCtr="0" compatLnSpc="1">
            <a:prstTxWarp prst="textNoShape">
              <a:avLst/>
            </a:prstTxWarp>
          </a:bodyPr>
          <a:lstStyle/>
          <a:p>
            <a:pPr lvl="0"/>
            <a:r>
              <a:rPr lang="en-US" altLang="en-US"/>
              <a:t>Click to edit Master title style</a:t>
            </a:r>
          </a:p>
        </p:txBody>
      </p:sp>
      <p:sp>
        <p:nvSpPr>
          <p:cNvPr id="3075" name="Rectangle 3"/>
          <p:cNvSpPr>
            <a:spLocks noGrp="1" noChangeArrowheads="1"/>
          </p:cNvSpPr>
          <p:nvPr>
            <p:ph type="body" idx="1"/>
            <p:custDataLst>
              <p:tags r:id="rId7"/>
            </p:custDataLst>
          </p:nvPr>
        </p:nvSpPr>
        <p:spPr bwMode="auto">
          <a:xfrm>
            <a:off x="685800" y="1981200"/>
            <a:ext cx="7772400"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06" tIns="46004" rIns="92006" bIns="46004"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8"/>
            </p:custDataLst>
          </p:nvPr>
        </p:nvSpPr>
        <p:spPr bwMode="auto">
          <a:xfrm rot="16200000">
            <a:off x="7319170" y="5253831"/>
            <a:ext cx="3078162" cy="263525"/>
          </a:xfrm>
          <a:prstGeom prst="rect">
            <a:avLst/>
          </a:prstGeom>
          <a:noFill/>
          <a:ln w="9525">
            <a:noFill/>
            <a:miter lim="800000"/>
            <a:headEnd/>
            <a:tailEnd/>
          </a:ln>
          <a:effectLst/>
        </p:spPr>
        <p:txBody>
          <a:bodyPr lIns="92006" tIns="46004" rIns="92006" bIns="46004"/>
          <a:lstStyle>
            <a:lvl1pPr defTabSz="909638">
              <a:defRPr>
                <a:solidFill>
                  <a:schemeClr val="tx1"/>
                </a:solidFill>
                <a:latin typeface="Arial" charset="0"/>
                <a:ea typeface="ＭＳ Ｐゴシック" charset="-128"/>
              </a:defRPr>
            </a:lvl1pPr>
            <a:lvl2pPr marL="742950" indent="-285750" defTabSz="909638">
              <a:defRPr>
                <a:solidFill>
                  <a:schemeClr val="tx1"/>
                </a:solidFill>
                <a:latin typeface="Arial" charset="0"/>
                <a:ea typeface="ＭＳ Ｐゴシック" charset="-128"/>
              </a:defRPr>
            </a:lvl2pPr>
            <a:lvl3pPr marL="1143000" indent="-228600" defTabSz="909638">
              <a:defRPr>
                <a:solidFill>
                  <a:schemeClr val="tx1"/>
                </a:solidFill>
                <a:latin typeface="Arial" charset="0"/>
                <a:ea typeface="ＭＳ Ｐゴシック" charset="-128"/>
              </a:defRPr>
            </a:lvl3pPr>
            <a:lvl4pPr marL="1600200" indent="-228600" defTabSz="909638">
              <a:defRPr>
                <a:solidFill>
                  <a:schemeClr val="tx1"/>
                </a:solidFill>
                <a:latin typeface="Arial" charset="0"/>
                <a:ea typeface="ＭＳ Ｐゴシック" charset="-128"/>
              </a:defRPr>
            </a:lvl4pPr>
            <a:lvl5pPr marL="2057400" indent="-228600" defTabSz="909638">
              <a:defRPr>
                <a:solidFill>
                  <a:schemeClr val="tx1"/>
                </a:solidFill>
                <a:latin typeface="Arial" charset="0"/>
                <a:ea typeface="ＭＳ Ｐゴシック" charset="-128"/>
              </a:defRPr>
            </a:lvl5pPr>
            <a:lvl6pPr marL="2514600" indent="-228600" defTabSz="909638" fontAlgn="base">
              <a:spcBef>
                <a:spcPct val="0"/>
              </a:spcBef>
              <a:spcAft>
                <a:spcPct val="0"/>
              </a:spcAft>
              <a:defRPr>
                <a:solidFill>
                  <a:schemeClr val="tx1"/>
                </a:solidFill>
                <a:latin typeface="Arial" charset="0"/>
                <a:ea typeface="ＭＳ Ｐゴシック" charset="-128"/>
              </a:defRPr>
            </a:lvl6pPr>
            <a:lvl7pPr marL="2971800" indent="-228600" defTabSz="909638" fontAlgn="base">
              <a:spcBef>
                <a:spcPct val="0"/>
              </a:spcBef>
              <a:spcAft>
                <a:spcPct val="0"/>
              </a:spcAft>
              <a:defRPr>
                <a:solidFill>
                  <a:schemeClr val="tx1"/>
                </a:solidFill>
                <a:latin typeface="Arial" charset="0"/>
                <a:ea typeface="ＭＳ Ｐゴシック" charset="-128"/>
              </a:defRPr>
            </a:lvl7pPr>
            <a:lvl8pPr marL="3429000" indent="-228600" defTabSz="909638" fontAlgn="base">
              <a:spcBef>
                <a:spcPct val="0"/>
              </a:spcBef>
              <a:spcAft>
                <a:spcPct val="0"/>
              </a:spcAft>
              <a:defRPr>
                <a:solidFill>
                  <a:schemeClr val="tx1"/>
                </a:solidFill>
                <a:latin typeface="Arial" charset="0"/>
                <a:ea typeface="ＭＳ Ｐゴシック" charset="-128"/>
              </a:defRPr>
            </a:lvl8pPr>
            <a:lvl9pPr marL="3886200" indent="-228600" defTabSz="909638" fontAlgn="base">
              <a:spcBef>
                <a:spcPct val="0"/>
              </a:spcBef>
              <a:spcAft>
                <a:spcPct val="0"/>
              </a:spcAft>
              <a:defRPr>
                <a:solidFill>
                  <a:schemeClr val="tx1"/>
                </a:solidFill>
                <a:latin typeface="Arial" charset="0"/>
                <a:ea typeface="ＭＳ Ｐゴシック" charset="-128"/>
              </a:defRPr>
            </a:lvl9pPr>
          </a:lstStyle>
          <a:p>
            <a:pPr eaLnBrk="0" hangingPunct="0"/>
            <a:fld id="{1D3F33B5-10AA-B44D-B724-45B0A9C6D635}" type="slidenum">
              <a:rPr lang="en-US" altLang="en-US" sz="1600" i="1" smtClean="0">
                <a:solidFill>
                  <a:srgbClr val="000000"/>
                </a:solidFill>
                <a:effectLst>
                  <a:outerShdw blurRad="38100" dist="38100" dir="2700000" algn="tl">
                    <a:srgbClr val="C0C0C0"/>
                  </a:outerShdw>
                </a:effectLst>
                <a:latin typeface="Courier New" charset="0"/>
              </a:rPr>
              <a:pPr eaLnBrk="0" hangingPunct="0"/>
              <a:t>‹#›</a:t>
            </a:fld>
            <a:r>
              <a:rPr lang="en-US" altLang="en-US" sz="24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extLst>
      <p:ext uri="{BB962C8B-B14F-4D97-AF65-F5344CB8AC3E}">
        <p14:creationId xmlns:p14="http://schemas.microsoft.com/office/powerpoint/2010/main" val="1681430126"/>
      </p:ext>
    </p:extLst>
  </p:cSld>
  <p:clrMap bg1="lt1" tx1="dk1" bg2="lt2" tx2="dk2" accent1="accent1" accent2="accent2" accent3="accent3" accent4="accent4" accent5="accent5" accent6="accent6" hlink="hlink" folHlink="folHlink"/>
  <p:sldLayoutIdLst>
    <p:sldLayoutId id="2147549228" r:id="rId1"/>
    <p:sldLayoutId id="2147549231" r:id="rId2"/>
    <p:sldLayoutId id="2147549232" r:id="rId3"/>
    <p:sldLayoutId id="2147549233" r:id="rId4"/>
  </p:sldLayoutIdLst>
  <p:transition/>
  <p:hf hdr="0" ftr="0" dt="0"/>
  <p:txStyles>
    <p:titleStyle>
      <a:lvl1pPr algn="ctr" defTabSz="908050"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8050"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910" algn="ctr" defTabSz="912236" rtl="0" eaLnBrk="1" fontAlgn="base" hangingPunct="1">
        <a:spcBef>
          <a:spcPct val="0"/>
        </a:spcBef>
        <a:spcAft>
          <a:spcPct val="0"/>
        </a:spcAft>
        <a:defRPr sz="3600" b="1" u="sng">
          <a:solidFill>
            <a:srgbClr val="000099"/>
          </a:solidFill>
          <a:latin typeface="Arial" pitchFamily="-65" charset="0"/>
        </a:defRPr>
      </a:lvl6pPr>
      <a:lvl7pPr marL="913822" algn="ctr" defTabSz="912236" rtl="0" eaLnBrk="1" fontAlgn="base" hangingPunct="1">
        <a:spcBef>
          <a:spcPct val="0"/>
        </a:spcBef>
        <a:spcAft>
          <a:spcPct val="0"/>
        </a:spcAft>
        <a:defRPr sz="3600" b="1" u="sng">
          <a:solidFill>
            <a:srgbClr val="000099"/>
          </a:solidFill>
          <a:latin typeface="Arial" pitchFamily="-65" charset="0"/>
        </a:defRPr>
      </a:lvl7pPr>
      <a:lvl8pPr marL="1370734" algn="ctr" defTabSz="912236" rtl="0" eaLnBrk="1" fontAlgn="base" hangingPunct="1">
        <a:spcBef>
          <a:spcPct val="0"/>
        </a:spcBef>
        <a:spcAft>
          <a:spcPct val="0"/>
        </a:spcAft>
        <a:defRPr sz="3600" b="1" u="sng">
          <a:solidFill>
            <a:srgbClr val="000099"/>
          </a:solidFill>
          <a:latin typeface="Arial" pitchFamily="-65" charset="0"/>
        </a:defRPr>
      </a:lvl8pPr>
      <a:lvl9pPr marL="1827644" algn="ctr" defTabSz="912236" rtl="0" eaLnBrk="1" fontAlgn="base" hangingPunct="1">
        <a:spcBef>
          <a:spcPct val="0"/>
        </a:spcBef>
        <a:spcAft>
          <a:spcPct val="0"/>
        </a:spcAft>
        <a:defRPr sz="3600" b="1" u="sng">
          <a:solidFill>
            <a:srgbClr val="000099"/>
          </a:solidFill>
          <a:latin typeface="Arial" pitchFamily="-65" charset="0"/>
        </a:defRPr>
      </a:lvl9pPr>
    </p:titleStyle>
    <p:bodyStyle>
      <a:lvl1pPr marL="223838" indent="-223838" algn="l" defTabSz="908050"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6738" indent="-223838" algn="l" defTabSz="908050"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8050" indent="-222250"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3838" algn="l" defTabSz="908050"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3838" algn="l" defTabSz="908050"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3011"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992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6833"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3744" indent="-228455" algn="l" defTabSz="912236"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910" rtl="0" eaLnBrk="1" latinLnBrk="0" hangingPunct="1">
        <a:defRPr sz="1800" kern="1200">
          <a:solidFill>
            <a:schemeClr val="tx1"/>
          </a:solidFill>
          <a:latin typeface="+mn-lt"/>
          <a:ea typeface="+mn-ea"/>
          <a:cs typeface="+mn-cs"/>
        </a:defRPr>
      </a:lvl1pPr>
      <a:lvl2pPr marL="456910" algn="l" defTabSz="456910" rtl="0" eaLnBrk="1" latinLnBrk="0" hangingPunct="1">
        <a:defRPr sz="1800" kern="1200">
          <a:solidFill>
            <a:schemeClr val="tx1"/>
          </a:solidFill>
          <a:latin typeface="+mn-lt"/>
          <a:ea typeface="+mn-ea"/>
          <a:cs typeface="+mn-cs"/>
        </a:defRPr>
      </a:lvl2pPr>
      <a:lvl3pPr marL="913822" algn="l" defTabSz="456910" rtl="0" eaLnBrk="1" latinLnBrk="0" hangingPunct="1">
        <a:defRPr sz="1800" kern="1200">
          <a:solidFill>
            <a:schemeClr val="tx1"/>
          </a:solidFill>
          <a:latin typeface="+mn-lt"/>
          <a:ea typeface="+mn-ea"/>
          <a:cs typeface="+mn-cs"/>
        </a:defRPr>
      </a:lvl3pPr>
      <a:lvl4pPr marL="1370734" algn="l" defTabSz="456910" rtl="0" eaLnBrk="1" latinLnBrk="0" hangingPunct="1">
        <a:defRPr sz="1800" kern="1200">
          <a:solidFill>
            <a:schemeClr val="tx1"/>
          </a:solidFill>
          <a:latin typeface="+mn-lt"/>
          <a:ea typeface="+mn-ea"/>
          <a:cs typeface="+mn-cs"/>
        </a:defRPr>
      </a:lvl4pPr>
      <a:lvl5pPr marL="1827644" algn="l" defTabSz="456910" rtl="0" eaLnBrk="1" latinLnBrk="0" hangingPunct="1">
        <a:defRPr sz="1800" kern="1200">
          <a:solidFill>
            <a:schemeClr val="tx1"/>
          </a:solidFill>
          <a:latin typeface="+mn-lt"/>
          <a:ea typeface="+mn-ea"/>
          <a:cs typeface="+mn-cs"/>
        </a:defRPr>
      </a:lvl5pPr>
      <a:lvl6pPr marL="2284557" algn="l" defTabSz="456910" rtl="0" eaLnBrk="1" latinLnBrk="0" hangingPunct="1">
        <a:defRPr sz="1800" kern="1200">
          <a:solidFill>
            <a:schemeClr val="tx1"/>
          </a:solidFill>
          <a:latin typeface="+mn-lt"/>
          <a:ea typeface="+mn-ea"/>
          <a:cs typeface="+mn-cs"/>
        </a:defRPr>
      </a:lvl6pPr>
      <a:lvl7pPr marL="2741467" algn="l" defTabSz="456910" rtl="0" eaLnBrk="1" latinLnBrk="0" hangingPunct="1">
        <a:defRPr sz="1800" kern="1200">
          <a:solidFill>
            <a:schemeClr val="tx1"/>
          </a:solidFill>
          <a:latin typeface="+mn-lt"/>
          <a:ea typeface="+mn-ea"/>
          <a:cs typeface="+mn-cs"/>
        </a:defRPr>
      </a:lvl7pPr>
      <a:lvl8pPr marL="3198377" algn="l" defTabSz="456910" rtl="0" eaLnBrk="1" latinLnBrk="0" hangingPunct="1">
        <a:defRPr sz="1800" kern="1200">
          <a:solidFill>
            <a:schemeClr val="tx1"/>
          </a:solidFill>
          <a:latin typeface="+mn-lt"/>
          <a:ea typeface="+mn-ea"/>
          <a:cs typeface="+mn-cs"/>
        </a:defRPr>
      </a:lvl8pPr>
      <a:lvl9pPr marL="3655289" algn="l" defTabSz="45691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custDataLst>
              <p:tags r:id="rId15"/>
            </p:custDataLst>
          </p:nvPr>
        </p:nvSpPr>
        <p:spPr bwMode="auto">
          <a:xfrm>
            <a:off x="685800" y="609600"/>
            <a:ext cx="77724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ctr" anchorCtr="0" compatLnSpc="1">
            <a:prstTxWarp prst="textNoShape">
              <a:avLst/>
            </a:prstTxWarp>
          </a:bodyPr>
          <a:lstStyle/>
          <a:p>
            <a:pPr lvl="0"/>
            <a:r>
              <a:rPr lang="en-US" altLang="en-US"/>
              <a:t>Click to edit Master title style</a:t>
            </a:r>
          </a:p>
        </p:txBody>
      </p:sp>
      <p:sp>
        <p:nvSpPr>
          <p:cNvPr id="27651" name="Rectangle 3"/>
          <p:cNvSpPr>
            <a:spLocks noGrp="1" noChangeArrowheads="1"/>
          </p:cNvSpPr>
          <p:nvPr>
            <p:ph type="body" idx="1"/>
            <p:custDataLst>
              <p:tags r:id="rId16"/>
            </p:custDataLst>
          </p:nvPr>
        </p:nvSpPr>
        <p:spPr bwMode="auto">
          <a:xfrm>
            <a:off x="685800" y="1981200"/>
            <a:ext cx="7772400" cy="4638675"/>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946" tIns="45975" rIns="91946" bIns="4597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802566" name="Rectangle 6"/>
          <p:cNvSpPr>
            <a:spLocks noChangeArrowheads="1"/>
          </p:cNvSpPr>
          <p:nvPr>
            <p:custDataLst>
              <p:tags r:id="rId17"/>
            </p:custDataLst>
          </p:nvPr>
        </p:nvSpPr>
        <p:spPr bwMode="auto">
          <a:xfrm rot="16200000">
            <a:off x="7411245" y="5253831"/>
            <a:ext cx="3078162" cy="263525"/>
          </a:xfrm>
          <a:prstGeom prst="rect">
            <a:avLst/>
          </a:prstGeom>
          <a:noFill/>
          <a:ln w="9525">
            <a:noFill/>
            <a:miter lim="800000"/>
            <a:headEnd/>
            <a:tailEnd/>
          </a:ln>
          <a:effectLst/>
        </p:spPr>
        <p:txBody>
          <a:bodyPr lIns="91946" tIns="45975" rIns="91946" bIns="45975"/>
          <a:lstStyle>
            <a:lvl1pPr defTabSz="911225" eaLnBrk="0" hangingPunct="0">
              <a:defRPr sz="1200" b="1">
                <a:solidFill>
                  <a:schemeClr val="tx1"/>
                </a:solidFill>
                <a:latin typeface="Arial" charset="0"/>
                <a:ea typeface="ＭＳ Ｐゴシック" charset="-128"/>
              </a:defRPr>
            </a:lvl1pPr>
            <a:lvl2pPr marL="742950" indent="-285750" defTabSz="911225" eaLnBrk="0" hangingPunct="0">
              <a:defRPr sz="1200" b="1">
                <a:solidFill>
                  <a:schemeClr val="tx1"/>
                </a:solidFill>
                <a:latin typeface="Arial" charset="0"/>
                <a:ea typeface="ＭＳ Ｐゴシック" charset="-128"/>
              </a:defRPr>
            </a:lvl2pPr>
            <a:lvl3pPr marL="1143000" indent="-228600" defTabSz="911225" eaLnBrk="0" hangingPunct="0">
              <a:defRPr sz="1200" b="1">
                <a:solidFill>
                  <a:schemeClr val="tx1"/>
                </a:solidFill>
                <a:latin typeface="Arial" charset="0"/>
                <a:ea typeface="ＭＳ Ｐゴシック" charset="-128"/>
              </a:defRPr>
            </a:lvl3pPr>
            <a:lvl4pPr marL="1600200" indent="-228600" defTabSz="911225" eaLnBrk="0" hangingPunct="0">
              <a:defRPr sz="1200" b="1">
                <a:solidFill>
                  <a:schemeClr val="tx1"/>
                </a:solidFill>
                <a:latin typeface="Arial" charset="0"/>
                <a:ea typeface="ＭＳ Ｐゴシック" charset="-128"/>
              </a:defRPr>
            </a:lvl4pPr>
            <a:lvl5pPr marL="2057400" indent="-228600" defTabSz="911225" eaLnBrk="0" hangingPunct="0">
              <a:defRPr sz="1200" b="1">
                <a:solidFill>
                  <a:schemeClr val="tx1"/>
                </a:solidFill>
                <a:latin typeface="Arial" charset="0"/>
                <a:ea typeface="ＭＳ Ｐゴシック" charset="-128"/>
              </a:defRPr>
            </a:lvl5pPr>
            <a:lvl6pPr marL="2514600" indent="-228600" defTabSz="911225"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1225"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1225"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1225" eaLnBrk="0" fontAlgn="base" hangingPunct="0">
              <a:spcBef>
                <a:spcPct val="0"/>
              </a:spcBef>
              <a:spcAft>
                <a:spcPct val="0"/>
              </a:spcAft>
              <a:defRPr sz="1200" b="1">
                <a:solidFill>
                  <a:schemeClr val="tx1"/>
                </a:solidFill>
                <a:latin typeface="Arial" charset="0"/>
                <a:ea typeface="ＭＳ Ｐゴシック" charset="-128"/>
              </a:defRPr>
            </a:lvl9pPr>
          </a:lstStyle>
          <a:p>
            <a:fld id="{4D93AAA7-1206-634B-BBD3-106A32B5466C}" type="slidenum">
              <a:rPr lang="en-US" altLang="en-US" sz="1600" i="1">
                <a:solidFill>
                  <a:srgbClr val="000000"/>
                </a:solidFill>
                <a:effectLst>
                  <a:outerShdw blurRad="38100" dist="38100" dir="2700000" algn="tl">
                    <a:srgbClr val="C0C0C0"/>
                  </a:outerShdw>
                </a:effectLst>
                <a:latin typeface="Courier New" charset="0"/>
              </a:rPr>
              <a:pPr/>
              <a:t>‹#›</a:t>
            </a:fld>
            <a:r>
              <a:rPr lang="en-US" altLang="en-US" sz="1800">
                <a:solidFill>
                  <a:srgbClr val="808080"/>
                </a:solidFill>
              </a:rPr>
              <a:t> - </a:t>
            </a:r>
            <a:r>
              <a:rPr lang="en-US" altLang="en-US" sz="1000">
                <a:solidFill>
                  <a:srgbClr val="969696"/>
                </a:solidFill>
              </a:rPr>
              <a:t>Lectures.GersteinLab.org</a:t>
            </a:r>
            <a:endParaRPr lang="en-US" altLang="en-US" sz="300" b="0">
              <a:solidFill>
                <a:srgbClr val="000000"/>
              </a:solidFill>
            </a:endParaRPr>
          </a:p>
        </p:txBody>
      </p:sp>
    </p:spTree>
  </p:cSld>
  <p:clrMap bg1="lt1" tx1="dk1" bg2="lt2" tx2="dk2" accent1="accent1" accent2="accent2" accent3="accent3" accent4="accent4" accent5="accent5" accent6="accent6" hlink="hlink" folHlink="folHlink"/>
  <p:sldLayoutIdLst>
    <p:sldLayoutId id="2147548113" r:id="rId1"/>
    <p:sldLayoutId id="2147548114" r:id="rId2"/>
    <p:sldLayoutId id="2147548115" r:id="rId3"/>
    <p:sldLayoutId id="2147548116" r:id="rId4"/>
    <p:sldLayoutId id="2147548117" r:id="rId5"/>
    <p:sldLayoutId id="2147548118" r:id="rId6"/>
    <p:sldLayoutId id="2147548119" r:id="rId7"/>
    <p:sldLayoutId id="2147548120" r:id="rId8"/>
    <p:sldLayoutId id="2147548121" r:id="rId9"/>
    <p:sldLayoutId id="2147548122" r:id="rId10"/>
    <p:sldLayoutId id="2147548123" r:id="rId11"/>
    <p:sldLayoutId id="2147548124" r:id="rId12"/>
    <p:sldLayoutId id="2147548125" r:id="rId13"/>
  </p:sldLayoutIdLst>
  <p:transition/>
  <p:hf hdr="0" ftr="0" dt="0"/>
  <p:txStyles>
    <p:titleStyle>
      <a:lvl1pPr algn="ctr" defTabSz="909638" rtl="0" eaLnBrk="0" fontAlgn="base" hangingPunct="0">
        <a:spcBef>
          <a:spcPct val="0"/>
        </a:spcBef>
        <a:spcAft>
          <a:spcPct val="0"/>
        </a:spcAft>
        <a:defRPr sz="2400" b="1">
          <a:solidFill>
            <a:srgbClr val="22228B"/>
          </a:solidFill>
          <a:latin typeface="+mj-lt"/>
          <a:ea typeface="ＭＳ Ｐゴシック" pitchFamily="-65" charset="-128"/>
          <a:cs typeface="ＭＳ Ｐゴシック" pitchFamily="-65" charset="-128"/>
        </a:defRPr>
      </a:lvl1pPr>
      <a:lvl2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2pPr>
      <a:lvl3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3pPr>
      <a:lvl4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4pPr>
      <a:lvl5pPr algn="ctr" defTabSz="909638" rtl="0" eaLnBrk="0" fontAlgn="base" hangingPunct="0">
        <a:spcBef>
          <a:spcPct val="0"/>
        </a:spcBef>
        <a:spcAft>
          <a:spcPct val="0"/>
        </a:spcAft>
        <a:defRPr sz="2400" b="1">
          <a:solidFill>
            <a:srgbClr val="22228B"/>
          </a:solidFill>
          <a:latin typeface="Arial" pitchFamily="-65" charset="0"/>
          <a:ea typeface="ＭＳ Ｐゴシック" pitchFamily="-65" charset="-128"/>
          <a:cs typeface="ＭＳ Ｐゴシック" pitchFamily="-65" charset="-128"/>
        </a:defRPr>
      </a:lvl5pPr>
      <a:lvl6pPr marL="456625" algn="ctr" defTabSz="911668" rtl="0" eaLnBrk="1" fontAlgn="base" hangingPunct="1">
        <a:spcBef>
          <a:spcPct val="0"/>
        </a:spcBef>
        <a:spcAft>
          <a:spcPct val="0"/>
        </a:spcAft>
        <a:defRPr sz="3600" b="1" u="sng">
          <a:solidFill>
            <a:srgbClr val="000099"/>
          </a:solidFill>
          <a:latin typeface="Arial" pitchFamily="-65" charset="0"/>
        </a:defRPr>
      </a:lvl6pPr>
      <a:lvl7pPr marL="913254" algn="ctr" defTabSz="911668" rtl="0" eaLnBrk="1" fontAlgn="base" hangingPunct="1">
        <a:spcBef>
          <a:spcPct val="0"/>
        </a:spcBef>
        <a:spcAft>
          <a:spcPct val="0"/>
        </a:spcAft>
        <a:defRPr sz="3600" b="1" u="sng">
          <a:solidFill>
            <a:srgbClr val="000099"/>
          </a:solidFill>
          <a:latin typeface="Arial" pitchFamily="-65" charset="0"/>
        </a:defRPr>
      </a:lvl7pPr>
      <a:lvl8pPr marL="1369882" algn="ctr" defTabSz="911668" rtl="0" eaLnBrk="1" fontAlgn="base" hangingPunct="1">
        <a:spcBef>
          <a:spcPct val="0"/>
        </a:spcBef>
        <a:spcAft>
          <a:spcPct val="0"/>
        </a:spcAft>
        <a:defRPr sz="3600" b="1" u="sng">
          <a:solidFill>
            <a:srgbClr val="000099"/>
          </a:solidFill>
          <a:latin typeface="Arial" pitchFamily="-65" charset="0"/>
        </a:defRPr>
      </a:lvl8pPr>
      <a:lvl9pPr marL="1826508" algn="ctr" defTabSz="911668" rtl="0" eaLnBrk="1" fontAlgn="base" hangingPunct="1">
        <a:spcBef>
          <a:spcPct val="0"/>
        </a:spcBef>
        <a:spcAft>
          <a:spcPct val="0"/>
        </a:spcAft>
        <a:defRPr sz="3600" b="1" u="sng">
          <a:solidFill>
            <a:srgbClr val="000099"/>
          </a:solidFill>
          <a:latin typeface="Arial" pitchFamily="-65" charset="0"/>
        </a:defRPr>
      </a:lvl9pPr>
    </p:titleStyle>
    <p:bodyStyle>
      <a:lvl1pPr marL="225425" indent="-225425" algn="l" defTabSz="909638" rtl="0" eaLnBrk="0" fontAlgn="base" hangingPunct="0">
        <a:spcBef>
          <a:spcPct val="20000"/>
        </a:spcBef>
        <a:spcAft>
          <a:spcPct val="0"/>
        </a:spcAft>
        <a:buChar char="•"/>
        <a:defRPr sz="2400">
          <a:solidFill>
            <a:schemeClr val="tx1"/>
          </a:solidFill>
          <a:latin typeface="+mn-lt"/>
          <a:ea typeface="ＭＳ Ｐゴシック" pitchFamily="-65" charset="-128"/>
          <a:cs typeface="ＭＳ Ｐゴシック" pitchFamily="-65" charset="-128"/>
        </a:defRPr>
      </a:lvl1pPr>
      <a:lvl2pPr marL="568325" indent="-225425" algn="l" defTabSz="909638" rtl="0" eaLnBrk="0" fontAlgn="base" hangingPunct="0">
        <a:spcBef>
          <a:spcPct val="20000"/>
        </a:spcBef>
        <a:spcAft>
          <a:spcPct val="0"/>
        </a:spcAft>
        <a:buFont typeface="Lucida Grande" charset="0"/>
        <a:buChar char="-"/>
        <a:defRPr sz="2400">
          <a:solidFill>
            <a:schemeClr val="tx1"/>
          </a:solidFill>
          <a:latin typeface="+mn-lt"/>
          <a:ea typeface="ＭＳ Ｐゴシック" pitchFamily="-65" charset="-128"/>
        </a:defRPr>
      </a:lvl2pPr>
      <a:lvl3pPr marL="909638" indent="-223838"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3pPr>
      <a:lvl4pPr marL="1371600" indent="-225425" algn="l" defTabSz="909638" rtl="0" eaLnBrk="0" fontAlgn="base" hangingPunct="0">
        <a:spcBef>
          <a:spcPct val="20000"/>
        </a:spcBef>
        <a:spcAft>
          <a:spcPct val="0"/>
        </a:spcAft>
        <a:buChar char="–"/>
        <a:defRPr sz="2000">
          <a:solidFill>
            <a:schemeClr val="tx1"/>
          </a:solidFill>
          <a:latin typeface="+mn-lt"/>
          <a:ea typeface="ＭＳ Ｐゴシック" pitchFamily="-65" charset="-128"/>
        </a:defRPr>
      </a:lvl4pPr>
      <a:lvl5pPr marL="1822450" indent="-225425" algn="l" defTabSz="909638" rtl="0" eaLnBrk="0" fontAlgn="base" hangingPunct="0">
        <a:spcBef>
          <a:spcPct val="20000"/>
        </a:spcBef>
        <a:spcAft>
          <a:spcPct val="0"/>
        </a:spcAft>
        <a:buFont typeface="Lucida Grande" charset="0"/>
        <a:buChar char="*"/>
        <a:defRPr sz="2000">
          <a:solidFill>
            <a:schemeClr val="tx1"/>
          </a:solidFill>
          <a:latin typeface="+mn-lt"/>
          <a:ea typeface="ＭＳ Ｐゴシック" pitchFamily="-65" charset="-128"/>
        </a:defRPr>
      </a:lvl5pPr>
      <a:lvl6pPr marL="2511448"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68077"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4702"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1329" indent="-228313" algn="l" defTabSz="911668"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en-US"/>
      </a:defPPr>
      <a:lvl1pPr marL="0" algn="l" defTabSz="456625" rtl="0" eaLnBrk="1" latinLnBrk="0" hangingPunct="1">
        <a:defRPr sz="1800" kern="1200">
          <a:solidFill>
            <a:schemeClr val="tx1"/>
          </a:solidFill>
          <a:latin typeface="+mn-lt"/>
          <a:ea typeface="+mn-ea"/>
          <a:cs typeface="+mn-cs"/>
        </a:defRPr>
      </a:lvl1pPr>
      <a:lvl2pPr marL="456625" algn="l" defTabSz="456625" rtl="0" eaLnBrk="1" latinLnBrk="0" hangingPunct="1">
        <a:defRPr sz="1800" kern="1200">
          <a:solidFill>
            <a:schemeClr val="tx1"/>
          </a:solidFill>
          <a:latin typeface="+mn-lt"/>
          <a:ea typeface="+mn-ea"/>
          <a:cs typeface="+mn-cs"/>
        </a:defRPr>
      </a:lvl2pPr>
      <a:lvl3pPr marL="913254" algn="l" defTabSz="456625" rtl="0" eaLnBrk="1" latinLnBrk="0" hangingPunct="1">
        <a:defRPr sz="1800" kern="1200">
          <a:solidFill>
            <a:schemeClr val="tx1"/>
          </a:solidFill>
          <a:latin typeface="+mn-lt"/>
          <a:ea typeface="+mn-ea"/>
          <a:cs typeface="+mn-cs"/>
        </a:defRPr>
      </a:lvl3pPr>
      <a:lvl4pPr marL="1369882" algn="l" defTabSz="456625" rtl="0" eaLnBrk="1" latinLnBrk="0" hangingPunct="1">
        <a:defRPr sz="1800" kern="1200">
          <a:solidFill>
            <a:schemeClr val="tx1"/>
          </a:solidFill>
          <a:latin typeface="+mn-lt"/>
          <a:ea typeface="+mn-ea"/>
          <a:cs typeface="+mn-cs"/>
        </a:defRPr>
      </a:lvl4pPr>
      <a:lvl5pPr marL="1826508" algn="l" defTabSz="456625" rtl="0" eaLnBrk="1" latinLnBrk="0" hangingPunct="1">
        <a:defRPr sz="1800" kern="1200">
          <a:solidFill>
            <a:schemeClr val="tx1"/>
          </a:solidFill>
          <a:latin typeface="+mn-lt"/>
          <a:ea typeface="+mn-ea"/>
          <a:cs typeface="+mn-cs"/>
        </a:defRPr>
      </a:lvl5pPr>
      <a:lvl6pPr marL="2283135" algn="l" defTabSz="456625" rtl="0" eaLnBrk="1" latinLnBrk="0" hangingPunct="1">
        <a:defRPr sz="1800" kern="1200">
          <a:solidFill>
            <a:schemeClr val="tx1"/>
          </a:solidFill>
          <a:latin typeface="+mn-lt"/>
          <a:ea typeface="+mn-ea"/>
          <a:cs typeface="+mn-cs"/>
        </a:defRPr>
      </a:lvl6pPr>
      <a:lvl7pPr marL="2739763" algn="l" defTabSz="456625" rtl="0" eaLnBrk="1" latinLnBrk="0" hangingPunct="1">
        <a:defRPr sz="1800" kern="1200">
          <a:solidFill>
            <a:schemeClr val="tx1"/>
          </a:solidFill>
          <a:latin typeface="+mn-lt"/>
          <a:ea typeface="+mn-ea"/>
          <a:cs typeface="+mn-cs"/>
        </a:defRPr>
      </a:lvl7pPr>
      <a:lvl8pPr marL="3196385" algn="l" defTabSz="456625" rtl="0" eaLnBrk="1" latinLnBrk="0" hangingPunct="1">
        <a:defRPr sz="1800" kern="1200">
          <a:solidFill>
            <a:schemeClr val="tx1"/>
          </a:solidFill>
          <a:latin typeface="+mn-lt"/>
          <a:ea typeface="+mn-ea"/>
          <a:cs typeface="+mn-cs"/>
        </a:defRPr>
      </a:lvl8pPr>
      <a:lvl9pPr marL="3653016" algn="l" defTabSz="45662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1.xml"/><Relationship Id="rId1" Type="http://schemas.openxmlformats.org/officeDocument/2006/relationships/slideLayout" Target="../slideLayouts/slideLayout1016.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05.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005.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462.xml"/><Relationship Id="rId1" Type="http://schemas.openxmlformats.org/officeDocument/2006/relationships/themeOverride" Target="../theme/themeOverride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9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62.xml"/><Relationship Id="rId1" Type="http://schemas.openxmlformats.org/officeDocument/2006/relationships/themeOverride" Target="../theme/themeOverride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94.xml"/></Relationships>
</file>

<file path=ppt/slides/_rels/slide17.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944.xml"/></Relationships>
</file>

<file path=ppt/slides/_rels/slide18.xml.rels><?xml version="1.0" encoding="UTF-8" standalone="yes"?>
<Relationships xmlns="http://schemas.openxmlformats.org/package/2006/relationships"><Relationship Id="rId2" Type="http://schemas.openxmlformats.org/officeDocument/2006/relationships/hyperlink" Target="https://doi.org/10.1038/nrg2958" TargetMode="External"/><Relationship Id="rId1" Type="http://schemas.openxmlformats.org/officeDocument/2006/relationships/slideLayout" Target="../slideLayouts/slideLayout80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93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931.xml"/><Relationship Id="rId5" Type="http://schemas.microsoft.com/office/2007/relationships/hdphoto" Target="../media/hdphoto2.wdp"/><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930.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xml"/><Relationship Id="rId1" Type="http://schemas.openxmlformats.org/officeDocument/2006/relationships/slideLayout" Target="../slideLayouts/slideLayout930.xml"/><Relationship Id="rId6" Type="http://schemas.openxmlformats.org/officeDocument/2006/relationships/image" Target="../media/image16.png"/><Relationship Id="rId5" Type="http://schemas.openxmlformats.org/officeDocument/2006/relationships/image" Target="../media/image67.png"/><Relationship Id="rId4" Type="http://schemas.openxmlformats.org/officeDocument/2006/relationships/image" Target="../media/image50.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3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462.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35.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
          <p:cNvSpPr>
            <a:spLocks noGrp="1" noChangeArrowheads="1"/>
          </p:cNvSpPr>
          <p:nvPr>
            <p:ph type="subTitle" idx="1"/>
          </p:nvPr>
        </p:nvSpPr>
        <p:spPr>
          <a:xfrm>
            <a:off x="228600" y="6175046"/>
            <a:ext cx="1464965" cy="606754"/>
          </a:xfrm>
        </p:spPr>
        <p:txBody>
          <a:bodyPr/>
          <a:lstStyle/>
          <a:p>
            <a:pPr algn="l" eaLnBrk="1" hangingPunct="1"/>
            <a:r>
              <a:rPr lang="en-US" altLang="x-none" sz="1600" dirty="0">
                <a:ea typeface="ＭＳ Ｐゴシック" charset="-128"/>
              </a:rPr>
              <a:t>Mark Gerstein</a:t>
            </a:r>
            <a:br>
              <a:rPr lang="en-US" altLang="x-none" sz="1600" dirty="0">
                <a:ea typeface="ＭＳ Ｐゴシック" charset="-128"/>
              </a:rPr>
            </a:br>
            <a:r>
              <a:rPr lang="en-US" altLang="x-none" sz="1600" dirty="0">
                <a:ea typeface="ＭＳ Ｐゴシック" charset="-128"/>
              </a:rPr>
              <a:t>Yale U.</a:t>
            </a:r>
          </a:p>
        </p:txBody>
      </p:sp>
      <p:sp>
        <p:nvSpPr>
          <p:cNvPr id="5124" name="Rectangle 5"/>
          <p:cNvSpPr>
            <a:spLocks noChangeArrowheads="1"/>
          </p:cNvSpPr>
          <p:nvPr/>
        </p:nvSpPr>
        <p:spPr bwMode="auto">
          <a:xfrm>
            <a:off x="8556625" y="0"/>
            <a:ext cx="587375" cy="6858000"/>
          </a:xfrm>
          <a:prstGeom prst="rect">
            <a:avLst/>
          </a:prstGeom>
          <a:solidFill>
            <a:srgbClr val="FFFF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Font typeface="Symbol" charset="2"/>
              <a:buChar char="à"/>
              <a:defRPr>
                <a:solidFill>
                  <a:schemeClr val="tx1"/>
                </a:solidFill>
                <a:latin typeface="Arial" charset="0"/>
                <a:ea typeface="ＭＳ Ｐゴシック" charset="-128"/>
              </a:defRPr>
            </a:lvl2pPr>
            <a:lvl3pPr marL="1143000" indent="-228600">
              <a:spcBef>
                <a:spcPct val="20000"/>
              </a:spcBef>
              <a:buChar char="•"/>
              <a:defRPr>
                <a:solidFill>
                  <a:schemeClr val="tx1"/>
                </a:solidFill>
                <a:latin typeface="Arial" charset="0"/>
                <a:ea typeface="ＭＳ Ｐゴシック" charset="-128"/>
              </a:defRPr>
            </a:lvl3pPr>
            <a:lvl4pPr marL="1600200" indent="-228600">
              <a:spcBef>
                <a:spcPct val="20000"/>
              </a:spcBef>
              <a:buChar char="–"/>
              <a:defRPr>
                <a:solidFill>
                  <a:schemeClr val="tx1"/>
                </a:solidFill>
                <a:latin typeface="Arial" charset="0"/>
                <a:ea typeface="ＭＳ Ｐゴシック" charset="-128"/>
              </a:defRPr>
            </a:lvl4pPr>
            <a:lvl5pPr marL="2057400" indent="-228600">
              <a:spcBef>
                <a:spcPct val="20000"/>
              </a:spcBef>
              <a:buChar char="»"/>
              <a:defRPr>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a:solidFill>
                  <a:schemeClr val="tx1"/>
                </a:solidFill>
                <a:latin typeface="Arial" charset="0"/>
                <a:ea typeface="ＭＳ Ｐゴシック" charset="-128"/>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x-none" altLang="x-none" sz="3600" b="1" i="0" u="none" strike="noStrike" kern="1200" cap="none" spc="0" normalizeH="0" baseline="0" noProof="0">
              <a:ln>
                <a:noFill/>
              </a:ln>
              <a:solidFill>
                <a:srgbClr val="FFFFFF"/>
              </a:solidFill>
              <a:effectLst/>
              <a:uLnTx/>
              <a:uFillTx/>
              <a:latin typeface="Arial" charset="0"/>
              <a:ea typeface="ＭＳ Ｐゴシック" charset="-128"/>
              <a:cs typeface=""/>
            </a:endParaRPr>
          </a:p>
        </p:txBody>
      </p:sp>
      <p:pic>
        <p:nvPicPr>
          <p:cNvPr id="4" name="Picture 3">
            <a:extLst>
              <a:ext uri="{FF2B5EF4-FFF2-40B4-BE49-F238E27FC236}">
                <a16:creationId xmlns:a16="http://schemas.microsoft.com/office/drawing/2014/main" id="{D7BCC422-BA08-6284-A4AE-2840DDD837FE}"/>
              </a:ext>
            </a:extLst>
          </p:cNvPr>
          <p:cNvPicPr>
            <a:picLocks noChangeAspect="1"/>
          </p:cNvPicPr>
          <p:nvPr/>
        </p:nvPicPr>
        <p:blipFill>
          <a:blip r:embed="rId3"/>
          <a:stretch>
            <a:fillRect/>
          </a:stretch>
        </p:blipFill>
        <p:spPr>
          <a:xfrm>
            <a:off x="1762997" y="1476573"/>
            <a:ext cx="5618006" cy="4314627"/>
          </a:xfrm>
          <a:prstGeom prst="rect">
            <a:avLst/>
          </a:prstGeom>
        </p:spPr>
      </p:pic>
      <p:sp>
        <p:nvSpPr>
          <p:cNvPr id="2" name="Rectangle 4">
            <a:extLst>
              <a:ext uri="{FF2B5EF4-FFF2-40B4-BE49-F238E27FC236}">
                <a16:creationId xmlns:a16="http://schemas.microsoft.com/office/drawing/2014/main" id="{E7A36139-0478-44C0-C73E-8E1A0189F010}"/>
              </a:ext>
            </a:extLst>
          </p:cNvPr>
          <p:cNvSpPr txBox="1">
            <a:spLocks noChangeArrowheads="1"/>
          </p:cNvSpPr>
          <p:nvPr/>
        </p:nvSpPr>
        <p:spPr bwMode="auto">
          <a:xfrm>
            <a:off x="283464" y="259932"/>
            <a:ext cx="8577072" cy="934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800" b="1" i="0" u="none" strike="noStrike" kern="0" cap="none" spc="0" normalizeH="0" baseline="0" noProof="0" dirty="0">
                <a:ln>
                  <a:noFill/>
                </a:ln>
                <a:solidFill>
                  <a:srgbClr val="000000"/>
                </a:solidFill>
                <a:effectLst/>
                <a:uLnTx/>
                <a:uFillTx/>
                <a:latin typeface="Arial"/>
                <a:ea typeface="ＭＳ Ｐゴシック" charset="-128"/>
              </a:rPr>
              <a:t>Biomedical Data Science</a:t>
            </a:r>
            <a:r>
              <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rPr>
              <a:t> </a:t>
            </a:r>
            <a:r>
              <a:rPr kumimoji="0" lang="en-US" altLang="x-none" sz="1600" b="0" i="0" u="none" strike="noStrike" kern="0" cap="none" spc="0" normalizeH="0" baseline="0" noProof="0" dirty="0">
                <a:ln>
                  <a:noFill/>
                </a:ln>
                <a:solidFill>
                  <a:srgbClr val="000000"/>
                </a:solidFill>
                <a:effectLst/>
                <a:uLnTx/>
                <a:uFillTx/>
                <a:latin typeface="Arial"/>
                <a:ea typeface="ＭＳ Ｐゴシック" charset="-128"/>
              </a:rPr>
              <a:t>(</a:t>
            </a:r>
            <a:r>
              <a:rPr kumimoji="0" lang="en-US" altLang="x-none" sz="1600" b="0" i="0" u="none" strike="noStrike" kern="1200" cap="none" spc="0" normalizeH="0" baseline="0" noProof="0" dirty="0" err="1">
                <a:ln>
                  <a:noFill/>
                </a:ln>
                <a:solidFill>
                  <a:srgbClr val="000000"/>
                </a:solidFill>
                <a:effectLst/>
                <a:uLnTx/>
                <a:uFillTx/>
                <a:latin typeface="Arial"/>
                <a:ea typeface="ＭＳ Ｐゴシック" charset="-128"/>
              </a:rPr>
              <a:t>GersteinLab.org</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/courses/452)</a:t>
            </a:r>
          </a:p>
          <a:p>
            <a:pPr marL="0" marR="0" lvl="0" indent="0" algn="ctr" defTabSz="914400" rtl="0" eaLnBrk="1" fontAlgn="base" latinLnBrk="0" hangingPunct="1">
              <a:lnSpc>
                <a:spcPct val="80000"/>
              </a:lnSpc>
              <a:spcBef>
                <a:spcPct val="20000"/>
              </a:spcBef>
              <a:spcAft>
                <a:spcPct val="0"/>
              </a:spcAft>
              <a:buClrTx/>
              <a:buSzTx/>
              <a:buFontTx/>
              <a:buNone/>
              <a:tabLst/>
              <a:defRPr/>
            </a:pPr>
            <a:r>
              <a:rPr lang="en-US" altLang="en-US" sz="2800" b="1" u="none" dirty="0">
                <a:ea typeface="ＭＳ Ｐゴシック" panose="020B0600070205080204" pitchFamily="34" charset="-128"/>
              </a:rPr>
              <a:t>Variant Identification, Focusing on SVs</a:t>
            </a:r>
            <a:r>
              <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rPr>
              <a:t> </a:t>
            </a:r>
            <a:r>
              <a:rPr kumimoji="0" lang="en-US" altLang="x-none" sz="1600" b="0" i="0" u="none" strike="noStrike" kern="1200" cap="none" spc="0" normalizeH="0" baseline="0" noProof="0" dirty="0">
                <a:ln>
                  <a:noFill/>
                </a:ln>
                <a:solidFill>
                  <a:srgbClr val="000000"/>
                </a:solidFill>
                <a:effectLst/>
                <a:uLnTx/>
                <a:uFillTx/>
                <a:latin typeface="Arial"/>
                <a:ea typeface="ＭＳ Ｐゴシック" charset="-128"/>
              </a:rPr>
              <a:t>(25m6a)</a:t>
            </a:r>
          </a:p>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altLang="x-none" sz="2000" b="1" i="0" u="none" strike="noStrike" kern="1200" cap="none" spc="0" normalizeH="0" baseline="0" noProof="0" dirty="0">
                <a:ln>
                  <a:noFill/>
                </a:ln>
                <a:solidFill>
                  <a:srgbClr val="000000"/>
                </a:solidFill>
                <a:effectLst/>
                <a:uLnTx/>
                <a:uFillTx/>
                <a:latin typeface="Arial"/>
                <a:ea typeface="ＭＳ Ｐゴシック" charset="-128"/>
              </a:rPr>
              <a:t> </a:t>
            </a:r>
          </a:p>
          <a:p>
            <a:pPr marL="0" marR="0" lvl="0" indent="0" algn="ctr" defTabSz="914400" rtl="0" eaLnBrk="1" fontAlgn="base" latinLnBrk="0" hangingPunct="1">
              <a:lnSpc>
                <a:spcPct val="80000"/>
              </a:lnSpc>
              <a:spcBef>
                <a:spcPct val="20000"/>
              </a:spcBef>
              <a:spcAft>
                <a:spcPct val="0"/>
              </a:spcAft>
              <a:buClrTx/>
              <a:buSzTx/>
              <a:buFontTx/>
              <a:buNone/>
              <a:tabLst/>
              <a:defRPr/>
            </a:pPr>
            <a:endParaRPr kumimoji="0" lang="en-US" altLang="x-none" sz="2000" b="1" i="0" u="none" strike="noStrike" kern="0" cap="none" spc="0" normalizeH="0" baseline="0" noProof="0" dirty="0">
              <a:ln>
                <a:noFill/>
              </a:ln>
              <a:solidFill>
                <a:srgbClr val="000000"/>
              </a:solidFill>
              <a:effectLst/>
              <a:uLnTx/>
              <a:uFillTx/>
              <a:latin typeface="Arial"/>
              <a:ea typeface="ＭＳ Ｐゴシック" charset="-128"/>
            </a:endParaRPr>
          </a:p>
        </p:txBody>
      </p:sp>
      <p:sp>
        <p:nvSpPr>
          <p:cNvPr id="6" name="Rectangle 4">
            <a:extLst>
              <a:ext uri="{FF2B5EF4-FFF2-40B4-BE49-F238E27FC236}">
                <a16:creationId xmlns:a16="http://schemas.microsoft.com/office/drawing/2014/main" id="{FD1F2A44-489F-A451-BEA1-689BEA6115DC}"/>
              </a:ext>
            </a:extLst>
          </p:cNvPr>
          <p:cNvSpPr txBox="1">
            <a:spLocks noChangeArrowheads="1"/>
          </p:cNvSpPr>
          <p:nvPr/>
        </p:nvSpPr>
        <p:spPr bwMode="auto">
          <a:xfrm>
            <a:off x="5791200" y="6019800"/>
            <a:ext cx="316270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2400">
                <a:solidFill>
                  <a:schemeClr val="tx1"/>
                </a:solidFill>
                <a:latin typeface="+mn-lt"/>
                <a:ea typeface="ＭＳ Ｐゴシック" pitchFamily="-111" charset="-128"/>
                <a:cs typeface="ＭＳ Ｐゴシック" pitchFamily="-111" charset="-128"/>
              </a:defRPr>
            </a:lvl1pPr>
            <a:lvl2pPr marL="457200" indent="0" algn="ctr" rtl="0" eaLnBrk="0" fontAlgn="base" hangingPunct="0">
              <a:spcBef>
                <a:spcPct val="20000"/>
              </a:spcBef>
              <a:spcAft>
                <a:spcPct val="0"/>
              </a:spcAft>
              <a:buFont typeface="Symbol" pitchFamily="2" charset="2"/>
              <a:buNone/>
              <a:defRPr>
                <a:solidFill>
                  <a:schemeClr val="tx1"/>
                </a:solidFill>
                <a:latin typeface="+mn-lt"/>
                <a:ea typeface="ＭＳ Ｐゴシック" charset="-128"/>
              </a:defRPr>
            </a:lvl2pPr>
            <a:lvl3pPr marL="914400" indent="0" algn="ctr" rtl="0" eaLnBrk="0" fontAlgn="base" hangingPunct="0">
              <a:spcBef>
                <a:spcPct val="20000"/>
              </a:spcBef>
              <a:spcAft>
                <a:spcPct val="0"/>
              </a:spcAft>
              <a:buNone/>
              <a:defRPr>
                <a:solidFill>
                  <a:schemeClr val="tx1"/>
                </a:solidFill>
                <a:latin typeface="+mn-lt"/>
                <a:ea typeface="ＭＳ Ｐゴシック" charset="-128"/>
              </a:defRPr>
            </a:lvl3pPr>
            <a:lvl4pPr marL="1371600" indent="0" algn="ctr" rtl="0" eaLnBrk="0" fontAlgn="base" hangingPunct="0">
              <a:spcBef>
                <a:spcPct val="20000"/>
              </a:spcBef>
              <a:spcAft>
                <a:spcPct val="0"/>
              </a:spcAft>
              <a:buNone/>
              <a:defRPr>
                <a:solidFill>
                  <a:schemeClr val="tx1"/>
                </a:solidFill>
                <a:latin typeface="+mn-lt"/>
                <a:ea typeface="ＭＳ Ｐゴシック" charset="-128"/>
              </a:defRPr>
            </a:lvl4pPr>
            <a:lvl5pPr marL="1828800" indent="0" algn="ctr" rtl="0" eaLnBrk="0" fontAlgn="base" hangingPunct="0">
              <a:spcBef>
                <a:spcPct val="20000"/>
              </a:spcBef>
              <a:spcAft>
                <a:spcPct val="0"/>
              </a:spcAft>
              <a:buNone/>
              <a:defRPr>
                <a:solidFill>
                  <a:schemeClr val="tx1"/>
                </a:solidFill>
                <a:latin typeface="+mn-lt"/>
                <a:ea typeface="ＭＳ Ｐゴシック" charset="-128"/>
              </a:defRPr>
            </a:lvl5pPr>
            <a:lvl6pPr marL="2286000" indent="0" algn="ctr" rtl="0" fontAlgn="base">
              <a:spcBef>
                <a:spcPct val="20000"/>
              </a:spcBef>
              <a:spcAft>
                <a:spcPct val="0"/>
              </a:spcAft>
              <a:buNone/>
              <a:defRPr>
                <a:solidFill>
                  <a:schemeClr val="tx1"/>
                </a:solidFill>
                <a:latin typeface="+mn-lt"/>
                <a:ea typeface="ＭＳ Ｐゴシック" charset="-128"/>
              </a:defRPr>
            </a:lvl6pPr>
            <a:lvl7pPr marL="2743200" indent="0" algn="ctr" rtl="0" fontAlgn="base">
              <a:spcBef>
                <a:spcPct val="20000"/>
              </a:spcBef>
              <a:spcAft>
                <a:spcPct val="0"/>
              </a:spcAft>
              <a:buNone/>
              <a:defRPr>
                <a:solidFill>
                  <a:schemeClr val="tx1"/>
                </a:solidFill>
                <a:latin typeface="+mn-lt"/>
                <a:ea typeface="ＭＳ Ｐゴシック" charset="-128"/>
              </a:defRPr>
            </a:lvl7pPr>
            <a:lvl8pPr marL="3200400" indent="0" algn="ctr" rtl="0" fontAlgn="base">
              <a:spcBef>
                <a:spcPct val="20000"/>
              </a:spcBef>
              <a:spcAft>
                <a:spcPct val="0"/>
              </a:spcAft>
              <a:buNone/>
              <a:defRPr>
                <a:solidFill>
                  <a:schemeClr val="tx1"/>
                </a:solidFill>
                <a:latin typeface="+mn-lt"/>
                <a:ea typeface="ＭＳ Ｐゴシック" charset="-128"/>
              </a:defRPr>
            </a:lvl8pPr>
            <a:lvl9pPr marL="3657600" indent="0" algn="ctr" rtl="0" fontAlgn="base">
              <a:spcBef>
                <a:spcPct val="20000"/>
              </a:spcBef>
              <a:spcAft>
                <a:spcPct val="0"/>
              </a:spcAft>
              <a:buNone/>
              <a:defRPr>
                <a:solidFill>
                  <a:schemeClr val="tx1"/>
                </a:solidFill>
                <a:latin typeface="+mn-lt"/>
                <a:ea typeface="ＭＳ Ｐゴシック"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altLang="en-US" sz="1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rPr>
              <a:t>Last edit in spring ’</a:t>
            </a:r>
            <a:r>
              <a:rPr kumimoji="0"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rPr>
              <a:t>25. Unchanged (but with slight edits) </a:t>
            </a:r>
            <a:r>
              <a:rPr lang="en-US" altLang="ja-JP" sz="1400" b="0" dirty="0">
                <a:solidFill>
                  <a:srgbClr val="000000"/>
                </a:solidFill>
                <a:latin typeface="Arial"/>
                <a:ea typeface="ＭＳ Ｐゴシック" panose="020B0600070205080204" pitchFamily="34" charset="-128"/>
              </a:rPr>
              <a:t>from </a:t>
            </a:r>
            <a:r>
              <a:rPr kumimoji="0" lang="en-US" altLang="ja-JP" sz="1400" b="0" i="0" u="none" strike="noStrike" kern="1200" cap="none" spc="0" normalizeH="0" baseline="0" noProof="0" dirty="0">
                <a:ln>
                  <a:noFill/>
                </a:ln>
                <a:solidFill>
                  <a:srgbClr val="000000"/>
                </a:solidFill>
                <a:effectLst/>
                <a:uLnTx/>
                <a:uFillTx/>
                <a:latin typeface="Arial"/>
                <a:ea typeface="ＭＳ Ｐゴシック" panose="020B0600070205080204" pitchFamily="34" charset="-128"/>
              </a:rPr>
              <a:t>22m6a &amp; 2021’s M6a [which has a video]. </a:t>
            </a:r>
            <a:endParaRPr kumimoji="0" lang="en-US" altLang="x-none" sz="1400" b="0" i="0" u="none" strike="noStrike" kern="0" cap="none" spc="0" normalizeH="0" baseline="0" noProof="0" dirty="0">
              <a:ln>
                <a:noFill/>
              </a:ln>
              <a:solidFill>
                <a:srgbClr val="000000"/>
              </a:solidFill>
              <a:effectLst/>
              <a:uLnTx/>
              <a:uFillTx/>
              <a:latin typeface="Arial"/>
              <a:ea typeface="ＭＳ Ｐゴシック" charset="-128"/>
            </a:endParaRPr>
          </a:p>
        </p:txBody>
      </p:sp>
    </p:spTree>
    <p:extLst>
      <p:ext uri="{BB962C8B-B14F-4D97-AF65-F5344CB8AC3E}">
        <p14:creationId xmlns:p14="http://schemas.microsoft.com/office/powerpoint/2010/main" val="4225205590"/>
      </p:ext>
    </p:extLst>
  </p:cSld>
  <p:clrMapOvr>
    <a:masterClrMapping/>
  </p:clrMapOvr>
  <mc:AlternateContent xmlns:mc="http://schemas.openxmlformats.org/markup-compatibility/2006" xmlns:p14="http://schemas.microsoft.com/office/powerpoint/2010/main">
    <mc:Choice Requires="p14">
      <p:transition spd="slow" p14:dur="2000" advTm="32048"/>
    </mc:Choice>
    <mc:Fallback xmlns="">
      <p:transition spd="slow" advTm="3204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41" name="Title 1"/>
          <p:cNvSpPr>
            <a:spLocks noGrp="1"/>
          </p:cNvSpPr>
          <p:nvPr>
            <p:ph type="title"/>
          </p:nvPr>
        </p:nvSpPr>
        <p:spPr>
          <a:xfrm>
            <a:off x="693738" y="244475"/>
            <a:ext cx="7772400" cy="1143000"/>
          </a:xfrm>
        </p:spPr>
        <p:txBody>
          <a:bodyPr/>
          <a:lstStyle/>
          <a:p>
            <a:pPr eaLnBrk="1" hangingPunct="1"/>
            <a:r>
              <a:rPr lang="en-US" altLang="en-US" dirty="0">
                <a:ea typeface="ＭＳ Ｐゴシック" charset="-128"/>
              </a:rPr>
              <a:t>Example of Application to RD data</a:t>
            </a:r>
          </a:p>
        </p:txBody>
      </p:sp>
      <p:pic>
        <p:nvPicPr>
          <p:cNvPr id="471042" name="Picture 2"/>
          <p:cNvPicPr>
            <a:picLocks noChangeAspect="1"/>
          </p:cNvPicPr>
          <p:nvPr/>
        </p:nvPicPr>
        <p:blipFill>
          <a:blip r:embed="rId2">
            <a:extLst>
              <a:ext uri="{28A0092B-C50C-407E-A947-70E740481C1C}">
                <a14:useLocalDpi xmlns:a14="http://schemas.microsoft.com/office/drawing/2010/main" val="0"/>
              </a:ext>
            </a:extLst>
          </a:blip>
          <a:srcRect l="1962" t="6488" r="1471" b="3165"/>
          <a:stretch>
            <a:fillRect/>
          </a:stretch>
        </p:blipFill>
        <p:spPr bwMode="auto">
          <a:xfrm>
            <a:off x="171450" y="1463675"/>
            <a:ext cx="8686800" cy="5038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71043" name="TextBox 3"/>
          <p:cNvSpPr txBox="1">
            <a:spLocks noChangeArrowheads="1"/>
          </p:cNvSpPr>
          <p:nvPr/>
        </p:nvSpPr>
        <p:spPr bwMode="auto">
          <a:xfrm>
            <a:off x="457200" y="6269038"/>
            <a:ext cx="3941763" cy="3079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eaLnBrk="1" hangingPunct="1"/>
            <a:r>
              <a:rPr lang="en-US" altLang="en-US" sz="1400">
                <a:latin typeface="Calibri" charset="0"/>
              </a:rPr>
              <a:t>NA12878, Solexa 36 bp paired reads, ~30x coverage</a:t>
            </a:r>
          </a:p>
        </p:txBody>
      </p:sp>
      <p:sp>
        <p:nvSpPr>
          <p:cNvPr id="471044" name="Text Box 22"/>
          <p:cNvSpPr txBox="1">
            <a:spLocks noChangeArrowheads="1"/>
          </p:cNvSpPr>
          <p:nvPr/>
        </p:nvSpPr>
        <p:spPr bwMode="auto">
          <a:xfrm rot="-5400000">
            <a:off x="-847725" y="5197475"/>
            <a:ext cx="2339975"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r>
              <a:rPr lang="en-US" altLang="en-US"/>
              <a:t>[Abyzov et al. Gen. Res. (’11)]</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5523" name="Rectangle 3"/>
          <p:cNvSpPr>
            <a:spLocks noChangeArrowheads="1"/>
          </p:cNvSpPr>
          <p:nvPr/>
        </p:nvSpPr>
        <p:spPr bwMode="auto">
          <a:xfrm>
            <a:off x="0" y="6521450"/>
            <a:ext cx="34036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defTabSz="912813"/>
            <a:r>
              <a:rPr lang="en-US" sz="1600" b="0">
                <a:solidFill>
                  <a:srgbClr val="000000"/>
                </a:solidFill>
                <a:ea typeface="ＭＳ Ｐゴシック" charset="0"/>
              </a:rPr>
              <a:t>Korbel*, Urban* </a:t>
            </a:r>
            <a:r>
              <a:rPr lang="en-US" sz="1600" b="0" i="1">
                <a:solidFill>
                  <a:srgbClr val="000000"/>
                </a:solidFill>
                <a:ea typeface="ＭＳ Ｐゴシック" charset="0"/>
              </a:rPr>
              <a:t>et al., </a:t>
            </a:r>
            <a:r>
              <a:rPr lang="en-US" sz="1600" b="0">
                <a:solidFill>
                  <a:srgbClr val="000000"/>
                </a:solidFill>
                <a:ea typeface="ＭＳ Ｐゴシック" charset="0"/>
              </a:rPr>
              <a:t>PNAS (2007)</a:t>
            </a:r>
          </a:p>
        </p:txBody>
      </p:sp>
      <p:grpSp>
        <p:nvGrpSpPr>
          <p:cNvPr id="5995524" name="Group 4"/>
          <p:cNvGrpSpPr>
            <a:grpSpLocks/>
          </p:cNvGrpSpPr>
          <p:nvPr/>
        </p:nvGrpSpPr>
        <p:grpSpPr bwMode="auto">
          <a:xfrm>
            <a:off x="-207963" y="2593975"/>
            <a:ext cx="9332913" cy="6284913"/>
            <a:chOff x="13" y="1663"/>
            <a:chExt cx="5747" cy="3870"/>
          </a:xfrm>
        </p:grpSpPr>
        <p:sp>
          <p:nvSpPr>
            <p:cNvPr id="5995525" name="AutoShape 5"/>
            <p:cNvSpPr>
              <a:spLocks noChangeAspect="1" noChangeArrowheads="1" noTextEdit="1"/>
            </p:cNvSpPr>
            <p:nvPr/>
          </p:nvSpPr>
          <p:spPr bwMode="auto">
            <a:xfrm>
              <a:off x="13" y="1663"/>
              <a:ext cx="5746" cy="386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grpSp>
          <p:nvGrpSpPr>
            <p:cNvPr id="5995526" name="Group 6"/>
            <p:cNvGrpSpPr>
              <a:grpSpLocks/>
            </p:cNvGrpSpPr>
            <p:nvPr/>
          </p:nvGrpSpPr>
          <p:grpSpPr bwMode="auto">
            <a:xfrm>
              <a:off x="469" y="1663"/>
              <a:ext cx="5180" cy="728"/>
              <a:chOff x="619" y="432"/>
              <a:chExt cx="4846" cy="681"/>
            </a:xfrm>
          </p:grpSpPr>
          <p:sp>
            <p:nvSpPr>
              <p:cNvPr id="5995527" name="Rectangle 7"/>
              <p:cNvSpPr>
                <a:spLocks noChangeArrowheads="1"/>
              </p:cNvSpPr>
              <p:nvPr/>
            </p:nvSpPr>
            <p:spPr bwMode="auto">
              <a:xfrm>
                <a:off x="619" y="962"/>
                <a:ext cx="4846" cy="151"/>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5995528" name="Rectangle 8"/>
              <p:cNvSpPr>
                <a:spLocks noChangeArrowheads="1"/>
              </p:cNvSpPr>
              <p:nvPr/>
            </p:nvSpPr>
            <p:spPr bwMode="auto">
              <a:xfrm>
                <a:off x="619" y="432"/>
                <a:ext cx="4846" cy="534"/>
              </a:xfrm>
              <a:prstGeom prst="rect">
                <a:avLst/>
              </a:prstGeom>
              <a:solidFill>
                <a:srgbClr val="C0C0C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5995529" name="Rectangle 9"/>
              <p:cNvSpPr>
                <a:spLocks noChangeArrowheads="1"/>
              </p:cNvSpPr>
              <p:nvPr/>
            </p:nvSpPr>
            <p:spPr bwMode="auto">
              <a:xfrm>
                <a:off x="976" y="479"/>
                <a:ext cx="4452" cy="417"/>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5995530" name="Line 10"/>
              <p:cNvSpPr>
                <a:spLocks noChangeShapeType="1"/>
              </p:cNvSpPr>
              <p:nvPr/>
            </p:nvSpPr>
            <p:spPr bwMode="auto">
              <a:xfrm>
                <a:off x="976" y="896"/>
                <a:ext cx="4452"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1" name="Line 11"/>
              <p:cNvSpPr>
                <a:spLocks noChangeShapeType="1"/>
              </p:cNvSpPr>
              <p:nvPr/>
            </p:nvSpPr>
            <p:spPr bwMode="auto">
              <a:xfrm>
                <a:off x="97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2" name="Line 12"/>
              <p:cNvSpPr>
                <a:spLocks noChangeShapeType="1"/>
              </p:cNvSpPr>
              <p:nvPr/>
            </p:nvSpPr>
            <p:spPr bwMode="auto">
              <a:xfrm>
                <a:off x="103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3" name="Line 13"/>
              <p:cNvSpPr>
                <a:spLocks noChangeShapeType="1"/>
              </p:cNvSpPr>
              <p:nvPr/>
            </p:nvSpPr>
            <p:spPr bwMode="auto">
              <a:xfrm>
                <a:off x="108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4" name="Line 14"/>
              <p:cNvSpPr>
                <a:spLocks noChangeShapeType="1"/>
              </p:cNvSpPr>
              <p:nvPr/>
            </p:nvSpPr>
            <p:spPr bwMode="auto">
              <a:xfrm>
                <a:off x="113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5" name="Line 15"/>
              <p:cNvSpPr>
                <a:spLocks noChangeShapeType="1"/>
              </p:cNvSpPr>
              <p:nvPr/>
            </p:nvSpPr>
            <p:spPr bwMode="auto">
              <a:xfrm>
                <a:off x="119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6" name="Line 16"/>
              <p:cNvSpPr>
                <a:spLocks noChangeShapeType="1"/>
              </p:cNvSpPr>
              <p:nvPr/>
            </p:nvSpPr>
            <p:spPr bwMode="auto">
              <a:xfrm>
                <a:off x="124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7" name="Line 17"/>
              <p:cNvSpPr>
                <a:spLocks noChangeShapeType="1"/>
              </p:cNvSpPr>
              <p:nvPr/>
            </p:nvSpPr>
            <p:spPr bwMode="auto">
              <a:xfrm>
                <a:off x="129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8" name="Line 18"/>
              <p:cNvSpPr>
                <a:spLocks noChangeShapeType="1"/>
              </p:cNvSpPr>
              <p:nvPr/>
            </p:nvSpPr>
            <p:spPr bwMode="auto">
              <a:xfrm>
                <a:off x="135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39" name="Line 19"/>
              <p:cNvSpPr>
                <a:spLocks noChangeShapeType="1"/>
              </p:cNvSpPr>
              <p:nvPr/>
            </p:nvSpPr>
            <p:spPr bwMode="auto">
              <a:xfrm>
                <a:off x="140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0" name="Line 20"/>
              <p:cNvSpPr>
                <a:spLocks noChangeShapeType="1"/>
              </p:cNvSpPr>
              <p:nvPr/>
            </p:nvSpPr>
            <p:spPr bwMode="auto">
              <a:xfrm>
                <a:off x="145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1" name="Line 21"/>
              <p:cNvSpPr>
                <a:spLocks noChangeShapeType="1"/>
              </p:cNvSpPr>
              <p:nvPr/>
            </p:nvSpPr>
            <p:spPr bwMode="auto">
              <a:xfrm>
                <a:off x="151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2" name="Line 22"/>
              <p:cNvSpPr>
                <a:spLocks noChangeShapeType="1"/>
              </p:cNvSpPr>
              <p:nvPr/>
            </p:nvSpPr>
            <p:spPr bwMode="auto">
              <a:xfrm>
                <a:off x="156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3" name="Line 23"/>
              <p:cNvSpPr>
                <a:spLocks noChangeShapeType="1"/>
              </p:cNvSpPr>
              <p:nvPr/>
            </p:nvSpPr>
            <p:spPr bwMode="auto">
              <a:xfrm>
                <a:off x="161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4" name="Line 24"/>
              <p:cNvSpPr>
                <a:spLocks noChangeShapeType="1"/>
              </p:cNvSpPr>
              <p:nvPr/>
            </p:nvSpPr>
            <p:spPr bwMode="auto">
              <a:xfrm>
                <a:off x="167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5" name="Line 25"/>
              <p:cNvSpPr>
                <a:spLocks noChangeShapeType="1"/>
              </p:cNvSpPr>
              <p:nvPr/>
            </p:nvSpPr>
            <p:spPr bwMode="auto">
              <a:xfrm>
                <a:off x="172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6" name="Line 26"/>
              <p:cNvSpPr>
                <a:spLocks noChangeShapeType="1"/>
              </p:cNvSpPr>
              <p:nvPr/>
            </p:nvSpPr>
            <p:spPr bwMode="auto">
              <a:xfrm>
                <a:off x="177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7" name="Line 27"/>
              <p:cNvSpPr>
                <a:spLocks noChangeShapeType="1"/>
              </p:cNvSpPr>
              <p:nvPr/>
            </p:nvSpPr>
            <p:spPr bwMode="auto">
              <a:xfrm>
                <a:off x="183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8" name="Line 28"/>
              <p:cNvSpPr>
                <a:spLocks noChangeShapeType="1"/>
              </p:cNvSpPr>
              <p:nvPr/>
            </p:nvSpPr>
            <p:spPr bwMode="auto">
              <a:xfrm>
                <a:off x="188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49" name="Line 29"/>
              <p:cNvSpPr>
                <a:spLocks noChangeShapeType="1"/>
              </p:cNvSpPr>
              <p:nvPr/>
            </p:nvSpPr>
            <p:spPr bwMode="auto">
              <a:xfrm>
                <a:off x="193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0" name="Line 30"/>
              <p:cNvSpPr>
                <a:spLocks noChangeShapeType="1"/>
              </p:cNvSpPr>
              <p:nvPr/>
            </p:nvSpPr>
            <p:spPr bwMode="auto">
              <a:xfrm>
                <a:off x="1991"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1" name="Line 31"/>
              <p:cNvSpPr>
                <a:spLocks noChangeShapeType="1"/>
              </p:cNvSpPr>
              <p:nvPr/>
            </p:nvSpPr>
            <p:spPr bwMode="auto">
              <a:xfrm>
                <a:off x="204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2" name="Line 32"/>
              <p:cNvSpPr>
                <a:spLocks noChangeShapeType="1"/>
              </p:cNvSpPr>
              <p:nvPr/>
            </p:nvSpPr>
            <p:spPr bwMode="auto">
              <a:xfrm>
                <a:off x="209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3" name="Line 33"/>
              <p:cNvSpPr>
                <a:spLocks noChangeShapeType="1"/>
              </p:cNvSpPr>
              <p:nvPr/>
            </p:nvSpPr>
            <p:spPr bwMode="auto">
              <a:xfrm>
                <a:off x="215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4" name="Line 34"/>
              <p:cNvSpPr>
                <a:spLocks noChangeShapeType="1"/>
              </p:cNvSpPr>
              <p:nvPr/>
            </p:nvSpPr>
            <p:spPr bwMode="auto">
              <a:xfrm>
                <a:off x="220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5" name="Line 35"/>
              <p:cNvSpPr>
                <a:spLocks noChangeShapeType="1"/>
              </p:cNvSpPr>
              <p:nvPr/>
            </p:nvSpPr>
            <p:spPr bwMode="auto">
              <a:xfrm>
                <a:off x="2258"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6" name="Line 36"/>
              <p:cNvSpPr>
                <a:spLocks noChangeShapeType="1"/>
              </p:cNvSpPr>
              <p:nvPr/>
            </p:nvSpPr>
            <p:spPr bwMode="auto">
              <a:xfrm>
                <a:off x="231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7" name="Line 37"/>
              <p:cNvSpPr>
                <a:spLocks noChangeShapeType="1"/>
              </p:cNvSpPr>
              <p:nvPr/>
            </p:nvSpPr>
            <p:spPr bwMode="auto">
              <a:xfrm>
                <a:off x="236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8" name="Line 38"/>
              <p:cNvSpPr>
                <a:spLocks noChangeShapeType="1"/>
              </p:cNvSpPr>
              <p:nvPr/>
            </p:nvSpPr>
            <p:spPr bwMode="auto">
              <a:xfrm>
                <a:off x="241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59" name="Line 39"/>
              <p:cNvSpPr>
                <a:spLocks noChangeShapeType="1"/>
              </p:cNvSpPr>
              <p:nvPr/>
            </p:nvSpPr>
            <p:spPr bwMode="auto">
              <a:xfrm>
                <a:off x="247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0" name="Line 40"/>
              <p:cNvSpPr>
                <a:spLocks noChangeShapeType="1"/>
              </p:cNvSpPr>
              <p:nvPr/>
            </p:nvSpPr>
            <p:spPr bwMode="auto">
              <a:xfrm>
                <a:off x="2525"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1" name="Line 41"/>
              <p:cNvSpPr>
                <a:spLocks noChangeShapeType="1"/>
              </p:cNvSpPr>
              <p:nvPr/>
            </p:nvSpPr>
            <p:spPr bwMode="auto">
              <a:xfrm>
                <a:off x="257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2" name="Line 42"/>
              <p:cNvSpPr>
                <a:spLocks noChangeShapeType="1"/>
              </p:cNvSpPr>
              <p:nvPr/>
            </p:nvSpPr>
            <p:spPr bwMode="auto">
              <a:xfrm>
                <a:off x="263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3" name="Line 43"/>
              <p:cNvSpPr>
                <a:spLocks noChangeShapeType="1"/>
              </p:cNvSpPr>
              <p:nvPr/>
            </p:nvSpPr>
            <p:spPr bwMode="auto">
              <a:xfrm>
                <a:off x="2685"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4" name="Line 44"/>
              <p:cNvSpPr>
                <a:spLocks noChangeShapeType="1"/>
              </p:cNvSpPr>
              <p:nvPr/>
            </p:nvSpPr>
            <p:spPr bwMode="auto">
              <a:xfrm>
                <a:off x="273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5" name="Line 45"/>
              <p:cNvSpPr>
                <a:spLocks noChangeShapeType="1"/>
              </p:cNvSpPr>
              <p:nvPr/>
            </p:nvSpPr>
            <p:spPr bwMode="auto">
              <a:xfrm>
                <a:off x="2792"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6" name="Line 46"/>
              <p:cNvSpPr>
                <a:spLocks noChangeShapeType="1"/>
              </p:cNvSpPr>
              <p:nvPr/>
            </p:nvSpPr>
            <p:spPr bwMode="auto">
              <a:xfrm>
                <a:off x="284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7" name="Line 47"/>
              <p:cNvSpPr>
                <a:spLocks noChangeShapeType="1"/>
              </p:cNvSpPr>
              <p:nvPr/>
            </p:nvSpPr>
            <p:spPr bwMode="auto">
              <a:xfrm>
                <a:off x="289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8" name="Line 48"/>
              <p:cNvSpPr>
                <a:spLocks noChangeShapeType="1"/>
              </p:cNvSpPr>
              <p:nvPr/>
            </p:nvSpPr>
            <p:spPr bwMode="auto">
              <a:xfrm>
                <a:off x="2952"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69" name="Line 49"/>
              <p:cNvSpPr>
                <a:spLocks noChangeShapeType="1"/>
              </p:cNvSpPr>
              <p:nvPr/>
            </p:nvSpPr>
            <p:spPr bwMode="auto">
              <a:xfrm>
                <a:off x="300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0" name="Line 50"/>
              <p:cNvSpPr>
                <a:spLocks noChangeShapeType="1"/>
              </p:cNvSpPr>
              <p:nvPr/>
            </p:nvSpPr>
            <p:spPr bwMode="auto">
              <a:xfrm>
                <a:off x="3059"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1" name="Line 51"/>
              <p:cNvSpPr>
                <a:spLocks noChangeShapeType="1"/>
              </p:cNvSpPr>
              <p:nvPr/>
            </p:nvSpPr>
            <p:spPr bwMode="auto">
              <a:xfrm>
                <a:off x="311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2" name="Line 52"/>
              <p:cNvSpPr>
                <a:spLocks noChangeShapeType="1"/>
              </p:cNvSpPr>
              <p:nvPr/>
            </p:nvSpPr>
            <p:spPr bwMode="auto">
              <a:xfrm>
                <a:off x="316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3" name="Line 53"/>
              <p:cNvSpPr>
                <a:spLocks noChangeShapeType="1"/>
              </p:cNvSpPr>
              <p:nvPr/>
            </p:nvSpPr>
            <p:spPr bwMode="auto">
              <a:xfrm>
                <a:off x="3219"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4" name="Line 54"/>
              <p:cNvSpPr>
                <a:spLocks noChangeShapeType="1"/>
              </p:cNvSpPr>
              <p:nvPr/>
            </p:nvSpPr>
            <p:spPr bwMode="auto">
              <a:xfrm>
                <a:off x="327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5" name="Line 55"/>
              <p:cNvSpPr>
                <a:spLocks noChangeShapeType="1"/>
              </p:cNvSpPr>
              <p:nvPr/>
            </p:nvSpPr>
            <p:spPr bwMode="auto">
              <a:xfrm>
                <a:off x="332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6" name="Line 56"/>
              <p:cNvSpPr>
                <a:spLocks noChangeShapeType="1"/>
              </p:cNvSpPr>
              <p:nvPr/>
            </p:nvSpPr>
            <p:spPr bwMode="auto">
              <a:xfrm>
                <a:off x="337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7" name="Line 57"/>
              <p:cNvSpPr>
                <a:spLocks noChangeShapeType="1"/>
              </p:cNvSpPr>
              <p:nvPr/>
            </p:nvSpPr>
            <p:spPr bwMode="auto">
              <a:xfrm>
                <a:off x="343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8" name="Line 58"/>
              <p:cNvSpPr>
                <a:spLocks noChangeShapeType="1"/>
              </p:cNvSpPr>
              <p:nvPr/>
            </p:nvSpPr>
            <p:spPr bwMode="auto">
              <a:xfrm>
                <a:off x="3486"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79" name="Line 59"/>
              <p:cNvSpPr>
                <a:spLocks noChangeShapeType="1"/>
              </p:cNvSpPr>
              <p:nvPr/>
            </p:nvSpPr>
            <p:spPr bwMode="auto">
              <a:xfrm>
                <a:off x="353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0" name="Line 60"/>
              <p:cNvSpPr>
                <a:spLocks noChangeShapeType="1"/>
              </p:cNvSpPr>
              <p:nvPr/>
            </p:nvSpPr>
            <p:spPr bwMode="auto">
              <a:xfrm>
                <a:off x="359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1" name="Line 61"/>
              <p:cNvSpPr>
                <a:spLocks noChangeShapeType="1"/>
              </p:cNvSpPr>
              <p:nvPr/>
            </p:nvSpPr>
            <p:spPr bwMode="auto">
              <a:xfrm>
                <a:off x="364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2" name="Line 62"/>
              <p:cNvSpPr>
                <a:spLocks noChangeShapeType="1"/>
              </p:cNvSpPr>
              <p:nvPr/>
            </p:nvSpPr>
            <p:spPr bwMode="auto">
              <a:xfrm>
                <a:off x="369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3" name="Line 63"/>
              <p:cNvSpPr>
                <a:spLocks noChangeShapeType="1"/>
              </p:cNvSpPr>
              <p:nvPr/>
            </p:nvSpPr>
            <p:spPr bwMode="auto">
              <a:xfrm>
                <a:off x="3753"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4" name="Line 64"/>
              <p:cNvSpPr>
                <a:spLocks noChangeShapeType="1"/>
              </p:cNvSpPr>
              <p:nvPr/>
            </p:nvSpPr>
            <p:spPr bwMode="auto">
              <a:xfrm>
                <a:off x="380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5" name="Line 65"/>
              <p:cNvSpPr>
                <a:spLocks noChangeShapeType="1"/>
              </p:cNvSpPr>
              <p:nvPr/>
            </p:nvSpPr>
            <p:spPr bwMode="auto">
              <a:xfrm>
                <a:off x="385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6" name="Line 66"/>
              <p:cNvSpPr>
                <a:spLocks noChangeShapeType="1"/>
              </p:cNvSpPr>
              <p:nvPr/>
            </p:nvSpPr>
            <p:spPr bwMode="auto">
              <a:xfrm>
                <a:off x="391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7" name="Line 67"/>
              <p:cNvSpPr>
                <a:spLocks noChangeShapeType="1"/>
              </p:cNvSpPr>
              <p:nvPr/>
            </p:nvSpPr>
            <p:spPr bwMode="auto">
              <a:xfrm>
                <a:off x="396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8" name="Line 68"/>
              <p:cNvSpPr>
                <a:spLocks noChangeShapeType="1"/>
              </p:cNvSpPr>
              <p:nvPr/>
            </p:nvSpPr>
            <p:spPr bwMode="auto">
              <a:xfrm>
                <a:off x="402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89" name="Line 69"/>
              <p:cNvSpPr>
                <a:spLocks noChangeShapeType="1"/>
              </p:cNvSpPr>
              <p:nvPr/>
            </p:nvSpPr>
            <p:spPr bwMode="auto">
              <a:xfrm>
                <a:off x="407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0" name="Line 70"/>
              <p:cNvSpPr>
                <a:spLocks noChangeShapeType="1"/>
              </p:cNvSpPr>
              <p:nvPr/>
            </p:nvSpPr>
            <p:spPr bwMode="auto">
              <a:xfrm>
                <a:off x="412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1" name="Line 71"/>
              <p:cNvSpPr>
                <a:spLocks noChangeShapeType="1"/>
              </p:cNvSpPr>
              <p:nvPr/>
            </p:nvSpPr>
            <p:spPr bwMode="auto">
              <a:xfrm>
                <a:off x="418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2" name="Line 72"/>
              <p:cNvSpPr>
                <a:spLocks noChangeShapeType="1"/>
              </p:cNvSpPr>
              <p:nvPr/>
            </p:nvSpPr>
            <p:spPr bwMode="auto">
              <a:xfrm>
                <a:off x="423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3" name="Line 73"/>
              <p:cNvSpPr>
                <a:spLocks noChangeShapeType="1"/>
              </p:cNvSpPr>
              <p:nvPr/>
            </p:nvSpPr>
            <p:spPr bwMode="auto">
              <a:xfrm>
                <a:off x="428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4" name="Line 74"/>
              <p:cNvSpPr>
                <a:spLocks noChangeShapeType="1"/>
              </p:cNvSpPr>
              <p:nvPr/>
            </p:nvSpPr>
            <p:spPr bwMode="auto">
              <a:xfrm>
                <a:off x="434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5" name="Line 75"/>
              <p:cNvSpPr>
                <a:spLocks noChangeShapeType="1"/>
              </p:cNvSpPr>
              <p:nvPr/>
            </p:nvSpPr>
            <p:spPr bwMode="auto">
              <a:xfrm>
                <a:off x="439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6" name="Line 76"/>
              <p:cNvSpPr>
                <a:spLocks noChangeShapeType="1"/>
              </p:cNvSpPr>
              <p:nvPr/>
            </p:nvSpPr>
            <p:spPr bwMode="auto">
              <a:xfrm>
                <a:off x="444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7" name="Line 77"/>
              <p:cNvSpPr>
                <a:spLocks noChangeShapeType="1"/>
              </p:cNvSpPr>
              <p:nvPr/>
            </p:nvSpPr>
            <p:spPr bwMode="auto">
              <a:xfrm>
                <a:off x="450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8" name="Line 78"/>
              <p:cNvSpPr>
                <a:spLocks noChangeShapeType="1"/>
              </p:cNvSpPr>
              <p:nvPr/>
            </p:nvSpPr>
            <p:spPr bwMode="auto">
              <a:xfrm>
                <a:off x="455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599" name="Line 79"/>
              <p:cNvSpPr>
                <a:spLocks noChangeShapeType="1"/>
              </p:cNvSpPr>
              <p:nvPr/>
            </p:nvSpPr>
            <p:spPr bwMode="auto">
              <a:xfrm>
                <a:off x="460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0" name="Line 80"/>
              <p:cNvSpPr>
                <a:spLocks noChangeShapeType="1"/>
              </p:cNvSpPr>
              <p:nvPr/>
            </p:nvSpPr>
            <p:spPr bwMode="auto">
              <a:xfrm>
                <a:off x="466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1" name="Line 81"/>
              <p:cNvSpPr>
                <a:spLocks noChangeShapeType="1"/>
              </p:cNvSpPr>
              <p:nvPr/>
            </p:nvSpPr>
            <p:spPr bwMode="auto">
              <a:xfrm>
                <a:off x="471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2" name="Line 82"/>
              <p:cNvSpPr>
                <a:spLocks noChangeShapeType="1"/>
              </p:cNvSpPr>
              <p:nvPr/>
            </p:nvSpPr>
            <p:spPr bwMode="auto">
              <a:xfrm>
                <a:off x="476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3" name="Line 83"/>
              <p:cNvSpPr>
                <a:spLocks noChangeShapeType="1"/>
              </p:cNvSpPr>
              <p:nvPr/>
            </p:nvSpPr>
            <p:spPr bwMode="auto">
              <a:xfrm>
                <a:off x="482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4" name="Line 84"/>
              <p:cNvSpPr>
                <a:spLocks noChangeShapeType="1"/>
              </p:cNvSpPr>
              <p:nvPr/>
            </p:nvSpPr>
            <p:spPr bwMode="auto">
              <a:xfrm>
                <a:off x="487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5" name="Line 85"/>
              <p:cNvSpPr>
                <a:spLocks noChangeShapeType="1"/>
              </p:cNvSpPr>
              <p:nvPr/>
            </p:nvSpPr>
            <p:spPr bwMode="auto">
              <a:xfrm>
                <a:off x="492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6" name="Line 86"/>
              <p:cNvSpPr>
                <a:spLocks noChangeShapeType="1"/>
              </p:cNvSpPr>
              <p:nvPr/>
            </p:nvSpPr>
            <p:spPr bwMode="auto">
              <a:xfrm>
                <a:off x="4981"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7" name="Line 87"/>
              <p:cNvSpPr>
                <a:spLocks noChangeShapeType="1"/>
              </p:cNvSpPr>
              <p:nvPr/>
            </p:nvSpPr>
            <p:spPr bwMode="auto">
              <a:xfrm>
                <a:off x="503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8" name="Line 88"/>
              <p:cNvSpPr>
                <a:spLocks noChangeShapeType="1"/>
              </p:cNvSpPr>
              <p:nvPr/>
            </p:nvSpPr>
            <p:spPr bwMode="auto">
              <a:xfrm>
                <a:off x="508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09" name="Line 89"/>
              <p:cNvSpPr>
                <a:spLocks noChangeShapeType="1"/>
              </p:cNvSpPr>
              <p:nvPr/>
            </p:nvSpPr>
            <p:spPr bwMode="auto">
              <a:xfrm>
                <a:off x="514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0" name="Line 90"/>
              <p:cNvSpPr>
                <a:spLocks noChangeShapeType="1"/>
              </p:cNvSpPr>
              <p:nvPr/>
            </p:nvSpPr>
            <p:spPr bwMode="auto">
              <a:xfrm>
                <a:off x="519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1" name="Line 91"/>
              <p:cNvSpPr>
                <a:spLocks noChangeShapeType="1"/>
              </p:cNvSpPr>
              <p:nvPr/>
            </p:nvSpPr>
            <p:spPr bwMode="auto">
              <a:xfrm>
                <a:off x="5248"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2" name="Line 92"/>
              <p:cNvSpPr>
                <a:spLocks noChangeShapeType="1"/>
              </p:cNvSpPr>
              <p:nvPr/>
            </p:nvSpPr>
            <p:spPr bwMode="auto">
              <a:xfrm>
                <a:off x="530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3" name="Line 93"/>
              <p:cNvSpPr>
                <a:spLocks noChangeShapeType="1"/>
              </p:cNvSpPr>
              <p:nvPr/>
            </p:nvSpPr>
            <p:spPr bwMode="auto">
              <a:xfrm>
                <a:off x="535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4" name="Line 94"/>
              <p:cNvSpPr>
                <a:spLocks noChangeShapeType="1"/>
              </p:cNvSpPr>
              <p:nvPr/>
            </p:nvSpPr>
            <p:spPr bwMode="auto">
              <a:xfrm>
                <a:off x="5408" y="896"/>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5" name="Line 95"/>
              <p:cNvSpPr>
                <a:spLocks noChangeShapeType="1"/>
              </p:cNvSpPr>
              <p:nvPr/>
            </p:nvSpPr>
            <p:spPr bwMode="auto">
              <a:xfrm>
                <a:off x="97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6" name="Line 96"/>
              <p:cNvSpPr>
                <a:spLocks noChangeShapeType="1"/>
              </p:cNvSpPr>
              <p:nvPr/>
            </p:nvSpPr>
            <p:spPr bwMode="auto">
              <a:xfrm>
                <a:off x="103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7" name="Line 97"/>
              <p:cNvSpPr>
                <a:spLocks noChangeShapeType="1"/>
              </p:cNvSpPr>
              <p:nvPr/>
            </p:nvSpPr>
            <p:spPr bwMode="auto">
              <a:xfrm>
                <a:off x="108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8" name="Line 98"/>
              <p:cNvSpPr>
                <a:spLocks noChangeShapeType="1"/>
              </p:cNvSpPr>
              <p:nvPr/>
            </p:nvSpPr>
            <p:spPr bwMode="auto">
              <a:xfrm>
                <a:off x="113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19" name="Line 99"/>
              <p:cNvSpPr>
                <a:spLocks noChangeShapeType="1"/>
              </p:cNvSpPr>
              <p:nvPr/>
            </p:nvSpPr>
            <p:spPr bwMode="auto">
              <a:xfrm>
                <a:off x="119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0" name="Line 100"/>
              <p:cNvSpPr>
                <a:spLocks noChangeShapeType="1"/>
              </p:cNvSpPr>
              <p:nvPr/>
            </p:nvSpPr>
            <p:spPr bwMode="auto">
              <a:xfrm>
                <a:off x="124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1" name="Line 101"/>
              <p:cNvSpPr>
                <a:spLocks noChangeShapeType="1"/>
              </p:cNvSpPr>
              <p:nvPr/>
            </p:nvSpPr>
            <p:spPr bwMode="auto">
              <a:xfrm>
                <a:off x="129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2" name="Line 102"/>
              <p:cNvSpPr>
                <a:spLocks noChangeShapeType="1"/>
              </p:cNvSpPr>
              <p:nvPr/>
            </p:nvSpPr>
            <p:spPr bwMode="auto">
              <a:xfrm>
                <a:off x="135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3" name="Line 103"/>
              <p:cNvSpPr>
                <a:spLocks noChangeShapeType="1"/>
              </p:cNvSpPr>
              <p:nvPr/>
            </p:nvSpPr>
            <p:spPr bwMode="auto">
              <a:xfrm>
                <a:off x="140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4" name="Line 104"/>
              <p:cNvSpPr>
                <a:spLocks noChangeShapeType="1"/>
              </p:cNvSpPr>
              <p:nvPr/>
            </p:nvSpPr>
            <p:spPr bwMode="auto">
              <a:xfrm>
                <a:off x="145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5" name="Line 105"/>
              <p:cNvSpPr>
                <a:spLocks noChangeShapeType="1"/>
              </p:cNvSpPr>
              <p:nvPr/>
            </p:nvSpPr>
            <p:spPr bwMode="auto">
              <a:xfrm>
                <a:off x="151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6" name="Line 106"/>
              <p:cNvSpPr>
                <a:spLocks noChangeShapeType="1"/>
              </p:cNvSpPr>
              <p:nvPr/>
            </p:nvSpPr>
            <p:spPr bwMode="auto">
              <a:xfrm>
                <a:off x="156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7" name="Line 107"/>
              <p:cNvSpPr>
                <a:spLocks noChangeShapeType="1"/>
              </p:cNvSpPr>
              <p:nvPr/>
            </p:nvSpPr>
            <p:spPr bwMode="auto">
              <a:xfrm>
                <a:off x="161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8" name="Line 108"/>
              <p:cNvSpPr>
                <a:spLocks noChangeShapeType="1"/>
              </p:cNvSpPr>
              <p:nvPr/>
            </p:nvSpPr>
            <p:spPr bwMode="auto">
              <a:xfrm>
                <a:off x="167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29" name="Line 109"/>
              <p:cNvSpPr>
                <a:spLocks noChangeShapeType="1"/>
              </p:cNvSpPr>
              <p:nvPr/>
            </p:nvSpPr>
            <p:spPr bwMode="auto">
              <a:xfrm>
                <a:off x="172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0" name="Line 110"/>
              <p:cNvSpPr>
                <a:spLocks noChangeShapeType="1"/>
              </p:cNvSpPr>
              <p:nvPr/>
            </p:nvSpPr>
            <p:spPr bwMode="auto">
              <a:xfrm>
                <a:off x="177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1" name="Line 111"/>
              <p:cNvSpPr>
                <a:spLocks noChangeShapeType="1"/>
              </p:cNvSpPr>
              <p:nvPr/>
            </p:nvSpPr>
            <p:spPr bwMode="auto">
              <a:xfrm>
                <a:off x="183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2" name="Line 112"/>
              <p:cNvSpPr>
                <a:spLocks noChangeShapeType="1"/>
              </p:cNvSpPr>
              <p:nvPr/>
            </p:nvSpPr>
            <p:spPr bwMode="auto">
              <a:xfrm>
                <a:off x="188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3" name="Line 113"/>
              <p:cNvSpPr>
                <a:spLocks noChangeShapeType="1"/>
              </p:cNvSpPr>
              <p:nvPr/>
            </p:nvSpPr>
            <p:spPr bwMode="auto">
              <a:xfrm>
                <a:off x="193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4" name="Line 114"/>
              <p:cNvSpPr>
                <a:spLocks noChangeShapeType="1"/>
              </p:cNvSpPr>
              <p:nvPr/>
            </p:nvSpPr>
            <p:spPr bwMode="auto">
              <a:xfrm>
                <a:off x="1991"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5" name="Line 115"/>
              <p:cNvSpPr>
                <a:spLocks noChangeShapeType="1"/>
              </p:cNvSpPr>
              <p:nvPr/>
            </p:nvSpPr>
            <p:spPr bwMode="auto">
              <a:xfrm>
                <a:off x="204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6" name="Line 116"/>
              <p:cNvSpPr>
                <a:spLocks noChangeShapeType="1"/>
              </p:cNvSpPr>
              <p:nvPr/>
            </p:nvSpPr>
            <p:spPr bwMode="auto">
              <a:xfrm>
                <a:off x="209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7" name="Line 117"/>
              <p:cNvSpPr>
                <a:spLocks noChangeShapeType="1"/>
              </p:cNvSpPr>
              <p:nvPr/>
            </p:nvSpPr>
            <p:spPr bwMode="auto">
              <a:xfrm>
                <a:off x="215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8" name="Line 118"/>
              <p:cNvSpPr>
                <a:spLocks noChangeShapeType="1"/>
              </p:cNvSpPr>
              <p:nvPr/>
            </p:nvSpPr>
            <p:spPr bwMode="auto">
              <a:xfrm>
                <a:off x="220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39" name="Line 119"/>
              <p:cNvSpPr>
                <a:spLocks noChangeShapeType="1"/>
              </p:cNvSpPr>
              <p:nvPr/>
            </p:nvSpPr>
            <p:spPr bwMode="auto">
              <a:xfrm>
                <a:off x="2258"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0" name="Line 120"/>
              <p:cNvSpPr>
                <a:spLocks noChangeShapeType="1"/>
              </p:cNvSpPr>
              <p:nvPr/>
            </p:nvSpPr>
            <p:spPr bwMode="auto">
              <a:xfrm>
                <a:off x="231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1" name="Line 121"/>
              <p:cNvSpPr>
                <a:spLocks noChangeShapeType="1"/>
              </p:cNvSpPr>
              <p:nvPr/>
            </p:nvSpPr>
            <p:spPr bwMode="auto">
              <a:xfrm>
                <a:off x="236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2" name="Line 122"/>
              <p:cNvSpPr>
                <a:spLocks noChangeShapeType="1"/>
              </p:cNvSpPr>
              <p:nvPr/>
            </p:nvSpPr>
            <p:spPr bwMode="auto">
              <a:xfrm>
                <a:off x="241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3" name="Line 123"/>
              <p:cNvSpPr>
                <a:spLocks noChangeShapeType="1"/>
              </p:cNvSpPr>
              <p:nvPr/>
            </p:nvSpPr>
            <p:spPr bwMode="auto">
              <a:xfrm>
                <a:off x="247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4" name="Line 124"/>
              <p:cNvSpPr>
                <a:spLocks noChangeShapeType="1"/>
              </p:cNvSpPr>
              <p:nvPr/>
            </p:nvSpPr>
            <p:spPr bwMode="auto">
              <a:xfrm>
                <a:off x="2525"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5" name="Line 125"/>
              <p:cNvSpPr>
                <a:spLocks noChangeShapeType="1"/>
              </p:cNvSpPr>
              <p:nvPr/>
            </p:nvSpPr>
            <p:spPr bwMode="auto">
              <a:xfrm>
                <a:off x="257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6" name="Line 126"/>
              <p:cNvSpPr>
                <a:spLocks noChangeShapeType="1"/>
              </p:cNvSpPr>
              <p:nvPr/>
            </p:nvSpPr>
            <p:spPr bwMode="auto">
              <a:xfrm>
                <a:off x="263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7" name="Line 127"/>
              <p:cNvSpPr>
                <a:spLocks noChangeShapeType="1"/>
              </p:cNvSpPr>
              <p:nvPr/>
            </p:nvSpPr>
            <p:spPr bwMode="auto">
              <a:xfrm>
                <a:off x="2685"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8" name="Line 128"/>
              <p:cNvSpPr>
                <a:spLocks noChangeShapeType="1"/>
              </p:cNvSpPr>
              <p:nvPr/>
            </p:nvSpPr>
            <p:spPr bwMode="auto">
              <a:xfrm>
                <a:off x="273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49" name="Line 129"/>
              <p:cNvSpPr>
                <a:spLocks noChangeShapeType="1"/>
              </p:cNvSpPr>
              <p:nvPr/>
            </p:nvSpPr>
            <p:spPr bwMode="auto">
              <a:xfrm>
                <a:off x="2792"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0" name="Line 130"/>
              <p:cNvSpPr>
                <a:spLocks noChangeShapeType="1"/>
              </p:cNvSpPr>
              <p:nvPr/>
            </p:nvSpPr>
            <p:spPr bwMode="auto">
              <a:xfrm>
                <a:off x="284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1" name="Line 131"/>
              <p:cNvSpPr>
                <a:spLocks noChangeShapeType="1"/>
              </p:cNvSpPr>
              <p:nvPr/>
            </p:nvSpPr>
            <p:spPr bwMode="auto">
              <a:xfrm>
                <a:off x="2898"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2" name="Line 132"/>
              <p:cNvSpPr>
                <a:spLocks noChangeShapeType="1"/>
              </p:cNvSpPr>
              <p:nvPr/>
            </p:nvSpPr>
            <p:spPr bwMode="auto">
              <a:xfrm>
                <a:off x="2952"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3" name="Line 133"/>
              <p:cNvSpPr>
                <a:spLocks noChangeShapeType="1"/>
              </p:cNvSpPr>
              <p:nvPr/>
            </p:nvSpPr>
            <p:spPr bwMode="auto">
              <a:xfrm>
                <a:off x="300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4" name="Line 134"/>
              <p:cNvSpPr>
                <a:spLocks noChangeShapeType="1"/>
              </p:cNvSpPr>
              <p:nvPr/>
            </p:nvSpPr>
            <p:spPr bwMode="auto">
              <a:xfrm>
                <a:off x="3059"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5" name="Line 135"/>
              <p:cNvSpPr>
                <a:spLocks noChangeShapeType="1"/>
              </p:cNvSpPr>
              <p:nvPr/>
            </p:nvSpPr>
            <p:spPr bwMode="auto">
              <a:xfrm>
                <a:off x="311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6" name="Line 136"/>
              <p:cNvSpPr>
                <a:spLocks noChangeShapeType="1"/>
              </p:cNvSpPr>
              <p:nvPr/>
            </p:nvSpPr>
            <p:spPr bwMode="auto">
              <a:xfrm>
                <a:off x="316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7" name="Line 137"/>
              <p:cNvSpPr>
                <a:spLocks noChangeShapeType="1"/>
              </p:cNvSpPr>
              <p:nvPr/>
            </p:nvSpPr>
            <p:spPr bwMode="auto">
              <a:xfrm>
                <a:off x="3219"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8" name="Line 138"/>
              <p:cNvSpPr>
                <a:spLocks noChangeShapeType="1"/>
              </p:cNvSpPr>
              <p:nvPr/>
            </p:nvSpPr>
            <p:spPr bwMode="auto">
              <a:xfrm>
                <a:off x="327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59" name="Line 139"/>
              <p:cNvSpPr>
                <a:spLocks noChangeShapeType="1"/>
              </p:cNvSpPr>
              <p:nvPr/>
            </p:nvSpPr>
            <p:spPr bwMode="auto">
              <a:xfrm>
                <a:off x="3325"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0" name="Line 140"/>
              <p:cNvSpPr>
                <a:spLocks noChangeShapeType="1"/>
              </p:cNvSpPr>
              <p:nvPr/>
            </p:nvSpPr>
            <p:spPr bwMode="auto">
              <a:xfrm>
                <a:off x="337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1" name="Line 141"/>
              <p:cNvSpPr>
                <a:spLocks noChangeShapeType="1"/>
              </p:cNvSpPr>
              <p:nvPr/>
            </p:nvSpPr>
            <p:spPr bwMode="auto">
              <a:xfrm>
                <a:off x="343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2" name="Line 142"/>
              <p:cNvSpPr>
                <a:spLocks noChangeShapeType="1"/>
              </p:cNvSpPr>
              <p:nvPr/>
            </p:nvSpPr>
            <p:spPr bwMode="auto">
              <a:xfrm>
                <a:off x="3486"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3" name="Line 143"/>
              <p:cNvSpPr>
                <a:spLocks noChangeShapeType="1"/>
              </p:cNvSpPr>
              <p:nvPr/>
            </p:nvSpPr>
            <p:spPr bwMode="auto">
              <a:xfrm>
                <a:off x="353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4" name="Line 144"/>
              <p:cNvSpPr>
                <a:spLocks noChangeShapeType="1"/>
              </p:cNvSpPr>
              <p:nvPr/>
            </p:nvSpPr>
            <p:spPr bwMode="auto">
              <a:xfrm>
                <a:off x="3592"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5" name="Line 145"/>
              <p:cNvSpPr>
                <a:spLocks noChangeShapeType="1"/>
              </p:cNvSpPr>
              <p:nvPr/>
            </p:nvSpPr>
            <p:spPr bwMode="auto">
              <a:xfrm>
                <a:off x="364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6" name="Line 146"/>
              <p:cNvSpPr>
                <a:spLocks noChangeShapeType="1"/>
              </p:cNvSpPr>
              <p:nvPr/>
            </p:nvSpPr>
            <p:spPr bwMode="auto">
              <a:xfrm>
                <a:off x="369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7" name="Line 147"/>
              <p:cNvSpPr>
                <a:spLocks noChangeShapeType="1"/>
              </p:cNvSpPr>
              <p:nvPr/>
            </p:nvSpPr>
            <p:spPr bwMode="auto">
              <a:xfrm>
                <a:off x="3753"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8" name="Line 148"/>
              <p:cNvSpPr>
                <a:spLocks noChangeShapeType="1"/>
              </p:cNvSpPr>
              <p:nvPr/>
            </p:nvSpPr>
            <p:spPr bwMode="auto">
              <a:xfrm>
                <a:off x="380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69" name="Line 149"/>
              <p:cNvSpPr>
                <a:spLocks noChangeShapeType="1"/>
              </p:cNvSpPr>
              <p:nvPr/>
            </p:nvSpPr>
            <p:spPr bwMode="auto">
              <a:xfrm>
                <a:off x="3859"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0" name="Line 150"/>
              <p:cNvSpPr>
                <a:spLocks noChangeShapeType="1"/>
              </p:cNvSpPr>
              <p:nvPr/>
            </p:nvSpPr>
            <p:spPr bwMode="auto">
              <a:xfrm>
                <a:off x="391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1" name="Line 151"/>
              <p:cNvSpPr>
                <a:spLocks noChangeShapeType="1"/>
              </p:cNvSpPr>
              <p:nvPr/>
            </p:nvSpPr>
            <p:spPr bwMode="auto">
              <a:xfrm>
                <a:off x="396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2" name="Line 152"/>
              <p:cNvSpPr>
                <a:spLocks noChangeShapeType="1"/>
              </p:cNvSpPr>
              <p:nvPr/>
            </p:nvSpPr>
            <p:spPr bwMode="auto">
              <a:xfrm>
                <a:off x="402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3" name="Line 153"/>
              <p:cNvSpPr>
                <a:spLocks noChangeShapeType="1"/>
              </p:cNvSpPr>
              <p:nvPr/>
            </p:nvSpPr>
            <p:spPr bwMode="auto">
              <a:xfrm>
                <a:off x="407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4" name="Line 154"/>
              <p:cNvSpPr>
                <a:spLocks noChangeShapeType="1"/>
              </p:cNvSpPr>
              <p:nvPr/>
            </p:nvSpPr>
            <p:spPr bwMode="auto">
              <a:xfrm>
                <a:off x="4126"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5" name="Line 155"/>
              <p:cNvSpPr>
                <a:spLocks noChangeShapeType="1"/>
              </p:cNvSpPr>
              <p:nvPr/>
            </p:nvSpPr>
            <p:spPr bwMode="auto">
              <a:xfrm>
                <a:off x="4180"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6" name="Line 156"/>
              <p:cNvSpPr>
                <a:spLocks noChangeShapeType="1"/>
              </p:cNvSpPr>
              <p:nvPr/>
            </p:nvSpPr>
            <p:spPr bwMode="auto">
              <a:xfrm>
                <a:off x="423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7" name="Line 157"/>
              <p:cNvSpPr>
                <a:spLocks noChangeShapeType="1"/>
              </p:cNvSpPr>
              <p:nvPr/>
            </p:nvSpPr>
            <p:spPr bwMode="auto">
              <a:xfrm>
                <a:off x="428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8" name="Line 158"/>
              <p:cNvSpPr>
                <a:spLocks noChangeShapeType="1"/>
              </p:cNvSpPr>
              <p:nvPr/>
            </p:nvSpPr>
            <p:spPr bwMode="auto">
              <a:xfrm>
                <a:off x="434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79" name="Line 159"/>
              <p:cNvSpPr>
                <a:spLocks noChangeShapeType="1"/>
              </p:cNvSpPr>
              <p:nvPr/>
            </p:nvSpPr>
            <p:spPr bwMode="auto">
              <a:xfrm>
                <a:off x="4393"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0" name="Line 160"/>
              <p:cNvSpPr>
                <a:spLocks noChangeShapeType="1"/>
              </p:cNvSpPr>
              <p:nvPr/>
            </p:nvSpPr>
            <p:spPr bwMode="auto">
              <a:xfrm>
                <a:off x="4447"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1" name="Line 161"/>
              <p:cNvSpPr>
                <a:spLocks noChangeShapeType="1"/>
              </p:cNvSpPr>
              <p:nvPr/>
            </p:nvSpPr>
            <p:spPr bwMode="auto">
              <a:xfrm>
                <a:off x="450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2" name="Line 162"/>
              <p:cNvSpPr>
                <a:spLocks noChangeShapeType="1"/>
              </p:cNvSpPr>
              <p:nvPr/>
            </p:nvSpPr>
            <p:spPr bwMode="auto">
              <a:xfrm>
                <a:off x="455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3" name="Line 163"/>
              <p:cNvSpPr>
                <a:spLocks noChangeShapeType="1"/>
              </p:cNvSpPr>
              <p:nvPr/>
            </p:nvSpPr>
            <p:spPr bwMode="auto">
              <a:xfrm>
                <a:off x="460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4" name="Line 164"/>
              <p:cNvSpPr>
                <a:spLocks noChangeShapeType="1"/>
              </p:cNvSpPr>
              <p:nvPr/>
            </p:nvSpPr>
            <p:spPr bwMode="auto">
              <a:xfrm>
                <a:off x="466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5" name="Line 165"/>
              <p:cNvSpPr>
                <a:spLocks noChangeShapeType="1"/>
              </p:cNvSpPr>
              <p:nvPr/>
            </p:nvSpPr>
            <p:spPr bwMode="auto">
              <a:xfrm>
                <a:off x="4714"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6" name="Line 166"/>
              <p:cNvSpPr>
                <a:spLocks noChangeShapeType="1"/>
              </p:cNvSpPr>
              <p:nvPr/>
            </p:nvSpPr>
            <p:spPr bwMode="auto">
              <a:xfrm>
                <a:off x="476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7" name="Line 167"/>
              <p:cNvSpPr>
                <a:spLocks noChangeShapeType="1"/>
              </p:cNvSpPr>
              <p:nvPr/>
            </p:nvSpPr>
            <p:spPr bwMode="auto">
              <a:xfrm>
                <a:off x="4820"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8" name="Line 168"/>
              <p:cNvSpPr>
                <a:spLocks noChangeShapeType="1"/>
              </p:cNvSpPr>
              <p:nvPr/>
            </p:nvSpPr>
            <p:spPr bwMode="auto">
              <a:xfrm>
                <a:off x="487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89" name="Line 169"/>
              <p:cNvSpPr>
                <a:spLocks noChangeShapeType="1"/>
              </p:cNvSpPr>
              <p:nvPr/>
            </p:nvSpPr>
            <p:spPr bwMode="auto">
              <a:xfrm>
                <a:off x="492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0" name="Line 170"/>
              <p:cNvSpPr>
                <a:spLocks noChangeShapeType="1"/>
              </p:cNvSpPr>
              <p:nvPr/>
            </p:nvSpPr>
            <p:spPr bwMode="auto">
              <a:xfrm>
                <a:off x="4981"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1" name="Line 171"/>
              <p:cNvSpPr>
                <a:spLocks noChangeShapeType="1"/>
              </p:cNvSpPr>
              <p:nvPr/>
            </p:nvSpPr>
            <p:spPr bwMode="auto">
              <a:xfrm>
                <a:off x="503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2" name="Line 172"/>
              <p:cNvSpPr>
                <a:spLocks noChangeShapeType="1"/>
              </p:cNvSpPr>
              <p:nvPr/>
            </p:nvSpPr>
            <p:spPr bwMode="auto">
              <a:xfrm>
                <a:off x="5087"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3" name="Line 173"/>
              <p:cNvSpPr>
                <a:spLocks noChangeShapeType="1"/>
              </p:cNvSpPr>
              <p:nvPr/>
            </p:nvSpPr>
            <p:spPr bwMode="auto">
              <a:xfrm>
                <a:off x="514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4" name="Line 174"/>
              <p:cNvSpPr>
                <a:spLocks noChangeShapeType="1"/>
              </p:cNvSpPr>
              <p:nvPr/>
            </p:nvSpPr>
            <p:spPr bwMode="auto">
              <a:xfrm>
                <a:off x="519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5" name="Line 175"/>
              <p:cNvSpPr>
                <a:spLocks noChangeShapeType="1"/>
              </p:cNvSpPr>
              <p:nvPr/>
            </p:nvSpPr>
            <p:spPr bwMode="auto">
              <a:xfrm>
                <a:off x="5248" y="896"/>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6" name="Line 176"/>
              <p:cNvSpPr>
                <a:spLocks noChangeShapeType="1"/>
              </p:cNvSpPr>
              <p:nvPr/>
            </p:nvSpPr>
            <p:spPr bwMode="auto">
              <a:xfrm>
                <a:off x="5301"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7" name="Line 177"/>
              <p:cNvSpPr>
                <a:spLocks noChangeShapeType="1"/>
              </p:cNvSpPr>
              <p:nvPr/>
            </p:nvSpPr>
            <p:spPr bwMode="auto">
              <a:xfrm>
                <a:off x="5354" y="896"/>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8" name="Line 178"/>
              <p:cNvSpPr>
                <a:spLocks noChangeShapeType="1"/>
              </p:cNvSpPr>
              <p:nvPr/>
            </p:nvSpPr>
            <p:spPr bwMode="auto">
              <a:xfrm>
                <a:off x="5408" y="896"/>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699" name="Line 179"/>
              <p:cNvSpPr>
                <a:spLocks noChangeShapeType="1"/>
              </p:cNvSpPr>
              <p:nvPr/>
            </p:nvSpPr>
            <p:spPr bwMode="auto">
              <a:xfrm>
                <a:off x="97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0" name="Line 180"/>
              <p:cNvSpPr>
                <a:spLocks noChangeShapeType="1"/>
              </p:cNvSpPr>
              <p:nvPr/>
            </p:nvSpPr>
            <p:spPr bwMode="auto">
              <a:xfrm>
                <a:off x="1030"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1" name="Line 181"/>
              <p:cNvSpPr>
                <a:spLocks noChangeShapeType="1"/>
              </p:cNvSpPr>
              <p:nvPr/>
            </p:nvSpPr>
            <p:spPr bwMode="auto">
              <a:xfrm>
                <a:off x="108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2" name="Line 182"/>
              <p:cNvSpPr>
                <a:spLocks noChangeShapeType="1"/>
              </p:cNvSpPr>
              <p:nvPr/>
            </p:nvSpPr>
            <p:spPr bwMode="auto">
              <a:xfrm>
                <a:off x="113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3" name="Line 183"/>
              <p:cNvSpPr>
                <a:spLocks noChangeShapeType="1"/>
              </p:cNvSpPr>
              <p:nvPr/>
            </p:nvSpPr>
            <p:spPr bwMode="auto">
              <a:xfrm>
                <a:off x="1190"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4" name="Line 184"/>
              <p:cNvSpPr>
                <a:spLocks noChangeShapeType="1"/>
              </p:cNvSpPr>
              <p:nvPr/>
            </p:nvSpPr>
            <p:spPr bwMode="auto">
              <a:xfrm>
                <a:off x="124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5" name="Line 185"/>
              <p:cNvSpPr>
                <a:spLocks noChangeShapeType="1"/>
              </p:cNvSpPr>
              <p:nvPr/>
            </p:nvSpPr>
            <p:spPr bwMode="auto">
              <a:xfrm>
                <a:off x="1297"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6" name="Line 186"/>
              <p:cNvSpPr>
                <a:spLocks noChangeShapeType="1"/>
              </p:cNvSpPr>
              <p:nvPr/>
            </p:nvSpPr>
            <p:spPr bwMode="auto">
              <a:xfrm>
                <a:off x="135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7" name="Line 187"/>
              <p:cNvSpPr>
                <a:spLocks noChangeShapeType="1"/>
              </p:cNvSpPr>
              <p:nvPr/>
            </p:nvSpPr>
            <p:spPr bwMode="auto">
              <a:xfrm>
                <a:off x="140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8" name="Line 188"/>
              <p:cNvSpPr>
                <a:spLocks noChangeShapeType="1"/>
              </p:cNvSpPr>
              <p:nvPr/>
            </p:nvSpPr>
            <p:spPr bwMode="auto">
              <a:xfrm>
                <a:off x="1457"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09" name="Line 189"/>
              <p:cNvSpPr>
                <a:spLocks noChangeShapeType="1"/>
              </p:cNvSpPr>
              <p:nvPr/>
            </p:nvSpPr>
            <p:spPr bwMode="auto">
              <a:xfrm>
                <a:off x="151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0" name="Line 190"/>
              <p:cNvSpPr>
                <a:spLocks noChangeShapeType="1"/>
              </p:cNvSpPr>
              <p:nvPr/>
            </p:nvSpPr>
            <p:spPr bwMode="auto">
              <a:xfrm>
                <a:off x="1564"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1" name="Line 191"/>
              <p:cNvSpPr>
                <a:spLocks noChangeShapeType="1"/>
              </p:cNvSpPr>
              <p:nvPr/>
            </p:nvSpPr>
            <p:spPr bwMode="auto">
              <a:xfrm>
                <a:off x="161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2" name="Line 192"/>
              <p:cNvSpPr>
                <a:spLocks noChangeShapeType="1"/>
              </p:cNvSpPr>
              <p:nvPr/>
            </p:nvSpPr>
            <p:spPr bwMode="auto">
              <a:xfrm>
                <a:off x="167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3" name="Line 193"/>
              <p:cNvSpPr>
                <a:spLocks noChangeShapeType="1"/>
              </p:cNvSpPr>
              <p:nvPr/>
            </p:nvSpPr>
            <p:spPr bwMode="auto">
              <a:xfrm>
                <a:off x="1724"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4" name="Line 194"/>
              <p:cNvSpPr>
                <a:spLocks noChangeShapeType="1"/>
              </p:cNvSpPr>
              <p:nvPr/>
            </p:nvSpPr>
            <p:spPr bwMode="auto">
              <a:xfrm>
                <a:off x="177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5" name="Line 195"/>
              <p:cNvSpPr>
                <a:spLocks noChangeShapeType="1"/>
              </p:cNvSpPr>
              <p:nvPr/>
            </p:nvSpPr>
            <p:spPr bwMode="auto">
              <a:xfrm>
                <a:off x="183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6" name="Line 196"/>
              <p:cNvSpPr>
                <a:spLocks noChangeShapeType="1"/>
              </p:cNvSpPr>
              <p:nvPr/>
            </p:nvSpPr>
            <p:spPr bwMode="auto">
              <a:xfrm>
                <a:off x="188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7" name="Line 197"/>
              <p:cNvSpPr>
                <a:spLocks noChangeShapeType="1"/>
              </p:cNvSpPr>
              <p:nvPr/>
            </p:nvSpPr>
            <p:spPr bwMode="auto">
              <a:xfrm>
                <a:off x="193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8" name="Line 198"/>
              <p:cNvSpPr>
                <a:spLocks noChangeShapeType="1"/>
              </p:cNvSpPr>
              <p:nvPr/>
            </p:nvSpPr>
            <p:spPr bwMode="auto">
              <a:xfrm>
                <a:off x="1991"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19" name="Line 199"/>
              <p:cNvSpPr>
                <a:spLocks noChangeShapeType="1"/>
              </p:cNvSpPr>
              <p:nvPr/>
            </p:nvSpPr>
            <p:spPr bwMode="auto">
              <a:xfrm>
                <a:off x="204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0" name="Line 200"/>
              <p:cNvSpPr>
                <a:spLocks noChangeShapeType="1"/>
              </p:cNvSpPr>
              <p:nvPr/>
            </p:nvSpPr>
            <p:spPr bwMode="auto">
              <a:xfrm>
                <a:off x="209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1" name="Line 201"/>
              <p:cNvSpPr>
                <a:spLocks noChangeShapeType="1"/>
              </p:cNvSpPr>
              <p:nvPr/>
            </p:nvSpPr>
            <p:spPr bwMode="auto">
              <a:xfrm>
                <a:off x="215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2" name="Line 202"/>
              <p:cNvSpPr>
                <a:spLocks noChangeShapeType="1"/>
              </p:cNvSpPr>
              <p:nvPr/>
            </p:nvSpPr>
            <p:spPr bwMode="auto">
              <a:xfrm>
                <a:off x="220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3" name="Line 203"/>
              <p:cNvSpPr>
                <a:spLocks noChangeShapeType="1"/>
              </p:cNvSpPr>
              <p:nvPr/>
            </p:nvSpPr>
            <p:spPr bwMode="auto">
              <a:xfrm>
                <a:off x="2258"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4" name="Line 204"/>
              <p:cNvSpPr>
                <a:spLocks noChangeShapeType="1"/>
              </p:cNvSpPr>
              <p:nvPr/>
            </p:nvSpPr>
            <p:spPr bwMode="auto">
              <a:xfrm>
                <a:off x="231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5" name="Line 205"/>
              <p:cNvSpPr>
                <a:spLocks noChangeShapeType="1"/>
              </p:cNvSpPr>
              <p:nvPr/>
            </p:nvSpPr>
            <p:spPr bwMode="auto">
              <a:xfrm>
                <a:off x="236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6" name="Line 206"/>
              <p:cNvSpPr>
                <a:spLocks noChangeShapeType="1"/>
              </p:cNvSpPr>
              <p:nvPr/>
            </p:nvSpPr>
            <p:spPr bwMode="auto">
              <a:xfrm>
                <a:off x="2418"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5727" name="Group 207"/>
            <p:cNvGrpSpPr>
              <a:grpSpLocks/>
            </p:cNvGrpSpPr>
            <p:nvPr/>
          </p:nvGrpSpPr>
          <p:grpSpPr bwMode="auto">
            <a:xfrm>
              <a:off x="851" y="1827"/>
              <a:ext cx="4758" cy="222"/>
              <a:chOff x="976" y="585"/>
              <a:chExt cx="4452" cy="208"/>
            </a:xfrm>
          </p:grpSpPr>
          <p:sp>
            <p:nvSpPr>
              <p:cNvPr id="5995728" name="Line 208"/>
              <p:cNvSpPr>
                <a:spLocks noChangeShapeType="1"/>
              </p:cNvSpPr>
              <p:nvPr/>
            </p:nvSpPr>
            <p:spPr bwMode="auto">
              <a:xfrm>
                <a:off x="247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29" name="Line 209"/>
              <p:cNvSpPr>
                <a:spLocks noChangeShapeType="1"/>
              </p:cNvSpPr>
              <p:nvPr/>
            </p:nvSpPr>
            <p:spPr bwMode="auto">
              <a:xfrm>
                <a:off x="2525"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0" name="Line 210"/>
              <p:cNvSpPr>
                <a:spLocks noChangeShapeType="1"/>
              </p:cNvSpPr>
              <p:nvPr/>
            </p:nvSpPr>
            <p:spPr bwMode="auto">
              <a:xfrm>
                <a:off x="2578"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1" name="Line 211"/>
              <p:cNvSpPr>
                <a:spLocks noChangeShapeType="1"/>
              </p:cNvSpPr>
              <p:nvPr/>
            </p:nvSpPr>
            <p:spPr bwMode="auto">
              <a:xfrm>
                <a:off x="263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2" name="Line 212"/>
              <p:cNvSpPr>
                <a:spLocks noChangeShapeType="1"/>
              </p:cNvSpPr>
              <p:nvPr/>
            </p:nvSpPr>
            <p:spPr bwMode="auto">
              <a:xfrm>
                <a:off x="2685"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3" name="Line 213"/>
              <p:cNvSpPr>
                <a:spLocks noChangeShapeType="1"/>
              </p:cNvSpPr>
              <p:nvPr/>
            </p:nvSpPr>
            <p:spPr bwMode="auto">
              <a:xfrm>
                <a:off x="2738"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4" name="Line 214"/>
              <p:cNvSpPr>
                <a:spLocks noChangeShapeType="1"/>
              </p:cNvSpPr>
              <p:nvPr/>
            </p:nvSpPr>
            <p:spPr bwMode="auto">
              <a:xfrm>
                <a:off x="2792"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5" name="Line 215"/>
              <p:cNvSpPr>
                <a:spLocks noChangeShapeType="1"/>
              </p:cNvSpPr>
              <p:nvPr/>
            </p:nvSpPr>
            <p:spPr bwMode="auto">
              <a:xfrm>
                <a:off x="2845"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6" name="Line 216"/>
              <p:cNvSpPr>
                <a:spLocks noChangeShapeType="1"/>
              </p:cNvSpPr>
              <p:nvPr/>
            </p:nvSpPr>
            <p:spPr bwMode="auto">
              <a:xfrm>
                <a:off x="2898"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7" name="Line 217"/>
              <p:cNvSpPr>
                <a:spLocks noChangeShapeType="1"/>
              </p:cNvSpPr>
              <p:nvPr/>
            </p:nvSpPr>
            <p:spPr bwMode="auto">
              <a:xfrm>
                <a:off x="2952"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8" name="Line 218"/>
              <p:cNvSpPr>
                <a:spLocks noChangeShapeType="1"/>
              </p:cNvSpPr>
              <p:nvPr/>
            </p:nvSpPr>
            <p:spPr bwMode="auto">
              <a:xfrm>
                <a:off x="3005"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39" name="Line 219"/>
              <p:cNvSpPr>
                <a:spLocks noChangeShapeType="1"/>
              </p:cNvSpPr>
              <p:nvPr/>
            </p:nvSpPr>
            <p:spPr bwMode="auto">
              <a:xfrm>
                <a:off x="3059"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0" name="Line 220"/>
              <p:cNvSpPr>
                <a:spLocks noChangeShapeType="1"/>
              </p:cNvSpPr>
              <p:nvPr/>
            </p:nvSpPr>
            <p:spPr bwMode="auto">
              <a:xfrm>
                <a:off x="3112"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1" name="Line 221"/>
              <p:cNvSpPr>
                <a:spLocks noChangeShapeType="1"/>
              </p:cNvSpPr>
              <p:nvPr/>
            </p:nvSpPr>
            <p:spPr bwMode="auto">
              <a:xfrm>
                <a:off x="3165"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2" name="Line 222"/>
              <p:cNvSpPr>
                <a:spLocks noChangeShapeType="1"/>
              </p:cNvSpPr>
              <p:nvPr/>
            </p:nvSpPr>
            <p:spPr bwMode="auto">
              <a:xfrm>
                <a:off x="3219"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3" name="Line 223"/>
              <p:cNvSpPr>
                <a:spLocks noChangeShapeType="1"/>
              </p:cNvSpPr>
              <p:nvPr/>
            </p:nvSpPr>
            <p:spPr bwMode="auto">
              <a:xfrm>
                <a:off x="3272"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4" name="Line 224"/>
              <p:cNvSpPr>
                <a:spLocks noChangeShapeType="1"/>
              </p:cNvSpPr>
              <p:nvPr/>
            </p:nvSpPr>
            <p:spPr bwMode="auto">
              <a:xfrm>
                <a:off x="3325"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5" name="Line 225"/>
              <p:cNvSpPr>
                <a:spLocks noChangeShapeType="1"/>
              </p:cNvSpPr>
              <p:nvPr/>
            </p:nvSpPr>
            <p:spPr bwMode="auto">
              <a:xfrm>
                <a:off x="3379"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6" name="Line 226"/>
              <p:cNvSpPr>
                <a:spLocks noChangeShapeType="1"/>
              </p:cNvSpPr>
              <p:nvPr/>
            </p:nvSpPr>
            <p:spPr bwMode="auto">
              <a:xfrm>
                <a:off x="3432"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7" name="Line 227"/>
              <p:cNvSpPr>
                <a:spLocks noChangeShapeType="1"/>
              </p:cNvSpPr>
              <p:nvPr/>
            </p:nvSpPr>
            <p:spPr bwMode="auto">
              <a:xfrm>
                <a:off x="3486"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8" name="Line 228"/>
              <p:cNvSpPr>
                <a:spLocks noChangeShapeType="1"/>
              </p:cNvSpPr>
              <p:nvPr/>
            </p:nvSpPr>
            <p:spPr bwMode="auto">
              <a:xfrm>
                <a:off x="3539"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49" name="Line 229"/>
              <p:cNvSpPr>
                <a:spLocks noChangeShapeType="1"/>
              </p:cNvSpPr>
              <p:nvPr/>
            </p:nvSpPr>
            <p:spPr bwMode="auto">
              <a:xfrm>
                <a:off x="3592"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0" name="Line 230"/>
              <p:cNvSpPr>
                <a:spLocks noChangeShapeType="1"/>
              </p:cNvSpPr>
              <p:nvPr/>
            </p:nvSpPr>
            <p:spPr bwMode="auto">
              <a:xfrm>
                <a:off x="364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1" name="Line 231"/>
              <p:cNvSpPr>
                <a:spLocks noChangeShapeType="1"/>
              </p:cNvSpPr>
              <p:nvPr/>
            </p:nvSpPr>
            <p:spPr bwMode="auto">
              <a:xfrm>
                <a:off x="3699"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2" name="Line 232"/>
              <p:cNvSpPr>
                <a:spLocks noChangeShapeType="1"/>
              </p:cNvSpPr>
              <p:nvPr/>
            </p:nvSpPr>
            <p:spPr bwMode="auto">
              <a:xfrm>
                <a:off x="3753"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3" name="Line 233"/>
              <p:cNvSpPr>
                <a:spLocks noChangeShapeType="1"/>
              </p:cNvSpPr>
              <p:nvPr/>
            </p:nvSpPr>
            <p:spPr bwMode="auto">
              <a:xfrm>
                <a:off x="380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4" name="Line 234"/>
              <p:cNvSpPr>
                <a:spLocks noChangeShapeType="1"/>
              </p:cNvSpPr>
              <p:nvPr/>
            </p:nvSpPr>
            <p:spPr bwMode="auto">
              <a:xfrm>
                <a:off x="3859"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5" name="Line 235"/>
              <p:cNvSpPr>
                <a:spLocks noChangeShapeType="1"/>
              </p:cNvSpPr>
              <p:nvPr/>
            </p:nvSpPr>
            <p:spPr bwMode="auto">
              <a:xfrm>
                <a:off x="391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6" name="Line 236"/>
              <p:cNvSpPr>
                <a:spLocks noChangeShapeType="1"/>
              </p:cNvSpPr>
              <p:nvPr/>
            </p:nvSpPr>
            <p:spPr bwMode="auto">
              <a:xfrm>
                <a:off x="396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7" name="Line 237"/>
              <p:cNvSpPr>
                <a:spLocks noChangeShapeType="1"/>
              </p:cNvSpPr>
              <p:nvPr/>
            </p:nvSpPr>
            <p:spPr bwMode="auto">
              <a:xfrm>
                <a:off x="4020"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8" name="Line 238"/>
              <p:cNvSpPr>
                <a:spLocks noChangeShapeType="1"/>
              </p:cNvSpPr>
              <p:nvPr/>
            </p:nvSpPr>
            <p:spPr bwMode="auto">
              <a:xfrm>
                <a:off x="407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59" name="Line 239"/>
              <p:cNvSpPr>
                <a:spLocks noChangeShapeType="1"/>
              </p:cNvSpPr>
              <p:nvPr/>
            </p:nvSpPr>
            <p:spPr bwMode="auto">
              <a:xfrm>
                <a:off x="4126"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0" name="Line 240"/>
              <p:cNvSpPr>
                <a:spLocks noChangeShapeType="1"/>
              </p:cNvSpPr>
              <p:nvPr/>
            </p:nvSpPr>
            <p:spPr bwMode="auto">
              <a:xfrm>
                <a:off x="4180"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1" name="Line 241"/>
              <p:cNvSpPr>
                <a:spLocks noChangeShapeType="1"/>
              </p:cNvSpPr>
              <p:nvPr/>
            </p:nvSpPr>
            <p:spPr bwMode="auto">
              <a:xfrm>
                <a:off x="423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2" name="Line 242"/>
              <p:cNvSpPr>
                <a:spLocks noChangeShapeType="1"/>
              </p:cNvSpPr>
              <p:nvPr/>
            </p:nvSpPr>
            <p:spPr bwMode="auto">
              <a:xfrm>
                <a:off x="4287"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3" name="Line 243"/>
              <p:cNvSpPr>
                <a:spLocks noChangeShapeType="1"/>
              </p:cNvSpPr>
              <p:nvPr/>
            </p:nvSpPr>
            <p:spPr bwMode="auto">
              <a:xfrm>
                <a:off x="434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4" name="Line 244"/>
              <p:cNvSpPr>
                <a:spLocks noChangeShapeType="1"/>
              </p:cNvSpPr>
              <p:nvPr/>
            </p:nvSpPr>
            <p:spPr bwMode="auto">
              <a:xfrm>
                <a:off x="4393"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5" name="Line 245"/>
              <p:cNvSpPr>
                <a:spLocks noChangeShapeType="1"/>
              </p:cNvSpPr>
              <p:nvPr/>
            </p:nvSpPr>
            <p:spPr bwMode="auto">
              <a:xfrm>
                <a:off x="4447"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6" name="Line 246"/>
              <p:cNvSpPr>
                <a:spLocks noChangeShapeType="1"/>
              </p:cNvSpPr>
              <p:nvPr/>
            </p:nvSpPr>
            <p:spPr bwMode="auto">
              <a:xfrm>
                <a:off x="450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7" name="Line 247"/>
              <p:cNvSpPr>
                <a:spLocks noChangeShapeType="1"/>
              </p:cNvSpPr>
              <p:nvPr/>
            </p:nvSpPr>
            <p:spPr bwMode="auto">
              <a:xfrm>
                <a:off x="4554"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8" name="Line 248"/>
              <p:cNvSpPr>
                <a:spLocks noChangeShapeType="1"/>
              </p:cNvSpPr>
              <p:nvPr/>
            </p:nvSpPr>
            <p:spPr bwMode="auto">
              <a:xfrm>
                <a:off x="460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69" name="Line 249"/>
              <p:cNvSpPr>
                <a:spLocks noChangeShapeType="1"/>
              </p:cNvSpPr>
              <p:nvPr/>
            </p:nvSpPr>
            <p:spPr bwMode="auto">
              <a:xfrm>
                <a:off x="466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0" name="Line 250"/>
              <p:cNvSpPr>
                <a:spLocks noChangeShapeType="1"/>
              </p:cNvSpPr>
              <p:nvPr/>
            </p:nvSpPr>
            <p:spPr bwMode="auto">
              <a:xfrm>
                <a:off x="4714"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1" name="Line 251"/>
              <p:cNvSpPr>
                <a:spLocks noChangeShapeType="1"/>
              </p:cNvSpPr>
              <p:nvPr/>
            </p:nvSpPr>
            <p:spPr bwMode="auto">
              <a:xfrm>
                <a:off x="476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2" name="Line 252"/>
              <p:cNvSpPr>
                <a:spLocks noChangeShapeType="1"/>
              </p:cNvSpPr>
              <p:nvPr/>
            </p:nvSpPr>
            <p:spPr bwMode="auto">
              <a:xfrm>
                <a:off x="4820"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3" name="Line 253"/>
              <p:cNvSpPr>
                <a:spLocks noChangeShapeType="1"/>
              </p:cNvSpPr>
              <p:nvPr/>
            </p:nvSpPr>
            <p:spPr bwMode="auto">
              <a:xfrm>
                <a:off x="487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4" name="Line 254"/>
              <p:cNvSpPr>
                <a:spLocks noChangeShapeType="1"/>
              </p:cNvSpPr>
              <p:nvPr/>
            </p:nvSpPr>
            <p:spPr bwMode="auto">
              <a:xfrm>
                <a:off x="492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5" name="Line 255"/>
              <p:cNvSpPr>
                <a:spLocks noChangeShapeType="1"/>
              </p:cNvSpPr>
              <p:nvPr/>
            </p:nvSpPr>
            <p:spPr bwMode="auto">
              <a:xfrm>
                <a:off x="4981"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6" name="Line 256"/>
              <p:cNvSpPr>
                <a:spLocks noChangeShapeType="1"/>
              </p:cNvSpPr>
              <p:nvPr/>
            </p:nvSpPr>
            <p:spPr bwMode="auto">
              <a:xfrm>
                <a:off x="503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7" name="Line 257"/>
              <p:cNvSpPr>
                <a:spLocks noChangeShapeType="1"/>
              </p:cNvSpPr>
              <p:nvPr/>
            </p:nvSpPr>
            <p:spPr bwMode="auto">
              <a:xfrm>
                <a:off x="5087"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8" name="Line 258"/>
              <p:cNvSpPr>
                <a:spLocks noChangeShapeType="1"/>
              </p:cNvSpPr>
              <p:nvPr/>
            </p:nvSpPr>
            <p:spPr bwMode="auto">
              <a:xfrm>
                <a:off x="514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79" name="Line 259"/>
              <p:cNvSpPr>
                <a:spLocks noChangeShapeType="1"/>
              </p:cNvSpPr>
              <p:nvPr/>
            </p:nvSpPr>
            <p:spPr bwMode="auto">
              <a:xfrm>
                <a:off x="519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0" name="Line 260"/>
              <p:cNvSpPr>
                <a:spLocks noChangeShapeType="1"/>
              </p:cNvSpPr>
              <p:nvPr/>
            </p:nvSpPr>
            <p:spPr bwMode="auto">
              <a:xfrm>
                <a:off x="5248" y="79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1" name="Line 261"/>
              <p:cNvSpPr>
                <a:spLocks noChangeShapeType="1"/>
              </p:cNvSpPr>
              <p:nvPr/>
            </p:nvSpPr>
            <p:spPr bwMode="auto">
              <a:xfrm>
                <a:off x="5301"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2" name="Line 262"/>
              <p:cNvSpPr>
                <a:spLocks noChangeShapeType="1"/>
              </p:cNvSpPr>
              <p:nvPr/>
            </p:nvSpPr>
            <p:spPr bwMode="auto">
              <a:xfrm>
                <a:off x="5354" y="79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3" name="Line 263"/>
              <p:cNvSpPr>
                <a:spLocks noChangeShapeType="1"/>
              </p:cNvSpPr>
              <p:nvPr/>
            </p:nvSpPr>
            <p:spPr bwMode="auto">
              <a:xfrm>
                <a:off x="5408" y="792"/>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4" name="Line 264"/>
              <p:cNvSpPr>
                <a:spLocks noChangeShapeType="1"/>
              </p:cNvSpPr>
              <p:nvPr/>
            </p:nvSpPr>
            <p:spPr bwMode="auto">
              <a:xfrm>
                <a:off x="97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5" name="Line 265"/>
              <p:cNvSpPr>
                <a:spLocks noChangeShapeType="1"/>
              </p:cNvSpPr>
              <p:nvPr/>
            </p:nvSpPr>
            <p:spPr bwMode="auto">
              <a:xfrm>
                <a:off x="1030"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6" name="Line 266"/>
              <p:cNvSpPr>
                <a:spLocks noChangeShapeType="1"/>
              </p:cNvSpPr>
              <p:nvPr/>
            </p:nvSpPr>
            <p:spPr bwMode="auto">
              <a:xfrm>
                <a:off x="108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7" name="Line 267"/>
              <p:cNvSpPr>
                <a:spLocks noChangeShapeType="1"/>
              </p:cNvSpPr>
              <p:nvPr/>
            </p:nvSpPr>
            <p:spPr bwMode="auto">
              <a:xfrm>
                <a:off x="113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8" name="Line 268"/>
              <p:cNvSpPr>
                <a:spLocks noChangeShapeType="1"/>
              </p:cNvSpPr>
              <p:nvPr/>
            </p:nvSpPr>
            <p:spPr bwMode="auto">
              <a:xfrm>
                <a:off x="1190"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89" name="Line 269"/>
              <p:cNvSpPr>
                <a:spLocks noChangeShapeType="1"/>
              </p:cNvSpPr>
              <p:nvPr/>
            </p:nvSpPr>
            <p:spPr bwMode="auto">
              <a:xfrm>
                <a:off x="124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0" name="Line 270"/>
              <p:cNvSpPr>
                <a:spLocks noChangeShapeType="1"/>
              </p:cNvSpPr>
              <p:nvPr/>
            </p:nvSpPr>
            <p:spPr bwMode="auto">
              <a:xfrm>
                <a:off x="1297"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1" name="Line 271"/>
              <p:cNvSpPr>
                <a:spLocks noChangeShapeType="1"/>
              </p:cNvSpPr>
              <p:nvPr/>
            </p:nvSpPr>
            <p:spPr bwMode="auto">
              <a:xfrm>
                <a:off x="135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2" name="Line 272"/>
              <p:cNvSpPr>
                <a:spLocks noChangeShapeType="1"/>
              </p:cNvSpPr>
              <p:nvPr/>
            </p:nvSpPr>
            <p:spPr bwMode="auto">
              <a:xfrm>
                <a:off x="140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3" name="Line 273"/>
              <p:cNvSpPr>
                <a:spLocks noChangeShapeType="1"/>
              </p:cNvSpPr>
              <p:nvPr/>
            </p:nvSpPr>
            <p:spPr bwMode="auto">
              <a:xfrm>
                <a:off x="1457"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4" name="Line 274"/>
              <p:cNvSpPr>
                <a:spLocks noChangeShapeType="1"/>
              </p:cNvSpPr>
              <p:nvPr/>
            </p:nvSpPr>
            <p:spPr bwMode="auto">
              <a:xfrm>
                <a:off x="151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5" name="Line 275"/>
              <p:cNvSpPr>
                <a:spLocks noChangeShapeType="1"/>
              </p:cNvSpPr>
              <p:nvPr/>
            </p:nvSpPr>
            <p:spPr bwMode="auto">
              <a:xfrm>
                <a:off x="1564"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6" name="Line 276"/>
              <p:cNvSpPr>
                <a:spLocks noChangeShapeType="1"/>
              </p:cNvSpPr>
              <p:nvPr/>
            </p:nvSpPr>
            <p:spPr bwMode="auto">
              <a:xfrm>
                <a:off x="161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7" name="Line 277"/>
              <p:cNvSpPr>
                <a:spLocks noChangeShapeType="1"/>
              </p:cNvSpPr>
              <p:nvPr/>
            </p:nvSpPr>
            <p:spPr bwMode="auto">
              <a:xfrm>
                <a:off x="167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8" name="Line 278"/>
              <p:cNvSpPr>
                <a:spLocks noChangeShapeType="1"/>
              </p:cNvSpPr>
              <p:nvPr/>
            </p:nvSpPr>
            <p:spPr bwMode="auto">
              <a:xfrm>
                <a:off x="1724"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799" name="Line 279"/>
              <p:cNvSpPr>
                <a:spLocks noChangeShapeType="1"/>
              </p:cNvSpPr>
              <p:nvPr/>
            </p:nvSpPr>
            <p:spPr bwMode="auto">
              <a:xfrm>
                <a:off x="177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0" name="Line 280"/>
              <p:cNvSpPr>
                <a:spLocks noChangeShapeType="1"/>
              </p:cNvSpPr>
              <p:nvPr/>
            </p:nvSpPr>
            <p:spPr bwMode="auto">
              <a:xfrm>
                <a:off x="183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1" name="Line 281"/>
              <p:cNvSpPr>
                <a:spLocks noChangeShapeType="1"/>
              </p:cNvSpPr>
              <p:nvPr/>
            </p:nvSpPr>
            <p:spPr bwMode="auto">
              <a:xfrm>
                <a:off x="188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2" name="Line 282"/>
              <p:cNvSpPr>
                <a:spLocks noChangeShapeType="1"/>
              </p:cNvSpPr>
              <p:nvPr/>
            </p:nvSpPr>
            <p:spPr bwMode="auto">
              <a:xfrm>
                <a:off x="193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3" name="Line 283"/>
              <p:cNvSpPr>
                <a:spLocks noChangeShapeType="1"/>
              </p:cNvSpPr>
              <p:nvPr/>
            </p:nvSpPr>
            <p:spPr bwMode="auto">
              <a:xfrm>
                <a:off x="1991"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4" name="Line 284"/>
              <p:cNvSpPr>
                <a:spLocks noChangeShapeType="1"/>
              </p:cNvSpPr>
              <p:nvPr/>
            </p:nvSpPr>
            <p:spPr bwMode="auto">
              <a:xfrm>
                <a:off x="204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5" name="Line 285"/>
              <p:cNvSpPr>
                <a:spLocks noChangeShapeType="1"/>
              </p:cNvSpPr>
              <p:nvPr/>
            </p:nvSpPr>
            <p:spPr bwMode="auto">
              <a:xfrm>
                <a:off x="209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6" name="Line 286"/>
              <p:cNvSpPr>
                <a:spLocks noChangeShapeType="1"/>
              </p:cNvSpPr>
              <p:nvPr/>
            </p:nvSpPr>
            <p:spPr bwMode="auto">
              <a:xfrm>
                <a:off x="215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7" name="Line 287"/>
              <p:cNvSpPr>
                <a:spLocks noChangeShapeType="1"/>
              </p:cNvSpPr>
              <p:nvPr/>
            </p:nvSpPr>
            <p:spPr bwMode="auto">
              <a:xfrm>
                <a:off x="220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8" name="Line 288"/>
              <p:cNvSpPr>
                <a:spLocks noChangeShapeType="1"/>
              </p:cNvSpPr>
              <p:nvPr/>
            </p:nvSpPr>
            <p:spPr bwMode="auto">
              <a:xfrm>
                <a:off x="2258"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09" name="Line 289"/>
              <p:cNvSpPr>
                <a:spLocks noChangeShapeType="1"/>
              </p:cNvSpPr>
              <p:nvPr/>
            </p:nvSpPr>
            <p:spPr bwMode="auto">
              <a:xfrm>
                <a:off x="231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0" name="Line 290"/>
              <p:cNvSpPr>
                <a:spLocks noChangeShapeType="1"/>
              </p:cNvSpPr>
              <p:nvPr/>
            </p:nvSpPr>
            <p:spPr bwMode="auto">
              <a:xfrm>
                <a:off x="236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1" name="Line 291"/>
              <p:cNvSpPr>
                <a:spLocks noChangeShapeType="1"/>
              </p:cNvSpPr>
              <p:nvPr/>
            </p:nvSpPr>
            <p:spPr bwMode="auto">
              <a:xfrm>
                <a:off x="2418"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2" name="Line 292"/>
              <p:cNvSpPr>
                <a:spLocks noChangeShapeType="1"/>
              </p:cNvSpPr>
              <p:nvPr/>
            </p:nvSpPr>
            <p:spPr bwMode="auto">
              <a:xfrm>
                <a:off x="247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3" name="Line 293"/>
              <p:cNvSpPr>
                <a:spLocks noChangeShapeType="1"/>
              </p:cNvSpPr>
              <p:nvPr/>
            </p:nvSpPr>
            <p:spPr bwMode="auto">
              <a:xfrm>
                <a:off x="2525"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4" name="Line 294"/>
              <p:cNvSpPr>
                <a:spLocks noChangeShapeType="1"/>
              </p:cNvSpPr>
              <p:nvPr/>
            </p:nvSpPr>
            <p:spPr bwMode="auto">
              <a:xfrm>
                <a:off x="2578"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5" name="Line 295"/>
              <p:cNvSpPr>
                <a:spLocks noChangeShapeType="1"/>
              </p:cNvSpPr>
              <p:nvPr/>
            </p:nvSpPr>
            <p:spPr bwMode="auto">
              <a:xfrm>
                <a:off x="263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6" name="Line 296"/>
              <p:cNvSpPr>
                <a:spLocks noChangeShapeType="1"/>
              </p:cNvSpPr>
              <p:nvPr/>
            </p:nvSpPr>
            <p:spPr bwMode="auto">
              <a:xfrm>
                <a:off x="2685"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7" name="Line 297"/>
              <p:cNvSpPr>
                <a:spLocks noChangeShapeType="1"/>
              </p:cNvSpPr>
              <p:nvPr/>
            </p:nvSpPr>
            <p:spPr bwMode="auto">
              <a:xfrm>
                <a:off x="2738"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8" name="Line 298"/>
              <p:cNvSpPr>
                <a:spLocks noChangeShapeType="1"/>
              </p:cNvSpPr>
              <p:nvPr/>
            </p:nvSpPr>
            <p:spPr bwMode="auto">
              <a:xfrm>
                <a:off x="2792"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19" name="Line 299"/>
              <p:cNvSpPr>
                <a:spLocks noChangeShapeType="1"/>
              </p:cNvSpPr>
              <p:nvPr/>
            </p:nvSpPr>
            <p:spPr bwMode="auto">
              <a:xfrm>
                <a:off x="2845"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0" name="Line 300"/>
              <p:cNvSpPr>
                <a:spLocks noChangeShapeType="1"/>
              </p:cNvSpPr>
              <p:nvPr/>
            </p:nvSpPr>
            <p:spPr bwMode="auto">
              <a:xfrm>
                <a:off x="2898"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1" name="Line 301"/>
              <p:cNvSpPr>
                <a:spLocks noChangeShapeType="1"/>
              </p:cNvSpPr>
              <p:nvPr/>
            </p:nvSpPr>
            <p:spPr bwMode="auto">
              <a:xfrm>
                <a:off x="2952"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2" name="Line 302"/>
              <p:cNvSpPr>
                <a:spLocks noChangeShapeType="1"/>
              </p:cNvSpPr>
              <p:nvPr/>
            </p:nvSpPr>
            <p:spPr bwMode="auto">
              <a:xfrm>
                <a:off x="3005"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3" name="Line 303"/>
              <p:cNvSpPr>
                <a:spLocks noChangeShapeType="1"/>
              </p:cNvSpPr>
              <p:nvPr/>
            </p:nvSpPr>
            <p:spPr bwMode="auto">
              <a:xfrm>
                <a:off x="3059"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4" name="Line 304"/>
              <p:cNvSpPr>
                <a:spLocks noChangeShapeType="1"/>
              </p:cNvSpPr>
              <p:nvPr/>
            </p:nvSpPr>
            <p:spPr bwMode="auto">
              <a:xfrm>
                <a:off x="3112"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5" name="Line 305"/>
              <p:cNvSpPr>
                <a:spLocks noChangeShapeType="1"/>
              </p:cNvSpPr>
              <p:nvPr/>
            </p:nvSpPr>
            <p:spPr bwMode="auto">
              <a:xfrm>
                <a:off x="3165"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6" name="Line 306"/>
              <p:cNvSpPr>
                <a:spLocks noChangeShapeType="1"/>
              </p:cNvSpPr>
              <p:nvPr/>
            </p:nvSpPr>
            <p:spPr bwMode="auto">
              <a:xfrm>
                <a:off x="3219"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7" name="Line 307"/>
              <p:cNvSpPr>
                <a:spLocks noChangeShapeType="1"/>
              </p:cNvSpPr>
              <p:nvPr/>
            </p:nvSpPr>
            <p:spPr bwMode="auto">
              <a:xfrm>
                <a:off x="3272"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8" name="Line 308"/>
              <p:cNvSpPr>
                <a:spLocks noChangeShapeType="1"/>
              </p:cNvSpPr>
              <p:nvPr/>
            </p:nvSpPr>
            <p:spPr bwMode="auto">
              <a:xfrm>
                <a:off x="3325"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29" name="Line 309"/>
              <p:cNvSpPr>
                <a:spLocks noChangeShapeType="1"/>
              </p:cNvSpPr>
              <p:nvPr/>
            </p:nvSpPr>
            <p:spPr bwMode="auto">
              <a:xfrm>
                <a:off x="3379"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0" name="Line 310"/>
              <p:cNvSpPr>
                <a:spLocks noChangeShapeType="1"/>
              </p:cNvSpPr>
              <p:nvPr/>
            </p:nvSpPr>
            <p:spPr bwMode="auto">
              <a:xfrm>
                <a:off x="3432"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1" name="Line 311"/>
              <p:cNvSpPr>
                <a:spLocks noChangeShapeType="1"/>
              </p:cNvSpPr>
              <p:nvPr/>
            </p:nvSpPr>
            <p:spPr bwMode="auto">
              <a:xfrm>
                <a:off x="3486"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2" name="Line 312"/>
              <p:cNvSpPr>
                <a:spLocks noChangeShapeType="1"/>
              </p:cNvSpPr>
              <p:nvPr/>
            </p:nvSpPr>
            <p:spPr bwMode="auto">
              <a:xfrm>
                <a:off x="3539"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3" name="Line 313"/>
              <p:cNvSpPr>
                <a:spLocks noChangeShapeType="1"/>
              </p:cNvSpPr>
              <p:nvPr/>
            </p:nvSpPr>
            <p:spPr bwMode="auto">
              <a:xfrm>
                <a:off x="3592"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4" name="Line 314"/>
              <p:cNvSpPr>
                <a:spLocks noChangeShapeType="1"/>
              </p:cNvSpPr>
              <p:nvPr/>
            </p:nvSpPr>
            <p:spPr bwMode="auto">
              <a:xfrm>
                <a:off x="364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5" name="Line 315"/>
              <p:cNvSpPr>
                <a:spLocks noChangeShapeType="1"/>
              </p:cNvSpPr>
              <p:nvPr/>
            </p:nvSpPr>
            <p:spPr bwMode="auto">
              <a:xfrm>
                <a:off x="3699"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6" name="Line 316"/>
              <p:cNvSpPr>
                <a:spLocks noChangeShapeType="1"/>
              </p:cNvSpPr>
              <p:nvPr/>
            </p:nvSpPr>
            <p:spPr bwMode="auto">
              <a:xfrm>
                <a:off x="3753"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7" name="Line 317"/>
              <p:cNvSpPr>
                <a:spLocks noChangeShapeType="1"/>
              </p:cNvSpPr>
              <p:nvPr/>
            </p:nvSpPr>
            <p:spPr bwMode="auto">
              <a:xfrm>
                <a:off x="380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8" name="Line 318"/>
              <p:cNvSpPr>
                <a:spLocks noChangeShapeType="1"/>
              </p:cNvSpPr>
              <p:nvPr/>
            </p:nvSpPr>
            <p:spPr bwMode="auto">
              <a:xfrm>
                <a:off x="3859"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39" name="Line 319"/>
              <p:cNvSpPr>
                <a:spLocks noChangeShapeType="1"/>
              </p:cNvSpPr>
              <p:nvPr/>
            </p:nvSpPr>
            <p:spPr bwMode="auto">
              <a:xfrm>
                <a:off x="391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0" name="Line 320"/>
              <p:cNvSpPr>
                <a:spLocks noChangeShapeType="1"/>
              </p:cNvSpPr>
              <p:nvPr/>
            </p:nvSpPr>
            <p:spPr bwMode="auto">
              <a:xfrm>
                <a:off x="396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1" name="Line 321"/>
              <p:cNvSpPr>
                <a:spLocks noChangeShapeType="1"/>
              </p:cNvSpPr>
              <p:nvPr/>
            </p:nvSpPr>
            <p:spPr bwMode="auto">
              <a:xfrm>
                <a:off x="4020"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2" name="Line 322"/>
              <p:cNvSpPr>
                <a:spLocks noChangeShapeType="1"/>
              </p:cNvSpPr>
              <p:nvPr/>
            </p:nvSpPr>
            <p:spPr bwMode="auto">
              <a:xfrm>
                <a:off x="407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3" name="Line 323"/>
              <p:cNvSpPr>
                <a:spLocks noChangeShapeType="1"/>
              </p:cNvSpPr>
              <p:nvPr/>
            </p:nvSpPr>
            <p:spPr bwMode="auto">
              <a:xfrm>
                <a:off x="4126"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4" name="Line 324"/>
              <p:cNvSpPr>
                <a:spLocks noChangeShapeType="1"/>
              </p:cNvSpPr>
              <p:nvPr/>
            </p:nvSpPr>
            <p:spPr bwMode="auto">
              <a:xfrm>
                <a:off x="4180"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5" name="Line 325"/>
              <p:cNvSpPr>
                <a:spLocks noChangeShapeType="1"/>
              </p:cNvSpPr>
              <p:nvPr/>
            </p:nvSpPr>
            <p:spPr bwMode="auto">
              <a:xfrm>
                <a:off x="423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6" name="Line 326"/>
              <p:cNvSpPr>
                <a:spLocks noChangeShapeType="1"/>
              </p:cNvSpPr>
              <p:nvPr/>
            </p:nvSpPr>
            <p:spPr bwMode="auto">
              <a:xfrm>
                <a:off x="4287"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7" name="Line 327"/>
              <p:cNvSpPr>
                <a:spLocks noChangeShapeType="1"/>
              </p:cNvSpPr>
              <p:nvPr/>
            </p:nvSpPr>
            <p:spPr bwMode="auto">
              <a:xfrm>
                <a:off x="434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8" name="Line 328"/>
              <p:cNvSpPr>
                <a:spLocks noChangeShapeType="1"/>
              </p:cNvSpPr>
              <p:nvPr/>
            </p:nvSpPr>
            <p:spPr bwMode="auto">
              <a:xfrm>
                <a:off x="4393"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49" name="Line 329"/>
              <p:cNvSpPr>
                <a:spLocks noChangeShapeType="1"/>
              </p:cNvSpPr>
              <p:nvPr/>
            </p:nvSpPr>
            <p:spPr bwMode="auto">
              <a:xfrm>
                <a:off x="4447"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0" name="Line 330"/>
              <p:cNvSpPr>
                <a:spLocks noChangeShapeType="1"/>
              </p:cNvSpPr>
              <p:nvPr/>
            </p:nvSpPr>
            <p:spPr bwMode="auto">
              <a:xfrm>
                <a:off x="450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1" name="Line 331"/>
              <p:cNvSpPr>
                <a:spLocks noChangeShapeType="1"/>
              </p:cNvSpPr>
              <p:nvPr/>
            </p:nvSpPr>
            <p:spPr bwMode="auto">
              <a:xfrm>
                <a:off x="4554"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2" name="Line 332"/>
              <p:cNvSpPr>
                <a:spLocks noChangeShapeType="1"/>
              </p:cNvSpPr>
              <p:nvPr/>
            </p:nvSpPr>
            <p:spPr bwMode="auto">
              <a:xfrm>
                <a:off x="460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3" name="Line 333"/>
              <p:cNvSpPr>
                <a:spLocks noChangeShapeType="1"/>
              </p:cNvSpPr>
              <p:nvPr/>
            </p:nvSpPr>
            <p:spPr bwMode="auto">
              <a:xfrm>
                <a:off x="466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4" name="Line 334"/>
              <p:cNvSpPr>
                <a:spLocks noChangeShapeType="1"/>
              </p:cNvSpPr>
              <p:nvPr/>
            </p:nvSpPr>
            <p:spPr bwMode="auto">
              <a:xfrm>
                <a:off x="4714"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5" name="Line 335"/>
              <p:cNvSpPr>
                <a:spLocks noChangeShapeType="1"/>
              </p:cNvSpPr>
              <p:nvPr/>
            </p:nvSpPr>
            <p:spPr bwMode="auto">
              <a:xfrm>
                <a:off x="476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6" name="Line 336"/>
              <p:cNvSpPr>
                <a:spLocks noChangeShapeType="1"/>
              </p:cNvSpPr>
              <p:nvPr/>
            </p:nvSpPr>
            <p:spPr bwMode="auto">
              <a:xfrm>
                <a:off x="4820"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7" name="Line 337"/>
              <p:cNvSpPr>
                <a:spLocks noChangeShapeType="1"/>
              </p:cNvSpPr>
              <p:nvPr/>
            </p:nvSpPr>
            <p:spPr bwMode="auto">
              <a:xfrm>
                <a:off x="487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8" name="Line 338"/>
              <p:cNvSpPr>
                <a:spLocks noChangeShapeType="1"/>
              </p:cNvSpPr>
              <p:nvPr/>
            </p:nvSpPr>
            <p:spPr bwMode="auto">
              <a:xfrm>
                <a:off x="492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59" name="Line 339"/>
              <p:cNvSpPr>
                <a:spLocks noChangeShapeType="1"/>
              </p:cNvSpPr>
              <p:nvPr/>
            </p:nvSpPr>
            <p:spPr bwMode="auto">
              <a:xfrm>
                <a:off x="4981"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0" name="Line 340"/>
              <p:cNvSpPr>
                <a:spLocks noChangeShapeType="1"/>
              </p:cNvSpPr>
              <p:nvPr/>
            </p:nvSpPr>
            <p:spPr bwMode="auto">
              <a:xfrm>
                <a:off x="503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1" name="Line 341"/>
              <p:cNvSpPr>
                <a:spLocks noChangeShapeType="1"/>
              </p:cNvSpPr>
              <p:nvPr/>
            </p:nvSpPr>
            <p:spPr bwMode="auto">
              <a:xfrm>
                <a:off x="5087"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2" name="Line 342"/>
              <p:cNvSpPr>
                <a:spLocks noChangeShapeType="1"/>
              </p:cNvSpPr>
              <p:nvPr/>
            </p:nvSpPr>
            <p:spPr bwMode="auto">
              <a:xfrm>
                <a:off x="514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3" name="Line 343"/>
              <p:cNvSpPr>
                <a:spLocks noChangeShapeType="1"/>
              </p:cNvSpPr>
              <p:nvPr/>
            </p:nvSpPr>
            <p:spPr bwMode="auto">
              <a:xfrm>
                <a:off x="519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4" name="Line 344"/>
              <p:cNvSpPr>
                <a:spLocks noChangeShapeType="1"/>
              </p:cNvSpPr>
              <p:nvPr/>
            </p:nvSpPr>
            <p:spPr bwMode="auto">
              <a:xfrm>
                <a:off x="5248" y="689"/>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5" name="Line 345"/>
              <p:cNvSpPr>
                <a:spLocks noChangeShapeType="1"/>
              </p:cNvSpPr>
              <p:nvPr/>
            </p:nvSpPr>
            <p:spPr bwMode="auto">
              <a:xfrm>
                <a:off x="5301"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6" name="Line 346"/>
              <p:cNvSpPr>
                <a:spLocks noChangeShapeType="1"/>
              </p:cNvSpPr>
              <p:nvPr/>
            </p:nvSpPr>
            <p:spPr bwMode="auto">
              <a:xfrm>
                <a:off x="5354" y="689"/>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7" name="Line 347"/>
              <p:cNvSpPr>
                <a:spLocks noChangeShapeType="1"/>
              </p:cNvSpPr>
              <p:nvPr/>
            </p:nvSpPr>
            <p:spPr bwMode="auto">
              <a:xfrm>
                <a:off x="5408" y="689"/>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8" name="Line 348"/>
              <p:cNvSpPr>
                <a:spLocks noChangeShapeType="1"/>
              </p:cNvSpPr>
              <p:nvPr/>
            </p:nvSpPr>
            <p:spPr bwMode="auto">
              <a:xfrm>
                <a:off x="97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69" name="Line 349"/>
              <p:cNvSpPr>
                <a:spLocks noChangeShapeType="1"/>
              </p:cNvSpPr>
              <p:nvPr/>
            </p:nvSpPr>
            <p:spPr bwMode="auto">
              <a:xfrm>
                <a:off x="1030"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0" name="Line 350"/>
              <p:cNvSpPr>
                <a:spLocks noChangeShapeType="1"/>
              </p:cNvSpPr>
              <p:nvPr/>
            </p:nvSpPr>
            <p:spPr bwMode="auto">
              <a:xfrm>
                <a:off x="108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1" name="Line 351"/>
              <p:cNvSpPr>
                <a:spLocks noChangeShapeType="1"/>
              </p:cNvSpPr>
              <p:nvPr/>
            </p:nvSpPr>
            <p:spPr bwMode="auto">
              <a:xfrm>
                <a:off x="113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2" name="Line 352"/>
              <p:cNvSpPr>
                <a:spLocks noChangeShapeType="1"/>
              </p:cNvSpPr>
              <p:nvPr/>
            </p:nvSpPr>
            <p:spPr bwMode="auto">
              <a:xfrm>
                <a:off x="1190"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3" name="Line 353"/>
              <p:cNvSpPr>
                <a:spLocks noChangeShapeType="1"/>
              </p:cNvSpPr>
              <p:nvPr/>
            </p:nvSpPr>
            <p:spPr bwMode="auto">
              <a:xfrm>
                <a:off x="124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4" name="Line 354"/>
              <p:cNvSpPr>
                <a:spLocks noChangeShapeType="1"/>
              </p:cNvSpPr>
              <p:nvPr/>
            </p:nvSpPr>
            <p:spPr bwMode="auto">
              <a:xfrm>
                <a:off x="1297"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5" name="Line 355"/>
              <p:cNvSpPr>
                <a:spLocks noChangeShapeType="1"/>
              </p:cNvSpPr>
              <p:nvPr/>
            </p:nvSpPr>
            <p:spPr bwMode="auto">
              <a:xfrm>
                <a:off x="135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6" name="Line 356"/>
              <p:cNvSpPr>
                <a:spLocks noChangeShapeType="1"/>
              </p:cNvSpPr>
              <p:nvPr/>
            </p:nvSpPr>
            <p:spPr bwMode="auto">
              <a:xfrm>
                <a:off x="140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7" name="Line 357"/>
              <p:cNvSpPr>
                <a:spLocks noChangeShapeType="1"/>
              </p:cNvSpPr>
              <p:nvPr/>
            </p:nvSpPr>
            <p:spPr bwMode="auto">
              <a:xfrm>
                <a:off x="1457"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8" name="Line 358"/>
              <p:cNvSpPr>
                <a:spLocks noChangeShapeType="1"/>
              </p:cNvSpPr>
              <p:nvPr/>
            </p:nvSpPr>
            <p:spPr bwMode="auto">
              <a:xfrm>
                <a:off x="151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79" name="Line 359"/>
              <p:cNvSpPr>
                <a:spLocks noChangeShapeType="1"/>
              </p:cNvSpPr>
              <p:nvPr/>
            </p:nvSpPr>
            <p:spPr bwMode="auto">
              <a:xfrm>
                <a:off x="1564"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0" name="Line 360"/>
              <p:cNvSpPr>
                <a:spLocks noChangeShapeType="1"/>
              </p:cNvSpPr>
              <p:nvPr/>
            </p:nvSpPr>
            <p:spPr bwMode="auto">
              <a:xfrm>
                <a:off x="161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1" name="Line 361"/>
              <p:cNvSpPr>
                <a:spLocks noChangeShapeType="1"/>
              </p:cNvSpPr>
              <p:nvPr/>
            </p:nvSpPr>
            <p:spPr bwMode="auto">
              <a:xfrm>
                <a:off x="167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2" name="Line 362"/>
              <p:cNvSpPr>
                <a:spLocks noChangeShapeType="1"/>
              </p:cNvSpPr>
              <p:nvPr/>
            </p:nvSpPr>
            <p:spPr bwMode="auto">
              <a:xfrm>
                <a:off x="1724"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3" name="Line 363"/>
              <p:cNvSpPr>
                <a:spLocks noChangeShapeType="1"/>
              </p:cNvSpPr>
              <p:nvPr/>
            </p:nvSpPr>
            <p:spPr bwMode="auto">
              <a:xfrm>
                <a:off x="177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4" name="Line 364"/>
              <p:cNvSpPr>
                <a:spLocks noChangeShapeType="1"/>
              </p:cNvSpPr>
              <p:nvPr/>
            </p:nvSpPr>
            <p:spPr bwMode="auto">
              <a:xfrm>
                <a:off x="183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5" name="Line 365"/>
              <p:cNvSpPr>
                <a:spLocks noChangeShapeType="1"/>
              </p:cNvSpPr>
              <p:nvPr/>
            </p:nvSpPr>
            <p:spPr bwMode="auto">
              <a:xfrm>
                <a:off x="188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6" name="Line 366"/>
              <p:cNvSpPr>
                <a:spLocks noChangeShapeType="1"/>
              </p:cNvSpPr>
              <p:nvPr/>
            </p:nvSpPr>
            <p:spPr bwMode="auto">
              <a:xfrm>
                <a:off x="193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7" name="Line 367"/>
              <p:cNvSpPr>
                <a:spLocks noChangeShapeType="1"/>
              </p:cNvSpPr>
              <p:nvPr/>
            </p:nvSpPr>
            <p:spPr bwMode="auto">
              <a:xfrm>
                <a:off x="1991"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8" name="Line 368"/>
              <p:cNvSpPr>
                <a:spLocks noChangeShapeType="1"/>
              </p:cNvSpPr>
              <p:nvPr/>
            </p:nvSpPr>
            <p:spPr bwMode="auto">
              <a:xfrm>
                <a:off x="204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89" name="Line 369"/>
              <p:cNvSpPr>
                <a:spLocks noChangeShapeType="1"/>
              </p:cNvSpPr>
              <p:nvPr/>
            </p:nvSpPr>
            <p:spPr bwMode="auto">
              <a:xfrm>
                <a:off x="209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0" name="Line 370"/>
              <p:cNvSpPr>
                <a:spLocks noChangeShapeType="1"/>
              </p:cNvSpPr>
              <p:nvPr/>
            </p:nvSpPr>
            <p:spPr bwMode="auto">
              <a:xfrm>
                <a:off x="215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1" name="Line 371"/>
              <p:cNvSpPr>
                <a:spLocks noChangeShapeType="1"/>
              </p:cNvSpPr>
              <p:nvPr/>
            </p:nvSpPr>
            <p:spPr bwMode="auto">
              <a:xfrm>
                <a:off x="220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2" name="Line 372"/>
              <p:cNvSpPr>
                <a:spLocks noChangeShapeType="1"/>
              </p:cNvSpPr>
              <p:nvPr/>
            </p:nvSpPr>
            <p:spPr bwMode="auto">
              <a:xfrm>
                <a:off x="2258"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3" name="Line 373"/>
              <p:cNvSpPr>
                <a:spLocks noChangeShapeType="1"/>
              </p:cNvSpPr>
              <p:nvPr/>
            </p:nvSpPr>
            <p:spPr bwMode="auto">
              <a:xfrm>
                <a:off x="231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4" name="Line 374"/>
              <p:cNvSpPr>
                <a:spLocks noChangeShapeType="1"/>
              </p:cNvSpPr>
              <p:nvPr/>
            </p:nvSpPr>
            <p:spPr bwMode="auto">
              <a:xfrm>
                <a:off x="236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5" name="Line 375"/>
              <p:cNvSpPr>
                <a:spLocks noChangeShapeType="1"/>
              </p:cNvSpPr>
              <p:nvPr/>
            </p:nvSpPr>
            <p:spPr bwMode="auto">
              <a:xfrm>
                <a:off x="2418"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6" name="Line 376"/>
              <p:cNvSpPr>
                <a:spLocks noChangeShapeType="1"/>
              </p:cNvSpPr>
              <p:nvPr/>
            </p:nvSpPr>
            <p:spPr bwMode="auto">
              <a:xfrm>
                <a:off x="247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7" name="Line 377"/>
              <p:cNvSpPr>
                <a:spLocks noChangeShapeType="1"/>
              </p:cNvSpPr>
              <p:nvPr/>
            </p:nvSpPr>
            <p:spPr bwMode="auto">
              <a:xfrm>
                <a:off x="2525"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8" name="Line 378"/>
              <p:cNvSpPr>
                <a:spLocks noChangeShapeType="1"/>
              </p:cNvSpPr>
              <p:nvPr/>
            </p:nvSpPr>
            <p:spPr bwMode="auto">
              <a:xfrm>
                <a:off x="2578"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899" name="Line 379"/>
              <p:cNvSpPr>
                <a:spLocks noChangeShapeType="1"/>
              </p:cNvSpPr>
              <p:nvPr/>
            </p:nvSpPr>
            <p:spPr bwMode="auto">
              <a:xfrm>
                <a:off x="263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0" name="Line 380"/>
              <p:cNvSpPr>
                <a:spLocks noChangeShapeType="1"/>
              </p:cNvSpPr>
              <p:nvPr/>
            </p:nvSpPr>
            <p:spPr bwMode="auto">
              <a:xfrm>
                <a:off x="2685"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1" name="Line 381"/>
              <p:cNvSpPr>
                <a:spLocks noChangeShapeType="1"/>
              </p:cNvSpPr>
              <p:nvPr/>
            </p:nvSpPr>
            <p:spPr bwMode="auto">
              <a:xfrm>
                <a:off x="2738"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2" name="Line 382"/>
              <p:cNvSpPr>
                <a:spLocks noChangeShapeType="1"/>
              </p:cNvSpPr>
              <p:nvPr/>
            </p:nvSpPr>
            <p:spPr bwMode="auto">
              <a:xfrm>
                <a:off x="2792"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3" name="Line 383"/>
              <p:cNvSpPr>
                <a:spLocks noChangeShapeType="1"/>
              </p:cNvSpPr>
              <p:nvPr/>
            </p:nvSpPr>
            <p:spPr bwMode="auto">
              <a:xfrm>
                <a:off x="2845"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4" name="Line 384"/>
              <p:cNvSpPr>
                <a:spLocks noChangeShapeType="1"/>
              </p:cNvSpPr>
              <p:nvPr/>
            </p:nvSpPr>
            <p:spPr bwMode="auto">
              <a:xfrm>
                <a:off x="2898"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5" name="Line 385"/>
              <p:cNvSpPr>
                <a:spLocks noChangeShapeType="1"/>
              </p:cNvSpPr>
              <p:nvPr/>
            </p:nvSpPr>
            <p:spPr bwMode="auto">
              <a:xfrm>
                <a:off x="2952"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6" name="Line 386"/>
              <p:cNvSpPr>
                <a:spLocks noChangeShapeType="1"/>
              </p:cNvSpPr>
              <p:nvPr/>
            </p:nvSpPr>
            <p:spPr bwMode="auto">
              <a:xfrm>
                <a:off x="3005"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7" name="Line 387"/>
              <p:cNvSpPr>
                <a:spLocks noChangeShapeType="1"/>
              </p:cNvSpPr>
              <p:nvPr/>
            </p:nvSpPr>
            <p:spPr bwMode="auto">
              <a:xfrm>
                <a:off x="3059"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8" name="Line 388"/>
              <p:cNvSpPr>
                <a:spLocks noChangeShapeType="1"/>
              </p:cNvSpPr>
              <p:nvPr/>
            </p:nvSpPr>
            <p:spPr bwMode="auto">
              <a:xfrm>
                <a:off x="3112"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09" name="Line 389"/>
              <p:cNvSpPr>
                <a:spLocks noChangeShapeType="1"/>
              </p:cNvSpPr>
              <p:nvPr/>
            </p:nvSpPr>
            <p:spPr bwMode="auto">
              <a:xfrm>
                <a:off x="3165"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0" name="Line 390"/>
              <p:cNvSpPr>
                <a:spLocks noChangeShapeType="1"/>
              </p:cNvSpPr>
              <p:nvPr/>
            </p:nvSpPr>
            <p:spPr bwMode="auto">
              <a:xfrm>
                <a:off x="3219"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1" name="Line 391"/>
              <p:cNvSpPr>
                <a:spLocks noChangeShapeType="1"/>
              </p:cNvSpPr>
              <p:nvPr/>
            </p:nvSpPr>
            <p:spPr bwMode="auto">
              <a:xfrm>
                <a:off x="3272"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2" name="Line 392"/>
              <p:cNvSpPr>
                <a:spLocks noChangeShapeType="1"/>
              </p:cNvSpPr>
              <p:nvPr/>
            </p:nvSpPr>
            <p:spPr bwMode="auto">
              <a:xfrm>
                <a:off x="3325"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3" name="Line 393"/>
              <p:cNvSpPr>
                <a:spLocks noChangeShapeType="1"/>
              </p:cNvSpPr>
              <p:nvPr/>
            </p:nvSpPr>
            <p:spPr bwMode="auto">
              <a:xfrm>
                <a:off x="3379"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4" name="Line 394"/>
              <p:cNvSpPr>
                <a:spLocks noChangeShapeType="1"/>
              </p:cNvSpPr>
              <p:nvPr/>
            </p:nvSpPr>
            <p:spPr bwMode="auto">
              <a:xfrm>
                <a:off x="3432"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5" name="Line 395"/>
              <p:cNvSpPr>
                <a:spLocks noChangeShapeType="1"/>
              </p:cNvSpPr>
              <p:nvPr/>
            </p:nvSpPr>
            <p:spPr bwMode="auto">
              <a:xfrm>
                <a:off x="3486"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6" name="Line 396"/>
              <p:cNvSpPr>
                <a:spLocks noChangeShapeType="1"/>
              </p:cNvSpPr>
              <p:nvPr/>
            </p:nvSpPr>
            <p:spPr bwMode="auto">
              <a:xfrm>
                <a:off x="3539"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7" name="Line 397"/>
              <p:cNvSpPr>
                <a:spLocks noChangeShapeType="1"/>
              </p:cNvSpPr>
              <p:nvPr/>
            </p:nvSpPr>
            <p:spPr bwMode="auto">
              <a:xfrm>
                <a:off x="3592"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8" name="Line 398"/>
              <p:cNvSpPr>
                <a:spLocks noChangeShapeType="1"/>
              </p:cNvSpPr>
              <p:nvPr/>
            </p:nvSpPr>
            <p:spPr bwMode="auto">
              <a:xfrm>
                <a:off x="364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19" name="Line 399"/>
              <p:cNvSpPr>
                <a:spLocks noChangeShapeType="1"/>
              </p:cNvSpPr>
              <p:nvPr/>
            </p:nvSpPr>
            <p:spPr bwMode="auto">
              <a:xfrm>
                <a:off x="3699"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0" name="Line 400"/>
              <p:cNvSpPr>
                <a:spLocks noChangeShapeType="1"/>
              </p:cNvSpPr>
              <p:nvPr/>
            </p:nvSpPr>
            <p:spPr bwMode="auto">
              <a:xfrm>
                <a:off x="3753"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1" name="Line 401"/>
              <p:cNvSpPr>
                <a:spLocks noChangeShapeType="1"/>
              </p:cNvSpPr>
              <p:nvPr/>
            </p:nvSpPr>
            <p:spPr bwMode="auto">
              <a:xfrm>
                <a:off x="380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2" name="Line 402"/>
              <p:cNvSpPr>
                <a:spLocks noChangeShapeType="1"/>
              </p:cNvSpPr>
              <p:nvPr/>
            </p:nvSpPr>
            <p:spPr bwMode="auto">
              <a:xfrm>
                <a:off x="3859"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3" name="Line 403"/>
              <p:cNvSpPr>
                <a:spLocks noChangeShapeType="1"/>
              </p:cNvSpPr>
              <p:nvPr/>
            </p:nvSpPr>
            <p:spPr bwMode="auto">
              <a:xfrm>
                <a:off x="391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4" name="Line 404"/>
              <p:cNvSpPr>
                <a:spLocks noChangeShapeType="1"/>
              </p:cNvSpPr>
              <p:nvPr/>
            </p:nvSpPr>
            <p:spPr bwMode="auto">
              <a:xfrm>
                <a:off x="396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5" name="Line 405"/>
              <p:cNvSpPr>
                <a:spLocks noChangeShapeType="1"/>
              </p:cNvSpPr>
              <p:nvPr/>
            </p:nvSpPr>
            <p:spPr bwMode="auto">
              <a:xfrm>
                <a:off x="4020"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6" name="Line 406"/>
              <p:cNvSpPr>
                <a:spLocks noChangeShapeType="1"/>
              </p:cNvSpPr>
              <p:nvPr/>
            </p:nvSpPr>
            <p:spPr bwMode="auto">
              <a:xfrm>
                <a:off x="407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27" name="Line 407"/>
              <p:cNvSpPr>
                <a:spLocks noChangeShapeType="1"/>
              </p:cNvSpPr>
              <p:nvPr/>
            </p:nvSpPr>
            <p:spPr bwMode="auto">
              <a:xfrm>
                <a:off x="4126"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5928" name="Group 408"/>
            <p:cNvGrpSpPr>
              <a:grpSpLocks/>
            </p:cNvGrpSpPr>
            <p:nvPr/>
          </p:nvGrpSpPr>
          <p:grpSpPr bwMode="auto">
            <a:xfrm>
              <a:off x="471" y="1666"/>
              <a:ext cx="5138" cy="643"/>
              <a:chOff x="621" y="435"/>
              <a:chExt cx="4807" cy="601"/>
            </a:xfrm>
          </p:grpSpPr>
          <p:sp>
            <p:nvSpPr>
              <p:cNvPr id="5995929" name="Line 409"/>
              <p:cNvSpPr>
                <a:spLocks noChangeShapeType="1"/>
              </p:cNvSpPr>
              <p:nvPr/>
            </p:nvSpPr>
            <p:spPr bwMode="auto">
              <a:xfrm>
                <a:off x="4180"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0" name="Line 410"/>
              <p:cNvSpPr>
                <a:spLocks noChangeShapeType="1"/>
              </p:cNvSpPr>
              <p:nvPr/>
            </p:nvSpPr>
            <p:spPr bwMode="auto">
              <a:xfrm>
                <a:off x="423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1" name="Line 411"/>
              <p:cNvSpPr>
                <a:spLocks noChangeShapeType="1"/>
              </p:cNvSpPr>
              <p:nvPr/>
            </p:nvSpPr>
            <p:spPr bwMode="auto">
              <a:xfrm>
                <a:off x="4287"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2" name="Line 412"/>
              <p:cNvSpPr>
                <a:spLocks noChangeShapeType="1"/>
              </p:cNvSpPr>
              <p:nvPr/>
            </p:nvSpPr>
            <p:spPr bwMode="auto">
              <a:xfrm>
                <a:off x="434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3" name="Line 413"/>
              <p:cNvSpPr>
                <a:spLocks noChangeShapeType="1"/>
              </p:cNvSpPr>
              <p:nvPr/>
            </p:nvSpPr>
            <p:spPr bwMode="auto">
              <a:xfrm>
                <a:off x="4393"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4" name="Line 414"/>
              <p:cNvSpPr>
                <a:spLocks noChangeShapeType="1"/>
              </p:cNvSpPr>
              <p:nvPr/>
            </p:nvSpPr>
            <p:spPr bwMode="auto">
              <a:xfrm>
                <a:off x="4447"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5" name="Line 415"/>
              <p:cNvSpPr>
                <a:spLocks noChangeShapeType="1"/>
              </p:cNvSpPr>
              <p:nvPr/>
            </p:nvSpPr>
            <p:spPr bwMode="auto">
              <a:xfrm>
                <a:off x="450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6" name="Line 416"/>
              <p:cNvSpPr>
                <a:spLocks noChangeShapeType="1"/>
              </p:cNvSpPr>
              <p:nvPr/>
            </p:nvSpPr>
            <p:spPr bwMode="auto">
              <a:xfrm>
                <a:off x="4554"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7" name="Line 417"/>
              <p:cNvSpPr>
                <a:spLocks noChangeShapeType="1"/>
              </p:cNvSpPr>
              <p:nvPr/>
            </p:nvSpPr>
            <p:spPr bwMode="auto">
              <a:xfrm>
                <a:off x="460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8" name="Line 418"/>
              <p:cNvSpPr>
                <a:spLocks noChangeShapeType="1"/>
              </p:cNvSpPr>
              <p:nvPr/>
            </p:nvSpPr>
            <p:spPr bwMode="auto">
              <a:xfrm>
                <a:off x="466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39" name="Line 419"/>
              <p:cNvSpPr>
                <a:spLocks noChangeShapeType="1"/>
              </p:cNvSpPr>
              <p:nvPr/>
            </p:nvSpPr>
            <p:spPr bwMode="auto">
              <a:xfrm>
                <a:off x="4714"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0" name="Line 420"/>
              <p:cNvSpPr>
                <a:spLocks noChangeShapeType="1"/>
              </p:cNvSpPr>
              <p:nvPr/>
            </p:nvSpPr>
            <p:spPr bwMode="auto">
              <a:xfrm>
                <a:off x="476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1" name="Line 421"/>
              <p:cNvSpPr>
                <a:spLocks noChangeShapeType="1"/>
              </p:cNvSpPr>
              <p:nvPr/>
            </p:nvSpPr>
            <p:spPr bwMode="auto">
              <a:xfrm>
                <a:off x="4820"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2" name="Line 422"/>
              <p:cNvSpPr>
                <a:spLocks noChangeShapeType="1"/>
              </p:cNvSpPr>
              <p:nvPr/>
            </p:nvSpPr>
            <p:spPr bwMode="auto">
              <a:xfrm>
                <a:off x="487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3" name="Line 423"/>
              <p:cNvSpPr>
                <a:spLocks noChangeShapeType="1"/>
              </p:cNvSpPr>
              <p:nvPr/>
            </p:nvSpPr>
            <p:spPr bwMode="auto">
              <a:xfrm>
                <a:off x="492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4" name="Line 424"/>
              <p:cNvSpPr>
                <a:spLocks noChangeShapeType="1"/>
              </p:cNvSpPr>
              <p:nvPr/>
            </p:nvSpPr>
            <p:spPr bwMode="auto">
              <a:xfrm>
                <a:off x="4981"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5" name="Line 425"/>
              <p:cNvSpPr>
                <a:spLocks noChangeShapeType="1"/>
              </p:cNvSpPr>
              <p:nvPr/>
            </p:nvSpPr>
            <p:spPr bwMode="auto">
              <a:xfrm>
                <a:off x="503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6" name="Line 426"/>
              <p:cNvSpPr>
                <a:spLocks noChangeShapeType="1"/>
              </p:cNvSpPr>
              <p:nvPr/>
            </p:nvSpPr>
            <p:spPr bwMode="auto">
              <a:xfrm>
                <a:off x="5087"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7" name="Line 427"/>
              <p:cNvSpPr>
                <a:spLocks noChangeShapeType="1"/>
              </p:cNvSpPr>
              <p:nvPr/>
            </p:nvSpPr>
            <p:spPr bwMode="auto">
              <a:xfrm>
                <a:off x="514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8" name="Line 428"/>
              <p:cNvSpPr>
                <a:spLocks noChangeShapeType="1"/>
              </p:cNvSpPr>
              <p:nvPr/>
            </p:nvSpPr>
            <p:spPr bwMode="auto">
              <a:xfrm>
                <a:off x="519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49" name="Line 429"/>
              <p:cNvSpPr>
                <a:spLocks noChangeShapeType="1"/>
              </p:cNvSpPr>
              <p:nvPr/>
            </p:nvSpPr>
            <p:spPr bwMode="auto">
              <a:xfrm>
                <a:off x="5248" y="585"/>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0" name="Line 430"/>
              <p:cNvSpPr>
                <a:spLocks noChangeShapeType="1"/>
              </p:cNvSpPr>
              <p:nvPr/>
            </p:nvSpPr>
            <p:spPr bwMode="auto">
              <a:xfrm>
                <a:off x="5301"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1" name="Line 431"/>
              <p:cNvSpPr>
                <a:spLocks noChangeShapeType="1"/>
              </p:cNvSpPr>
              <p:nvPr/>
            </p:nvSpPr>
            <p:spPr bwMode="auto">
              <a:xfrm>
                <a:off x="5354" y="585"/>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2" name="Line 432"/>
              <p:cNvSpPr>
                <a:spLocks noChangeShapeType="1"/>
              </p:cNvSpPr>
              <p:nvPr/>
            </p:nvSpPr>
            <p:spPr bwMode="auto">
              <a:xfrm>
                <a:off x="5408" y="585"/>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3" name="Line 433"/>
              <p:cNvSpPr>
                <a:spLocks noChangeShapeType="1"/>
              </p:cNvSpPr>
              <p:nvPr/>
            </p:nvSpPr>
            <p:spPr bwMode="auto">
              <a:xfrm>
                <a:off x="97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4" name="Line 434"/>
              <p:cNvSpPr>
                <a:spLocks noChangeShapeType="1"/>
              </p:cNvSpPr>
              <p:nvPr/>
            </p:nvSpPr>
            <p:spPr bwMode="auto">
              <a:xfrm>
                <a:off x="1030"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5" name="Line 435"/>
              <p:cNvSpPr>
                <a:spLocks noChangeShapeType="1"/>
              </p:cNvSpPr>
              <p:nvPr/>
            </p:nvSpPr>
            <p:spPr bwMode="auto">
              <a:xfrm>
                <a:off x="108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6" name="Line 436"/>
              <p:cNvSpPr>
                <a:spLocks noChangeShapeType="1"/>
              </p:cNvSpPr>
              <p:nvPr/>
            </p:nvSpPr>
            <p:spPr bwMode="auto">
              <a:xfrm>
                <a:off x="113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7" name="Line 437"/>
              <p:cNvSpPr>
                <a:spLocks noChangeShapeType="1"/>
              </p:cNvSpPr>
              <p:nvPr/>
            </p:nvSpPr>
            <p:spPr bwMode="auto">
              <a:xfrm>
                <a:off x="1190"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8" name="Line 438"/>
              <p:cNvSpPr>
                <a:spLocks noChangeShapeType="1"/>
              </p:cNvSpPr>
              <p:nvPr/>
            </p:nvSpPr>
            <p:spPr bwMode="auto">
              <a:xfrm>
                <a:off x="124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59" name="Line 439"/>
              <p:cNvSpPr>
                <a:spLocks noChangeShapeType="1"/>
              </p:cNvSpPr>
              <p:nvPr/>
            </p:nvSpPr>
            <p:spPr bwMode="auto">
              <a:xfrm>
                <a:off x="1297"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0" name="Line 440"/>
              <p:cNvSpPr>
                <a:spLocks noChangeShapeType="1"/>
              </p:cNvSpPr>
              <p:nvPr/>
            </p:nvSpPr>
            <p:spPr bwMode="auto">
              <a:xfrm>
                <a:off x="135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1" name="Line 441"/>
              <p:cNvSpPr>
                <a:spLocks noChangeShapeType="1"/>
              </p:cNvSpPr>
              <p:nvPr/>
            </p:nvSpPr>
            <p:spPr bwMode="auto">
              <a:xfrm>
                <a:off x="140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2" name="Line 442"/>
              <p:cNvSpPr>
                <a:spLocks noChangeShapeType="1"/>
              </p:cNvSpPr>
              <p:nvPr/>
            </p:nvSpPr>
            <p:spPr bwMode="auto">
              <a:xfrm>
                <a:off x="1457"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3" name="Line 443"/>
              <p:cNvSpPr>
                <a:spLocks noChangeShapeType="1"/>
              </p:cNvSpPr>
              <p:nvPr/>
            </p:nvSpPr>
            <p:spPr bwMode="auto">
              <a:xfrm>
                <a:off x="151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4" name="Line 444"/>
              <p:cNvSpPr>
                <a:spLocks noChangeShapeType="1"/>
              </p:cNvSpPr>
              <p:nvPr/>
            </p:nvSpPr>
            <p:spPr bwMode="auto">
              <a:xfrm>
                <a:off x="1564"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5" name="Line 445"/>
              <p:cNvSpPr>
                <a:spLocks noChangeShapeType="1"/>
              </p:cNvSpPr>
              <p:nvPr/>
            </p:nvSpPr>
            <p:spPr bwMode="auto">
              <a:xfrm>
                <a:off x="161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6" name="Line 446"/>
              <p:cNvSpPr>
                <a:spLocks noChangeShapeType="1"/>
              </p:cNvSpPr>
              <p:nvPr/>
            </p:nvSpPr>
            <p:spPr bwMode="auto">
              <a:xfrm>
                <a:off x="167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7" name="Line 447"/>
              <p:cNvSpPr>
                <a:spLocks noChangeShapeType="1"/>
              </p:cNvSpPr>
              <p:nvPr/>
            </p:nvSpPr>
            <p:spPr bwMode="auto">
              <a:xfrm>
                <a:off x="1724"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8" name="Line 448"/>
              <p:cNvSpPr>
                <a:spLocks noChangeShapeType="1"/>
              </p:cNvSpPr>
              <p:nvPr/>
            </p:nvSpPr>
            <p:spPr bwMode="auto">
              <a:xfrm>
                <a:off x="177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69" name="Line 449"/>
              <p:cNvSpPr>
                <a:spLocks noChangeShapeType="1"/>
              </p:cNvSpPr>
              <p:nvPr/>
            </p:nvSpPr>
            <p:spPr bwMode="auto">
              <a:xfrm>
                <a:off x="183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0" name="Line 450"/>
              <p:cNvSpPr>
                <a:spLocks noChangeShapeType="1"/>
              </p:cNvSpPr>
              <p:nvPr/>
            </p:nvSpPr>
            <p:spPr bwMode="auto">
              <a:xfrm>
                <a:off x="188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1" name="Line 451"/>
              <p:cNvSpPr>
                <a:spLocks noChangeShapeType="1"/>
              </p:cNvSpPr>
              <p:nvPr/>
            </p:nvSpPr>
            <p:spPr bwMode="auto">
              <a:xfrm>
                <a:off x="193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2" name="Line 452"/>
              <p:cNvSpPr>
                <a:spLocks noChangeShapeType="1"/>
              </p:cNvSpPr>
              <p:nvPr/>
            </p:nvSpPr>
            <p:spPr bwMode="auto">
              <a:xfrm>
                <a:off x="1991"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3" name="Line 453"/>
              <p:cNvSpPr>
                <a:spLocks noChangeShapeType="1"/>
              </p:cNvSpPr>
              <p:nvPr/>
            </p:nvSpPr>
            <p:spPr bwMode="auto">
              <a:xfrm>
                <a:off x="204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4" name="Line 454"/>
              <p:cNvSpPr>
                <a:spLocks noChangeShapeType="1"/>
              </p:cNvSpPr>
              <p:nvPr/>
            </p:nvSpPr>
            <p:spPr bwMode="auto">
              <a:xfrm>
                <a:off x="209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5" name="Line 455"/>
              <p:cNvSpPr>
                <a:spLocks noChangeShapeType="1"/>
              </p:cNvSpPr>
              <p:nvPr/>
            </p:nvSpPr>
            <p:spPr bwMode="auto">
              <a:xfrm>
                <a:off x="215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6" name="Line 456"/>
              <p:cNvSpPr>
                <a:spLocks noChangeShapeType="1"/>
              </p:cNvSpPr>
              <p:nvPr/>
            </p:nvSpPr>
            <p:spPr bwMode="auto">
              <a:xfrm>
                <a:off x="220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7" name="Line 457"/>
              <p:cNvSpPr>
                <a:spLocks noChangeShapeType="1"/>
              </p:cNvSpPr>
              <p:nvPr/>
            </p:nvSpPr>
            <p:spPr bwMode="auto">
              <a:xfrm>
                <a:off x="2258"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8" name="Line 458"/>
              <p:cNvSpPr>
                <a:spLocks noChangeShapeType="1"/>
              </p:cNvSpPr>
              <p:nvPr/>
            </p:nvSpPr>
            <p:spPr bwMode="auto">
              <a:xfrm>
                <a:off x="231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79" name="Line 459"/>
              <p:cNvSpPr>
                <a:spLocks noChangeShapeType="1"/>
              </p:cNvSpPr>
              <p:nvPr/>
            </p:nvSpPr>
            <p:spPr bwMode="auto">
              <a:xfrm>
                <a:off x="236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0" name="Line 460"/>
              <p:cNvSpPr>
                <a:spLocks noChangeShapeType="1"/>
              </p:cNvSpPr>
              <p:nvPr/>
            </p:nvSpPr>
            <p:spPr bwMode="auto">
              <a:xfrm>
                <a:off x="2418"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1" name="Line 461"/>
              <p:cNvSpPr>
                <a:spLocks noChangeShapeType="1"/>
              </p:cNvSpPr>
              <p:nvPr/>
            </p:nvSpPr>
            <p:spPr bwMode="auto">
              <a:xfrm>
                <a:off x="247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2" name="Line 462"/>
              <p:cNvSpPr>
                <a:spLocks noChangeShapeType="1"/>
              </p:cNvSpPr>
              <p:nvPr/>
            </p:nvSpPr>
            <p:spPr bwMode="auto">
              <a:xfrm>
                <a:off x="2525"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3" name="Line 463"/>
              <p:cNvSpPr>
                <a:spLocks noChangeShapeType="1"/>
              </p:cNvSpPr>
              <p:nvPr/>
            </p:nvSpPr>
            <p:spPr bwMode="auto">
              <a:xfrm>
                <a:off x="2578"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4" name="Line 464"/>
              <p:cNvSpPr>
                <a:spLocks noChangeShapeType="1"/>
              </p:cNvSpPr>
              <p:nvPr/>
            </p:nvSpPr>
            <p:spPr bwMode="auto">
              <a:xfrm>
                <a:off x="263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5" name="Line 465"/>
              <p:cNvSpPr>
                <a:spLocks noChangeShapeType="1"/>
              </p:cNvSpPr>
              <p:nvPr/>
            </p:nvSpPr>
            <p:spPr bwMode="auto">
              <a:xfrm>
                <a:off x="2685"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6" name="Line 466"/>
              <p:cNvSpPr>
                <a:spLocks noChangeShapeType="1"/>
              </p:cNvSpPr>
              <p:nvPr/>
            </p:nvSpPr>
            <p:spPr bwMode="auto">
              <a:xfrm>
                <a:off x="2738"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7" name="Line 467"/>
              <p:cNvSpPr>
                <a:spLocks noChangeShapeType="1"/>
              </p:cNvSpPr>
              <p:nvPr/>
            </p:nvSpPr>
            <p:spPr bwMode="auto">
              <a:xfrm>
                <a:off x="2792"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8" name="Line 468"/>
              <p:cNvSpPr>
                <a:spLocks noChangeShapeType="1"/>
              </p:cNvSpPr>
              <p:nvPr/>
            </p:nvSpPr>
            <p:spPr bwMode="auto">
              <a:xfrm>
                <a:off x="2845"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89" name="Line 469"/>
              <p:cNvSpPr>
                <a:spLocks noChangeShapeType="1"/>
              </p:cNvSpPr>
              <p:nvPr/>
            </p:nvSpPr>
            <p:spPr bwMode="auto">
              <a:xfrm>
                <a:off x="2898"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0" name="Line 470"/>
              <p:cNvSpPr>
                <a:spLocks noChangeShapeType="1"/>
              </p:cNvSpPr>
              <p:nvPr/>
            </p:nvSpPr>
            <p:spPr bwMode="auto">
              <a:xfrm>
                <a:off x="2952"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1" name="Line 471"/>
              <p:cNvSpPr>
                <a:spLocks noChangeShapeType="1"/>
              </p:cNvSpPr>
              <p:nvPr/>
            </p:nvSpPr>
            <p:spPr bwMode="auto">
              <a:xfrm>
                <a:off x="3005"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2" name="Line 472"/>
              <p:cNvSpPr>
                <a:spLocks noChangeShapeType="1"/>
              </p:cNvSpPr>
              <p:nvPr/>
            </p:nvSpPr>
            <p:spPr bwMode="auto">
              <a:xfrm>
                <a:off x="3059"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3" name="Line 473"/>
              <p:cNvSpPr>
                <a:spLocks noChangeShapeType="1"/>
              </p:cNvSpPr>
              <p:nvPr/>
            </p:nvSpPr>
            <p:spPr bwMode="auto">
              <a:xfrm>
                <a:off x="3112"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4" name="Line 474"/>
              <p:cNvSpPr>
                <a:spLocks noChangeShapeType="1"/>
              </p:cNvSpPr>
              <p:nvPr/>
            </p:nvSpPr>
            <p:spPr bwMode="auto">
              <a:xfrm>
                <a:off x="3165"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5" name="Line 475"/>
              <p:cNvSpPr>
                <a:spLocks noChangeShapeType="1"/>
              </p:cNvSpPr>
              <p:nvPr/>
            </p:nvSpPr>
            <p:spPr bwMode="auto">
              <a:xfrm>
                <a:off x="3219"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6" name="Line 476"/>
              <p:cNvSpPr>
                <a:spLocks noChangeShapeType="1"/>
              </p:cNvSpPr>
              <p:nvPr/>
            </p:nvSpPr>
            <p:spPr bwMode="auto">
              <a:xfrm>
                <a:off x="3272"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7" name="Line 477"/>
              <p:cNvSpPr>
                <a:spLocks noChangeShapeType="1"/>
              </p:cNvSpPr>
              <p:nvPr/>
            </p:nvSpPr>
            <p:spPr bwMode="auto">
              <a:xfrm>
                <a:off x="3325"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8" name="Line 478"/>
              <p:cNvSpPr>
                <a:spLocks noChangeShapeType="1"/>
              </p:cNvSpPr>
              <p:nvPr/>
            </p:nvSpPr>
            <p:spPr bwMode="auto">
              <a:xfrm>
                <a:off x="3379"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5999" name="Line 479"/>
              <p:cNvSpPr>
                <a:spLocks noChangeShapeType="1"/>
              </p:cNvSpPr>
              <p:nvPr/>
            </p:nvSpPr>
            <p:spPr bwMode="auto">
              <a:xfrm>
                <a:off x="3432"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0" name="Line 480"/>
              <p:cNvSpPr>
                <a:spLocks noChangeShapeType="1"/>
              </p:cNvSpPr>
              <p:nvPr/>
            </p:nvSpPr>
            <p:spPr bwMode="auto">
              <a:xfrm>
                <a:off x="3486"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1" name="Line 481"/>
              <p:cNvSpPr>
                <a:spLocks noChangeShapeType="1"/>
              </p:cNvSpPr>
              <p:nvPr/>
            </p:nvSpPr>
            <p:spPr bwMode="auto">
              <a:xfrm>
                <a:off x="3539"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2" name="Line 482"/>
              <p:cNvSpPr>
                <a:spLocks noChangeShapeType="1"/>
              </p:cNvSpPr>
              <p:nvPr/>
            </p:nvSpPr>
            <p:spPr bwMode="auto">
              <a:xfrm>
                <a:off x="3592"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3" name="Line 483"/>
              <p:cNvSpPr>
                <a:spLocks noChangeShapeType="1"/>
              </p:cNvSpPr>
              <p:nvPr/>
            </p:nvSpPr>
            <p:spPr bwMode="auto">
              <a:xfrm>
                <a:off x="364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4" name="Line 484"/>
              <p:cNvSpPr>
                <a:spLocks noChangeShapeType="1"/>
              </p:cNvSpPr>
              <p:nvPr/>
            </p:nvSpPr>
            <p:spPr bwMode="auto">
              <a:xfrm>
                <a:off x="3699"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5" name="Line 485"/>
              <p:cNvSpPr>
                <a:spLocks noChangeShapeType="1"/>
              </p:cNvSpPr>
              <p:nvPr/>
            </p:nvSpPr>
            <p:spPr bwMode="auto">
              <a:xfrm>
                <a:off x="3753"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6" name="Line 486"/>
              <p:cNvSpPr>
                <a:spLocks noChangeShapeType="1"/>
              </p:cNvSpPr>
              <p:nvPr/>
            </p:nvSpPr>
            <p:spPr bwMode="auto">
              <a:xfrm>
                <a:off x="380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7" name="Line 487"/>
              <p:cNvSpPr>
                <a:spLocks noChangeShapeType="1"/>
              </p:cNvSpPr>
              <p:nvPr/>
            </p:nvSpPr>
            <p:spPr bwMode="auto">
              <a:xfrm>
                <a:off x="3859"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8" name="Line 488"/>
              <p:cNvSpPr>
                <a:spLocks noChangeShapeType="1"/>
              </p:cNvSpPr>
              <p:nvPr/>
            </p:nvSpPr>
            <p:spPr bwMode="auto">
              <a:xfrm>
                <a:off x="391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09" name="Line 489"/>
              <p:cNvSpPr>
                <a:spLocks noChangeShapeType="1"/>
              </p:cNvSpPr>
              <p:nvPr/>
            </p:nvSpPr>
            <p:spPr bwMode="auto">
              <a:xfrm>
                <a:off x="396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0" name="Line 490"/>
              <p:cNvSpPr>
                <a:spLocks noChangeShapeType="1"/>
              </p:cNvSpPr>
              <p:nvPr/>
            </p:nvSpPr>
            <p:spPr bwMode="auto">
              <a:xfrm>
                <a:off x="4020"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1" name="Line 491"/>
              <p:cNvSpPr>
                <a:spLocks noChangeShapeType="1"/>
              </p:cNvSpPr>
              <p:nvPr/>
            </p:nvSpPr>
            <p:spPr bwMode="auto">
              <a:xfrm>
                <a:off x="407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2" name="Line 492"/>
              <p:cNvSpPr>
                <a:spLocks noChangeShapeType="1"/>
              </p:cNvSpPr>
              <p:nvPr/>
            </p:nvSpPr>
            <p:spPr bwMode="auto">
              <a:xfrm>
                <a:off x="4126"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3" name="Line 493"/>
              <p:cNvSpPr>
                <a:spLocks noChangeShapeType="1"/>
              </p:cNvSpPr>
              <p:nvPr/>
            </p:nvSpPr>
            <p:spPr bwMode="auto">
              <a:xfrm>
                <a:off x="4180"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4" name="Line 494"/>
              <p:cNvSpPr>
                <a:spLocks noChangeShapeType="1"/>
              </p:cNvSpPr>
              <p:nvPr/>
            </p:nvSpPr>
            <p:spPr bwMode="auto">
              <a:xfrm>
                <a:off x="423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5" name="Line 495"/>
              <p:cNvSpPr>
                <a:spLocks noChangeShapeType="1"/>
              </p:cNvSpPr>
              <p:nvPr/>
            </p:nvSpPr>
            <p:spPr bwMode="auto">
              <a:xfrm>
                <a:off x="4287"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6" name="Line 496"/>
              <p:cNvSpPr>
                <a:spLocks noChangeShapeType="1"/>
              </p:cNvSpPr>
              <p:nvPr/>
            </p:nvSpPr>
            <p:spPr bwMode="auto">
              <a:xfrm>
                <a:off x="434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7" name="Line 497"/>
              <p:cNvSpPr>
                <a:spLocks noChangeShapeType="1"/>
              </p:cNvSpPr>
              <p:nvPr/>
            </p:nvSpPr>
            <p:spPr bwMode="auto">
              <a:xfrm>
                <a:off x="4393"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8" name="Line 498"/>
              <p:cNvSpPr>
                <a:spLocks noChangeShapeType="1"/>
              </p:cNvSpPr>
              <p:nvPr/>
            </p:nvSpPr>
            <p:spPr bwMode="auto">
              <a:xfrm>
                <a:off x="4447"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19" name="Line 499"/>
              <p:cNvSpPr>
                <a:spLocks noChangeShapeType="1"/>
              </p:cNvSpPr>
              <p:nvPr/>
            </p:nvSpPr>
            <p:spPr bwMode="auto">
              <a:xfrm>
                <a:off x="450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0" name="Line 500"/>
              <p:cNvSpPr>
                <a:spLocks noChangeShapeType="1"/>
              </p:cNvSpPr>
              <p:nvPr/>
            </p:nvSpPr>
            <p:spPr bwMode="auto">
              <a:xfrm>
                <a:off x="4554"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1" name="Line 501"/>
              <p:cNvSpPr>
                <a:spLocks noChangeShapeType="1"/>
              </p:cNvSpPr>
              <p:nvPr/>
            </p:nvSpPr>
            <p:spPr bwMode="auto">
              <a:xfrm>
                <a:off x="460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2" name="Line 502"/>
              <p:cNvSpPr>
                <a:spLocks noChangeShapeType="1"/>
              </p:cNvSpPr>
              <p:nvPr/>
            </p:nvSpPr>
            <p:spPr bwMode="auto">
              <a:xfrm>
                <a:off x="466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3" name="Line 503"/>
              <p:cNvSpPr>
                <a:spLocks noChangeShapeType="1"/>
              </p:cNvSpPr>
              <p:nvPr/>
            </p:nvSpPr>
            <p:spPr bwMode="auto">
              <a:xfrm>
                <a:off x="4714"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4" name="Line 504"/>
              <p:cNvSpPr>
                <a:spLocks noChangeShapeType="1"/>
              </p:cNvSpPr>
              <p:nvPr/>
            </p:nvSpPr>
            <p:spPr bwMode="auto">
              <a:xfrm>
                <a:off x="476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5" name="Line 505"/>
              <p:cNvSpPr>
                <a:spLocks noChangeShapeType="1"/>
              </p:cNvSpPr>
              <p:nvPr/>
            </p:nvSpPr>
            <p:spPr bwMode="auto">
              <a:xfrm>
                <a:off x="4820"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6" name="Line 506"/>
              <p:cNvSpPr>
                <a:spLocks noChangeShapeType="1"/>
              </p:cNvSpPr>
              <p:nvPr/>
            </p:nvSpPr>
            <p:spPr bwMode="auto">
              <a:xfrm>
                <a:off x="487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7" name="Line 507"/>
              <p:cNvSpPr>
                <a:spLocks noChangeShapeType="1"/>
              </p:cNvSpPr>
              <p:nvPr/>
            </p:nvSpPr>
            <p:spPr bwMode="auto">
              <a:xfrm>
                <a:off x="492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8" name="Line 508"/>
              <p:cNvSpPr>
                <a:spLocks noChangeShapeType="1"/>
              </p:cNvSpPr>
              <p:nvPr/>
            </p:nvSpPr>
            <p:spPr bwMode="auto">
              <a:xfrm>
                <a:off x="4981"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29" name="Line 509"/>
              <p:cNvSpPr>
                <a:spLocks noChangeShapeType="1"/>
              </p:cNvSpPr>
              <p:nvPr/>
            </p:nvSpPr>
            <p:spPr bwMode="auto">
              <a:xfrm>
                <a:off x="503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0" name="Line 510"/>
              <p:cNvSpPr>
                <a:spLocks noChangeShapeType="1"/>
              </p:cNvSpPr>
              <p:nvPr/>
            </p:nvSpPr>
            <p:spPr bwMode="auto">
              <a:xfrm>
                <a:off x="5087"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1" name="Line 511"/>
              <p:cNvSpPr>
                <a:spLocks noChangeShapeType="1"/>
              </p:cNvSpPr>
              <p:nvPr/>
            </p:nvSpPr>
            <p:spPr bwMode="auto">
              <a:xfrm>
                <a:off x="514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2" name="Line 512"/>
              <p:cNvSpPr>
                <a:spLocks noChangeShapeType="1"/>
              </p:cNvSpPr>
              <p:nvPr/>
            </p:nvSpPr>
            <p:spPr bwMode="auto">
              <a:xfrm>
                <a:off x="519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3" name="Line 513"/>
              <p:cNvSpPr>
                <a:spLocks noChangeShapeType="1"/>
              </p:cNvSpPr>
              <p:nvPr/>
            </p:nvSpPr>
            <p:spPr bwMode="auto">
              <a:xfrm>
                <a:off x="5248" y="482"/>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4" name="Line 514"/>
              <p:cNvSpPr>
                <a:spLocks noChangeShapeType="1"/>
              </p:cNvSpPr>
              <p:nvPr/>
            </p:nvSpPr>
            <p:spPr bwMode="auto">
              <a:xfrm>
                <a:off x="5301"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5" name="Line 515"/>
              <p:cNvSpPr>
                <a:spLocks noChangeShapeType="1"/>
              </p:cNvSpPr>
              <p:nvPr/>
            </p:nvSpPr>
            <p:spPr bwMode="auto">
              <a:xfrm>
                <a:off x="5354" y="482"/>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6" name="Line 516"/>
              <p:cNvSpPr>
                <a:spLocks noChangeShapeType="1"/>
              </p:cNvSpPr>
              <p:nvPr/>
            </p:nvSpPr>
            <p:spPr bwMode="auto">
              <a:xfrm>
                <a:off x="5408" y="482"/>
                <a:ext cx="20"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7" name="Line 517"/>
              <p:cNvSpPr>
                <a:spLocks noChangeShapeType="1"/>
              </p:cNvSpPr>
              <p:nvPr/>
            </p:nvSpPr>
            <p:spPr bwMode="auto">
              <a:xfrm flipV="1">
                <a:off x="1086"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8" name="Line 518"/>
              <p:cNvSpPr>
                <a:spLocks noChangeShapeType="1"/>
              </p:cNvSpPr>
              <p:nvPr/>
            </p:nvSpPr>
            <p:spPr bwMode="auto">
              <a:xfrm flipV="1">
                <a:off x="1500"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39" name="Line 519"/>
              <p:cNvSpPr>
                <a:spLocks noChangeShapeType="1"/>
              </p:cNvSpPr>
              <p:nvPr/>
            </p:nvSpPr>
            <p:spPr bwMode="auto">
              <a:xfrm flipV="1">
                <a:off x="1914"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0" name="Line 520"/>
              <p:cNvSpPr>
                <a:spLocks noChangeShapeType="1"/>
              </p:cNvSpPr>
              <p:nvPr/>
            </p:nvSpPr>
            <p:spPr bwMode="auto">
              <a:xfrm flipV="1">
                <a:off x="2331"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1" name="Line 521"/>
              <p:cNvSpPr>
                <a:spLocks noChangeShapeType="1"/>
              </p:cNvSpPr>
              <p:nvPr/>
            </p:nvSpPr>
            <p:spPr bwMode="auto">
              <a:xfrm flipV="1">
                <a:off x="2745"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2" name="Line 522"/>
              <p:cNvSpPr>
                <a:spLocks noChangeShapeType="1"/>
              </p:cNvSpPr>
              <p:nvPr/>
            </p:nvSpPr>
            <p:spPr bwMode="auto">
              <a:xfrm flipV="1">
                <a:off x="3159"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3" name="Line 523"/>
              <p:cNvSpPr>
                <a:spLocks noChangeShapeType="1"/>
              </p:cNvSpPr>
              <p:nvPr/>
            </p:nvSpPr>
            <p:spPr bwMode="auto">
              <a:xfrm flipV="1">
                <a:off x="3576"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4" name="Line 524"/>
              <p:cNvSpPr>
                <a:spLocks noChangeShapeType="1"/>
              </p:cNvSpPr>
              <p:nvPr/>
            </p:nvSpPr>
            <p:spPr bwMode="auto">
              <a:xfrm flipV="1">
                <a:off x="3990"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5" name="Line 525"/>
              <p:cNvSpPr>
                <a:spLocks noChangeShapeType="1"/>
              </p:cNvSpPr>
              <p:nvPr/>
            </p:nvSpPr>
            <p:spPr bwMode="auto">
              <a:xfrm flipV="1">
                <a:off x="4403"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6" name="Line 526"/>
              <p:cNvSpPr>
                <a:spLocks noChangeShapeType="1"/>
              </p:cNvSpPr>
              <p:nvPr/>
            </p:nvSpPr>
            <p:spPr bwMode="auto">
              <a:xfrm flipV="1">
                <a:off x="4820"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7" name="Line 527"/>
              <p:cNvSpPr>
                <a:spLocks noChangeShapeType="1"/>
              </p:cNvSpPr>
              <p:nvPr/>
            </p:nvSpPr>
            <p:spPr bwMode="auto">
              <a:xfrm flipV="1">
                <a:off x="5234" y="896"/>
                <a:ext cx="1" cy="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8" name="Line 528"/>
              <p:cNvSpPr>
                <a:spLocks noChangeShapeType="1"/>
              </p:cNvSpPr>
              <p:nvPr/>
            </p:nvSpPr>
            <p:spPr bwMode="auto">
              <a:xfrm>
                <a:off x="976" y="479"/>
                <a:ext cx="1" cy="41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49" name="Line 529"/>
              <p:cNvSpPr>
                <a:spLocks noChangeShapeType="1"/>
              </p:cNvSpPr>
              <p:nvPr/>
            </p:nvSpPr>
            <p:spPr bwMode="auto">
              <a:xfrm>
                <a:off x="966" y="896"/>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0" name="Line 530"/>
              <p:cNvSpPr>
                <a:spLocks noChangeShapeType="1"/>
              </p:cNvSpPr>
              <p:nvPr/>
            </p:nvSpPr>
            <p:spPr bwMode="auto">
              <a:xfrm>
                <a:off x="966" y="792"/>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1" name="Rectangle 531"/>
              <p:cNvSpPr>
                <a:spLocks noChangeArrowheads="1"/>
              </p:cNvSpPr>
              <p:nvPr/>
            </p:nvSpPr>
            <p:spPr bwMode="auto">
              <a:xfrm>
                <a:off x="826" y="842"/>
                <a:ext cx="125"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-0.5</a:t>
                </a:r>
                <a:endParaRPr lang="en-US" sz="1800" b="0">
                  <a:solidFill>
                    <a:srgbClr val="000000"/>
                  </a:solidFill>
                  <a:ea typeface="ＭＳ Ｐゴシック" charset="0"/>
                </a:endParaRPr>
              </a:p>
            </p:txBody>
          </p:sp>
          <p:sp>
            <p:nvSpPr>
              <p:cNvPr id="5996052" name="Line 532"/>
              <p:cNvSpPr>
                <a:spLocks noChangeShapeType="1"/>
              </p:cNvSpPr>
              <p:nvPr/>
            </p:nvSpPr>
            <p:spPr bwMode="auto">
              <a:xfrm>
                <a:off x="966" y="896"/>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3" name="Line 533"/>
              <p:cNvSpPr>
                <a:spLocks noChangeShapeType="1"/>
              </p:cNvSpPr>
              <p:nvPr/>
            </p:nvSpPr>
            <p:spPr bwMode="auto">
              <a:xfrm>
                <a:off x="966" y="792"/>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4" name="Rectangle 534"/>
              <p:cNvSpPr>
                <a:spLocks noChangeArrowheads="1"/>
              </p:cNvSpPr>
              <p:nvPr/>
            </p:nvSpPr>
            <p:spPr bwMode="auto">
              <a:xfrm>
                <a:off x="849" y="639"/>
                <a:ext cx="100" cy="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   0</a:t>
                </a:r>
                <a:endParaRPr lang="en-US" sz="1800" b="0">
                  <a:solidFill>
                    <a:srgbClr val="000000"/>
                  </a:solidFill>
                  <a:ea typeface="ＭＳ Ｐゴシック" charset="0"/>
                </a:endParaRPr>
              </a:p>
            </p:txBody>
          </p:sp>
          <p:sp>
            <p:nvSpPr>
              <p:cNvPr id="5996055" name="Line 535"/>
              <p:cNvSpPr>
                <a:spLocks noChangeShapeType="1"/>
              </p:cNvSpPr>
              <p:nvPr/>
            </p:nvSpPr>
            <p:spPr bwMode="auto">
              <a:xfrm>
                <a:off x="966" y="689"/>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6" name="Line 536"/>
              <p:cNvSpPr>
                <a:spLocks noChangeShapeType="1"/>
              </p:cNvSpPr>
              <p:nvPr/>
            </p:nvSpPr>
            <p:spPr bwMode="auto">
              <a:xfrm>
                <a:off x="966" y="585"/>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7" name="Rectangle 537"/>
              <p:cNvSpPr>
                <a:spLocks noChangeArrowheads="1"/>
              </p:cNvSpPr>
              <p:nvPr/>
            </p:nvSpPr>
            <p:spPr bwMode="auto">
              <a:xfrm>
                <a:off x="849" y="435"/>
                <a:ext cx="100"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0.5</a:t>
                </a:r>
                <a:endParaRPr lang="en-US" sz="1800" b="0">
                  <a:solidFill>
                    <a:srgbClr val="000000"/>
                  </a:solidFill>
                  <a:ea typeface="ＭＳ Ｐゴシック" charset="0"/>
                </a:endParaRPr>
              </a:p>
            </p:txBody>
          </p:sp>
          <p:sp>
            <p:nvSpPr>
              <p:cNvPr id="5996058" name="Line 538"/>
              <p:cNvSpPr>
                <a:spLocks noChangeShapeType="1"/>
              </p:cNvSpPr>
              <p:nvPr/>
            </p:nvSpPr>
            <p:spPr bwMode="auto">
              <a:xfrm>
                <a:off x="966" y="482"/>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59" name="Rectangle 539"/>
              <p:cNvSpPr>
                <a:spLocks noChangeArrowheads="1"/>
              </p:cNvSpPr>
              <p:nvPr/>
            </p:nvSpPr>
            <p:spPr bwMode="auto">
              <a:xfrm rot="16200000">
                <a:off x="446" y="672"/>
                <a:ext cx="437"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Fluorescence</a:t>
                </a:r>
                <a:endParaRPr lang="en-US" sz="1800" b="0">
                  <a:solidFill>
                    <a:srgbClr val="000000"/>
                  </a:solidFill>
                  <a:ea typeface="ＭＳ Ｐゴシック" charset="0"/>
                </a:endParaRPr>
              </a:p>
            </p:txBody>
          </p:sp>
          <p:sp>
            <p:nvSpPr>
              <p:cNvPr id="5996060" name="Rectangle 540"/>
              <p:cNvSpPr>
                <a:spLocks noChangeArrowheads="1"/>
              </p:cNvSpPr>
              <p:nvPr/>
            </p:nvSpPr>
            <p:spPr bwMode="auto">
              <a:xfrm rot="16200000">
                <a:off x="578" y="711"/>
                <a:ext cx="359" cy="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   log2 ratio</a:t>
                </a:r>
                <a:endParaRPr lang="en-US" sz="1800" b="0">
                  <a:solidFill>
                    <a:srgbClr val="000000"/>
                  </a:solidFill>
                  <a:ea typeface="ＭＳ Ｐゴシック" charset="0"/>
                </a:endParaRPr>
              </a:p>
            </p:txBody>
          </p:sp>
          <p:sp>
            <p:nvSpPr>
              <p:cNvPr id="5996061" name="Line 541"/>
              <p:cNvSpPr>
                <a:spLocks noChangeShapeType="1"/>
              </p:cNvSpPr>
              <p:nvPr/>
            </p:nvSpPr>
            <p:spPr bwMode="auto">
              <a:xfrm>
                <a:off x="1086"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2" name="Line 542"/>
              <p:cNvSpPr>
                <a:spLocks noChangeShapeType="1"/>
              </p:cNvSpPr>
              <p:nvPr/>
            </p:nvSpPr>
            <p:spPr bwMode="auto">
              <a:xfrm>
                <a:off x="1086"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3" name="Line 543"/>
              <p:cNvSpPr>
                <a:spLocks noChangeShapeType="1"/>
              </p:cNvSpPr>
              <p:nvPr/>
            </p:nvSpPr>
            <p:spPr bwMode="auto">
              <a:xfrm>
                <a:off x="1086"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4" name="Line 544"/>
              <p:cNvSpPr>
                <a:spLocks noChangeShapeType="1"/>
              </p:cNvSpPr>
              <p:nvPr/>
            </p:nvSpPr>
            <p:spPr bwMode="auto">
              <a:xfrm>
                <a:off x="1086"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5" name="Line 545"/>
              <p:cNvSpPr>
                <a:spLocks noChangeShapeType="1"/>
              </p:cNvSpPr>
              <p:nvPr/>
            </p:nvSpPr>
            <p:spPr bwMode="auto">
              <a:xfrm>
                <a:off x="1086"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6" name="Line 546"/>
              <p:cNvSpPr>
                <a:spLocks noChangeShapeType="1"/>
              </p:cNvSpPr>
              <p:nvPr/>
            </p:nvSpPr>
            <p:spPr bwMode="auto">
              <a:xfrm>
                <a:off x="1086"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7" name="Line 547"/>
              <p:cNvSpPr>
                <a:spLocks noChangeShapeType="1"/>
              </p:cNvSpPr>
              <p:nvPr/>
            </p:nvSpPr>
            <p:spPr bwMode="auto">
              <a:xfrm>
                <a:off x="1086"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8" name="Line 548"/>
              <p:cNvSpPr>
                <a:spLocks noChangeShapeType="1"/>
              </p:cNvSpPr>
              <p:nvPr/>
            </p:nvSpPr>
            <p:spPr bwMode="auto">
              <a:xfrm>
                <a:off x="1086"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69" name="Line 549"/>
              <p:cNvSpPr>
                <a:spLocks noChangeShapeType="1"/>
              </p:cNvSpPr>
              <p:nvPr/>
            </p:nvSpPr>
            <p:spPr bwMode="auto">
              <a:xfrm>
                <a:off x="1086"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0" name="Line 550"/>
              <p:cNvSpPr>
                <a:spLocks noChangeShapeType="1"/>
              </p:cNvSpPr>
              <p:nvPr/>
            </p:nvSpPr>
            <p:spPr bwMode="auto">
              <a:xfrm>
                <a:off x="1086"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1" name="Line 551"/>
              <p:cNvSpPr>
                <a:spLocks noChangeShapeType="1"/>
              </p:cNvSpPr>
              <p:nvPr/>
            </p:nvSpPr>
            <p:spPr bwMode="auto">
              <a:xfrm>
                <a:off x="1086"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2" name="Line 552"/>
              <p:cNvSpPr>
                <a:spLocks noChangeShapeType="1"/>
              </p:cNvSpPr>
              <p:nvPr/>
            </p:nvSpPr>
            <p:spPr bwMode="auto">
              <a:xfrm>
                <a:off x="1500"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3" name="Line 553"/>
              <p:cNvSpPr>
                <a:spLocks noChangeShapeType="1"/>
              </p:cNvSpPr>
              <p:nvPr/>
            </p:nvSpPr>
            <p:spPr bwMode="auto">
              <a:xfrm>
                <a:off x="1500"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4" name="Line 554"/>
              <p:cNvSpPr>
                <a:spLocks noChangeShapeType="1"/>
              </p:cNvSpPr>
              <p:nvPr/>
            </p:nvSpPr>
            <p:spPr bwMode="auto">
              <a:xfrm>
                <a:off x="1500"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5" name="Line 555"/>
              <p:cNvSpPr>
                <a:spLocks noChangeShapeType="1"/>
              </p:cNvSpPr>
              <p:nvPr/>
            </p:nvSpPr>
            <p:spPr bwMode="auto">
              <a:xfrm>
                <a:off x="1500"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6" name="Line 556"/>
              <p:cNvSpPr>
                <a:spLocks noChangeShapeType="1"/>
              </p:cNvSpPr>
              <p:nvPr/>
            </p:nvSpPr>
            <p:spPr bwMode="auto">
              <a:xfrm>
                <a:off x="1500"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7" name="Line 557"/>
              <p:cNvSpPr>
                <a:spLocks noChangeShapeType="1"/>
              </p:cNvSpPr>
              <p:nvPr/>
            </p:nvSpPr>
            <p:spPr bwMode="auto">
              <a:xfrm>
                <a:off x="1500"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8" name="Line 558"/>
              <p:cNvSpPr>
                <a:spLocks noChangeShapeType="1"/>
              </p:cNvSpPr>
              <p:nvPr/>
            </p:nvSpPr>
            <p:spPr bwMode="auto">
              <a:xfrm>
                <a:off x="1500"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79" name="Line 559"/>
              <p:cNvSpPr>
                <a:spLocks noChangeShapeType="1"/>
              </p:cNvSpPr>
              <p:nvPr/>
            </p:nvSpPr>
            <p:spPr bwMode="auto">
              <a:xfrm>
                <a:off x="1500"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0" name="Line 560"/>
              <p:cNvSpPr>
                <a:spLocks noChangeShapeType="1"/>
              </p:cNvSpPr>
              <p:nvPr/>
            </p:nvSpPr>
            <p:spPr bwMode="auto">
              <a:xfrm>
                <a:off x="1500"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1" name="Line 561"/>
              <p:cNvSpPr>
                <a:spLocks noChangeShapeType="1"/>
              </p:cNvSpPr>
              <p:nvPr/>
            </p:nvSpPr>
            <p:spPr bwMode="auto">
              <a:xfrm>
                <a:off x="1500"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2" name="Line 562"/>
              <p:cNvSpPr>
                <a:spLocks noChangeShapeType="1"/>
              </p:cNvSpPr>
              <p:nvPr/>
            </p:nvSpPr>
            <p:spPr bwMode="auto">
              <a:xfrm>
                <a:off x="1500"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3" name="Line 563"/>
              <p:cNvSpPr>
                <a:spLocks noChangeShapeType="1"/>
              </p:cNvSpPr>
              <p:nvPr/>
            </p:nvSpPr>
            <p:spPr bwMode="auto">
              <a:xfrm>
                <a:off x="1914"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4" name="Line 564"/>
              <p:cNvSpPr>
                <a:spLocks noChangeShapeType="1"/>
              </p:cNvSpPr>
              <p:nvPr/>
            </p:nvSpPr>
            <p:spPr bwMode="auto">
              <a:xfrm>
                <a:off x="1914"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5" name="Line 565"/>
              <p:cNvSpPr>
                <a:spLocks noChangeShapeType="1"/>
              </p:cNvSpPr>
              <p:nvPr/>
            </p:nvSpPr>
            <p:spPr bwMode="auto">
              <a:xfrm>
                <a:off x="1914"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6" name="Line 566"/>
              <p:cNvSpPr>
                <a:spLocks noChangeShapeType="1"/>
              </p:cNvSpPr>
              <p:nvPr/>
            </p:nvSpPr>
            <p:spPr bwMode="auto">
              <a:xfrm>
                <a:off x="1914"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7" name="Line 567"/>
              <p:cNvSpPr>
                <a:spLocks noChangeShapeType="1"/>
              </p:cNvSpPr>
              <p:nvPr/>
            </p:nvSpPr>
            <p:spPr bwMode="auto">
              <a:xfrm>
                <a:off x="1914"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8" name="Line 568"/>
              <p:cNvSpPr>
                <a:spLocks noChangeShapeType="1"/>
              </p:cNvSpPr>
              <p:nvPr/>
            </p:nvSpPr>
            <p:spPr bwMode="auto">
              <a:xfrm>
                <a:off x="1914"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89" name="Line 569"/>
              <p:cNvSpPr>
                <a:spLocks noChangeShapeType="1"/>
              </p:cNvSpPr>
              <p:nvPr/>
            </p:nvSpPr>
            <p:spPr bwMode="auto">
              <a:xfrm>
                <a:off x="1914"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0" name="Line 570"/>
              <p:cNvSpPr>
                <a:spLocks noChangeShapeType="1"/>
              </p:cNvSpPr>
              <p:nvPr/>
            </p:nvSpPr>
            <p:spPr bwMode="auto">
              <a:xfrm>
                <a:off x="1914"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1" name="Line 571"/>
              <p:cNvSpPr>
                <a:spLocks noChangeShapeType="1"/>
              </p:cNvSpPr>
              <p:nvPr/>
            </p:nvSpPr>
            <p:spPr bwMode="auto">
              <a:xfrm>
                <a:off x="1914"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2" name="Line 572"/>
              <p:cNvSpPr>
                <a:spLocks noChangeShapeType="1"/>
              </p:cNvSpPr>
              <p:nvPr/>
            </p:nvSpPr>
            <p:spPr bwMode="auto">
              <a:xfrm>
                <a:off x="1914"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3" name="Line 573"/>
              <p:cNvSpPr>
                <a:spLocks noChangeShapeType="1"/>
              </p:cNvSpPr>
              <p:nvPr/>
            </p:nvSpPr>
            <p:spPr bwMode="auto">
              <a:xfrm>
                <a:off x="1914"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4" name="Line 574"/>
              <p:cNvSpPr>
                <a:spLocks noChangeShapeType="1"/>
              </p:cNvSpPr>
              <p:nvPr/>
            </p:nvSpPr>
            <p:spPr bwMode="auto">
              <a:xfrm>
                <a:off x="2331"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5" name="Line 575"/>
              <p:cNvSpPr>
                <a:spLocks noChangeShapeType="1"/>
              </p:cNvSpPr>
              <p:nvPr/>
            </p:nvSpPr>
            <p:spPr bwMode="auto">
              <a:xfrm>
                <a:off x="2331"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6" name="Line 576"/>
              <p:cNvSpPr>
                <a:spLocks noChangeShapeType="1"/>
              </p:cNvSpPr>
              <p:nvPr/>
            </p:nvSpPr>
            <p:spPr bwMode="auto">
              <a:xfrm>
                <a:off x="2331"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7" name="Line 577"/>
              <p:cNvSpPr>
                <a:spLocks noChangeShapeType="1"/>
              </p:cNvSpPr>
              <p:nvPr/>
            </p:nvSpPr>
            <p:spPr bwMode="auto">
              <a:xfrm>
                <a:off x="2331"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8" name="Line 578"/>
              <p:cNvSpPr>
                <a:spLocks noChangeShapeType="1"/>
              </p:cNvSpPr>
              <p:nvPr/>
            </p:nvSpPr>
            <p:spPr bwMode="auto">
              <a:xfrm>
                <a:off x="2331"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099" name="Line 579"/>
              <p:cNvSpPr>
                <a:spLocks noChangeShapeType="1"/>
              </p:cNvSpPr>
              <p:nvPr/>
            </p:nvSpPr>
            <p:spPr bwMode="auto">
              <a:xfrm>
                <a:off x="2331"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0" name="Line 580"/>
              <p:cNvSpPr>
                <a:spLocks noChangeShapeType="1"/>
              </p:cNvSpPr>
              <p:nvPr/>
            </p:nvSpPr>
            <p:spPr bwMode="auto">
              <a:xfrm>
                <a:off x="2331"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1" name="Line 581"/>
              <p:cNvSpPr>
                <a:spLocks noChangeShapeType="1"/>
              </p:cNvSpPr>
              <p:nvPr/>
            </p:nvSpPr>
            <p:spPr bwMode="auto">
              <a:xfrm>
                <a:off x="2331"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2" name="Line 582"/>
              <p:cNvSpPr>
                <a:spLocks noChangeShapeType="1"/>
              </p:cNvSpPr>
              <p:nvPr/>
            </p:nvSpPr>
            <p:spPr bwMode="auto">
              <a:xfrm>
                <a:off x="2331"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3" name="Line 583"/>
              <p:cNvSpPr>
                <a:spLocks noChangeShapeType="1"/>
              </p:cNvSpPr>
              <p:nvPr/>
            </p:nvSpPr>
            <p:spPr bwMode="auto">
              <a:xfrm>
                <a:off x="2331"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4" name="Line 584"/>
              <p:cNvSpPr>
                <a:spLocks noChangeShapeType="1"/>
              </p:cNvSpPr>
              <p:nvPr/>
            </p:nvSpPr>
            <p:spPr bwMode="auto">
              <a:xfrm>
                <a:off x="2331"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5" name="Line 585"/>
              <p:cNvSpPr>
                <a:spLocks noChangeShapeType="1"/>
              </p:cNvSpPr>
              <p:nvPr/>
            </p:nvSpPr>
            <p:spPr bwMode="auto">
              <a:xfrm>
                <a:off x="2745"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6" name="Line 586"/>
              <p:cNvSpPr>
                <a:spLocks noChangeShapeType="1"/>
              </p:cNvSpPr>
              <p:nvPr/>
            </p:nvSpPr>
            <p:spPr bwMode="auto">
              <a:xfrm>
                <a:off x="2745"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7" name="Line 587"/>
              <p:cNvSpPr>
                <a:spLocks noChangeShapeType="1"/>
              </p:cNvSpPr>
              <p:nvPr/>
            </p:nvSpPr>
            <p:spPr bwMode="auto">
              <a:xfrm>
                <a:off x="2745"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8" name="Line 588"/>
              <p:cNvSpPr>
                <a:spLocks noChangeShapeType="1"/>
              </p:cNvSpPr>
              <p:nvPr/>
            </p:nvSpPr>
            <p:spPr bwMode="auto">
              <a:xfrm>
                <a:off x="2745"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09" name="Line 589"/>
              <p:cNvSpPr>
                <a:spLocks noChangeShapeType="1"/>
              </p:cNvSpPr>
              <p:nvPr/>
            </p:nvSpPr>
            <p:spPr bwMode="auto">
              <a:xfrm>
                <a:off x="2745"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0" name="Line 590"/>
              <p:cNvSpPr>
                <a:spLocks noChangeShapeType="1"/>
              </p:cNvSpPr>
              <p:nvPr/>
            </p:nvSpPr>
            <p:spPr bwMode="auto">
              <a:xfrm>
                <a:off x="2745"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1" name="Line 591"/>
              <p:cNvSpPr>
                <a:spLocks noChangeShapeType="1"/>
              </p:cNvSpPr>
              <p:nvPr/>
            </p:nvSpPr>
            <p:spPr bwMode="auto">
              <a:xfrm>
                <a:off x="2745"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2" name="Line 592"/>
              <p:cNvSpPr>
                <a:spLocks noChangeShapeType="1"/>
              </p:cNvSpPr>
              <p:nvPr/>
            </p:nvSpPr>
            <p:spPr bwMode="auto">
              <a:xfrm>
                <a:off x="2745"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3" name="Line 593"/>
              <p:cNvSpPr>
                <a:spLocks noChangeShapeType="1"/>
              </p:cNvSpPr>
              <p:nvPr/>
            </p:nvSpPr>
            <p:spPr bwMode="auto">
              <a:xfrm>
                <a:off x="2745"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4" name="Line 594"/>
              <p:cNvSpPr>
                <a:spLocks noChangeShapeType="1"/>
              </p:cNvSpPr>
              <p:nvPr/>
            </p:nvSpPr>
            <p:spPr bwMode="auto">
              <a:xfrm>
                <a:off x="2745"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5" name="Line 595"/>
              <p:cNvSpPr>
                <a:spLocks noChangeShapeType="1"/>
              </p:cNvSpPr>
              <p:nvPr/>
            </p:nvSpPr>
            <p:spPr bwMode="auto">
              <a:xfrm>
                <a:off x="2745"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6" name="Line 596"/>
              <p:cNvSpPr>
                <a:spLocks noChangeShapeType="1"/>
              </p:cNvSpPr>
              <p:nvPr/>
            </p:nvSpPr>
            <p:spPr bwMode="auto">
              <a:xfrm>
                <a:off x="3159"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7" name="Line 597"/>
              <p:cNvSpPr>
                <a:spLocks noChangeShapeType="1"/>
              </p:cNvSpPr>
              <p:nvPr/>
            </p:nvSpPr>
            <p:spPr bwMode="auto">
              <a:xfrm>
                <a:off x="3159"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8" name="Line 598"/>
              <p:cNvSpPr>
                <a:spLocks noChangeShapeType="1"/>
              </p:cNvSpPr>
              <p:nvPr/>
            </p:nvSpPr>
            <p:spPr bwMode="auto">
              <a:xfrm>
                <a:off x="3159"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19" name="Line 599"/>
              <p:cNvSpPr>
                <a:spLocks noChangeShapeType="1"/>
              </p:cNvSpPr>
              <p:nvPr/>
            </p:nvSpPr>
            <p:spPr bwMode="auto">
              <a:xfrm>
                <a:off x="3159"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0" name="Line 600"/>
              <p:cNvSpPr>
                <a:spLocks noChangeShapeType="1"/>
              </p:cNvSpPr>
              <p:nvPr/>
            </p:nvSpPr>
            <p:spPr bwMode="auto">
              <a:xfrm>
                <a:off x="3159"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1" name="Line 601"/>
              <p:cNvSpPr>
                <a:spLocks noChangeShapeType="1"/>
              </p:cNvSpPr>
              <p:nvPr/>
            </p:nvSpPr>
            <p:spPr bwMode="auto">
              <a:xfrm>
                <a:off x="3159"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2" name="Line 602"/>
              <p:cNvSpPr>
                <a:spLocks noChangeShapeType="1"/>
              </p:cNvSpPr>
              <p:nvPr/>
            </p:nvSpPr>
            <p:spPr bwMode="auto">
              <a:xfrm>
                <a:off x="3159"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3" name="Line 603"/>
              <p:cNvSpPr>
                <a:spLocks noChangeShapeType="1"/>
              </p:cNvSpPr>
              <p:nvPr/>
            </p:nvSpPr>
            <p:spPr bwMode="auto">
              <a:xfrm>
                <a:off x="3159"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4" name="Line 604"/>
              <p:cNvSpPr>
                <a:spLocks noChangeShapeType="1"/>
              </p:cNvSpPr>
              <p:nvPr/>
            </p:nvSpPr>
            <p:spPr bwMode="auto">
              <a:xfrm>
                <a:off x="3159"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5" name="Line 605"/>
              <p:cNvSpPr>
                <a:spLocks noChangeShapeType="1"/>
              </p:cNvSpPr>
              <p:nvPr/>
            </p:nvSpPr>
            <p:spPr bwMode="auto">
              <a:xfrm>
                <a:off x="3159"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6" name="Line 606"/>
              <p:cNvSpPr>
                <a:spLocks noChangeShapeType="1"/>
              </p:cNvSpPr>
              <p:nvPr/>
            </p:nvSpPr>
            <p:spPr bwMode="auto">
              <a:xfrm>
                <a:off x="3159"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7" name="Line 607"/>
              <p:cNvSpPr>
                <a:spLocks noChangeShapeType="1"/>
              </p:cNvSpPr>
              <p:nvPr/>
            </p:nvSpPr>
            <p:spPr bwMode="auto">
              <a:xfrm>
                <a:off x="3576"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28" name="Line 608"/>
              <p:cNvSpPr>
                <a:spLocks noChangeShapeType="1"/>
              </p:cNvSpPr>
              <p:nvPr/>
            </p:nvSpPr>
            <p:spPr bwMode="auto">
              <a:xfrm>
                <a:off x="3576"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129" name="Group 609"/>
            <p:cNvGrpSpPr>
              <a:grpSpLocks/>
            </p:cNvGrpSpPr>
            <p:nvPr/>
          </p:nvGrpSpPr>
          <p:grpSpPr bwMode="auto">
            <a:xfrm>
              <a:off x="944" y="1709"/>
              <a:ext cx="4459" cy="600"/>
              <a:chOff x="1063" y="475"/>
              <a:chExt cx="4172" cy="561"/>
            </a:xfrm>
          </p:grpSpPr>
          <p:sp>
            <p:nvSpPr>
              <p:cNvPr id="5996130" name="Line 610"/>
              <p:cNvSpPr>
                <a:spLocks noChangeShapeType="1"/>
              </p:cNvSpPr>
              <p:nvPr/>
            </p:nvSpPr>
            <p:spPr bwMode="auto">
              <a:xfrm>
                <a:off x="3576"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1" name="Line 611"/>
              <p:cNvSpPr>
                <a:spLocks noChangeShapeType="1"/>
              </p:cNvSpPr>
              <p:nvPr/>
            </p:nvSpPr>
            <p:spPr bwMode="auto">
              <a:xfrm>
                <a:off x="3576"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2" name="Line 612"/>
              <p:cNvSpPr>
                <a:spLocks noChangeShapeType="1"/>
              </p:cNvSpPr>
              <p:nvPr/>
            </p:nvSpPr>
            <p:spPr bwMode="auto">
              <a:xfrm>
                <a:off x="3576"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3" name="Line 613"/>
              <p:cNvSpPr>
                <a:spLocks noChangeShapeType="1"/>
              </p:cNvSpPr>
              <p:nvPr/>
            </p:nvSpPr>
            <p:spPr bwMode="auto">
              <a:xfrm>
                <a:off x="3576"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4" name="Line 614"/>
              <p:cNvSpPr>
                <a:spLocks noChangeShapeType="1"/>
              </p:cNvSpPr>
              <p:nvPr/>
            </p:nvSpPr>
            <p:spPr bwMode="auto">
              <a:xfrm>
                <a:off x="3576"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5" name="Line 615"/>
              <p:cNvSpPr>
                <a:spLocks noChangeShapeType="1"/>
              </p:cNvSpPr>
              <p:nvPr/>
            </p:nvSpPr>
            <p:spPr bwMode="auto">
              <a:xfrm>
                <a:off x="3576"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6" name="Line 616"/>
              <p:cNvSpPr>
                <a:spLocks noChangeShapeType="1"/>
              </p:cNvSpPr>
              <p:nvPr/>
            </p:nvSpPr>
            <p:spPr bwMode="auto">
              <a:xfrm>
                <a:off x="3576"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7" name="Line 617"/>
              <p:cNvSpPr>
                <a:spLocks noChangeShapeType="1"/>
              </p:cNvSpPr>
              <p:nvPr/>
            </p:nvSpPr>
            <p:spPr bwMode="auto">
              <a:xfrm>
                <a:off x="3576"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8" name="Line 618"/>
              <p:cNvSpPr>
                <a:spLocks noChangeShapeType="1"/>
              </p:cNvSpPr>
              <p:nvPr/>
            </p:nvSpPr>
            <p:spPr bwMode="auto">
              <a:xfrm>
                <a:off x="3576"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39" name="Line 619"/>
              <p:cNvSpPr>
                <a:spLocks noChangeShapeType="1"/>
              </p:cNvSpPr>
              <p:nvPr/>
            </p:nvSpPr>
            <p:spPr bwMode="auto">
              <a:xfrm>
                <a:off x="3990"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0" name="Line 620"/>
              <p:cNvSpPr>
                <a:spLocks noChangeShapeType="1"/>
              </p:cNvSpPr>
              <p:nvPr/>
            </p:nvSpPr>
            <p:spPr bwMode="auto">
              <a:xfrm>
                <a:off x="3990"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1" name="Line 621"/>
              <p:cNvSpPr>
                <a:spLocks noChangeShapeType="1"/>
              </p:cNvSpPr>
              <p:nvPr/>
            </p:nvSpPr>
            <p:spPr bwMode="auto">
              <a:xfrm>
                <a:off x="3990"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2" name="Line 622"/>
              <p:cNvSpPr>
                <a:spLocks noChangeShapeType="1"/>
              </p:cNvSpPr>
              <p:nvPr/>
            </p:nvSpPr>
            <p:spPr bwMode="auto">
              <a:xfrm>
                <a:off x="3990"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3" name="Line 623"/>
              <p:cNvSpPr>
                <a:spLocks noChangeShapeType="1"/>
              </p:cNvSpPr>
              <p:nvPr/>
            </p:nvSpPr>
            <p:spPr bwMode="auto">
              <a:xfrm>
                <a:off x="3990"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4" name="Line 624"/>
              <p:cNvSpPr>
                <a:spLocks noChangeShapeType="1"/>
              </p:cNvSpPr>
              <p:nvPr/>
            </p:nvSpPr>
            <p:spPr bwMode="auto">
              <a:xfrm>
                <a:off x="3990"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5" name="Line 625"/>
              <p:cNvSpPr>
                <a:spLocks noChangeShapeType="1"/>
              </p:cNvSpPr>
              <p:nvPr/>
            </p:nvSpPr>
            <p:spPr bwMode="auto">
              <a:xfrm>
                <a:off x="3990"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6" name="Line 626"/>
              <p:cNvSpPr>
                <a:spLocks noChangeShapeType="1"/>
              </p:cNvSpPr>
              <p:nvPr/>
            </p:nvSpPr>
            <p:spPr bwMode="auto">
              <a:xfrm>
                <a:off x="3990"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7" name="Line 627"/>
              <p:cNvSpPr>
                <a:spLocks noChangeShapeType="1"/>
              </p:cNvSpPr>
              <p:nvPr/>
            </p:nvSpPr>
            <p:spPr bwMode="auto">
              <a:xfrm>
                <a:off x="3990"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8" name="Line 628"/>
              <p:cNvSpPr>
                <a:spLocks noChangeShapeType="1"/>
              </p:cNvSpPr>
              <p:nvPr/>
            </p:nvSpPr>
            <p:spPr bwMode="auto">
              <a:xfrm>
                <a:off x="3990"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49" name="Line 629"/>
              <p:cNvSpPr>
                <a:spLocks noChangeShapeType="1"/>
              </p:cNvSpPr>
              <p:nvPr/>
            </p:nvSpPr>
            <p:spPr bwMode="auto">
              <a:xfrm>
                <a:off x="3990"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0" name="Line 630"/>
              <p:cNvSpPr>
                <a:spLocks noChangeShapeType="1"/>
              </p:cNvSpPr>
              <p:nvPr/>
            </p:nvSpPr>
            <p:spPr bwMode="auto">
              <a:xfrm>
                <a:off x="4403"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1" name="Line 631"/>
              <p:cNvSpPr>
                <a:spLocks noChangeShapeType="1"/>
              </p:cNvSpPr>
              <p:nvPr/>
            </p:nvSpPr>
            <p:spPr bwMode="auto">
              <a:xfrm>
                <a:off x="4403"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2" name="Line 632"/>
              <p:cNvSpPr>
                <a:spLocks noChangeShapeType="1"/>
              </p:cNvSpPr>
              <p:nvPr/>
            </p:nvSpPr>
            <p:spPr bwMode="auto">
              <a:xfrm>
                <a:off x="4403"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3" name="Line 633"/>
              <p:cNvSpPr>
                <a:spLocks noChangeShapeType="1"/>
              </p:cNvSpPr>
              <p:nvPr/>
            </p:nvSpPr>
            <p:spPr bwMode="auto">
              <a:xfrm>
                <a:off x="4403"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4" name="Line 634"/>
              <p:cNvSpPr>
                <a:spLocks noChangeShapeType="1"/>
              </p:cNvSpPr>
              <p:nvPr/>
            </p:nvSpPr>
            <p:spPr bwMode="auto">
              <a:xfrm>
                <a:off x="4403"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5" name="Line 635"/>
              <p:cNvSpPr>
                <a:spLocks noChangeShapeType="1"/>
              </p:cNvSpPr>
              <p:nvPr/>
            </p:nvSpPr>
            <p:spPr bwMode="auto">
              <a:xfrm>
                <a:off x="4403"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6" name="Line 636"/>
              <p:cNvSpPr>
                <a:spLocks noChangeShapeType="1"/>
              </p:cNvSpPr>
              <p:nvPr/>
            </p:nvSpPr>
            <p:spPr bwMode="auto">
              <a:xfrm>
                <a:off x="4403"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7" name="Line 637"/>
              <p:cNvSpPr>
                <a:spLocks noChangeShapeType="1"/>
              </p:cNvSpPr>
              <p:nvPr/>
            </p:nvSpPr>
            <p:spPr bwMode="auto">
              <a:xfrm>
                <a:off x="4403"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8" name="Line 638"/>
              <p:cNvSpPr>
                <a:spLocks noChangeShapeType="1"/>
              </p:cNvSpPr>
              <p:nvPr/>
            </p:nvSpPr>
            <p:spPr bwMode="auto">
              <a:xfrm>
                <a:off x="4403"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59" name="Line 639"/>
              <p:cNvSpPr>
                <a:spLocks noChangeShapeType="1"/>
              </p:cNvSpPr>
              <p:nvPr/>
            </p:nvSpPr>
            <p:spPr bwMode="auto">
              <a:xfrm>
                <a:off x="4403"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0" name="Line 640"/>
              <p:cNvSpPr>
                <a:spLocks noChangeShapeType="1"/>
              </p:cNvSpPr>
              <p:nvPr/>
            </p:nvSpPr>
            <p:spPr bwMode="auto">
              <a:xfrm>
                <a:off x="4403"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1" name="Line 641"/>
              <p:cNvSpPr>
                <a:spLocks noChangeShapeType="1"/>
              </p:cNvSpPr>
              <p:nvPr/>
            </p:nvSpPr>
            <p:spPr bwMode="auto">
              <a:xfrm>
                <a:off x="4820"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2" name="Line 642"/>
              <p:cNvSpPr>
                <a:spLocks noChangeShapeType="1"/>
              </p:cNvSpPr>
              <p:nvPr/>
            </p:nvSpPr>
            <p:spPr bwMode="auto">
              <a:xfrm>
                <a:off x="4820"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3" name="Line 643"/>
              <p:cNvSpPr>
                <a:spLocks noChangeShapeType="1"/>
              </p:cNvSpPr>
              <p:nvPr/>
            </p:nvSpPr>
            <p:spPr bwMode="auto">
              <a:xfrm>
                <a:off x="4820"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4" name="Line 644"/>
              <p:cNvSpPr>
                <a:spLocks noChangeShapeType="1"/>
              </p:cNvSpPr>
              <p:nvPr/>
            </p:nvSpPr>
            <p:spPr bwMode="auto">
              <a:xfrm>
                <a:off x="4820"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5" name="Line 645"/>
              <p:cNvSpPr>
                <a:spLocks noChangeShapeType="1"/>
              </p:cNvSpPr>
              <p:nvPr/>
            </p:nvSpPr>
            <p:spPr bwMode="auto">
              <a:xfrm>
                <a:off x="4820"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6" name="Line 646"/>
              <p:cNvSpPr>
                <a:spLocks noChangeShapeType="1"/>
              </p:cNvSpPr>
              <p:nvPr/>
            </p:nvSpPr>
            <p:spPr bwMode="auto">
              <a:xfrm>
                <a:off x="4820"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7" name="Line 647"/>
              <p:cNvSpPr>
                <a:spLocks noChangeShapeType="1"/>
              </p:cNvSpPr>
              <p:nvPr/>
            </p:nvSpPr>
            <p:spPr bwMode="auto">
              <a:xfrm>
                <a:off x="4820"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8" name="Line 648"/>
              <p:cNvSpPr>
                <a:spLocks noChangeShapeType="1"/>
              </p:cNvSpPr>
              <p:nvPr/>
            </p:nvSpPr>
            <p:spPr bwMode="auto">
              <a:xfrm>
                <a:off x="4820"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69" name="Line 649"/>
              <p:cNvSpPr>
                <a:spLocks noChangeShapeType="1"/>
              </p:cNvSpPr>
              <p:nvPr/>
            </p:nvSpPr>
            <p:spPr bwMode="auto">
              <a:xfrm>
                <a:off x="4820"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0" name="Line 650"/>
              <p:cNvSpPr>
                <a:spLocks noChangeShapeType="1"/>
              </p:cNvSpPr>
              <p:nvPr/>
            </p:nvSpPr>
            <p:spPr bwMode="auto">
              <a:xfrm>
                <a:off x="4820"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1" name="Line 651"/>
              <p:cNvSpPr>
                <a:spLocks noChangeShapeType="1"/>
              </p:cNvSpPr>
              <p:nvPr/>
            </p:nvSpPr>
            <p:spPr bwMode="auto">
              <a:xfrm>
                <a:off x="4820"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2" name="Line 652"/>
              <p:cNvSpPr>
                <a:spLocks noChangeShapeType="1"/>
              </p:cNvSpPr>
              <p:nvPr/>
            </p:nvSpPr>
            <p:spPr bwMode="auto">
              <a:xfrm>
                <a:off x="5234" y="475"/>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3" name="Line 653"/>
              <p:cNvSpPr>
                <a:spLocks noChangeShapeType="1"/>
              </p:cNvSpPr>
              <p:nvPr/>
            </p:nvSpPr>
            <p:spPr bwMode="auto">
              <a:xfrm>
                <a:off x="5234" y="529"/>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4" name="Line 654"/>
              <p:cNvSpPr>
                <a:spLocks noChangeShapeType="1"/>
              </p:cNvSpPr>
              <p:nvPr/>
            </p:nvSpPr>
            <p:spPr bwMode="auto">
              <a:xfrm>
                <a:off x="5234" y="58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5" name="Line 655"/>
              <p:cNvSpPr>
                <a:spLocks noChangeShapeType="1"/>
              </p:cNvSpPr>
              <p:nvPr/>
            </p:nvSpPr>
            <p:spPr bwMode="auto">
              <a:xfrm>
                <a:off x="5234" y="63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6" name="Line 656"/>
              <p:cNvSpPr>
                <a:spLocks noChangeShapeType="1"/>
              </p:cNvSpPr>
              <p:nvPr/>
            </p:nvSpPr>
            <p:spPr bwMode="auto">
              <a:xfrm>
                <a:off x="5234" y="68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7" name="Line 657"/>
              <p:cNvSpPr>
                <a:spLocks noChangeShapeType="1"/>
              </p:cNvSpPr>
              <p:nvPr/>
            </p:nvSpPr>
            <p:spPr bwMode="auto">
              <a:xfrm>
                <a:off x="5234" y="74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8" name="Line 658"/>
              <p:cNvSpPr>
                <a:spLocks noChangeShapeType="1"/>
              </p:cNvSpPr>
              <p:nvPr/>
            </p:nvSpPr>
            <p:spPr bwMode="auto">
              <a:xfrm>
                <a:off x="5234" y="796"/>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79" name="Line 659"/>
              <p:cNvSpPr>
                <a:spLocks noChangeShapeType="1"/>
              </p:cNvSpPr>
              <p:nvPr/>
            </p:nvSpPr>
            <p:spPr bwMode="auto">
              <a:xfrm>
                <a:off x="5234" y="84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0" name="Line 660"/>
              <p:cNvSpPr>
                <a:spLocks noChangeShapeType="1"/>
              </p:cNvSpPr>
              <p:nvPr/>
            </p:nvSpPr>
            <p:spPr bwMode="auto">
              <a:xfrm>
                <a:off x="5234" y="902"/>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1" name="Line 661"/>
              <p:cNvSpPr>
                <a:spLocks noChangeShapeType="1"/>
              </p:cNvSpPr>
              <p:nvPr/>
            </p:nvSpPr>
            <p:spPr bwMode="auto">
              <a:xfrm>
                <a:off x="5234" y="956"/>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2" name="Line 662"/>
              <p:cNvSpPr>
                <a:spLocks noChangeShapeType="1"/>
              </p:cNvSpPr>
              <p:nvPr/>
            </p:nvSpPr>
            <p:spPr bwMode="auto">
              <a:xfrm>
                <a:off x="5234" y="1009"/>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3" name="Line 663"/>
              <p:cNvSpPr>
                <a:spLocks noChangeShapeType="1"/>
              </p:cNvSpPr>
              <p:nvPr/>
            </p:nvSpPr>
            <p:spPr bwMode="auto">
              <a:xfrm flipV="1">
                <a:off x="118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4" name="Line 664"/>
              <p:cNvSpPr>
                <a:spLocks noChangeShapeType="1"/>
              </p:cNvSpPr>
              <p:nvPr/>
            </p:nvSpPr>
            <p:spPr bwMode="auto">
              <a:xfrm flipV="1">
                <a:off x="1220"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5" name="Line 665"/>
              <p:cNvSpPr>
                <a:spLocks noChangeShapeType="1"/>
              </p:cNvSpPr>
              <p:nvPr/>
            </p:nvSpPr>
            <p:spPr bwMode="auto">
              <a:xfrm flipV="1">
                <a:off x="1260"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6" name="Line 666"/>
              <p:cNvSpPr>
                <a:spLocks noChangeShapeType="1"/>
              </p:cNvSpPr>
              <p:nvPr/>
            </p:nvSpPr>
            <p:spPr bwMode="auto">
              <a:xfrm flipV="1">
                <a:off x="130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7" name="Line 667"/>
              <p:cNvSpPr>
                <a:spLocks noChangeShapeType="1"/>
              </p:cNvSpPr>
              <p:nvPr/>
            </p:nvSpPr>
            <p:spPr bwMode="auto">
              <a:xfrm flipV="1">
                <a:off x="1343" y="6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8" name="Line 668"/>
              <p:cNvSpPr>
                <a:spLocks noChangeShapeType="1"/>
              </p:cNvSpPr>
              <p:nvPr/>
            </p:nvSpPr>
            <p:spPr bwMode="auto">
              <a:xfrm flipV="1">
                <a:off x="1383"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89" name="Line 669"/>
              <p:cNvSpPr>
                <a:spLocks noChangeShapeType="1"/>
              </p:cNvSpPr>
              <p:nvPr/>
            </p:nvSpPr>
            <p:spPr bwMode="auto">
              <a:xfrm flipV="1">
                <a:off x="142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0" name="Line 670"/>
              <p:cNvSpPr>
                <a:spLocks noChangeShapeType="1"/>
              </p:cNvSpPr>
              <p:nvPr/>
            </p:nvSpPr>
            <p:spPr bwMode="auto">
              <a:xfrm flipV="1">
                <a:off x="167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1" name="Line 671"/>
              <p:cNvSpPr>
                <a:spLocks noChangeShapeType="1"/>
              </p:cNvSpPr>
              <p:nvPr/>
            </p:nvSpPr>
            <p:spPr bwMode="auto">
              <a:xfrm flipV="1">
                <a:off x="171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2" name="Line 672"/>
              <p:cNvSpPr>
                <a:spLocks noChangeShapeType="1"/>
              </p:cNvSpPr>
              <p:nvPr/>
            </p:nvSpPr>
            <p:spPr bwMode="auto">
              <a:xfrm flipV="1">
                <a:off x="17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3" name="Line 673"/>
              <p:cNvSpPr>
                <a:spLocks noChangeShapeType="1"/>
              </p:cNvSpPr>
              <p:nvPr/>
            </p:nvSpPr>
            <p:spPr bwMode="auto">
              <a:xfrm flipV="1">
                <a:off x="1794"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4" name="Line 674"/>
              <p:cNvSpPr>
                <a:spLocks noChangeShapeType="1"/>
              </p:cNvSpPr>
              <p:nvPr/>
            </p:nvSpPr>
            <p:spPr bwMode="auto">
              <a:xfrm flipV="1">
                <a:off x="18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5" name="Line 675"/>
              <p:cNvSpPr>
                <a:spLocks noChangeShapeType="1"/>
              </p:cNvSpPr>
              <p:nvPr/>
            </p:nvSpPr>
            <p:spPr bwMode="auto">
              <a:xfrm>
                <a:off x="1871" y="689"/>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6" name="Line 676"/>
              <p:cNvSpPr>
                <a:spLocks noChangeShapeType="1"/>
              </p:cNvSpPr>
              <p:nvPr/>
            </p:nvSpPr>
            <p:spPr bwMode="auto">
              <a:xfrm flipV="1">
                <a:off x="2041"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7" name="Line 677"/>
              <p:cNvSpPr>
                <a:spLocks noChangeShapeType="1"/>
              </p:cNvSpPr>
              <p:nvPr/>
            </p:nvSpPr>
            <p:spPr bwMode="auto">
              <a:xfrm flipV="1">
                <a:off x="208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8" name="Line 678"/>
              <p:cNvSpPr>
                <a:spLocks noChangeShapeType="1"/>
              </p:cNvSpPr>
              <p:nvPr/>
            </p:nvSpPr>
            <p:spPr bwMode="auto">
              <a:xfrm flipV="1">
                <a:off x="245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199" name="Line 679"/>
              <p:cNvSpPr>
                <a:spLocks noChangeShapeType="1"/>
              </p:cNvSpPr>
              <p:nvPr/>
            </p:nvSpPr>
            <p:spPr bwMode="auto">
              <a:xfrm flipV="1">
                <a:off x="249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0" name="Line 680"/>
              <p:cNvSpPr>
                <a:spLocks noChangeShapeType="1"/>
              </p:cNvSpPr>
              <p:nvPr/>
            </p:nvSpPr>
            <p:spPr bwMode="auto">
              <a:xfrm flipV="1">
                <a:off x="2535"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1" name="Line 681"/>
              <p:cNvSpPr>
                <a:spLocks noChangeShapeType="1"/>
              </p:cNvSpPr>
              <p:nvPr/>
            </p:nvSpPr>
            <p:spPr bwMode="auto">
              <a:xfrm flipV="1">
                <a:off x="257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2" name="Line 682"/>
              <p:cNvSpPr>
                <a:spLocks noChangeShapeType="1"/>
              </p:cNvSpPr>
              <p:nvPr/>
            </p:nvSpPr>
            <p:spPr bwMode="auto">
              <a:xfrm flipV="1">
                <a:off x="265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3" name="Line 683"/>
              <p:cNvSpPr>
                <a:spLocks noChangeShapeType="1"/>
              </p:cNvSpPr>
              <p:nvPr/>
            </p:nvSpPr>
            <p:spPr bwMode="auto">
              <a:xfrm flipV="1">
                <a:off x="269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4" name="Line 684"/>
              <p:cNvSpPr>
                <a:spLocks noChangeShapeType="1"/>
              </p:cNvSpPr>
              <p:nvPr/>
            </p:nvSpPr>
            <p:spPr bwMode="auto">
              <a:xfrm flipV="1">
                <a:off x="273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5" name="Line 685"/>
              <p:cNvSpPr>
                <a:spLocks noChangeShapeType="1"/>
              </p:cNvSpPr>
              <p:nvPr/>
            </p:nvSpPr>
            <p:spPr bwMode="auto">
              <a:xfrm flipV="1">
                <a:off x="278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6" name="Line 686"/>
              <p:cNvSpPr>
                <a:spLocks noChangeShapeType="1"/>
              </p:cNvSpPr>
              <p:nvPr/>
            </p:nvSpPr>
            <p:spPr bwMode="auto">
              <a:xfrm flipV="1">
                <a:off x="2822"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7" name="Line 687"/>
              <p:cNvSpPr>
                <a:spLocks noChangeShapeType="1"/>
              </p:cNvSpPr>
              <p:nvPr/>
            </p:nvSpPr>
            <p:spPr bwMode="auto">
              <a:xfrm flipV="1">
                <a:off x="286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8" name="Line 688"/>
              <p:cNvSpPr>
                <a:spLocks noChangeShapeType="1"/>
              </p:cNvSpPr>
              <p:nvPr/>
            </p:nvSpPr>
            <p:spPr bwMode="auto">
              <a:xfrm flipV="1">
                <a:off x="29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09" name="Line 689"/>
              <p:cNvSpPr>
                <a:spLocks noChangeShapeType="1"/>
              </p:cNvSpPr>
              <p:nvPr/>
            </p:nvSpPr>
            <p:spPr bwMode="auto">
              <a:xfrm flipV="1">
                <a:off x="2985"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0" name="Line 690"/>
              <p:cNvSpPr>
                <a:spLocks noChangeShapeType="1"/>
              </p:cNvSpPr>
              <p:nvPr/>
            </p:nvSpPr>
            <p:spPr bwMode="auto">
              <a:xfrm flipV="1">
                <a:off x="3028"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1" name="Line 691"/>
              <p:cNvSpPr>
                <a:spLocks noChangeShapeType="1"/>
              </p:cNvSpPr>
              <p:nvPr/>
            </p:nvSpPr>
            <p:spPr bwMode="auto">
              <a:xfrm flipV="1">
                <a:off x="306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2" name="Line 692"/>
              <p:cNvSpPr>
                <a:spLocks noChangeShapeType="1"/>
              </p:cNvSpPr>
              <p:nvPr/>
            </p:nvSpPr>
            <p:spPr bwMode="auto">
              <a:xfrm flipV="1">
                <a:off x="310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3" name="Line 693"/>
              <p:cNvSpPr>
                <a:spLocks noChangeShapeType="1"/>
              </p:cNvSpPr>
              <p:nvPr/>
            </p:nvSpPr>
            <p:spPr bwMode="auto">
              <a:xfrm flipV="1">
                <a:off x="315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4" name="Line 694"/>
              <p:cNvSpPr>
                <a:spLocks noChangeShapeType="1"/>
              </p:cNvSpPr>
              <p:nvPr/>
            </p:nvSpPr>
            <p:spPr bwMode="auto">
              <a:xfrm flipV="1">
                <a:off x="319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5" name="Line 695"/>
              <p:cNvSpPr>
                <a:spLocks noChangeShapeType="1"/>
              </p:cNvSpPr>
              <p:nvPr/>
            </p:nvSpPr>
            <p:spPr bwMode="auto">
              <a:xfrm flipV="1">
                <a:off x="323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6" name="Line 696"/>
              <p:cNvSpPr>
                <a:spLocks noChangeShapeType="1"/>
              </p:cNvSpPr>
              <p:nvPr/>
            </p:nvSpPr>
            <p:spPr bwMode="auto">
              <a:xfrm flipV="1">
                <a:off x="327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7" name="Line 697"/>
              <p:cNvSpPr>
                <a:spLocks noChangeShapeType="1"/>
              </p:cNvSpPr>
              <p:nvPr/>
            </p:nvSpPr>
            <p:spPr bwMode="auto">
              <a:xfrm flipV="1">
                <a:off x="331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8" name="Line 698"/>
              <p:cNvSpPr>
                <a:spLocks noChangeShapeType="1"/>
              </p:cNvSpPr>
              <p:nvPr/>
            </p:nvSpPr>
            <p:spPr bwMode="auto">
              <a:xfrm flipV="1">
                <a:off x="3356"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19" name="Line 699"/>
              <p:cNvSpPr>
                <a:spLocks noChangeShapeType="1"/>
              </p:cNvSpPr>
              <p:nvPr/>
            </p:nvSpPr>
            <p:spPr bwMode="auto">
              <a:xfrm flipV="1">
                <a:off x="3396"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0" name="Line 700"/>
              <p:cNvSpPr>
                <a:spLocks noChangeShapeType="1"/>
              </p:cNvSpPr>
              <p:nvPr/>
            </p:nvSpPr>
            <p:spPr bwMode="auto">
              <a:xfrm flipV="1">
                <a:off x="343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1" name="Line 701"/>
              <p:cNvSpPr>
                <a:spLocks noChangeShapeType="1"/>
              </p:cNvSpPr>
              <p:nvPr/>
            </p:nvSpPr>
            <p:spPr bwMode="auto">
              <a:xfrm flipV="1">
                <a:off x="347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2" name="Line 702"/>
              <p:cNvSpPr>
                <a:spLocks noChangeShapeType="1"/>
              </p:cNvSpPr>
              <p:nvPr/>
            </p:nvSpPr>
            <p:spPr bwMode="auto">
              <a:xfrm flipV="1">
                <a:off x="3519"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3" name="Line 703"/>
              <p:cNvSpPr>
                <a:spLocks noChangeShapeType="1"/>
              </p:cNvSpPr>
              <p:nvPr/>
            </p:nvSpPr>
            <p:spPr bwMode="auto">
              <a:xfrm flipV="1">
                <a:off x="360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4" name="Line 704"/>
              <p:cNvSpPr>
                <a:spLocks noChangeShapeType="1"/>
              </p:cNvSpPr>
              <p:nvPr/>
            </p:nvSpPr>
            <p:spPr bwMode="auto">
              <a:xfrm flipV="1">
                <a:off x="364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5" name="Line 705"/>
              <p:cNvSpPr>
                <a:spLocks noChangeShapeType="1"/>
              </p:cNvSpPr>
              <p:nvPr/>
            </p:nvSpPr>
            <p:spPr bwMode="auto">
              <a:xfrm flipV="1">
                <a:off x="368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6" name="Line 706"/>
              <p:cNvSpPr>
                <a:spLocks noChangeShapeType="1"/>
              </p:cNvSpPr>
              <p:nvPr/>
            </p:nvSpPr>
            <p:spPr bwMode="auto">
              <a:xfrm flipV="1">
                <a:off x="3726"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7" name="Line 707"/>
              <p:cNvSpPr>
                <a:spLocks noChangeShapeType="1"/>
              </p:cNvSpPr>
              <p:nvPr/>
            </p:nvSpPr>
            <p:spPr bwMode="auto">
              <a:xfrm flipV="1">
                <a:off x="3766"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8" name="Line 708"/>
              <p:cNvSpPr>
                <a:spLocks noChangeShapeType="1"/>
              </p:cNvSpPr>
              <p:nvPr/>
            </p:nvSpPr>
            <p:spPr bwMode="auto">
              <a:xfrm flipV="1">
                <a:off x="380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29" name="Line 709"/>
              <p:cNvSpPr>
                <a:spLocks noChangeShapeType="1"/>
              </p:cNvSpPr>
              <p:nvPr/>
            </p:nvSpPr>
            <p:spPr bwMode="auto">
              <a:xfrm flipV="1">
                <a:off x="421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0" name="Line 710"/>
              <p:cNvSpPr>
                <a:spLocks noChangeShapeType="1"/>
              </p:cNvSpPr>
              <p:nvPr/>
            </p:nvSpPr>
            <p:spPr bwMode="auto">
              <a:xfrm flipV="1">
                <a:off x="426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1" name="Line 711"/>
              <p:cNvSpPr>
                <a:spLocks noChangeShapeType="1"/>
              </p:cNvSpPr>
              <p:nvPr/>
            </p:nvSpPr>
            <p:spPr bwMode="auto">
              <a:xfrm flipV="1">
                <a:off x="430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2" name="Line 712"/>
              <p:cNvSpPr>
                <a:spLocks noChangeShapeType="1"/>
              </p:cNvSpPr>
              <p:nvPr/>
            </p:nvSpPr>
            <p:spPr bwMode="auto">
              <a:xfrm flipV="1">
                <a:off x="434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3" name="Line 713"/>
              <p:cNvSpPr>
                <a:spLocks noChangeShapeType="1"/>
              </p:cNvSpPr>
              <p:nvPr/>
            </p:nvSpPr>
            <p:spPr bwMode="auto">
              <a:xfrm flipV="1">
                <a:off x="438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4" name="Line 714"/>
              <p:cNvSpPr>
                <a:spLocks noChangeShapeType="1"/>
              </p:cNvSpPr>
              <p:nvPr/>
            </p:nvSpPr>
            <p:spPr bwMode="auto">
              <a:xfrm flipV="1">
                <a:off x="442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5" name="Line 715"/>
              <p:cNvSpPr>
                <a:spLocks noChangeShapeType="1"/>
              </p:cNvSpPr>
              <p:nvPr/>
            </p:nvSpPr>
            <p:spPr bwMode="auto">
              <a:xfrm flipV="1">
                <a:off x="446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6" name="Line 716"/>
              <p:cNvSpPr>
                <a:spLocks noChangeShapeType="1"/>
              </p:cNvSpPr>
              <p:nvPr/>
            </p:nvSpPr>
            <p:spPr bwMode="auto">
              <a:xfrm flipV="1">
                <a:off x="450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7" name="Line 717"/>
              <p:cNvSpPr>
                <a:spLocks noChangeShapeType="1"/>
              </p:cNvSpPr>
              <p:nvPr/>
            </p:nvSpPr>
            <p:spPr bwMode="auto">
              <a:xfrm flipV="1">
                <a:off x="45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8" name="Line 718"/>
              <p:cNvSpPr>
                <a:spLocks noChangeShapeType="1"/>
              </p:cNvSpPr>
              <p:nvPr/>
            </p:nvSpPr>
            <p:spPr bwMode="auto">
              <a:xfrm flipV="1">
                <a:off x="458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39" name="Line 719"/>
              <p:cNvSpPr>
                <a:spLocks noChangeShapeType="1"/>
              </p:cNvSpPr>
              <p:nvPr/>
            </p:nvSpPr>
            <p:spPr bwMode="auto">
              <a:xfrm flipV="1">
                <a:off x="463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0" name="Line 720"/>
              <p:cNvSpPr>
                <a:spLocks noChangeShapeType="1"/>
              </p:cNvSpPr>
              <p:nvPr/>
            </p:nvSpPr>
            <p:spPr bwMode="auto">
              <a:xfrm flipV="1">
                <a:off x="46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1" name="Line 721"/>
              <p:cNvSpPr>
                <a:spLocks noChangeShapeType="1"/>
              </p:cNvSpPr>
              <p:nvPr/>
            </p:nvSpPr>
            <p:spPr bwMode="auto">
              <a:xfrm flipV="1">
                <a:off x="471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2" name="Line 722"/>
              <p:cNvSpPr>
                <a:spLocks noChangeShapeType="1"/>
              </p:cNvSpPr>
              <p:nvPr/>
            </p:nvSpPr>
            <p:spPr bwMode="auto">
              <a:xfrm flipV="1">
                <a:off x="475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3" name="Line 723"/>
              <p:cNvSpPr>
                <a:spLocks noChangeShapeType="1"/>
              </p:cNvSpPr>
              <p:nvPr/>
            </p:nvSpPr>
            <p:spPr bwMode="auto">
              <a:xfrm flipV="1">
                <a:off x="479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4" name="Line 724"/>
              <p:cNvSpPr>
                <a:spLocks noChangeShapeType="1"/>
              </p:cNvSpPr>
              <p:nvPr/>
            </p:nvSpPr>
            <p:spPr bwMode="auto">
              <a:xfrm flipV="1">
                <a:off x="48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5" name="Line 725"/>
              <p:cNvSpPr>
                <a:spLocks noChangeShapeType="1"/>
              </p:cNvSpPr>
              <p:nvPr/>
            </p:nvSpPr>
            <p:spPr bwMode="auto">
              <a:xfrm flipV="1">
                <a:off x="487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6" name="Line 726"/>
              <p:cNvSpPr>
                <a:spLocks noChangeShapeType="1"/>
              </p:cNvSpPr>
              <p:nvPr/>
            </p:nvSpPr>
            <p:spPr bwMode="auto">
              <a:xfrm flipV="1">
                <a:off x="491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7" name="Line 727"/>
              <p:cNvSpPr>
                <a:spLocks noChangeShapeType="1"/>
              </p:cNvSpPr>
              <p:nvPr/>
            </p:nvSpPr>
            <p:spPr bwMode="auto">
              <a:xfrm flipV="1">
                <a:off x="495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8" name="Line 728"/>
              <p:cNvSpPr>
                <a:spLocks noChangeShapeType="1"/>
              </p:cNvSpPr>
              <p:nvPr/>
            </p:nvSpPr>
            <p:spPr bwMode="auto">
              <a:xfrm flipV="1">
                <a:off x="499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49" name="Line 729"/>
              <p:cNvSpPr>
                <a:spLocks noChangeShapeType="1"/>
              </p:cNvSpPr>
              <p:nvPr/>
            </p:nvSpPr>
            <p:spPr bwMode="auto">
              <a:xfrm flipV="1">
                <a:off x="5041"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0" name="Line 730"/>
              <p:cNvSpPr>
                <a:spLocks noChangeShapeType="1"/>
              </p:cNvSpPr>
              <p:nvPr/>
            </p:nvSpPr>
            <p:spPr bwMode="auto">
              <a:xfrm flipV="1">
                <a:off x="5081"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1" name="Line 731"/>
              <p:cNvSpPr>
                <a:spLocks noChangeShapeType="1"/>
              </p:cNvSpPr>
              <p:nvPr/>
            </p:nvSpPr>
            <p:spPr bwMode="auto">
              <a:xfrm flipV="1">
                <a:off x="512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2" name="Line 732"/>
              <p:cNvSpPr>
                <a:spLocks noChangeShapeType="1"/>
              </p:cNvSpPr>
              <p:nvPr/>
            </p:nvSpPr>
            <p:spPr bwMode="auto">
              <a:xfrm flipV="1">
                <a:off x="51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3" name="Line 733"/>
              <p:cNvSpPr>
                <a:spLocks noChangeShapeType="1"/>
              </p:cNvSpPr>
              <p:nvPr/>
            </p:nvSpPr>
            <p:spPr bwMode="auto">
              <a:xfrm flipV="1">
                <a:off x="520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4" name="Line 734"/>
              <p:cNvSpPr>
                <a:spLocks noChangeShapeType="1"/>
              </p:cNvSpPr>
              <p:nvPr/>
            </p:nvSpPr>
            <p:spPr bwMode="auto">
              <a:xfrm flipV="1">
                <a:off x="5224" y="7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5" name="Line 735"/>
              <p:cNvSpPr>
                <a:spLocks noChangeShapeType="1"/>
              </p:cNvSpPr>
              <p:nvPr/>
            </p:nvSpPr>
            <p:spPr bwMode="auto">
              <a:xfrm flipV="1">
                <a:off x="106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6" name="Line 736"/>
              <p:cNvSpPr>
                <a:spLocks noChangeShapeType="1"/>
              </p:cNvSpPr>
              <p:nvPr/>
            </p:nvSpPr>
            <p:spPr bwMode="auto">
              <a:xfrm flipV="1">
                <a:off x="106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7" name="Line 737"/>
              <p:cNvSpPr>
                <a:spLocks noChangeShapeType="1"/>
              </p:cNvSpPr>
              <p:nvPr/>
            </p:nvSpPr>
            <p:spPr bwMode="auto">
              <a:xfrm flipV="1">
                <a:off x="106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8" name="Line 738"/>
              <p:cNvSpPr>
                <a:spLocks noChangeShapeType="1"/>
              </p:cNvSpPr>
              <p:nvPr/>
            </p:nvSpPr>
            <p:spPr bwMode="auto">
              <a:xfrm flipV="1">
                <a:off x="106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59" name="Line 739"/>
              <p:cNvSpPr>
                <a:spLocks noChangeShapeType="1"/>
              </p:cNvSpPr>
              <p:nvPr/>
            </p:nvSpPr>
            <p:spPr bwMode="auto">
              <a:xfrm flipV="1">
                <a:off x="106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0" name="Line 740"/>
              <p:cNvSpPr>
                <a:spLocks noChangeShapeType="1"/>
              </p:cNvSpPr>
              <p:nvPr/>
            </p:nvSpPr>
            <p:spPr bwMode="auto">
              <a:xfrm flipV="1">
                <a:off x="1070"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1" name="Line 741"/>
              <p:cNvSpPr>
                <a:spLocks noChangeShapeType="1"/>
              </p:cNvSpPr>
              <p:nvPr/>
            </p:nvSpPr>
            <p:spPr bwMode="auto">
              <a:xfrm flipV="1">
                <a:off x="107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2" name="Line 742"/>
              <p:cNvSpPr>
                <a:spLocks noChangeShapeType="1"/>
              </p:cNvSpPr>
              <p:nvPr/>
            </p:nvSpPr>
            <p:spPr bwMode="auto">
              <a:xfrm flipV="1">
                <a:off x="10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3" name="Line 743"/>
              <p:cNvSpPr>
                <a:spLocks noChangeShapeType="1"/>
              </p:cNvSpPr>
              <p:nvPr/>
            </p:nvSpPr>
            <p:spPr bwMode="auto">
              <a:xfrm flipV="1">
                <a:off x="107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4" name="Line 744"/>
              <p:cNvSpPr>
                <a:spLocks noChangeShapeType="1"/>
              </p:cNvSpPr>
              <p:nvPr/>
            </p:nvSpPr>
            <p:spPr bwMode="auto">
              <a:xfrm flipV="1">
                <a:off x="1073"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5" name="Line 745"/>
              <p:cNvSpPr>
                <a:spLocks noChangeShapeType="1"/>
              </p:cNvSpPr>
              <p:nvPr/>
            </p:nvSpPr>
            <p:spPr bwMode="auto">
              <a:xfrm flipV="1">
                <a:off x="107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6" name="Line 746"/>
              <p:cNvSpPr>
                <a:spLocks noChangeShapeType="1"/>
              </p:cNvSpPr>
              <p:nvPr/>
            </p:nvSpPr>
            <p:spPr bwMode="auto">
              <a:xfrm flipV="1">
                <a:off x="10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7" name="Line 747"/>
              <p:cNvSpPr>
                <a:spLocks noChangeShapeType="1"/>
              </p:cNvSpPr>
              <p:nvPr/>
            </p:nvSpPr>
            <p:spPr bwMode="auto">
              <a:xfrm flipV="1">
                <a:off x="107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8" name="Line 748"/>
              <p:cNvSpPr>
                <a:spLocks noChangeShapeType="1"/>
              </p:cNvSpPr>
              <p:nvPr/>
            </p:nvSpPr>
            <p:spPr bwMode="auto">
              <a:xfrm flipV="1">
                <a:off x="107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69" name="Line 749"/>
              <p:cNvSpPr>
                <a:spLocks noChangeShapeType="1"/>
              </p:cNvSpPr>
              <p:nvPr/>
            </p:nvSpPr>
            <p:spPr bwMode="auto">
              <a:xfrm flipV="1">
                <a:off x="107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0" name="Line 750"/>
              <p:cNvSpPr>
                <a:spLocks noChangeShapeType="1"/>
              </p:cNvSpPr>
              <p:nvPr/>
            </p:nvSpPr>
            <p:spPr bwMode="auto">
              <a:xfrm flipV="1">
                <a:off x="107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1" name="Line 751"/>
              <p:cNvSpPr>
                <a:spLocks noChangeShapeType="1"/>
              </p:cNvSpPr>
              <p:nvPr/>
            </p:nvSpPr>
            <p:spPr bwMode="auto">
              <a:xfrm flipV="1">
                <a:off x="10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2" name="Line 752"/>
              <p:cNvSpPr>
                <a:spLocks noChangeShapeType="1"/>
              </p:cNvSpPr>
              <p:nvPr/>
            </p:nvSpPr>
            <p:spPr bwMode="auto">
              <a:xfrm flipV="1">
                <a:off x="108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3" name="Line 753"/>
              <p:cNvSpPr>
                <a:spLocks noChangeShapeType="1"/>
              </p:cNvSpPr>
              <p:nvPr/>
            </p:nvSpPr>
            <p:spPr bwMode="auto">
              <a:xfrm flipV="1">
                <a:off x="10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4" name="Line 754"/>
              <p:cNvSpPr>
                <a:spLocks noChangeShapeType="1"/>
              </p:cNvSpPr>
              <p:nvPr/>
            </p:nvSpPr>
            <p:spPr bwMode="auto">
              <a:xfrm flipV="1">
                <a:off x="108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5" name="Line 755"/>
              <p:cNvSpPr>
                <a:spLocks noChangeShapeType="1"/>
              </p:cNvSpPr>
              <p:nvPr/>
            </p:nvSpPr>
            <p:spPr bwMode="auto">
              <a:xfrm flipV="1">
                <a:off x="108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6" name="Line 756"/>
              <p:cNvSpPr>
                <a:spLocks noChangeShapeType="1"/>
              </p:cNvSpPr>
              <p:nvPr/>
            </p:nvSpPr>
            <p:spPr bwMode="auto">
              <a:xfrm flipV="1">
                <a:off x="108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7" name="Line 757"/>
              <p:cNvSpPr>
                <a:spLocks noChangeShapeType="1"/>
              </p:cNvSpPr>
              <p:nvPr/>
            </p:nvSpPr>
            <p:spPr bwMode="auto">
              <a:xfrm flipV="1">
                <a:off x="108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8" name="Line 758"/>
              <p:cNvSpPr>
                <a:spLocks noChangeShapeType="1"/>
              </p:cNvSpPr>
              <p:nvPr/>
            </p:nvSpPr>
            <p:spPr bwMode="auto">
              <a:xfrm flipV="1">
                <a:off x="108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79" name="Line 759"/>
              <p:cNvSpPr>
                <a:spLocks noChangeShapeType="1"/>
              </p:cNvSpPr>
              <p:nvPr/>
            </p:nvSpPr>
            <p:spPr bwMode="auto">
              <a:xfrm flipV="1">
                <a:off x="108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0" name="Line 760"/>
              <p:cNvSpPr>
                <a:spLocks noChangeShapeType="1"/>
              </p:cNvSpPr>
              <p:nvPr/>
            </p:nvSpPr>
            <p:spPr bwMode="auto">
              <a:xfrm flipV="1">
                <a:off x="108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1" name="Line 761"/>
              <p:cNvSpPr>
                <a:spLocks noChangeShapeType="1"/>
              </p:cNvSpPr>
              <p:nvPr/>
            </p:nvSpPr>
            <p:spPr bwMode="auto">
              <a:xfrm flipV="1">
                <a:off x="109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2" name="Line 762"/>
              <p:cNvSpPr>
                <a:spLocks noChangeShapeType="1"/>
              </p:cNvSpPr>
              <p:nvPr/>
            </p:nvSpPr>
            <p:spPr bwMode="auto">
              <a:xfrm flipV="1">
                <a:off x="1090"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3" name="Line 763"/>
              <p:cNvSpPr>
                <a:spLocks noChangeShapeType="1"/>
              </p:cNvSpPr>
              <p:nvPr/>
            </p:nvSpPr>
            <p:spPr bwMode="auto">
              <a:xfrm flipV="1">
                <a:off x="10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4" name="Line 764"/>
              <p:cNvSpPr>
                <a:spLocks noChangeShapeType="1"/>
              </p:cNvSpPr>
              <p:nvPr/>
            </p:nvSpPr>
            <p:spPr bwMode="auto">
              <a:xfrm flipV="1">
                <a:off x="109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5" name="Line 765"/>
              <p:cNvSpPr>
                <a:spLocks noChangeShapeType="1"/>
              </p:cNvSpPr>
              <p:nvPr/>
            </p:nvSpPr>
            <p:spPr bwMode="auto">
              <a:xfrm flipV="1">
                <a:off x="109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6" name="Line 766"/>
              <p:cNvSpPr>
                <a:spLocks noChangeShapeType="1"/>
              </p:cNvSpPr>
              <p:nvPr/>
            </p:nvSpPr>
            <p:spPr bwMode="auto">
              <a:xfrm flipV="1">
                <a:off x="109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7" name="Line 767"/>
              <p:cNvSpPr>
                <a:spLocks noChangeShapeType="1"/>
              </p:cNvSpPr>
              <p:nvPr/>
            </p:nvSpPr>
            <p:spPr bwMode="auto">
              <a:xfrm flipV="1">
                <a:off x="1093"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8" name="Line 768"/>
              <p:cNvSpPr>
                <a:spLocks noChangeShapeType="1"/>
              </p:cNvSpPr>
              <p:nvPr/>
            </p:nvSpPr>
            <p:spPr bwMode="auto">
              <a:xfrm flipV="1">
                <a:off x="109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89" name="Line 769"/>
              <p:cNvSpPr>
                <a:spLocks noChangeShapeType="1"/>
              </p:cNvSpPr>
              <p:nvPr/>
            </p:nvSpPr>
            <p:spPr bwMode="auto">
              <a:xfrm flipV="1">
                <a:off x="109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0" name="Line 770"/>
              <p:cNvSpPr>
                <a:spLocks noChangeShapeType="1"/>
              </p:cNvSpPr>
              <p:nvPr/>
            </p:nvSpPr>
            <p:spPr bwMode="auto">
              <a:xfrm flipV="1">
                <a:off x="109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1" name="Line 771"/>
              <p:cNvSpPr>
                <a:spLocks noChangeShapeType="1"/>
              </p:cNvSpPr>
              <p:nvPr/>
            </p:nvSpPr>
            <p:spPr bwMode="auto">
              <a:xfrm flipV="1">
                <a:off x="10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2" name="Line 772"/>
              <p:cNvSpPr>
                <a:spLocks noChangeShapeType="1"/>
              </p:cNvSpPr>
              <p:nvPr/>
            </p:nvSpPr>
            <p:spPr bwMode="auto">
              <a:xfrm flipV="1">
                <a:off x="110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3" name="Line 773"/>
              <p:cNvSpPr>
                <a:spLocks noChangeShapeType="1"/>
              </p:cNvSpPr>
              <p:nvPr/>
            </p:nvSpPr>
            <p:spPr bwMode="auto">
              <a:xfrm flipV="1">
                <a:off x="110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4" name="Line 774"/>
              <p:cNvSpPr>
                <a:spLocks noChangeShapeType="1"/>
              </p:cNvSpPr>
              <p:nvPr/>
            </p:nvSpPr>
            <p:spPr bwMode="auto">
              <a:xfrm flipV="1">
                <a:off x="110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5" name="Line 775"/>
              <p:cNvSpPr>
                <a:spLocks noChangeShapeType="1"/>
              </p:cNvSpPr>
              <p:nvPr/>
            </p:nvSpPr>
            <p:spPr bwMode="auto">
              <a:xfrm flipV="1">
                <a:off x="11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6" name="Line 776"/>
              <p:cNvSpPr>
                <a:spLocks noChangeShapeType="1"/>
              </p:cNvSpPr>
              <p:nvPr/>
            </p:nvSpPr>
            <p:spPr bwMode="auto">
              <a:xfrm flipV="1">
                <a:off x="110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7" name="Line 777"/>
              <p:cNvSpPr>
                <a:spLocks noChangeShapeType="1"/>
              </p:cNvSpPr>
              <p:nvPr/>
            </p:nvSpPr>
            <p:spPr bwMode="auto">
              <a:xfrm flipV="1">
                <a:off x="110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8" name="Line 778"/>
              <p:cNvSpPr>
                <a:spLocks noChangeShapeType="1"/>
              </p:cNvSpPr>
              <p:nvPr/>
            </p:nvSpPr>
            <p:spPr bwMode="auto">
              <a:xfrm flipV="1">
                <a:off x="11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299" name="Line 779"/>
              <p:cNvSpPr>
                <a:spLocks noChangeShapeType="1"/>
              </p:cNvSpPr>
              <p:nvPr/>
            </p:nvSpPr>
            <p:spPr bwMode="auto">
              <a:xfrm flipV="1">
                <a:off x="110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0" name="Line 780"/>
              <p:cNvSpPr>
                <a:spLocks noChangeShapeType="1"/>
              </p:cNvSpPr>
              <p:nvPr/>
            </p:nvSpPr>
            <p:spPr bwMode="auto">
              <a:xfrm flipV="1">
                <a:off x="1106"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1" name="Line 781"/>
              <p:cNvSpPr>
                <a:spLocks noChangeShapeType="1"/>
              </p:cNvSpPr>
              <p:nvPr/>
            </p:nvSpPr>
            <p:spPr bwMode="auto">
              <a:xfrm flipV="1">
                <a:off x="110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2" name="Line 782"/>
              <p:cNvSpPr>
                <a:spLocks noChangeShapeType="1"/>
              </p:cNvSpPr>
              <p:nvPr/>
            </p:nvSpPr>
            <p:spPr bwMode="auto">
              <a:xfrm flipV="1">
                <a:off x="111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3" name="Line 783"/>
              <p:cNvSpPr>
                <a:spLocks noChangeShapeType="1"/>
              </p:cNvSpPr>
              <p:nvPr/>
            </p:nvSpPr>
            <p:spPr bwMode="auto">
              <a:xfrm flipV="1">
                <a:off x="11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4" name="Line 784"/>
              <p:cNvSpPr>
                <a:spLocks noChangeShapeType="1"/>
              </p:cNvSpPr>
              <p:nvPr/>
            </p:nvSpPr>
            <p:spPr bwMode="auto">
              <a:xfrm flipV="1">
                <a:off x="111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5" name="Line 785"/>
              <p:cNvSpPr>
                <a:spLocks noChangeShapeType="1"/>
              </p:cNvSpPr>
              <p:nvPr/>
            </p:nvSpPr>
            <p:spPr bwMode="auto">
              <a:xfrm flipV="1">
                <a:off x="111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6" name="Line 786"/>
              <p:cNvSpPr>
                <a:spLocks noChangeShapeType="1"/>
              </p:cNvSpPr>
              <p:nvPr/>
            </p:nvSpPr>
            <p:spPr bwMode="auto">
              <a:xfrm flipV="1">
                <a:off x="111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7" name="Line 787"/>
              <p:cNvSpPr>
                <a:spLocks noChangeShapeType="1"/>
              </p:cNvSpPr>
              <p:nvPr/>
            </p:nvSpPr>
            <p:spPr bwMode="auto">
              <a:xfrm flipV="1">
                <a:off x="111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8" name="Line 788"/>
              <p:cNvSpPr>
                <a:spLocks noChangeShapeType="1"/>
              </p:cNvSpPr>
              <p:nvPr/>
            </p:nvSpPr>
            <p:spPr bwMode="auto">
              <a:xfrm flipV="1">
                <a:off x="111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09" name="Line 789"/>
              <p:cNvSpPr>
                <a:spLocks noChangeShapeType="1"/>
              </p:cNvSpPr>
              <p:nvPr/>
            </p:nvSpPr>
            <p:spPr bwMode="auto">
              <a:xfrm flipV="1">
                <a:off x="111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0" name="Line 790"/>
              <p:cNvSpPr>
                <a:spLocks noChangeShapeType="1"/>
              </p:cNvSpPr>
              <p:nvPr/>
            </p:nvSpPr>
            <p:spPr bwMode="auto">
              <a:xfrm flipV="1">
                <a:off x="1116"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1" name="Line 791"/>
              <p:cNvSpPr>
                <a:spLocks noChangeShapeType="1"/>
              </p:cNvSpPr>
              <p:nvPr/>
            </p:nvSpPr>
            <p:spPr bwMode="auto">
              <a:xfrm flipV="1">
                <a:off x="111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2" name="Line 792"/>
              <p:cNvSpPr>
                <a:spLocks noChangeShapeType="1"/>
              </p:cNvSpPr>
              <p:nvPr/>
            </p:nvSpPr>
            <p:spPr bwMode="auto">
              <a:xfrm flipV="1">
                <a:off x="111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3" name="Line 793"/>
              <p:cNvSpPr>
                <a:spLocks noChangeShapeType="1"/>
              </p:cNvSpPr>
              <p:nvPr/>
            </p:nvSpPr>
            <p:spPr bwMode="auto">
              <a:xfrm flipV="1">
                <a:off x="112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4" name="Line 794"/>
              <p:cNvSpPr>
                <a:spLocks noChangeShapeType="1"/>
              </p:cNvSpPr>
              <p:nvPr/>
            </p:nvSpPr>
            <p:spPr bwMode="auto">
              <a:xfrm flipV="1">
                <a:off x="112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5" name="Line 795"/>
              <p:cNvSpPr>
                <a:spLocks noChangeShapeType="1"/>
              </p:cNvSpPr>
              <p:nvPr/>
            </p:nvSpPr>
            <p:spPr bwMode="auto">
              <a:xfrm flipV="1">
                <a:off x="112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6" name="Line 796"/>
              <p:cNvSpPr>
                <a:spLocks noChangeShapeType="1"/>
              </p:cNvSpPr>
              <p:nvPr/>
            </p:nvSpPr>
            <p:spPr bwMode="auto">
              <a:xfrm flipV="1">
                <a:off x="1123"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7" name="Line 797"/>
              <p:cNvSpPr>
                <a:spLocks noChangeShapeType="1"/>
              </p:cNvSpPr>
              <p:nvPr/>
            </p:nvSpPr>
            <p:spPr bwMode="auto">
              <a:xfrm flipV="1">
                <a:off x="112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8" name="Line 798"/>
              <p:cNvSpPr>
                <a:spLocks noChangeShapeType="1"/>
              </p:cNvSpPr>
              <p:nvPr/>
            </p:nvSpPr>
            <p:spPr bwMode="auto">
              <a:xfrm flipV="1">
                <a:off x="112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19" name="Line 799"/>
              <p:cNvSpPr>
                <a:spLocks noChangeShapeType="1"/>
              </p:cNvSpPr>
              <p:nvPr/>
            </p:nvSpPr>
            <p:spPr bwMode="auto">
              <a:xfrm flipV="1">
                <a:off x="1123"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0" name="Line 800"/>
              <p:cNvSpPr>
                <a:spLocks noChangeShapeType="1"/>
              </p:cNvSpPr>
              <p:nvPr/>
            </p:nvSpPr>
            <p:spPr bwMode="auto">
              <a:xfrm flipV="1">
                <a:off x="112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1" name="Line 801"/>
              <p:cNvSpPr>
                <a:spLocks noChangeShapeType="1"/>
              </p:cNvSpPr>
              <p:nvPr/>
            </p:nvSpPr>
            <p:spPr bwMode="auto">
              <a:xfrm flipV="1">
                <a:off x="112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2" name="Line 802"/>
              <p:cNvSpPr>
                <a:spLocks noChangeShapeType="1"/>
              </p:cNvSpPr>
              <p:nvPr/>
            </p:nvSpPr>
            <p:spPr bwMode="auto">
              <a:xfrm flipV="1">
                <a:off x="112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3" name="Line 803"/>
              <p:cNvSpPr>
                <a:spLocks noChangeShapeType="1"/>
              </p:cNvSpPr>
              <p:nvPr/>
            </p:nvSpPr>
            <p:spPr bwMode="auto">
              <a:xfrm flipV="1">
                <a:off x="11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4" name="Line 804"/>
              <p:cNvSpPr>
                <a:spLocks noChangeShapeType="1"/>
              </p:cNvSpPr>
              <p:nvPr/>
            </p:nvSpPr>
            <p:spPr bwMode="auto">
              <a:xfrm flipV="1">
                <a:off x="113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5" name="Line 805"/>
              <p:cNvSpPr>
                <a:spLocks noChangeShapeType="1"/>
              </p:cNvSpPr>
              <p:nvPr/>
            </p:nvSpPr>
            <p:spPr bwMode="auto">
              <a:xfrm flipV="1">
                <a:off x="113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6" name="Line 806"/>
              <p:cNvSpPr>
                <a:spLocks noChangeShapeType="1"/>
              </p:cNvSpPr>
              <p:nvPr/>
            </p:nvSpPr>
            <p:spPr bwMode="auto">
              <a:xfrm flipV="1">
                <a:off x="1130"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7" name="Line 807"/>
              <p:cNvSpPr>
                <a:spLocks noChangeShapeType="1"/>
              </p:cNvSpPr>
              <p:nvPr/>
            </p:nvSpPr>
            <p:spPr bwMode="auto">
              <a:xfrm flipV="1">
                <a:off x="113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8" name="Line 808"/>
              <p:cNvSpPr>
                <a:spLocks noChangeShapeType="1"/>
              </p:cNvSpPr>
              <p:nvPr/>
            </p:nvSpPr>
            <p:spPr bwMode="auto">
              <a:xfrm flipV="1">
                <a:off x="113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29" name="Line 809"/>
              <p:cNvSpPr>
                <a:spLocks noChangeShapeType="1"/>
              </p:cNvSpPr>
              <p:nvPr/>
            </p:nvSpPr>
            <p:spPr bwMode="auto">
              <a:xfrm flipV="1">
                <a:off x="1136"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330" name="Group 810"/>
            <p:cNvGrpSpPr>
              <a:grpSpLocks/>
            </p:cNvGrpSpPr>
            <p:nvPr/>
          </p:nvGrpSpPr>
          <p:grpSpPr bwMode="auto">
            <a:xfrm>
              <a:off x="1022" y="1837"/>
              <a:ext cx="205" cy="147"/>
              <a:chOff x="1136" y="595"/>
              <a:chExt cx="192" cy="137"/>
            </a:xfrm>
          </p:grpSpPr>
          <p:sp>
            <p:nvSpPr>
              <p:cNvPr id="5996331" name="Line 811"/>
              <p:cNvSpPr>
                <a:spLocks noChangeShapeType="1"/>
              </p:cNvSpPr>
              <p:nvPr/>
            </p:nvSpPr>
            <p:spPr bwMode="auto">
              <a:xfrm flipV="1">
                <a:off x="11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2" name="Line 812"/>
              <p:cNvSpPr>
                <a:spLocks noChangeShapeType="1"/>
              </p:cNvSpPr>
              <p:nvPr/>
            </p:nvSpPr>
            <p:spPr bwMode="auto">
              <a:xfrm flipV="1">
                <a:off x="1136"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3" name="Line 813"/>
              <p:cNvSpPr>
                <a:spLocks noChangeShapeType="1"/>
              </p:cNvSpPr>
              <p:nvPr/>
            </p:nvSpPr>
            <p:spPr bwMode="auto">
              <a:xfrm flipV="1">
                <a:off x="113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4" name="Line 814"/>
              <p:cNvSpPr>
                <a:spLocks noChangeShapeType="1"/>
              </p:cNvSpPr>
              <p:nvPr/>
            </p:nvSpPr>
            <p:spPr bwMode="auto">
              <a:xfrm flipV="1">
                <a:off x="11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5" name="Line 815"/>
              <p:cNvSpPr>
                <a:spLocks noChangeShapeType="1"/>
              </p:cNvSpPr>
              <p:nvPr/>
            </p:nvSpPr>
            <p:spPr bwMode="auto">
              <a:xfrm flipV="1">
                <a:off x="114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6" name="Line 816"/>
              <p:cNvSpPr>
                <a:spLocks noChangeShapeType="1"/>
              </p:cNvSpPr>
              <p:nvPr/>
            </p:nvSpPr>
            <p:spPr bwMode="auto">
              <a:xfrm flipV="1">
                <a:off x="114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7" name="Line 817"/>
              <p:cNvSpPr>
                <a:spLocks noChangeShapeType="1"/>
              </p:cNvSpPr>
              <p:nvPr/>
            </p:nvSpPr>
            <p:spPr bwMode="auto">
              <a:xfrm flipV="1">
                <a:off x="1143"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8" name="Line 818"/>
              <p:cNvSpPr>
                <a:spLocks noChangeShapeType="1"/>
              </p:cNvSpPr>
              <p:nvPr/>
            </p:nvSpPr>
            <p:spPr bwMode="auto">
              <a:xfrm flipV="1">
                <a:off x="114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39" name="Line 819"/>
              <p:cNvSpPr>
                <a:spLocks noChangeShapeType="1"/>
              </p:cNvSpPr>
              <p:nvPr/>
            </p:nvSpPr>
            <p:spPr bwMode="auto">
              <a:xfrm flipV="1">
                <a:off x="114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0" name="Line 820"/>
              <p:cNvSpPr>
                <a:spLocks noChangeShapeType="1"/>
              </p:cNvSpPr>
              <p:nvPr/>
            </p:nvSpPr>
            <p:spPr bwMode="auto">
              <a:xfrm flipV="1">
                <a:off x="114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1" name="Line 821"/>
              <p:cNvSpPr>
                <a:spLocks noChangeShapeType="1"/>
              </p:cNvSpPr>
              <p:nvPr/>
            </p:nvSpPr>
            <p:spPr bwMode="auto">
              <a:xfrm flipV="1">
                <a:off x="114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2" name="Line 822"/>
              <p:cNvSpPr>
                <a:spLocks noChangeShapeType="1"/>
              </p:cNvSpPr>
              <p:nvPr/>
            </p:nvSpPr>
            <p:spPr bwMode="auto">
              <a:xfrm flipV="1">
                <a:off x="114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3" name="Line 823"/>
              <p:cNvSpPr>
                <a:spLocks noChangeShapeType="1"/>
              </p:cNvSpPr>
              <p:nvPr/>
            </p:nvSpPr>
            <p:spPr bwMode="auto">
              <a:xfrm flipV="1">
                <a:off x="114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4" name="Line 824"/>
              <p:cNvSpPr>
                <a:spLocks noChangeShapeType="1"/>
              </p:cNvSpPr>
              <p:nvPr/>
            </p:nvSpPr>
            <p:spPr bwMode="auto">
              <a:xfrm flipV="1">
                <a:off x="115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5" name="Line 825"/>
              <p:cNvSpPr>
                <a:spLocks noChangeShapeType="1"/>
              </p:cNvSpPr>
              <p:nvPr/>
            </p:nvSpPr>
            <p:spPr bwMode="auto">
              <a:xfrm flipV="1">
                <a:off x="115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6" name="Line 826"/>
              <p:cNvSpPr>
                <a:spLocks noChangeShapeType="1"/>
              </p:cNvSpPr>
              <p:nvPr/>
            </p:nvSpPr>
            <p:spPr bwMode="auto">
              <a:xfrm flipV="1">
                <a:off x="115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7" name="Line 827"/>
              <p:cNvSpPr>
                <a:spLocks noChangeShapeType="1"/>
              </p:cNvSpPr>
              <p:nvPr/>
            </p:nvSpPr>
            <p:spPr bwMode="auto">
              <a:xfrm flipV="1">
                <a:off x="11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8" name="Line 828"/>
              <p:cNvSpPr>
                <a:spLocks noChangeShapeType="1"/>
              </p:cNvSpPr>
              <p:nvPr/>
            </p:nvSpPr>
            <p:spPr bwMode="auto">
              <a:xfrm flipV="1">
                <a:off x="115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49" name="Line 829"/>
              <p:cNvSpPr>
                <a:spLocks noChangeShapeType="1"/>
              </p:cNvSpPr>
              <p:nvPr/>
            </p:nvSpPr>
            <p:spPr bwMode="auto">
              <a:xfrm flipV="1">
                <a:off x="115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0" name="Line 830"/>
              <p:cNvSpPr>
                <a:spLocks noChangeShapeType="1"/>
              </p:cNvSpPr>
              <p:nvPr/>
            </p:nvSpPr>
            <p:spPr bwMode="auto">
              <a:xfrm flipV="1">
                <a:off x="1153"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1" name="Line 831"/>
              <p:cNvSpPr>
                <a:spLocks noChangeShapeType="1"/>
              </p:cNvSpPr>
              <p:nvPr/>
            </p:nvSpPr>
            <p:spPr bwMode="auto">
              <a:xfrm flipV="1">
                <a:off x="115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2" name="Line 832"/>
              <p:cNvSpPr>
                <a:spLocks noChangeShapeType="1"/>
              </p:cNvSpPr>
              <p:nvPr/>
            </p:nvSpPr>
            <p:spPr bwMode="auto">
              <a:xfrm flipV="1">
                <a:off x="115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3" name="Line 833"/>
              <p:cNvSpPr>
                <a:spLocks noChangeShapeType="1"/>
              </p:cNvSpPr>
              <p:nvPr/>
            </p:nvSpPr>
            <p:spPr bwMode="auto">
              <a:xfrm flipV="1">
                <a:off x="1156"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4" name="Line 834"/>
              <p:cNvSpPr>
                <a:spLocks noChangeShapeType="1"/>
              </p:cNvSpPr>
              <p:nvPr/>
            </p:nvSpPr>
            <p:spPr bwMode="auto">
              <a:xfrm flipV="1">
                <a:off x="115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5" name="Line 835"/>
              <p:cNvSpPr>
                <a:spLocks noChangeShapeType="1"/>
              </p:cNvSpPr>
              <p:nvPr/>
            </p:nvSpPr>
            <p:spPr bwMode="auto">
              <a:xfrm flipV="1">
                <a:off x="11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6" name="Line 836"/>
              <p:cNvSpPr>
                <a:spLocks noChangeShapeType="1"/>
              </p:cNvSpPr>
              <p:nvPr/>
            </p:nvSpPr>
            <p:spPr bwMode="auto">
              <a:xfrm flipV="1">
                <a:off x="116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7" name="Line 837"/>
              <p:cNvSpPr>
                <a:spLocks noChangeShapeType="1"/>
              </p:cNvSpPr>
              <p:nvPr/>
            </p:nvSpPr>
            <p:spPr bwMode="auto">
              <a:xfrm flipV="1">
                <a:off x="1160"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8" name="Line 838"/>
              <p:cNvSpPr>
                <a:spLocks noChangeShapeType="1"/>
              </p:cNvSpPr>
              <p:nvPr/>
            </p:nvSpPr>
            <p:spPr bwMode="auto">
              <a:xfrm>
                <a:off x="1156" y="676"/>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59" name="Line 839"/>
              <p:cNvSpPr>
                <a:spLocks noChangeShapeType="1"/>
              </p:cNvSpPr>
              <p:nvPr/>
            </p:nvSpPr>
            <p:spPr bwMode="auto">
              <a:xfrm flipV="1">
                <a:off x="116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0" name="Line 840"/>
              <p:cNvSpPr>
                <a:spLocks noChangeShapeType="1"/>
              </p:cNvSpPr>
              <p:nvPr/>
            </p:nvSpPr>
            <p:spPr bwMode="auto">
              <a:xfrm flipV="1">
                <a:off x="116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1" name="Line 841"/>
              <p:cNvSpPr>
                <a:spLocks noChangeShapeType="1"/>
              </p:cNvSpPr>
              <p:nvPr/>
            </p:nvSpPr>
            <p:spPr bwMode="auto">
              <a:xfrm>
                <a:off x="1156" y="679"/>
                <a:ext cx="17"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2" name="Line 842"/>
              <p:cNvSpPr>
                <a:spLocks noChangeShapeType="1"/>
              </p:cNvSpPr>
              <p:nvPr/>
            </p:nvSpPr>
            <p:spPr bwMode="auto">
              <a:xfrm flipV="1">
                <a:off x="116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3" name="Line 843"/>
              <p:cNvSpPr>
                <a:spLocks noChangeShapeType="1"/>
              </p:cNvSpPr>
              <p:nvPr/>
            </p:nvSpPr>
            <p:spPr bwMode="auto">
              <a:xfrm flipV="1">
                <a:off x="116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4" name="Line 844"/>
              <p:cNvSpPr>
                <a:spLocks noChangeShapeType="1"/>
              </p:cNvSpPr>
              <p:nvPr/>
            </p:nvSpPr>
            <p:spPr bwMode="auto">
              <a:xfrm>
                <a:off x="1160" y="702"/>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5" name="Line 845"/>
              <p:cNvSpPr>
                <a:spLocks noChangeShapeType="1"/>
              </p:cNvSpPr>
              <p:nvPr/>
            </p:nvSpPr>
            <p:spPr bwMode="auto">
              <a:xfrm flipV="1">
                <a:off x="117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6" name="Line 846"/>
              <p:cNvSpPr>
                <a:spLocks noChangeShapeType="1"/>
              </p:cNvSpPr>
              <p:nvPr/>
            </p:nvSpPr>
            <p:spPr bwMode="auto">
              <a:xfrm flipV="1">
                <a:off x="1170"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7" name="Line 847"/>
              <p:cNvSpPr>
                <a:spLocks noChangeShapeType="1"/>
              </p:cNvSpPr>
              <p:nvPr/>
            </p:nvSpPr>
            <p:spPr bwMode="auto">
              <a:xfrm flipV="1">
                <a:off x="117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8" name="Line 848"/>
              <p:cNvSpPr>
                <a:spLocks noChangeShapeType="1"/>
              </p:cNvSpPr>
              <p:nvPr/>
            </p:nvSpPr>
            <p:spPr bwMode="auto">
              <a:xfrm flipV="1">
                <a:off x="117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69" name="Line 849"/>
              <p:cNvSpPr>
                <a:spLocks noChangeShapeType="1"/>
              </p:cNvSpPr>
              <p:nvPr/>
            </p:nvSpPr>
            <p:spPr bwMode="auto">
              <a:xfrm>
                <a:off x="1166" y="682"/>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0" name="Line 850"/>
              <p:cNvSpPr>
                <a:spLocks noChangeShapeType="1"/>
              </p:cNvSpPr>
              <p:nvPr/>
            </p:nvSpPr>
            <p:spPr bwMode="auto">
              <a:xfrm flipV="1">
                <a:off x="117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1" name="Line 851"/>
              <p:cNvSpPr>
                <a:spLocks noChangeShapeType="1"/>
              </p:cNvSpPr>
              <p:nvPr/>
            </p:nvSpPr>
            <p:spPr bwMode="auto">
              <a:xfrm flipV="1">
                <a:off x="117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2" name="Line 852"/>
              <p:cNvSpPr>
                <a:spLocks noChangeShapeType="1"/>
              </p:cNvSpPr>
              <p:nvPr/>
            </p:nvSpPr>
            <p:spPr bwMode="auto">
              <a:xfrm>
                <a:off x="1170" y="712"/>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3" name="Line 853"/>
              <p:cNvSpPr>
                <a:spLocks noChangeShapeType="1"/>
              </p:cNvSpPr>
              <p:nvPr/>
            </p:nvSpPr>
            <p:spPr bwMode="auto">
              <a:xfrm flipV="1">
                <a:off x="117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4" name="Line 854"/>
              <p:cNvSpPr>
                <a:spLocks noChangeShapeType="1"/>
              </p:cNvSpPr>
              <p:nvPr/>
            </p:nvSpPr>
            <p:spPr bwMode="auto">
              <a:xfrm flipV="1">
                <a:off x="117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5" name="Line 855"/>
              <p:cNvSpPr>
                <a:spLocks noChangeShapeType="1"/>
              </p:cNvSpPr>
              <p:nvPr/>
            </p:nvSpPr>
            <p:spPr bwMode="auto">
              <a:xfrm flipV="1">
                <a:off x="117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6" name="Line 856"/>
              <p:cNvSpPr>
                <a:spLocks noChangeShapeType="1"/>
              </p:cNvSpPr>
              <p:nvPr/>
            </p:nvSpPr>
            <p:spPr bwMode="auto">
              <a:xfrm flipV="1">
                <a:off x="118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7" name="Line 857"/>
              <p:cNvSpPr>
                <a:spLocks noChangeShapeType="1"/>
              </p:cNvSpPr>
              <p:nvPr/>
            </p:nvSpPr>
            <p:spPr bwMode="auto">
              <a:xfrm flipV="1">
                <a:off x="1180"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8" name="Line 858"/>
              <p:cNvSpPr>
                <a:spLocks noChangeShapeType="1"/>
              </p:cNvSpPr>
              <p:nvPr/>
            </p:nvSpPr>
            <p:spPr bwMode="auto">
              <a:xfrm flipV="1">
                <a:off x="118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79" name="Line 859"/>
              <p:cNvSpPr>
                <a:spLocks noChangeShapeType="1"/>
              </p:cNvSpPr>
              <p:nvPr/>
            </p:nvSpPr>
            <p:spPr bwMode="auto">
              <a:xfrm flipV="1">
                <a:off x="118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0" name="Line 860"/>
              <p:cNvSpPr>
                <a:spLocks noChangeShapeType="1"/>
              </p:cNvSpPr>
              <p:nvPr/>
            </p:nvSpPr>
            <p:spPr bwMode="auto">
              <a:xfrm flipV="1">
                <a:off x="118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1" name="Line 861"/>
              <p:cNvSpPr>
                <a:spLocks noChangeShapeType="1"/>
              </p:cNvSpPr>
              <p:nvPr/>
            </p:nvSpPr>
            <p:spPr bwMode="auto">
              <a:xfrm flipV="1">
                <a:off x="118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2" name="Line 862"/>
              <p:cNvSpPr>
                <a:spLocks noChangeShapeType="1"/>
              </p:cNvSpPr>
              <p:nvPr/>
            </p:nvSpPr>
            <p:spPr bwMode="auto">
              <a:xfrm flipV="1">
                <a:off x="1183"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3" name="Line 863"/>
              <p:cNvSpPr>
                <a:spLocks noChangeShapeType="1"/>
              </p:cNvSpPr>
              <p:nvPr/>
            </p:nvSpPr>
            <p:spPr bwMode="auto">
              <a:xfrm flipV="1">
                <a:off x="1186"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4" name="Line 864"/>
              <p:cNvSpPr>
                <a:spLocks noChangeShapeType="1"/>
              </p:cNvSpPr>
              <p:nvPr/>
            </p:nvSpPr>
            <p:spPr bwMode="auto">
              <a:xfrm flipV="1">
                <a:off x="118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5" name="Line 865"/>
              <p:cNvSpPr>
                <a:spLocks noChangeShapeType="1"/>
              </p:cNvSpPr>
              <p:nvPr/>
            </p:nvSpPr>
            <p:spPr bwMode="auto">
              <a:xfrm flipV="1">
                <a:off x="1186"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6" name="Line 866"/>
              <p:cNvSpPr>
                <a:spLocks noChangeShapeType="1"/>
              </p:cNvSpPr>
              <p:nvPr/>
            </p:nvSpPr>
            <p:spPr bwMode="auto">
              <a:xfrm flipV="1">
                <a:off x="1190"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7" name="Line 867"/>
              <p:cNvSpPr>
                <a:spLocks noChangeShapeType="1"/>
              </p:cNvSpPr>
              <p:nvPr/>
            </p:nvSpPr>
            <p:spPr bwMode="auto">
              <a:xfrm flipV="1">
                <a:off x="1190"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8" name="Line 868"/>
              <p:cNvSpPr>
                <a:spLocks noChangeShapeType="1"/>
              </p:cNvSpPr>
              <p:nvPr/>
            </p:nvSpPr>
            <p:spPr bwMode="auto">
              <a:xfrm flipV="1">
                <a:off x="1190"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89" name="Line 869"/>
              <p:cNvSpPr>
                <a:spLocks noChangeShapeType="1"/>
              </p:cNvSpPr>
              <p:nvPr/>
            </p:nvSpPr>
            <p:spPr bwMode="auto">
              <a:xfrm flipV="1">
                <a:off x="1193"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0" name="Line 870"/>
              <p:cNvSpPr>
                <a:spLocks noChangeShapeType="1"/>
              </p:cNvSpPr>
              <p:nvPr/>
            </p:nvSpPr>
            <p:spPr bwMode="auto">
              <a:xfrm flipV="1">
                <a:off x="119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1" name="Line 871"/>
              <p:cNvSpPr>
                <a:spLocks noChangeShapeType="1"/>
              </p:cNvSpPr>
              <p:nvPr/>
            </p:nvSpPr>
            <p:spPr bwMode="auto">
              <a:xfrm flipV="1">
                <a:off x="1196"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2" name="Line 872"/>
              <p:cNvSpPr>
                <a:spLocks noChangeShapeType="1"/>
              </p:cNvSpPr>
              <p:nvPr/>
            </p:nvSpPr>
            <p:spPr bwMode="auto">
              <a:xfrm flipV="1">
                <a:off x="1196"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3" name="Line 873"/>
              <p:cNvSpPr>
                <a:spLocks noChangeShapeType="1"/>
              </p:cNvSpPr>
              <p:nvPr/>
            </p:nvSpPr>
            <p:spPr bwMode="auto">
              <a:xfrm flipV="1">
                <a:off x="1196"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4" name="Line 874"/>
              <p:cNvSpPr>
                <a:spLocks noChangeShapeType="1"/>
              </p:cNvSpPr>
              <p:nvPr/>
            </p:nvSpPr>
            <p:spPr bwMode="auto">
              <a:xfrm flipV="1">
                <a:off x="1196"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5" name="Line 875"/>
              <p:cNvSpPr>
                <a:spLocks noChangeShapeType="1"/>
              </p:cNvSpPr>
              <p:nvPr/>
            </p:nvSpPr>
            <p:spPr bwMode="auto">
              <a:xfrm flipV="1">
                <a:off x="120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6" name="Line 876"/>
              <p:cNvSpPr>
                <a:spLocks noChangeShapeType="1"/>
              </p:cNvSpPr>
              <p:nvPr/>
            </p:nvSpPr>
            <p:spPr bwMode="auto">
              <a:xfrm flipV="1">
                <a:off x="120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7" name="Line 877"/>
              <p:cNvSpPr>
                <a:spLocks noChangeShapeType="1"/>
              </p:cNvSpPr>
              <p:nvPr/>
            </p:nvSpPr>
            <p:spPr bwMode="auto">
              <a:xfrm flipV="1">
                <a:off x="1200"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8" name="Line 878"/>
              <p:cNvSpPr>
                <a:spLocks noChangeShapeType="1"/>
              </p:cNvSpPr>
              <p:nvPr/>
            </p:nvSpPr>
            <p:spPr bwMode="auto">
              <a:xfrm flipV="1">
                <a:off x="120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399" name="Line 879"/>
              <p:cNvSpPr>
                <a:spLocks noChangeShapeType="1"/>
              </p:cNvSpPr>
              <p:nvPr/>
            </p:nvSpPr>
            <p:spPr bwMode="auto">
              <a:xfrm flipV="1">
                <a:off x="120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0" name="Line 880"/>
              <p:cNvSpPr>
                <a:spLocks noChangeShapeType="1"/>
              </p:cNvSpPr>
              <p:nvPr/>
            </p:nvSpPr>
            <p:spPr bwMode="auto">
              <a:xfrm flipV="1">
                <a:off x="1203" y="6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1" name="Line 881"/>
              <p:cNvSpPr>
                <a:spLocks noChangeShapeType="1"/>
              </p:cNvSpPr>
              <p:nvPr/>
            </p:nvSpPr>
            <p:spPr bwMode="auto">
              <a:xfrm flipV="1">
                <a:off x="1203"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2" name="Line 882"/>
              <p:cNvSpPr>
                <a:spLocks noChangeShapeType="1"/>
              </p:cNvSpPr>
              <p:nvPr/>
            </p:nvSpPr>
            <p:spPr bwMode="auto">
              <a:xfrm flipV="1">
                <a:off x="1206" y="59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3" name="Line 883"/>
              <p:cNvSpPr>
                <a:spLocks noChangeShapeType="1"/>
              </p:cNvSpPr>
              <p:nvPr/>
            </p:nvSpPr>
            <p:spPr bwMode="auto">
              <a:xfrm flipV="1">
                <a:off x="1206"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4" name="Line 884"/>
              <p:cNvSpPr>
                <a:spLocks noChangeShapeType="1"/>
              </p:cNvSpPr>
              <p:nvPr/>
            </p:nvSpPr>
            <p:spPr bwMode="auto">
              <a:xfrm flipV="1">
                <a:off x="1206"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5" name="Line 885"/>
              <p:cNvSpPr>
                <a:spLocks noChangeShapeType="1"/>
              </p:cNvSpPr>
              <p:nvPr/>
            </p:nvSpPr>
            <p:spPr bwMode="auto">
              <a:xfrm flipV="1">
                <a:off x="1210"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6" name="Line 886"/>
              <p:cNvSpPr>
                <a:spLocks noChangeShapeType="1"/>
              </p:cNvSpPr>
              <p:nvPr/>
            </p:nvSpPr>
            <p:spPr bwMode="auto">
              <a:xfrm flipV="1">
                <a:off x="1210"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7" name="Line 887"/>
              <p:cNvSpPr>
                <a:spLocks noChangeShapeType="1"/>
              </p:cNvSpPr>
              <p:nvPr/>
            </p:nvSpPr>
            <p:spPr bwMode="auto">
              <a:xfrm flipV="1">
                <a:off x="121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8" name="Line 888"/>
              <p:cNvSpPr>
                <a:spLocks noChangeShapeType="1"/>
              </p:cNvSpPr>
              <p:nvPr/>
            </p:nvSpPr>
            <p:spPr bwMode="auto">
              <a:xfrm flipV="1">
                <a:off x="121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09" name="Line 889"/>
              <p:cNvSpPr>
                <a:spLocks noChangeShapeType="1"/>
              </p:cNvSpPr>
              <p:nvPr/>
            </p:nvSpPr>
            <p:spPr bwMode="auto">
              <a:xfrm flipV="1">
                <a:off x="1213"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0" name="Line 890"/>
              <p:cNvSpPr>
                <a:spLocks noChangeShapeType="1"/>
              </p:cNvSpPr>
              <p:nvPr/>
            </p:nvSpPr>
            <p:spPr bwMode="auto">
              <a:xfrm flipV="1">
                <a:off x="1213"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1" name="Line 891"/>
              <p:cNvSpPr>
                <a:spLocks noChangeShapeType="1"/>
              </p:cNvSpPr>
              <p:nvPr/>
            </p:nvSpPr>
            <p:spPr bwMode="auto">
              <a:xfrm flipV="1">
                <a:off x="1213"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2" name="Line 892"/>
              <p:cNvSpPr>
                <a:spLocks noChangeShapeType="1"/>
              </p:cNvSpPr>
              <p:nvPr/>
            </p:nvSpPr>
            <p:spPr bwMode="auto">
              <a:xfrm flipV="1">
                <a:off x="121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3" name="Line 893"/>
              <p:cNvSpPr>
                <a:spLocks noChangeShapeType="1"/>
              </p:cNvSpPr>
              <p:nvPr/>
            </p:nvSpPr>
            <p:spPr bwMode="auto">
              <a:xfrm flipV="1">
                <a:off x="1216"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4" name="Line 894"/>
              <p:cNvSpPr>
                <a:spLocks noChangeShapeType="1"/>
              </p:cNvSpPr>
              <p:nvPr/>
            </p:nvSpPr>
            <p:spPr bwMode="auto">
              <a:xfrm flipV="1">
                <a:off x="1216"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5" name="Line 895"/>
              <p:cNvSpPr>
                <a:spLocks noChangeShapeType="1"/>
              </p:cNvSpPr>
              <p:nvPr/>
            </p:nvSpPr>
            <p:spPr bwMode="auto">
              <a:xfrm flipV="1">
                <a:off x="1216"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6" name="Line 896"/>
              <p:cNvSpPr>
                <a:spLocks noChangeShapeType="1"/>
              </p:cNvSpPr>
              <p:nvPr/>
            </p:nvSpPr>
            <p:spPr bwMode="auto">
              <a:xfrm flipV="1">
                <a:off x="122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7" name="Line 897"/>
              <p:cNvSpPr>
                <a:spLocks noChangeShapeType="1"/>
              </p:cNvSpPr>
              <p:nvPr/>
            </p:nvSpPr>
            <p:spPr bwMode="auto">
              <a:xfrm flipV="1">
                <a:off x="122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8" name="Line 898"/>
              <p:cNvSpPr>
                <a:spLocks noChangeShapeType="1"/>
              </p:cNvSpPr>
              <p:nvPr/>
            </p:nvSpPr>
            <p:spPr bwMode="auto">
              <a:xfrm flipV="1">
                <a:off x="1220" y="6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19" name="Line 899"/>
              <p:cNvSpPr>
                <a:spLocks noChangeShapeType="1"/>
              </p:cNvSpPr>
              <p:nvPr/>
            </p:nvSpPr>
            <p:spPr bwMode="auto">
              <a:xfrm flipV="1">
                <a:off x="1223"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0" name="Line 900"/>
              <p:cNvSpPr>
                <a:spLocks noChangeShapeType="1"/>
              </p:cNvSpPr>
              <p:nvPr/>
            </p:nvSpPr>
            <p:spPr bwMode="auto">
              <a:xfrm flipV="1">
                <a:off x="1223"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1" name="Line 901"/>
              <p:cNvSpPr>
                <a:spLocks noChangeShapeType="1"/>
              </p:cNvSpPr>
              <p:nvPr/>
            </p:nvSpPr>
            <p:spPr bwMode="auto">
              <a:xfrm flipV="1">
                <a:off x="1223"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2" name="Line 902"/>
              <p:cNvSpPr>
                <a:spLocks noChangeShapeType="1"/>
              </p:cNvSpPr>
              <p:nvPr/>
            </p:nvSpPr>
            <p:spPr bwMode="auto">
              <a:xfrm flipV="1">
                <a:off x="122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3" name="Line 903"/>
              <p:cNvSpPr>
                <a:spLocks noChangeShapeType="1"/>
              </p:cNvSpPr>
              <p:nvPr/>
            </p:nvSpPr>
            <p:spPr bwMode="auto">
              <a:xfrm flipV="1">
                <a:off x="1226"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4" name="Line 904"/>
              <p:cNvSpPr>
                <a:spLocks noChangeShapeType="1"/>
              </p:cNvSpPr>
              <p:nvPr/>
            </p:nvSpPr>
            <p:spPr bwMode="auto">
              <a:xfrm flipV="1">
                <a:off x="1226"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5" name="Line 905"/>
              <p:cNvSpPr>
                <a:spLocks noChangeShapeType="1"/>
              </p:cNvSpPr>
              <p:nvPr/>
            </p:nvSpPr>
            <p:spPr bwMode="auto">
              <a:xfrm flipV="1">
                <a:off x="1226"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6" name="Line 906"/>
              <p:cNvSpPr>
                <a:spLocks noChangeShapeType="1"/>
              </p:cNvSpPr>
              <p:nvPr/>
            </p:nvSpPr>
            <p:spPr bwMode="auto">
              <a:xfrm flipV="1">
                <a:off x="1230"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7" name="Line 907"/>
              <p:cNvSpPr>
                <a:spLocks noChangeShapeType="1"/>
              </p:cNvSpPr>
              <p:nvPr/>
            </p:nvSpPr>
            <p:spPr bwMode="auto">
              <a:xfrm flipV="1">
                <a:off x="1230" y="6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8" name="Line 908"/>
              <p:cNvSpPr>
                <a:spLocks noChangeShapeType="1"/>
              </p:cNvSpPr>
              <p:nvPr/>
            </p:nvSpPr>
            <p:spPr bwMode="auto">
              <a:xfrm flipV="1">
                <a:off x="123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29" name="Line 909"/>
              <p:cNvSpPr>
                <a:spLocks noChangeShapeType="1"/>
              </p:cNvSpPr>
              <p:nvPr/>
            </p:nvSpPr>
            <p:spPr bwMode="auto">
              <a:xfrm flipV="1">
                <a:off x="1230"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0" name="Line 910"/>
              <p:cNvSpPr>
                <a:spLocks noChangeShapeType="1"/>
              </p:cNvSpPr>
              <p:nvPr/>
            </p:nvSpPr>
            <p:spPr bwMode="auto">
              <a:xfrm flipV="1">
                <a:off x="123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1" name="Line 911"/>
              <p:cNvSpPr>
                <a:spLocks noChangeShapeType="1"/>
              </p:cNvSpPr>
              <p:nvPr/>
            </p:nvSpPr>
            <p:spPr bwMode="auto">
              <a:xfrm flipV="1">
                <a:off x="1233"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2" name="Line 912"/>
              <p:cNvSpPr>
                <a:spLocks noChangeShapeType="1"/>
              </p:cNvSpPr>
              <p:nvPr/>
            </p:nvSpPr>
            <p:spPr bwMode="auto">
              <a:xfrm flipV="1">
                <a:off x="1233"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3" name="Line 913"/>
              <p:cNvSpPr>
                <a:spLocks noChangeShapeType="1"/>
              </p:cNvSpPr>
              <p:nvPr/>
            </p:nvSpPr>
            <p:spPr bwMode="auto">
              <a:xfrm flipV="1">
                <a:off x="1236"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4" name="Line 914"/>
              <p:cNvSpPr>
                <a:spLocks noChangeShapeType="1"/>
              </p:cNvSpPr>
              <p:nvPr/>
            </p:nvSpPr>
            <p:spPr bwMode="auto">
              <a:xfrm flipV="1">
                <a:off x="1236" y="6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5" name="Line 915"/>
              <p:cNvSpPr>
                <a:spLocks noChangeShapeType="1"/>
              </p:cNvSpPr>
              <p:nvPr/>
            </p:nvSpPr>
            <p:spPr bwMode="auto">
              <a:xfrm flipV="1">
                <a:off x="1236" y="6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6" name="Line 916"/>
              <p:cNvSpPr>
                <a:spLocks noChangeShapeType="1"/>
              </p:cNvSpPr>
              <p:nvPr/>
            </p:nvSpPr>
            <p:spPr bwMode="auto">
              <a:xfrm flipV="1">
                <a:off x="1236" y="6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7" name="Line 917"/>
              <p:cNvSpPr>
                <a:spLocks noChangeShapeType="1"/>
              </p:cNvSpPr>
              <p:nvPr/>
            </p:nvSpPr>
            <p:spPr bwMode="auto">
              <a:xfrm flipV="1">
                <a:off x="1240"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8" name="Line 918"/>
              <p:cNvSpPr>
                <a:spLocks noChangeShapeType="1"/>
              </p:cNvSpPr>
              <p:nvPr/>
            </p:nvSpPr>
            <p:spPr bwMode="auto">
              <a:xfrm flipV="1">
                <a:off x="124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39" name="Line 919"/>
              <p:cNvSpPr>
                <a:spLocks noChangeShapeType="1"/>
              </p:cNvSpPr>
              <p:nvPr/>
            </p:nvSpPr>
            <p:spPr bwMode="auto">
              <a:xfrm flipV="1">
                <a:off x="124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0" name="Line 920"/>
              <p:cNvSpPr>
                <a:spLocks noChangeShapeType="1"/>
              </p:cNvSpPr>
              <p:nvPr/>
            </p:nvSpPr>
            <p:spPr bwMode="auto">
              <a:xfrm flipV="1">
                <a:off x="1243"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1" name="Line 921"/>
              <p:cNvSpPr>
                <a:spLocks noChangeShapeType="1"/>
              </p:cNvSpPr>
              <p:nvPr/>
            </p:nvSpPr>
            <p:spPr bwMode="auto">
              <a:xfrm flipV="1">
                <a:off x="1243"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2" name="Line 922"/>
              <p:cNvSpPr>
                <a:spLocks noChangeShapeType="1"/>
              </p:cNvSpPr>
              <p:nvPr/>
            </p:nvSpPr>
            <p:spPr bwMode="auto">
              <a:xfrm flipV="1">
                <a:off x="1243"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3" name="Line 923"/>
              <p:cNvSpPr>
                <a:spLocks noChangeShapeType="1"/>
              </p:cNvSpPr>
              <p:nvPr/>
            </p:nvSpPr>
            <p:spPr bwMode="auto">
              <a:xfrm flipV="1">
                <a:off x="124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4" name="Line 924"/>
              <p:cNvSpPr>
                <a:spLocks noChangeShapeType="1"/>
              </p:cNvSpPr>
              <p:nvPr/>
            </p:nvSpPr>
            <p:spPr bwMode="auto">
              <a:xfrm flipV="1">
                <a:off x="124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5" name="Line 925"/>
              <p:cNvSpPr>
                <a:spLocks noChangeShapeType="1"/>
              </p:cNvSpPr>
              <p:nvPr/>
            </p:nvSpPr>
            <p:spPr bwMode="auto">
              <a:xfrm flipV="1">
                <a:off x="1247"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6" name="Line 926"/>
              <p:cNvSpPr>
                <a:spLocks noChangeShapeType="1"/>
              </p:cNvSpPr>
              <p:nvPr/>
            </p:nvSpPr>
            <p:spPr bwMode="auto">
              <a:xfrm flipV="1">
                <a:off x="124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7" name="Line 927"/>
              <p:cNvSpPr>
                <a:spLocks noChangeShapeType="1"/>
              </p:cNvSpPr>
              <p:nvPr/>
            </p:nvSpPr>
            <p:spPr bwMode="auto">
              <a:xfrm flipV="1">
                <a:off x="1250" y="6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8" name="Line 928"/>
              <p:cNvSpPr>
                <a:spLocks noChangeShapeType="1"/>
              </p:cNvSpPr>
              <p:nvPr/>
            </p:nvSpPr>
            <p:spPr bwMode="auto">
              <a:xfrm flipV="1">
                <a:off x="125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49" name="Line 929"/>
              <p:cNvSpPr>
                <a:spLocks noChangeShapeType="1"/>
              </p:cNvSpPr>
              <p:nvPr/>
            </p:nvSpPr>
            <p:spPr bwMode="auto">
              <a:xfrm flipV="1">
                <a:off x="125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0" name="Line 930"/>
              <p:cNvSpPr>
                <a:spLocks noChangeShapeType="1"/>
              </p:cNvSpPr>
              <p:nvPr/>
            </p:nvSpPr>
            <p:spPr bwMode="auto">
              <a:xfrm flipV="1">
                <a:off x="125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1" name="Line 931"/>
              <p:cNvSpPr>
                <a:spLocks noChangeShapeType="1"/>
              </p:cNvSpPr>
              <p:nvPr/>
            </p:nvSpPr>
            <p:spPr bwMode="auto">
              <a:xfrm flipV="1">
                <a:off x="1253"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2" name="Line 932"/>
              <p:cNvSpPr>
                <a:spLocks noChangeShapeType="1"/>
              </p:cNvSpPr>
              <p:nvPr/>
            </p:nvSpPr>
            <p:spPr bwMode="auto">
              <a:xfrm flipV="1">
                <a:off x="125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3" name="Line 933"/>
              <p:cNvSpPr>
                <a:spLocks noChangeShapeType="1"/>
              </p:cNvSpPr>
              <p:nvPr/>
            </p:nvSpPr>
            <p:spPr bwMode="auto">
              <a:xfrm flipV="1">
                <a:off x="1253"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4" name="Line 934"/>
              <p:cNvSpPr>
                <a:spLocks noChangeShapeType="1"/>
              </p:cNvSpPr>
              <p:nvPr/>
            </p:nvSpPr>
            <p:spPr bwMode="auto">
              <a:xfrm flipV="1">
                <a:off x="1257"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5" name="Line 935"/>
              <p:cNvSpPr>
                <a:spLocks noChangeShapeType="1"/>
              </p:cNvSpPr>
              <p:nvPr/>
            </p:nvSpPr>
            <p:spPr bwMode="auto">
              <a:xfrm flipV="1">
                <a:off x="1257"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6" name="Line 936"/>
              <p:cNvSpPr>
                <a:spLocks noChangeShapeType="1"/>
              </p:cNvSpPr>
              <p:nvPr/>
            </p:nvSpPr>
            <p:spPr bwMode="auto">
              <a:xfrm flipV="1">
                <a:off x="125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7" name="Line 937"/>
              <p:cNvSpPr>
                <a:spLocks noChangeShapeType="1"/>
              </p:cNvSpPr>
              <p:nvPr/>
            </p:nvSpPr>
            <p:spPr bwMode="auto">
              <a:xfrm flipV="1">
                <a:off x="125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8" name="Line 938"/>
              <p:cNvSpPr>
                <a:spLocks noChangeShapeType="1"/>
              </p:cNvSpPr>
              <p:nvPr/>
            </p:nvSpPr>
            <p:spPr bwMode="auto">
              <a:xfrm flipV="1">
                <a:off x="1260"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59" name="Line 939"/>
              <p:cNvSpPr>
                <a:spLocks noChangeShapeType="1"/>
              </p:cNvSpPr>
              <p:nvPr/>
            </p:nvSpPr>
            <p:spPr bwMode="auto">
              <a:xfrm flipV="1">
                <a:off x="1260"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0" name="Line 940"/>
              <p:cNvSpPr>
                <a:spLocks noChangeShapeType="1"/>
              </p:cNvSpPr>
              <p:nvPr/>
            </p:nvSpPr>
            <p:spPr bwMode="auto">
              <a:xfrm flipV="1">
                <a:off x="1260"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1" name="Line 941"/>
              <p:cNvSpPr>
                <a:spLocks noChangeShapeType="1"/>
              </p:cNvSpPr>
              <p:nvPr/>
            </p:nvSpPr>
            <p:spPr bwMode="auto">
              <a:xfrm flipV="1">
                <a:off x="126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2" name="Line 942"/>
              <p:cNvSpPr>
                <a:spLocks noChangeShapeType="1"/>
              </p:cNvSpPr>
              <p:nvPr/>
            </p:nvSpPr>
            <p:spPr bwMode="auto">
              <a:xfrm flipV="1">
                <a:off x="126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3" name="Line 943"/>
              <p:cNvSpPr>
                <a:spLocks noChangeShapeType="1"/>
              </p:cNvSpPr>
              <p:nvPr/>
            </p:nvSpPr>
            <p:spPr bwMode="auto">
              <a:xfrm flipV="1">
                <a:off x="126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4" name="Line 944"/>
              <p:cNvSpPr>
                <a:spLocks noChangeShapeType="1"/>
              </p:cNvSpPr>
              <p:nvPr/>
            </p:nvSpPr>
            <p:spPr bwMode="auto">
              <a:xfrm flipV="1">
                <a:off x="126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5" name="Line 945"/>
              <p:cNvSpPr>
                <a:spLocks noChangeShapeType="1"/>
              </p:cNvSpPr>
              <p:nvPr/>
            </p:nvSpPr>
            <p:spPr bwMode="auto">
              <a:xfrm flipV="1">
                <a:off x="126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6" name="Line 946"/>
              <p:cNvSpPr>
                <a:spLocks noChangeShapeType="1"/>
              </p:cNvSpPr>
              <p:nvPr/>
            </p:nvSpPr>
            <p:spPr bwMode="auto">
              <a:xfrm flipV="1">
                <a:off x="126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7" name="Line 947"/>
              <p:cNvSpPr>
                <a:spLocks noChangeShapeType="1"/>
              </p:cNvSpPr>
              <p:nvPr/>
            </p:nvSpPr>
            <p:spPr bwMode="auto">
              <a:xfrm flipV="1">
                <a:off x="126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8" name="Line 948"/>
              <p:cNvSpPr>
                <a:spLocks noChangeShapeType="1"/>
              </p:cNvSpPr>
              <p:nvPr/>
            </p:nvSpPr>
            <p:spPr bwMode="auto">
              <a:xfrm flipV="1">
                <a:off x="127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69" name="Line 949"/>
              <p:cNvSpPr>
                <a:spLocks noChangeShapeType="1"/>
              </p:cNvSpPr>
              <p:nvPr/>
            </p:nvSpPr>
            <p:spPr bwMode="auto">
              <a:xfrm flipV="1">
                <a:off x="1270"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0" name="Line 950"/>
              <p:cNvSpPr>
                <a:spLocks noChangeShapeType="1"/>
              </p:cNvSpPr>
              <p:nvPr/>
            </p:nvSpPr>
            <p:spPr bwMode="auto">
              <a:xfrm flipV="1">
                <a:off x="1270"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1" name="Line 951"/>
              <p:cNvSpPr>
                <a:spLocks noChangeShapeType="1"/>
              </p:cNvSpPr>
              <p:nvPr/>
            </p:nvSpPr>
            <p:spPr bwMode="auto">
              <a:xfrm flipV="1">
                <a:off x="127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2" name="Line 952"/>
              <p:cNvSpPr>
                <a:spLocks noChangeShapeType="1"/>
              </p:cNvSpPr>
              <p:nvPr/>
            </p:nvSpPr>
            <p:spPr bwMode="auto">
              <a:xfrm flipV="1">
                <a:off x="127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3" name="Line 953"/>
              <p:cNvSpPr>
                <a:spLocks noChangeShapeType="1"/>
              </p:cNvSpPr>
              <p:nvPr/>
            </p:nvSpPr>
            <p:spPr bwMode="auto">
              <a:xfrm flipV="1">
                <a:off x="127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4" name="Line 954"/>
              <p:cNvSpPr>
                <a:spLocks noChangeShapeType="1"/>
              </p:cNvSpPr>
              <p:nvPr/>
            </p:nvSpPr>
            <p:spPr bwMode="auto">
              <a:xfrm flipV="1">
                <a:off x="127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5" name="Line 955"/>
              <p:cNvSpPr>
                <a:spLocks noChangeShapeType="1"/>
              </p:cNvSpPr>
              <p:nvPr/>
            </p:nvSpPr>
            <p:spPr bwMode="auto">
              <a:xfrm flipV="1">
                <a:off x="1277"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6" name="Line 956"/>
              <p:cNvSpPr>
                <a:spLocks noChangeShapeType="1"/>
              </p:cNvSpPr>
              <p:nvPr/>
            </p:nvSpPr>
            <p:spPr bwMode="auto">
              <a:xfrm flipV="1">
                <a:off x="127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7" name="Line 957"/>
              <p:cNvSpPr>
                <a:spLocks noChangeShapeType="1"/>
              </p:cNvSpPr>
              <p:nvPr/>
            </p:nvSpPr>
            <p:spPr bwMode="auto">
              <a:xfrm flipV="1">
                <a:off x="1277"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8" name="Line 958"/>
              <p:cNvSpPr>
                <a:spLocks noChangeShapeType="1"/>
              </p:cNvSpPr>
              <p:nvPr/>
            </p:nvSpPr>
            <p:spPr bwMode="auto">
              <a:xfrm flipV="1">
                <a:off x="127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79" name="Line 959"/>
              <p:cNvSpPr>
                <a:spLocks noChangeShapeType="1"/>
              </p:cNvSpPr>
              <p:nvPr/>
            </p:nvSpPr>
            <p:spPr bwMode="auto">
              <a:xfrm flipV="1">
                <a:off x="1280"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0" name="Line 960"/>
              <p:cNvSpPr>
                <a:spLocks noChangeShapeType="1"/>
              </p:cNvSpPr>
              <p:nvPr/>
            </p:nvSpPr>
            <p:spPr bwMode="auto">
              <a:xfrm flipV="1">
                <a:off x="1280" y="6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1" name="Line 961"/>
              <p:cNvSpPr>
                <a:spLocks noChangeShapeType="1"/>
              </p:cNvSpPr>
              <p:nvPr/>
            </p:nvSpPr>
            <p:spPr bwMode="auto">
              <a:xfrm flipV="1">
                <a:off x="1280"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2" name="Line 962"/>
              <p:cNvSpPr>
                <a:spLocks noChangeShapeType="1"/>
              </p:cNvSpPr>
              <p:nvPr/>
            </p:nvSpPr>
            <p:spPr bwMode="auto">
              <a:xfrm flipV="1">
                <a:off x="1283" y="6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3" name="Line 963"/>
              <p:cNvSpPr>
                <a:spLocks noChangeShapeType="1"/>
              </p:cNvSpPr>
              <p:nvPr/>
            </p:nvSpPr>
            <p:spPr bwMode="auto">
              <a:xfrm flipV="1">
                <a:off x="1283"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4" name="Line 964"/>
              <p:cNvSpPr>
                <a:spLocks noChangeShapeType="1"/>
              </p:cNvSpPr>
              <p:nvPr/>
            </p:nvSpPr>
            <p:spPr bwMode="auto">
              <a:xfrm flipV="1">
                <a:off x="128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5" name="Line 965"/>
              <p:cNvSpPr>
                <a:spLocks noChangeShapeType="1"/>
              </p:cNvSpPr>
              <p:nvPr/>
            </p:nvSpPr>
            <p:spPr bwMode="auto">
              <a:xfrm flipV="1">
                <a:off x="1283" y="6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6" name="Line 966"/>
              <p:cNvSpPr>
                <a:spLocks noChangeShapeType="1"/>
              </p:cNvSpPr>
              <p:nvPr/>
            </p:nvSpPr>
            <p:spPr bwMode="auto">
              <a:xfrm flipV="1">
                <a:off x="1287"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7" name="Line 967"/>
              <p:cNvSpPr>
                <a:spLocks noChangeShapeType="1"/>
              </p:cNvSpPr>
              <p:nvPr/>
            </p:nvSpPr>
            <p:spPr bwMode="auto">
              <a:xfrm flipV="1">
                <a:off x="128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8" name="Line 968"/>
              <p:cNvSpPr>
                <a:spLocks noChangeShapeType="1"/>
              </p:cNvSpPr>
              <p:nvPr/>
            </p:nvSpPr>
            <p:spPr bwMode="auto">
              <a:xfrm flipV="1">
                <a:off x="128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89" name="Line 969"/>
              <p:cNvSpPr>
                <a:spLocks noChangeShapeType="1"/>
              </p:cNvSpPr>
              <p:nvPr/>
            </p:nvSpPr>
            <p:spPr bwMode="auto">
              <a:xfrm flipV="1">
                <a:off x="1290" y="6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0" name="Line 970"/>
              <p:cNvSpPr>
                <a:spLocks noChangeShapeType="1"/>
              </p:cNvSpPr>
              <p:nvPr/>
            </p:nvSpPr>
            <p:spPr bwMode="auto">
              <a:xfrm flipV="1">
                <a:off x="129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1" name="Line 971"/>
              <p:cNvSpPr>
                <a:spLocks noChangeShapeType="1"/>
              </p:cNvSpPr>
              <p:nvPr/>
            </p:nvSpPr>
            <p:spPr bwMode="auto">
              <a:xfrm flipV="1">
                <a:off x="1290"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2" name="Line 972"/>
              <p:cNvSpPr>
                <a:spLocks noChangeShapeType="1"/>
              </p:cNvSpPr>
              <p:nvPr/>
            </p:nvSpPr>
            <p:spPr bwMode="auto">
              <a:xfrm flipV="1">
                <a:off x="129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3" name="Line 973"/>
              <p:cNvSpPr>
                <a:spLocks noChangeShapeType="1"/>
              </p:cNvSpPr>
              <p:nvPr/>
            </p:nvSpPr>
            <p:spPr bwMode="auto">
              <a:xfrm flipV="1">
                <a:off x="1293"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4" name="Line 974"/>
              <p:cNvSpPr>
                <a:spLocks noChangeShapeType="1"/>
              </p:cNvSpPr>
              <p:nvPr/>
            </p:nvSpPr>
            <p:spPr bwMode="auto">
              <a:xfrm flipV="1">
                <a:off x="1293"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5" name="Line 975"/>
              <p:cNvSpPr>
                <a:spLocks noChangeShapeType="1"/>
              </p:cNvSpPr>
              <p:nvPr/>
            </p:nvSpPr>
            <p:spPr bwMode="auto">
              <a:xfrm flipV="1">
                <a:off x="129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6" name="Line 976"/>
              <p:cNvSpPr>
                <a:spLocks noChangeShapeType="1"/>
              </p:cNvSpPr>
              <p:nvPr/>
            </p:nvSpPr>
            <p:spPr bwMode="auto">
              <a:xfrm flipV="1">
                <a:off x="1297"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7" name="Line 977"/>
              <p:cNvSpPr>
                <a:spLocks noChangeShapeType="1"/>
              </p:cNvSpPr>
              <p:nvPr/>
            </p:nvSpPr>
            <p:spPr bwMode="auto">
              <a:xfrm flipV="1">
                <a:off x="129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8" name="Line 978"/>
              <p:cNvSpPr>
                <a:spLocks noChangeShapeType="1"/>
              </p:cNvSpPr>
              <p:nvPr/>
            </p:nvSpPr>
            <p:spPr bwMode="auto">
              <a:xfrm flipV="1">
                <a:off x="1297"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499" name="Line 979"/>
              <p:cNvSpPr>
                <a:spLocks noChangeShapeType="1"/>
              </p:cNvSpPr>
              <p:nvPr/>
            </p:nvSpPr>
            <p:spPr bwMode="auto">
              <a:xfrm flipV="1">
                <a:off x="129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0" name="Line 980"/>
              <p:cNvSpPr>
                <a:spLocks noChangeShapeType="1"/>
              </p:cNvSpPr>
              <p:nvPr/>
            </p:nvSpPr>
            <p:spPr bwMode="auto">
              <a:xfrm flipV="1">
                <a:off x="1300"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1" name="Line 981"/>
              <p:cNvSpPr>
                <a:spLocks noChangeShapeType="1"/>
              </p:cNvSpPr>
              <p:nvPr/>
            </p:nvSpPr>
            <p:spPr bwMode="auto">
              <a:xfrm flipV="1">
                <a:off x="1300"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2" name="Line 982"/>
              <p:cNvSpPr>
                <a:spLocks noChangeShapeType="1"/>
              </p:cNvSpPr>
              <p:nvPr/>
            </p:nvSpPr>
            <p:spPr bwMode="auto">
              <a:xfrm flipV="1">
                <a:off x="1300"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3" name="Line 983"/>
              <p:cNvSpPr>
                <a:spLocks noChangeShapeType="1"/>
              </p:cNvSpPr>
              <p:nvPr/>
            </p:nvSpPr>
            <p:spPr bwMode="auto">
              <a:xfrm flipV="1">
                <a:off x="1303"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4" name="Line 984"/>
              <p:cNvSpPr>
                <a:spLocks noChangeShapeType="1"/>
              </p:cNvSpPr>
              <p:nvPr/>
            </p:nvSpPr>
            <p:spPr bwMode="auto">
              <a:xfrm flipV="1">
                <a:off x="130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5" name="Line 985"/>
              <p:cNvSpPr>
                <a:spLocks noChangeShapeType="1"/>
              </p:cNvSpPr>
              <p:nvPr/>
            </p:nvSpPr>
            <p:spPr bwMode="auto">
              <a:xfrm flipV="1">
                <a:off x="1303"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6" name="Line 986"/>
              <p:cNvSpPr>
                <a:spLocks noChangeShapeType="1"/>
              </p:cNvSpPr>
              <p:nvPr/>
            </p:nvSpPr>
            <p:spPr bwMode="auto">
              <a:xfrm flipV="1">
                <a:off x="1303"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7" name="Line 987"/>
              <p:cNvSpPr>
                <a:spLocks noChangeShapeType="1"/>
              </p:cNvSpPr>
              <p:nvPr/>
            </p:nvSpPr>
            <p:spPr bwMode="auto">
              <a:xfrm flipV="1">
                <a:off x="130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8" name="Line 988"/>
              <p:cNvSpPr>
                <a:spLocks noChangeShapeType="1"/>
              </p:cNvSpPr>
              <p:nvPr/>
            </p:nvSpPr>
            <p:spPr bwMode="auto">
              <a:xfrm flipV="1">
                <a:off x="1307"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09" name="Line 989"/>
              <p:cNvSpPr>
                <a:spLocks noChangeShapeType="1"/>
              </p:cNvSpPr>
              <p:nvPr/>
            </p:nvSpPr>
            <p:spPr bwMode="auto">
              <a:xfrm flipV="1">
                <a:off x="130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0" name="Line 990"/>
              <p:cNvSpPr>
                <a:spLocks noChangeShapeType="1"/>
              </p:cNvSpPr>
              <p:nvPr/>
            </p:nvSpPr>
            <p:spPr bwMode="auto">
              <a:xfrm flipV="1">
                <a:off x="131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1" name="Line 991"/>
              <p:cNvSpPr>
                <a:spLocks noChangeShapeType="1"/>
              </p:cNvSpPr>
              <p:nvPr/>
            </p:nvSpPr>
            <p:spPr bwMode="auto">
              <a:xfrm flipV="1">
                <a:off x="1310"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2" name="Line 992"/>
              <p:cNvSpPr>
                <a:spLocks noChangeShapeType="1"/>
              </p:cNvSpPr>
              <p:nvPr/>
            </p:nvSpPr>
            <p:spPr bwMode="auto">
              <a:xfrm flipV="1">
                <a:off x="1310"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3" name="Line 993"/>
              <p:cNvSpPr>
                <a:spLocks noChangeShapeType="1"/>
              </p:cNvSpPr>
              <p:nvPr/>
            </p:nvSpPr>
            <p:spPr bwMode="auto">
              <a:xfrm flipV="1">
                <a:off x="1310"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4" name="Line 994"/>
              <p:cNvSpPr>
                <a:spLocks noChangeShapeType="1"/>
              </p:cNvSpPr>
              <p:nvPr/>
            </p:nvSpPr>
            <p:spPr bwMode="auto">
              <a:xfrm flipV="1">
                <a:off x="1313" y="6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5" name="Line 995"/>
              <p:cNvSpPr>
                <a:spLocks noChangeShapeType="1"/>
              </p:cNvSpPr>
              <p:nvPr/>
            </p:nvSpPr>
            <p:spPr bwMode="auto">
              <a:xfrm flipV="1">
                <a:off x="1313"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6" name="Line 996"/>
              <p:cNvSpPr>
                <a:spLocks noChangeShapeType="1"/>
              </p:cNvSpPr>
              <p:nvPr/>
            </p:nvSpPr>
            <p:spPr bwMode="auto">
              <a:xfrm flipV="1">
                <a:off x="1313" y="6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7" name="Line 997"/>
              <p:cNvSpPr>
                <a:spLocks noChangeShapeType="1"/>
              </p:cNvSpPr>
              <p:nvPr/>
            </p:nvSpPr>
            <p:spPr bwMode="auto">
              <a:xfrm flipV="1">
                <a:off x="131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8" name="Line 998"/>
              <p:cNvSpPr>
                <a:spLocks noChangeShapeType="1"/>
              </p:cNvSpPr>
              <p:nvPr/>
            </p:nvSpPr>
            <p:spPr bwMode="auto">
              <a:xfrm flipV="1">
                <a:off x="131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19" name="Line 999"/>
              <p:cNvSpPr>
                <a:spLocks noChangeShapeType="1"/>
              </p:cNvSpPr>
              <p:nvPr/>
            </p:nvSpPr>
            <p:spPr bwMode="auto">
              <a:xfrm flipV="1">
                <a:off x="131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0" name="Line 1000"/>
              <p:cNvSpPr>
                <a:spLocks noChangeShapeType="1"/>
              </p:cNvSpPr>
              <p:nvPr/>
            </p:nvSpPr>
            <p:spPr bwMode="auto">
              <a:xfrm flipV="1">
                <a:off x="1317"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1" name="Line 1001"/>
              <p:cNvSpPr>
                <a:spLocks noChangeShapeType="1"/>
              </p:cNvSpPr>
              <p:nvPr/>
            </p:nvSpPr>
            <p:spPr bwMode="auto">
              <a:xfrm flipV="1">
                <a:off x="1320" y="6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2" name="Line 1002"/>
              <p:cNvSpPr>
                <a:spLocks noChangeShapeType="1"/>
              </p:cNvSpPr>
              <p:nvPr/>
            </p:nvSpPr>
            <p:spPr bwMode="auto">
              <a:xfrm flipV="1">
                <a:off x="1320"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3" name="Line 1003"/>
              <p:cNvSpPr>
                <a:spLocks noChangeShapeType="1"/>
              </p:cNvSpPr>
              <p:nvPr/>
            </p:nvSpPr>
            <p:spPr bwMode="auto">
              <a:xfrm flipV="1">
                <a:off x="1320"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4" name="Line 1004"/>
              <p:cNvSpPr>
                <a:spLocks noChangeShapeType="1"/>
              </p:cNvSpPr>
              <p:nvPr/>
            </p:nvSpPr>
            <p:spPr bwMode="auto">
              <a:xfrm flipV="1">
                <a:off x="1323"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5" name="Line 1005"/>
              <p:cNvSpPr>
                <a:spLocks noChangeShapeType="1"/>
              </p:cNvSpPr>
              <p:nvPr/>
            </p:nvSpPr>
            <p:spPr bwMode="auto">
              <a:xfrm flipV="1">
                <a:off x="1323"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6" name="Line 1006"/>
              <p:cNvSpPr>
                <a:spLocks noChangeShapeType="1"/>
              </p:cNvSpPr>
              <p:nvPr/>
            </p:nvSpPr>
            <p:spPr bwMode="auto">
              <a:xfrm flipV="1">
                <a:off x="132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7" name="Line 1007"/>
              <p:cNvSpPr>
                <a:spLocks noChangeShapeType="1"/>
              </p:cNvSpPr>
              <p:nvPr/>
            </p:nvSpPr>
            <p:spPr bwMode="auto">
              <a:xfrm flipV="1">
                <a:off x="132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8" name="Line 1008"/>
              <p:cNvSpPr>
                <a:spLocks noChangeShapeType="1"/>
              </p:cNvSpPr>
              <p:nvPr/>
            </p:nvSpPr>
            <p:spPr bwMode="auto">
              <a:xfrm flipV="1">
                <a:off x="1327"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29" name="Line 1009"/>
              <p:cNvSpPr>
                <a:spLocks noChangeShapeType="1"/>
              </p:cNvSpPr>
              <p:nvPr/>
            </p:nvSpPr>
            <p:spPr bwMode="auto">
              <a:xfrm flipV="1">
                <a:off x="1327"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0" name="Line 1010"/>
              <p:cNvSpPr>
                <a:spLocks noChangeShapeType="1"/>
              </p:cNvSpPr>
              <p:nvPr/>
            </p:nvSpPr>
            <p:spPr bwMode="auto">
              <a:xfrm flipV="1">
                <a:off x="132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531" name="Group 1011"/>
            <p:cNvGrpSpPr>
              <a:grpSpLocks/>
            </p:cNvGrpSpPr>
            <p:nvPr/>
          </p:nvGrpSpPr>
          <p:grpSpPr bwMode="auto">
            <a:xfrm>
              <a:off x="1229" y="1845"/>
              <a:ext cx="204" cy="157"/>
              <a:chOff x="1330" y="602"/>
              <a:chExt cx="191" cy="147"/>
            </a:xfrm>
          </p:grpSpPr>
          <p:sp>
            <p:nvSpPr>
              <p:cNvPr id="5996532" name="Line 1012"/>
              <p:cNvSpPr>
                <a:spLocks noChangeShapeType="1"/>
              </p:cNvSpPr>
              <p:nvPr/>
            </p:nvSpPr>
            <p:spPr bwMode="auto">
              <a:xfrm flipV="1">
                <a:off x="1330"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3" name="Line 1013"/>
              <p:cNvSpPr>
                <a:spLocks noChangeShapeType="1"/>
              </p:cNvSpPr>
              <p:nvPr/>
            </p:nvSpPr>
            <p:spPr bwMode="auto">
              <a:xfrm flipV="1">
                <a:off x="1330"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4" name="Line 1014"/>
              <p:cNvSpPr>
                <a:spLocks noChangeShapeType="1"/>
              </p:cNvSpPr>
              <p:nvPr/>
            </p:nvSpPr>
            <p:spPr bwMode="auto">
              <a:xfrm flipV="1">
                <a:off x="1330"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5" name="Line 1015"/>
              <p:cNvSpPr>
                <a:spLocks noChangeShapeType="1"/>
              </p:cNvSpPr>
              <p:nvPr/>
            </p:nvSpPr>
            <p:spPr bwMode="auto">
              <a:xfrm flipV="1">
                <a:off x="1330"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6" name="Line 1016"/>
              <p:cNvSpPr>
                <a:spLocks noChangeShapeType="1"/>
              </p:cNvSpPr>
              <p:nvPr/>
            </p:nvSpPr>
            <p:spPr bwMode="auto">
              <a:xfrm flipV="1">
                <a:off x="1333"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7" name="Line 1017"/>
              <p:cNvSpPr>
                <a:spLocks noChangeShapeType="1"/>
              </p:cNvSpPr>
              <p:nvPr/>
            </p:nvSpPr>
            <p:spPr bwMode="auto">
              <a:xfrm flipV="1">
                <a:off x="133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8" name="Line 1018"/>
              <p:cNvSpPr>
                <a:spLocks noChangeShapeType="1"/>
              </p:cNvSpPr>
              <p:nvPr/>
            </p:nvSpPr>
            <p:spPr bwMode="auto">
              <a:xfrm flipV="1">
                <a:off x="1333"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39" name="Line 1019"/>
              <p:cNvSpPr>
                <a:spLocks noChangeShapeType="1"/>
              </p:cNvSpPr>
              <p:nvPr/>
            </p:nvSpPr>
            <p:spPr bwMode="auto">
              <a:xfrm flipV="1">
                <a:off x="133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0" name="Line 1020"/>
              <p:cNvSpPr>
                <a:spLocks noChangeShapeType="1"/>
              </p:cNvSpPr>
              <p:nvPr/>
            </p:nvSpPr>
            <p:spPr bwMode="auto">
              <a:xfrm flipV="1">
                <a:off x="1337" y="6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1" name="Line 1021"/>
              <p:cNvSpPr>
                <a:spLocks noChangeShapeType="1"/>
              </p:cNvSpPr>
              <p:nvPr/>
            </p:nvSpPr>
            <p:spPr bwMode="auto">
              <a:xfrm flipV="1">
                <a:off x="1337"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2" name="Line 1022"/>
              <p:cNvSpPr>
                <a:spLocks noChangeShapeType="1"/>
              </p:cNvSpPr>
              <p:nvPr/>
            </p:nvSpPr>
            <p:spPr bwMode="auto">
              <a:xfrm flipV="1">
                <a:off x="133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3" name="Line 1023"/>
              <p:cNvSpPr>
                <a:spLocks noChangeShapeType="1"/>
              </p:cNvSpPr>
              <p:nvPr/>
            </p:nvSpPr>
            <p:spPr bwMode="auto">
              <a:xfrm flipV="1">
                <a:off x="1340"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4" name="Line 1024"/>
              <p:cNvSpPr>
                <a:spLocks noChangeShapeType="1"/>
              </p:cNvSpPr>
              <p:nvPr/>
            </p:nvSpPr>
            <p:spPr bwMode="auto">
              <a:xfrm flipV="1">
                <a:off x="1340"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5" name="Line 1025"/>
              <p:cNvSpPr>
                <a:spLocks noChangeShapeType="1"/>
              </p:cNvSpPr>
              <p:nvPr/>
            </p:nvSpPr>
            <p:spPr bwMode="auto">
              <a:xfrm flipV="1">
                <a:off x="1340"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6" name="Line 1026"/>
              <p:cNvSpPr>
                <a:spLocks noChangeShapeType="1"/>
              </p:cNvSpPr>
              <p:nvPr/>
            </p:nvSpPr>
            <p:spPr bwMode="auto">
              <a:xfrm flipV="1">
                <a:off x="1343"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7" name="Line 1027"/>
              <p:cNvSpPr>
                <a:spLocks noChangeShapeType="1"/>
              </p:cNvSpPr>
              <p:nvPr/>
            </p:nvSpPr>
            <p:spPr bwMode="auto">
              <a:xfrm flipV="1">
                <a:off x="1343"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8" name="Line 1028"/>
              <p:cNvSpPr>
                <a:spLocks noChangeShapeType="1"/>
              </p:cNvSpPr>
              <p:nvPr/>
            </p:nvSpPr>
            <p:spPr bwMode="auto">
              <a:xfrm flipV="1">
                <a:off x="1343"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49" name="Line 1029"/>
              <p:cNvSpPr>
                <a:spLocks noChangeShapeType="1"/>
              </p:cNvSpPr>
              <p:nvPr/>
            </p:nvSpPr>
            <p:spPr bwMode="auto">
              <a:xfrm flipV="1">
                <a:off x="1343"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0" name="Line 1030"/>
              <p:cNvSpPr>
                <a:spLocks noChangeShapeType="1"/>
              </p:cNvSpPr>
              <p:nvPr/>
            </p:nvSpPr>
            <p:spPr bwMode="auto">
              <a:xfrm flipV="1">
                <a:off x="1347"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1" name="Line 1031"/>
              <p:cNvSpPr>
                <a:spLocks noChangeShapeType="1"/>
              </p:cNvSpPr>
              <p:nvPr/>
            </p:nvSpPr>
            <p:spPr bwMode="auto">
              <a:xfrm flipV="1">
                <a:off x="1347"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2" name="Line 1032"/>
              <p:cNvSpPr>
                <a:spLocks noChangeShapeType="1"/>
              </p:cNvSpPr>
              <p:nvPr/>
            </p:nvSpPr>
            <p:spPr bwMode="auto">
              <a:xfrm flipV="1">
                <a:off x="134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3" name="Line 1033"/>
              <p:cNvSpPr>
                <a:spLocks noChangeShapeType="1"/>
              </p:cNvSpPr>
              <p:nvPr/>
            </p:nvSpPr>
            <p:spPr bwMode="auto">
              <a:xfrm flipV="1">
                <a:off x="1350"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4" name="Line 1034"/>
              <p:cNvSpPr>
                <a:spLocks noChangeShapeType="1"/>
              </p:cNvSpPr>
              <p:nvPr/>
            </p:nvSpPr>
            <p:spPr bwMode="auto">
              <a:xfrm flipV="1">
                <a:off x="1350" y="6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5" name="Line 1035"/>
              <p:cNvSpPr>
                <a:spLocks noChangeShapeType="1"/>
              </p:cNvSpPr>
              <p:nvPr/>
            </p:nvSpPr>
            <p:spPr bwMode="auto">
              <a:xfrm flipV="1">
                <a:off x="1350"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6" name="Line 1036"/>
              <p:cNvSpPr>
                <a:spLocks noChangeShapeType="1"/>
              </p:cNvSpPr>
              <p:nvPr/>
            </p:nvSpPr>
            <p:spPr bwMode="auto">
              <a:xfrm flipV="1">
                <a:off x="1350"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7" name="Line 1037"/>
              <p:cNvSpPr>
                <a:spLocks noChangeShapeType="1"/>
              </p:cNvSpPr>
              <p:nvPr/>
            </p:nvSpPr>
            <p:spPr bwMode="auto">
              <a:xfrm flipV="1">
                <a:off x="1353" y="6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8" name="Line 1038"/>
              <p:cNvSpPr>
                <a:spLocks noChangeShapeType="1"/>
              </p:cNvSpPr>
              <p:nvPr/>
            </p:nvSpPr>
            <p:spPr bwMode="auto">
              <a:xfrm flipV="1">
                <a:off x="1353"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59" name="Line 1039"/>
              <p:cNvSpPr>
                <a:spLocks noChangeShapeType="1"/>
              </p:cNvSpPr>
              <p:nvPr/>
            </p:nvSpPr>
            <p:spPr bwMode="auto">
              <a:xfrm flipV="1">
                <a:off x="135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0" name="Line 1040"/>
              <p:cNvSpPr>
                <a:spLocks noChangeShapeType="1"/>
              </p:cNvSpPr>
              <p:nvPr/>
            </p:nvSpPr>
            <p:spPr bwMode="auto">
              <a:xfrm flipV="1">
                <a:off x="135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1" name="Line 1041"/>
              <p:cNvSpPr>
                <a:spLocks noChangeShapeType="1"/>
              </p:cNvSpPr>
              <p:nvPr/>
            </p:nvSpPr>
            <p:spPr bwMode="auto">
              <a:xfrm flipV="1">
                <a:off x="1357" y="6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2" name="Line 1042"/>
              <p:cNvSpPr>
                <a:spLocks noChangeShapeType="1"/>
              </p:cNvSpPr>
              <p:nvPr/>
            </p:nvSpPr>
            <p:spPr bwMode="auto">
              <a:xfrm flipV="1">
                <a:off x="1357"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3" name="Line 1043"/>
              <p:cNvSpPr>
                <a:spLocks noChangeShapeType="1"/>
              </p:cNvSpPr>
              <p:nvPr/>
            </p:nvSpPr>
            <p:spPr bwMode="auto">
              <a:xfrm flipV="1">
                <a:off x="1357"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4" name="Line 1044"/>
              <p:cNvSpPr>
                <a:spLocks noChangeShapeType="1"/>
              </p:cNvSpPr>
              <p:nvPr/>
            </p:nvSpPr>
            <p:spPr bwMode="auto">
              <a:xfrm flipV="1">
                <a:off x="1360"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5" name="Line 1045"/>
              <p:cNvSpPr>
                <a:spLocks noChangeShapeType="1"/>
              </p:cNvSpPr>
              <p:nvPr/>
            </p:nvSpPr>
            <p:spPr bwMode="auto">
              <a:xfrm flipV="1">
                <a:off x="1360"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6" name="Line 1046"/>
              <p:cNvSpPr>
                <a:spLocks noChangeShapeType="1"/>
              </p:cNvSpPr>
              <p:nvPr/>
            </p:nvSpPr>
            <p:spPr bwMode="auto">
              <a:xfrm flipV="1">
                <a:off x="1360"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7" name="Line 1047"/>
              <p:cNvSpPr>
                <a:spLocks noChangeShapeType="1"/>
              </p:cNvSpPr>
              <p:nvPr/>
            </p:nvSpPr>
            <p:spPr bwMode="auto">
              <a:xfrm flipV="1">
                <a:off x="136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8" name="Line 1048"/>
              <p:cNvSpPr>
                <a:spLocks noChangeShapeType="1"/>
              </p:cNvSpPr>
              <p:nvPr/>
            </p:nvSpPr>
            <p:spPr bwMode="auto">
              <a:xfrm flipV="1">
                <a:off x="1363"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69" name="Line 1049"/>
              <p:cNvSpPr>
                <a:spLocks noChangeShapeType="1"/>
              </p:cNvSpPr>
              <p:nvPr/>
            </p:nvSpPr>
            <p:spPr bwMode="auto">
              <a:xfrm flipV="1">
                <a:off x="136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0" name="Line 1050"/>
              <p:cNvSpPr>
                <a:spLocks noChangeShapeType="1"/>
              </p:cNvSpPr>
              <p:nvPr/>
            </p:nvSpPr>
            <p:spPr bwMode="auto">
              <a:xfrm flipV="1">
                <a:off x="1363" y="6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1" name="Line 1051"/>
              <p:cNvSpPr>
                <a:spLocks noChangeShapeType="1"/>
              </p:cNvSpPr>
              <p:nvPr/>
            </p:nvSpPr>
            <p:spPr bwMode="auto">
              <a:xfrm flipV="1">
                <a:off x="1367"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2" name="Line 1052"/>
              <p:cNvSpPr>
                <a:spLocks noChangeShapeType="1"/>
              </p:cNvSpPr>
              <p:nvPr/>
            </p:nvSpPr>
            <p:spPr bwMode="auto">
              <a:xfrm flipV="1">
                <a:off x="136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3" name="Line 1053"/>
              <p:cNvSpPr>
                <a:spLocks noChangeShapeType="1"/>
              </p:cNvSpPr>
              <p:nvPr/>
            </p:nvSpPr>
            <p:spPr bwMode="auto">
              <a:xfrm flipV="1">
                <a:off x="1367" y="6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4" name="Line 1054"/>
              <p:cNvSpPr>
                <a:spLocks noChangeShapeType="1"/>
              </p:cNvSpPr>
              <p:nvPr/>
            </p:nvSpPr>
            <p:spPr bwMode="auto">
              <a:xfrm flipV="1">
                <a:off x="1370" y="605"/>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5" name="Line 1055"/>
              <p:cNvSpPr>
                <a:spLocks noChangeShapeType="1"/>
              </p:cNvSpPr>
              <p:nvPr/>
            </p:nvSpPr>
            <p:spPr bwMode="auto">
              <a:xfrm flipV="1">
                <a:off x="1370"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6" name="Line 1056"/>
              <p:cNvSpPr>
                <a:spLocks noChangeShapeType="1"/>
              </p:cNvSpPr>
              <p:nvPr/>
            </p:nvSpPr>
            <p:spPr bwMode="auto">
              <a:xfrm flipV="1">
                <a:off x="1370"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7" name="Line 1057"/>
              <p:cNvSpPr>
                <a:spLocks noChangeShapeType="1"/>
              </p:cNvSpPr>
              <p:nvPr/>
            </p:nvSpPr>
            <p:spPr bwMode="auto">
              <a:xfrm flipV="1">
                <a:off x="1373"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8" name="Line 1058"/>
              <p:cNvSpPr>
                <a:spLocks noChangeShapeType="1"/>
              </p:cNvSpPr>
              <p:nvPr/>
            </p:nvSpPr>
            <p:spPr bwMode="auto">
              <a:xfrm flipV="1">
                <a:off x="1373"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79" name="Line 1059"/>
              <p:cNvSpPr>
                <a:spLocks noChangeShapeType="1"/>
              </p:cNvSpPr>
              <p:nvPr/>
            </p:nvSpPr>
            <p:spPr bwMode="auto">
              <a:xfrm flipV="1">
                <a:off x="1373"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0" name="Line 1060"/>
              <p:cNvSpPr>
                <a:spLocks noChangeShapeType="1"/>
              </p:cNvSpPr>
              <p:nvPr/>
            </p:nvSpPr>
            <p:spPr bwMode="auto">
              <a:xfrm flipV="1">
                <a:off x="1373"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1" name="Line 1061"/>
              <p:cNvSpPr>
                <a:spLocks noChangeShapeType="1"/>
              </p:cNvSpPr>
              <p:nvPr/>
            </p:nvSpPr>
            <p:spPr bwMode="auto">
              <a:xfrm flipV="1">
                <a:off x="1377" y="6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2" name="Line 1062"/>
              <p:cNvSpPr>
                <a:spLocks noChangeShapeType="1"/>
              </p:cNvSpPr>
              <p:nvPr/>
            </p:nvSpPr>
            <p:spPr bwMode="auto">
              <a:xfrm flipV="1">
                <a:off x="137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3" name="Line 1063"/>
              <p:cNvSpPr>
                <a:spLocks noChangeShapeType="1"/>
              </p:cNvSpPr>
              <p:nvPr/>
            </p:nvSpPr>
            <p:spPr bwMode="auto">
              <a:xfrm flipV="1">
                <a:off x="1377" y="6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4" name="Line 1064"/>
              <p:cNvSpPr>
                <a:spLocks noChangeShapeType="1"/>
              </p:cNvSpPr>
              <p:nvPr/>
            </p:nvSpPr>
            <p:spPr bwMode="auto">
              <a:xfrm flipV="1">
                <a:off x="1380"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5" name="Line 1065"/>
              <p:cNvSpPr>
                <a:spLocks noChangeShapeType="1"/>
              </p:cNvSpPr>
              <p:nvPr/>
            </p:nvSpPr>
            <p:spPr bwMode="auto">
              <a:xfrm flipV="1">
                <a:off x="13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6" name="Line 1066"/>
              <p:cNvSpPr>
                <a:spLocks noChangeShapeType="1"/>
              </p:cNvSpPr>
              <p:nvPr/>
            </p:nvSpPr>
            <p:spPr bwMode="auto">
              <a:xfrm flipV="1">
                <a:off x="138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7" name="Line 1067"/>
              <p:cNvSpPr>
                <a:spLocks noChangeShapeType="1"/>
              </p:cNvSpPr>
              <p:nvPr/>
            </p:nvSpPr>
            <p:spPr bwMode="auto">
              <a:xfrm flipV="1">
                <a:off x="138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8" name="Line 1068"/>
              <p:cNvSpPr>
                <a:spLocks noChangeShapeType="1"/>
              </p:cNvSpPr>
              <p:nvPr/>
            </p:nvSpPr>
            <p:spPr bwMode="auto">
              <a:xfrm flipV="1">
                <a:off x="1383"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89" name="Line 1069"/>
              <p:cNvSpPr>
                <a:spLocks noChangeShapeType="1"/>
              </p:cNvSpPr>
              <p:nvPr/>
            </p:nvSpPr>
            <p:spPr bwMode="auto">
              <a:xfrm flipV="1">
                <a:off x="138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0" name="Line 1070"/>
              <p:cNvSpPr>
                <a:spLocks noChangeShapeType="1"/>
              </p:cNvSpPr>
              <p:nvPr/>
            </p:nvSpPr>
            <p:spPr bwMode="auto">
              <a:xfrm flipV="1">
                <a:off x="13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1" name="Line 1071"/>
              <p:cNvSpPr>
                <a:spLocks noChangeShapeType="1"/>
              </p:cNvSpPr>
              <p:nvPr/>
            </p:nvSpPr>
            <p:spPr bwMode="auto">
              <a:xfrm flipV="1">
                <a:off x="138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2" name="Line 1072"/>
              <p:cNvSpPr>
                <a:spLocks noChangeShapeType="1"/>
              </p:cNvSpPr>
              <p:nvPr/>
            </p:nvSpPr>
            <p:spPr bwMode="auto">
              <a:xfrm flipV="1">
                <a:off x="138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3" name="Line 1073"/>
              <p:cNvSpPr>
                <a:spLocks noChangeShapeType="1"/>
              </p:cNvSpPr>
              <p:nvPr/>
            </p:nvSpPr>
            <p:spPr bwMode="auto">
              <a:xfrm flipV="1">
                <a:off x="138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4" name="Line 1074"/>
              <p:cNvSpPr>
                <a:spLocks noChangeShapeType="1"/>
              </p:cNvSpPr>
              <p:nvPr/>
            </p:nvSpPr>
            <p:spPr bwMode="auto">
              <a:xfrm flipV="1">
                <a:off x="139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5" name="Line 1075"/>
              <p:cNvSpPr>
                <a:spLocks noChangeShapeType="1"/>
              </p:cNvSpPr>
              <p:nvPr/>
            </p:nvSpPr>
            <p:spPr bwMode="auto">
              <a:xfrm flipV="1">
                <a:off x="139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6" name="Line 1076"/>
              <p:cNvSpPr>
                <a:spLocks noChangeShapeType="1"/>
              </p:cNvSpPr>
              <p:nvPr/>
            </p:nvSpPr>
            <p:spPr bwMode="auto">
              <a:xfrm flipV="1">
                <a:off x="13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7" name="Line 1077"/>
              <p:cNvSpPr>
                <a:spLocks noChangeShapeType="1"/>
              </p:cNvSpPr>
              <p:nvPr/>
            </p:nvSpPr>
            <p:spPr bwMode="auto">
              <a:xfrm flipV="1">
                <a:off x="139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8" name="Line 1078"/>
              <p:cNvSpPr>
                <a:spLocks noChangeShapeType="1"/>
              </p:cNvSpPr>
              <p:nvPr/>
            </p:nvSpPr>
            <p:spPr bwMode="auto">
              <a:xfrm flipV="1">
                <a:off x="139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599" name="Line 1079"/>
              <p:cNvSpPr>
                <a:spLocks noChangeShapeType="1"/>
              </p:cNvSpPr>
              <p:nvPr/>
            </p:nvSpPr>
            <p:spPr bwMode="auto">
              <a:xfrm flipV="1">
                <a:off x="13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0" name="Line 1080"/>
              <p:cNvSpPr>
                <a:spLocks noChangeShapeType="1"/>
              </p:cNvSpPr>
              <p:nvPr/>
            </p:nvSpPr>
            <p:spPr bwMode="auto">
              <a:xfrm flipV="1">
                <a:off x="139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1" name="Line 1081"/>
              <p:cNvSpPr>
                <a:spLocks noChangeShapeType="1"/>
              </p:cNvSpPr>
              <p:nvPr/>
            </p:nvSpPr>
            <p:spPr bwMode="auto">
              <a:xfrm flipV="1">
                <a:off x="13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2" name="Line 1082"/>
              <p:cNvSpPr>
                <a:spLocks noChangeShapeType="1"/>
              </p:cNvSpPr>
              <p:nvPr/>
            </p:nvSpPr>
            <p:spPr bwMode="auto">
              <a:xfrm flipV="1">
                <a:off x="139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3" name="Line 1083"/>
              <p:cNvSpPr>
                <a:spLocks noChangeShapeType="1"/>
              </p:cNvSpPr>
              <p:nvPr/>
            </p:nvSpPr>
            <p:spPr bwMode="auto">
              <a:xfrm flipV="1">
                <a:off x="140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4" name="Line 1084"/>
              <p:cNvSpPr>
                <a:spLocks noChangeShapeType="1"/>
              </p:cNvSpPr>
              <p:nvPr/>
            </p:nvSpPr>
            <p:spPr bwMode="auto">
              <a:xfrm flipV="1">
                <a:off x="140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5" name="Line 1085"/>
              <p:cNvSpPr>
                <a:spLocks noChangeShapeType="1"/>
              </p:cNvSpPr>
              <p:nvPr/>
            </p:nvSpPr>
            <p:spPr bwMode="auto">
              <a:xfrm flipV="1">
                <a:off x="140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6" name="Line 1086"/>
              <p:cNvSpPr>
                <a:spLocks noChangeShapeType="1"/>
              </p:cNvSpPr>
              <p:nvPr/>
            </p:nvSpPr>
            <p:spPr bwMode="auto">
              <a:xfrm flipV="1">
                <a:off x="140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7" name="Line 1087"/>
              <p:cNvSpPr>
                <a:spLocks noChangeShapeType="1"/>
              </p:cNvSpPr>
              <p:nvPr/>
            </p:nvSpPr>
            <p:spPr bwMode="auto">
              <a:xfrm flipV="1">
                <a:off x="140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8" name="Line 1088"/>
              <p:cNvSpPr>
                <a:spLocks noChangeShapeType="1"/>
              </p:cNvSpPr>
              <p:nvPr/>
            </p:nvSpPr>
            <p:spPr bwMode="auto">
              <a:xfrm flipV="1">
                <a:off x="140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09" name="Line 1089"/>
              <p:cNvSpPr>
                <a:spLocks noChangeShapeType="1"/>
              </p:cNvSpPr>
              <p:nvPr/>
            </p:nvSpPr>
            <p:spPr bwMode="auto">
              <a:xfrm flipV="1">
                <a:off x="1403"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0" name="Line 1090"/>
              <p:cNvSpPr>
                <a:spLocks noChangeShapeType="1"/>
              </p:cNvSpPr>
              <p:nvPr/>
            </p:nvSpPr>
            <p:spPr bwMode="auto">
              <a:xfrm flipV="1">
                <a:off x="140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1" name="Line 1091"/>
              <p:cNvSpPr>
                <a:spLocks noChangeShapeType="1"/>
              </p:cNvSpPr>
              <p:nvPr/>
            </p:nvSpPr>
            <p:spPr bwMode="auto">
              <a:xfrm flipV="1">
                <a:off x="140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2" name="Line 1092"/>
              <p:cNvSpPr>
                <a:spLocks noChangeShapeType="1"/>
              </p:cNvSpPr>
              <p:nvPr/>
            </p:nvSpPr>
            <p:spPr bwMode="auto">
              <a:xfrm flipV="1">
                <a:off x="14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3" name="Line 1093"/>
              <p:cNvSpPr>
                <a:spLocks noChangeShapeType="1"/>
              </p:cNvSpPr>
              <p:nvPr/>
            </p:nvSpPr>
            <p:spPr bwMode="auto">
              <a:xfrm flipV="1">
                <a:off x="140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4" name="Line 1094"/>
              <p:cNvSpPr>
                <a:spLocks noChangeShapeType="1"/>
              </p:cNvSpPr>
              <p:nvPr/>
            </p:nvSpPr>
            <p:spPr bwMode="auto">
              <a:xfrm flipV="1">
                <a:off x="141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5" name="Line 1095"/>
              <p:cNvSpPr>
                <a:spLocks noChangeShapeType="1"/>
              </p:cNvSpPr>
              <p:nvPr/>
            </p:nvSpPr>
            <p:spPr bwMode="auto">
              <a:xfrm flipV="1">
                <a:off x="141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6" name="Line 1096"/>
              <p:cNvSpPr>
                <a:spLocks noChangeShapeType="1"/>
              </p:cNvSpPr>
              <p:nvPr/>
            </p:nvSpPr>
            <p:spPr bwMode="auto">
              <a:xfrm flipV="1">
                <a:off x="141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7" name="Line 1097"/>
              <p:cNvSpPr>
                <a:spLocks noChangeShapeType="1"/>
              </p:cNvSpPr>
              <p:nvPr/>
            </p:nvSpPr>
            <p:spPr bwMode="auto">
              <a:xfrm flipV="1">
                <a:off x="141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8" name="Line 1098"/>
              <p:cNvSpPr>
                <a:spLocks noChangeShapeType="1"/>
              </p:cNvSpPr>
              <p:nvPr/>
            </p:nvSpPr>
            <p:spPr bwMode="auto">
              <a:xfrm flipV="1">
                <a:off x="14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19" name="Line 1099"/>
              <p:cNvSpPr>
                <a:spLocks noChangeShapeType="1"/>
              </p:cNvSpPr>
              <p:nvPr/>
            </p:nvSpPr>
            <p:spPr bwMode="auto">
              <a:xfrm flipV="1">
                <a:off x="141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0" name="Line 1100"/>
              <p:cNvSpPr>
                <a:spLocks noChangeShapeType="1"/>
              </p:cNvSpPr>
              <p:nvPr/>
            </p:nvSpPr>
            <p:spPr bwMode="auto">
              <a:xfrm flipV="1">
                <a:off x="141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1" name="Line 1101"/>
              <p:cNvSpPr>
                <a:spLocks noChangeShapeType="1"/>
              </p:cNvSpPr>
              <p:nvPr/>
            </p:nvSpPr>
            <p:spPr bwMode="auto">
              <a:xfrm flipV="1">
                <a:off x="141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2" name="Line 1102"/>
              <p:cNvSpPr>
                <a:spLocks noChangeShapeType="1"/>
              </p:cNvSpPr>
              <p:nvPr/>
            </p:nvSpPr>
            <p:spPr bwMode="auto">
              <a:xfrm flipV="1">
                <a:off x="141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3" name="Line 1103"/>
              <p:cNvSpPr>
                <a:spLocks noChangeShapeType="1"/>
              </p:cNvSpPr>
              <p:nvPr/>
            </p:nvSpPr>
            <p:spPr bwMode="auto">
              <a:xfrm flipV="1">
                <a:off x="141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4" name="Line 1104"/>
              <p:cNvSpPr>
                <a:spLocks noChangeShapeType="1"/>
              </p:cNvSpPr>
              <p:nvPr/>
            </p:nvSpPr>
            <p:spPr bwMode="auto">
              <a:xfrm flipV="1">
                <a:off x="14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5" name="Line 1105"/>
              <p:cNvSpPr>
                <a:spLocks noChangeShapeType="1"/>
              </p:cNvSpPr>
              <p:nvPr/>
            </p:nvSpPr>
            <p:spPr bwMode="auto">
              <a:xfrm flipV="1">
                <a:off x="142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6" name="Line 1106"/>
              <p:cNvSpPr>
                <a:spLocks noChangeShapeType="1"/>
              </p:cNvSpPr>
              <p:nvPr/>
            </p:nvSpPr>
            <p:spPr bwMode="auto">
              <a:xfrm flipV="1">
                <a:off x="142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7" name="Line 1107"/>
              <p:cNvSpPr>
                <a:spLocks noChangeShapeType="1"/>
              </p:cNvSpPr>
              <p:nvPr/>
            </p:nvSpPr>
            <p:spPr bwMode="auto">
              <a:xfrm flipV="1">
                <a:off x="1420"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8" name="Line 1108"/>
              <p:cNvSpPr>
                <a:spLocks noChangeShapeType="1"/>
              </p:cNvSpPr>
              <p:nvPr/>
            </p:nvSpPr>
            <p:spPr bwMode="auto">
              <a:xfrm flipV="1">
                <a:off x="142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29" name="Line 1109"/>
              <p:cNvSpPr>
                <a:spLocks noChangeShapeType="1"/>
              </p:cNvSpPr>
              <p:nvPr/>
            </p:nvSpPr>
            <p:spPr bwMode="auto">
              <a:xfrm flipV="1">
                <a:off x="142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0" name="Line 1110"/>
              <p:cNvSpPr>
                <a:spLocks noChangeShapeType="1"/>
              </p:cNvSpPr>
              <p:nvPr/>
            </p:nvSpPr>
            <p:spPr bwMode="auto">
              <a:xfrm flipV="1">
                <a:off x="142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1" name="Line 1111"/>
              <p:cNvSpPr>
                <a:spLocks noChangeShapeType="1"/>
              </p:cNvSpPr>
              <p:nvPr/>
            </p:nvSpPr>
            <p:spPr bwMode="auto">
              <a:xfrm flipV="1">
                <a:off x="142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2" name="Line 1112"/>
              <p:cNvSpPr>
                <a:spLocks noChangeShapeType="1"/>
              </p:cNvSpPr>
              <p:nvPr/>
            </p:nvSpPr>
            <p:spPr bwMode="auto">
              <a:xfrm flipV="1">
                <a:off x="142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3" name="Line 1113"/>
              <p:cNvSpPr>
                <a:spLocks noChangeShapeType="1"/>
              </p:cNvSpPr>
              <p:nvPr/>
            </p:nvSpPr>
            <p:spPr bwMode="auto">
              <a:xfrm flipV="1">
                <a:off x="142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4" name="Line 1114"/>
              <p:cNvSpPr>
                <a:spLocks noChangeShapeType="1"/>
              </p:cNvSpPr>
              <p:nvPr/>
            </p:nvSpPr>
            <p:spPr bwMode="auto">
              <a:xfrm flipV="1">
                <a:off x="14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5" name="Line 1115"/>
              <p:cNvSpPr>
                <a:spLocks noChangeShapeType="1"/>
              </p:cNvSpPr>
              <p:nvPr/>
            </p:nvSpPr>
            <p:spPr bwMode="auto">
              <a:xfrm flipV="1">
                <a:off x="1430"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6" name="Line 1116"/>
              <p:cNvSpPr>
                <a:spLocks noChangeShapeType="1"/>
              </p:cNvSpPr>
              <p:nvPr/>
            </p:nvSpPr>
            <p:spPr bwMode="auto">
              <a:xfrm flipV="1">
                <a:off x="14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7" name="Line 1117"/>
              <p:cNvSpPr>
                <a:spLocks noChangeShapeType="1"/>
              </p:cNvSpPr>
              <p:nvPr/>
            </p:nvSpPr>
            <p:spPr bwMode="auto">
              <a:xfrm flipV="1">
                <a:off x="14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8" name="Line 1118"/>
              <p:cNvSpPr>
                <a:spLocks noChangeShapeType="1"/>
              </p:cNvSpPr>
              <p:nvPr/>
            </p:nvSpPr>
            <p:spPr bwMode="auto">
              <a:xfrm flipV="1">
                <a:off x="143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39" name="Line 1119"/>
              <p:cNvSpPr>
                <a:spLocks noChangeShapeType="1"/>
              </p:cNvSpPr>
              <p:nvPr/>
            </p:nvSpPr>
            <p:spPr bwMode="auto">
              <a:xfrm flipV="1">
                <a:off x="1433"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0" name="Line 1120"/>
              <p:cNvSpPr>
                <a:spLocks noChangeShapeType="1"/>
              </p:cNvSpPr>
              <p:nvPr/>
            </p:nvSpPr>
            <p:spPr bwMode="auto">
              <a:xfrm flipV="1">
                <a:off x="143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1" name="Line 1121"/>
              <p:cNvSpPr>
                <a:spLocks noChangeShapeType="1"/>
              </p:cNvSpPr>
              <p:nvPr/>
            </p:nvSpPr>
            <p:spPr bwMode="auto">
              <a:xfrm flipV="1">
                <a:off x="143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2" name="Line 1122"/>
              <p:cNvSpPr>
                <a:spLocks noChangeShapeType="1"/>
              </p:cNvSpPr>
              <p:nvPr/>
            </p:nvSpPr>
            <p:spPr bwMode="auto">
              <a:xfrm flipV="1">
                <a:off x="143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3" name="Line 1123"/>
              <p:cNvSpPr>
                <a:spLocks noChangeShapeType="1"/>
              </p:cNvSpPr>
              <p:nvPr/>
            </p:nvSpPr>
            <p:spPr bwMode="auto">
              <a:xfrm flipV="1">
                <a:off x="143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4" name="Line 1124"/>
              <p:cNvSpPr>
                <a:spLocks noChangeShapeType="1"/>
              </p:cNvSpPr>
              <p:nvPr/>
            </p:nvSpPr>
            <p:spPr bwMode="auto">
              <a:xfrm flipV="1">
                <a:off x="143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5" name="Line 1125"/>
              <p:cNvSpPr>
                <a:spLocks noChangeShapeType="1"/>
              </p:cNvSpPr>
              <p:nvPr/>
            </p:nvSpPr>
            <p:spPr bwMode="auto">
              <a:xfrm flipV="1">
                <a:off x="144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6" name="Line 1126"/>
              <p:cNvSpPr>
                <a:spLocks noChangeShapeType="1"/>
              </p:cNvSpPr>
              <p:nvPr/>
            </p:nvSpPr>
            <p:spPr bwMode="auto">
              <a:xfrm flipV="1">
                <a:off x="1440"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7" name="Line 1127"/>
              <p:cNvSpPr>
                <a:spLocks noChangeShapeType="1"/>
              </p:cNvSpPr>
              <p:nvPr/>
            </p:nvSpPr>
            <p:spPr bwMode="auto">
              <a:xfrm flipV="1">
                <a:off x="14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8" name="Line 1128"/>
              <p:cNvSpPr>
                <a:spLocks noChangeShapeType="1"/>
              </p:cNvSpPr>
              <p:nvPr/>
            </p:nvSpPr>
            <p:spPr bwMode="auto">
              <a:xfrm flipV="1">
                <a:off x="144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49" name="Line 1129"/>
              <p:cNvSpPr>
                <a:spLocks noChangeShapeType="1"/>
              </p:cNvSpPr>
              <p:nvPr/>
            </p:nvSpPr>
            <p:spPr bwMode="auto">
              <a:xfrm flipV="1">
                <a:off x="144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0" name="Line 1130"/>
              <p:cNvSpPr>
                <a:spLocks noChangeShapeType="1"/>
              </p:cNvSpPr>
              <p:nvPr/>
            </p:nvSpPr>
            <p:spPr bwMode="auto">
              <a:xfrm flipV="1">
                <a:off x="144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1" name="Line 1131"/>
              <p:cNvSpPr>
                <a:spLocks noChangeShapeType="1"/>
              </p:cNvSpPr>
              <p:nvPr/>
            </p:nvSpPr>
            <p:spPr bwMode="auto">
              <a:xfrm flipV="1">
                <a:off x="144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2" name="Line 1132"/>
              <p:cNvSpPr>
                <a:spLocks noChangeShapeType="1"/>
              </p:cNvSpPr>
              <p:nvPr/>
            </p:nvSpPr>
            <p:spPr bwMode="auto">
              <a:xfrm flipV="1">
                <a:off x="14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3" name="Line 1133"/>
              <p:cNvSpPr>
                <a:spLocks noChangeShapeType="1"/>
              </p:cNvSpPr>
              <p:nvPr/>
            </p:nvSpPr>
            <p:spPr bwMode="auto">
              <a:xfrm flipV="1">
                <a:off x="144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4" name="Line 1134"/>
              <p:cNvSpPr>
                <a:spLocks noChangeShapeType="1"/>
              </p:cNvSpPr>
              <p:nvPr/>
            </p:nvSpPr>
            <p:spPr bwMode="auto">
              <a:xfrm flipV="1">
                <a:off x="144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5" name="Line 1135"/>
              <p:cNvSpPr>
                <a:spLocks noChangeShapeType="1"/>
              </p:cNvSpPr>
              <p:nvPr/>
            </p:nvSpPr>
            <p:spPr bwMode="auto">
              <a:xfrm flipV="1">
                <a:off x="144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6" name="Line 1136"/>
              <p:cNvSpPr>
                <a:spLocks noChangeShapeType="1"/>
              </p:cNvSpPr>
              <p:nvPr/>
            </p:nvSpPr>
            <p:spPr bwMode="auto">
              <a:xfrm flipV="1">
                <a:off x="145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7" name="Line 1137"/>
              <p:cNvSpPr>
                <a:spLocks noChangeShapeType="1"/>
              </p:cNvSpPr>
              <p:nvPr/>
            </p:nvSpPr>
            <p:spPr bwMode="auto">
              <a:xfrm flipV="1">
                <a:off x="145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8" name="Line 1138"/>
              <p:cNvSpPr>
                <a:spLocks noChangeShapeType="1"/>
              </p:cNvSpPr>
              <p:nvPr/>
            </p:nvSpPr>
            <p:spPr bwMode="auto">
              <a:xfrm flipV="1">
                <a:off x="1450"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59" name="Line 1139"/>
              <p:cNvSpPr>
                <a:spLocks noChangeShapeType="1"/>
              </p:cNvSpPr>
              <p:nvPr/>
            </p:nvSpPr>
            <p:spPr bwMode="auto">
              <a:xfrm flipV="1">
                <a:off x="145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0" name="Line 1140"/>
              <p:cNvSpPr>
                <a:spLocks noChangeShapeType="1"/>
              </p:cNvSpPr>
              <p:nvPr/>
            </p:nvSpPr>
            <p:spPr bwMode="auto">
              <a:xfrm flipV="1">
                <a:off x="145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1" name="Line 1141"/>
              <p:cNvSpPr>
                <a:spLocks noChangeShapeType="1"/>
              </p:cNvSpPr>
              <p:nvPr/>
            </p:nvSpPr>
            <p:spPr bwMode="auto">
              <a:xfrm flipV="1">
                <a:off x="145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2" name="Line 1142"/>
              <p:cNvSpPr>
                <a:spLocks noChangeShapeType="1"/>
              </p:cNvSpPr>
              <p:nvPr/>
            </p:nvSpPr>
            <p:spPr bwMode="auto">
              <a:xfrm flipV="1">
                <a:off x="145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3" name="Line 1143"/>
              <p:cNvSpPr>
                <a:spLocks noChangeShapeType="1"/>
              </p:cNvSpPr>
              <p:nvPr/>
            </p:nvSpPr>
            <p:spPr bwMode="auto">
              <a:xfrm flipV="1">
                <a:off x="145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4" name="Line 1144"/>
              <p:cNvSpPr>
                <a:spLocks noChangeShapeType="1"/>
              </p:cNvSpPr>
              <p:nvPr/>
            </p:nvSpPr>
            <p:spPr bwMode="auto">
              <a:xfrm flipV="1">
                <a:off x="145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5" name="Line 1145"/>
              <p:cNvSpPr>
                <a:spLocks noChangeShapeType="1"/>
              </p:cNvSpPr>
              <p:nvPr/>
            </p:nvSpPr>
            <p:spPr bwMode="auto">
              <a:xfrm flipV="1">
                <a:off x="145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6" name="Line 1146"/>
              <p:cNvSpPr>
                <a:spLocks noChangeShapeType="1"/>
              </p:cNvSpPr>
              <p:nvPr/>
            </p:nvSpPr>
            <p:spPr bwMode="auto">
              <a:xfrm flipV="1">
                <a:off x="14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7" name="Line 1147"/>
              <p:cNvSpPr>
                <a:spLocks noChangeShapeType="1"/>
              </p:cNvSpPr>
              <p:nvPr/>
            </p:nvSpPr>
            <p:spPr bwMode="auto">
              <a:xfrm flipV="1">
                <a:off x="1460"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8" name="Line 1148"/>
              <p:cNvSpPr>
                <a:spLocks noChangeShapeType="1"/>
              </p:cNvSpPr>
              <p:nvPr/>
            </p:nvSpPr>
            <p:spPr bwMode="auto">
              <a:xfrm flipV="1">
                <a:off x="146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69" name="Line 1149"/>
              <p:cNvSpPr>
                <a:spLocks noChangeShapeType="1"/>
              </p:cNvSpPr>
              <p:nvPr/>
            </p:nvSpPr>
            <p:spPr bwMode="auto">
              <a:xfrm flipV="1">
                <a:off x="146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0" name="Line 1150"/>
              <p:cNvSpPr>
                <a:spLocks noChangeShapeType="1"/>
              </p:cNvSpPr>
              <p:nvPr/>
            </p:nvSpPr>
            <p:spPr bwMode="auto">
              <a:xfrm flipV="1">
                <a:off x="1463"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1" name="Line 1151"/>
              <p:cNvSpPr>
                <a:spLocks noChangeShapeType="1"/>
              </p:cNvSpPr>
              <p:nvPr/>
            </p:nvSpPr>
            <p:spPr bwMode="auto">
              <a:xfrm flipV="1">
                <a:off x="146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2" name="Line 1152"/>
              <p:cNvSpPr>
                <a:spLocks noChangeShapeType="1"/>
              </p:cNvSpPr>
              <p:nvPr/>
            </p:nvSpPr>
            <p:spPr bwMode="auto">
              <a:xfrm flipV="1">
                <a:off x="146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3" name="Line 1153"/>
              <p:cNvSpPr>
                <a:spLocks noChangeShapeType="1"/>
              </p:cNvSpPr>
              <p:nvPr/>
            </p:nvSpPr>
            <p:spPr bwMode="auto">
              <a:xfrm flipV="1">
                <a:off x="1467"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4" name="Line 1154"/>
              <p:cNvSpPr>
                <a:spLocks noChangeShapeType="1"/>
              </p:cNvSpPr>
              <p:nvPr/>
            </p:nvSpPr>
            <p:spPr bwMode="auto">
              <a:xfrm flipV="1">
                <a:off x="146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5" name="Line 1155"/>
              <p:cNvSpPr>
                <a:spLocks noChangeShapeType="1"/>
              </p:cNvSpPr>
              <p:nvPr/>
            </p:nvSpPr>
            <p:spPr bwMode="auto">
              <a:xfrm flipV="1">
                <a:off x="14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6" name="Line 1156"/>
              <p:cNvSpPr>
                <a:spLocks noChangeShapeType="1"/>
              </p:cNvSpPr>
              <p:nvPr/>
            </p:nvSpPr>
            <p:spPr bwMode="auto">
              <a:xfrm flipV="1">
                <a:off x="146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7" name="Line 1157"/>
              <p:cNvSpPr>
                <a:spLocks noChangeShapeType="1"/>
              </p:cNvSpPr>
              <p:nvPr/>
            </p:nvSpPr>
            <p:spPr bwMode="auto">
              <a:xfrm flipV="1">
                <a:off x="14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8" name="Line 1158"/>
              <p:cNvSpPr>
                <a:spLocks noChangeShapeType="1"/>
              </p:cNvSpPr>
              <p:nvPr/>
            </p:nvSpPr>
            <p:spPr bwMode="auto">
              <a:xfrm flipV="1">
                <a:off x="147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79" name="Line 1159"/>
              <p:cNvSpPr>
                <a:spLocks noChangeShapeType="1"/>
              </p:cNvSpPr>
              <p:nvPr/>
            </p:nvSpPr>
            <p:spPr bwMode="auto">
              <a:xfrm flipV="1">
                <a:off x="147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0" name="Line 1160"/>
              <p:cNvSpPr>
                <a:spLocks noChangeShapeType="1"/>
              </p:cNvSpPr>
              <p:nvPr/>
            </p:nvSpPr>
            <p:spPr bwMode="auto">
              <a:xfrm flipV="1">
                <a:off x="147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1" name="Line 1161"/>
              <p:cNvSpPr>
                <a:spLocks noChangeShapeType="1"/>
              </p:cNvSpPr>
              <p:nvPr/>
            </p:nvSpPr>
            <p:spPr bwMode="auto">
              <a:xfrm flipV="1">
                <a:off x="147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2" name="Line 1162"/>
              <p:cNvSpPr>
                <a:spLocks noChangeShapeType="1"/>
              </p:cNvSpPr>
              <p:nvPr/>
            </p:nvSpPr>
            <p:spPr bwMode="auto">
              <a:xfrm flipV="1">
                <a:off x="147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3" name="Line 1163"/>
              <p:cNvSpPr>
                <a:spLocks noChangeShapeType="1"/>
              </p:cNvSpPr>
              <p:nvPr/>
            </p:nvSpPr>
            <p:spPr bwMode="auto">
              <a:xfrm flipV="1">
                <a:off x="147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4" name="Line 1164"/>
              <p:cNvSpPr>
                <a:spLocks noChangeShapeType="1"/>
              </p:cNvSpPr>
              <p:nvPr/>
            </p:nvSpPr>
            <p:spPr bwMode="auto">
              <a:xfrm flipV="1">
                <a:off x="147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5" name="Line 1165"/>
              <p:cNvSpPr>
                <a:spLocks noChangeShapeType="1"/>
              </p:cNvSpPr>
              <p:nvPr/>
            </p:nvSpPr>
            <p:spPr bwMode="auto">
              <a:xfrm flipV="1">
                <a:off x="147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6" name="Line 1166"/>
              <p:cNvSpPr>
                <a:spLocks noChangeShapeType="1"/>
              </p:cNvSpPr>
              <p:nvPr/>
            </p:nvSpPr>
            <p:spPr bwMode="auto">
              <a:xfrm flipV="1">
                <a:off x="147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7" name="Line 1167"/>
              <p:cNvSpPr>
                <a:spLocks noChangeShapeType="1"/>
              </p:cNvSpPr>
              <p:nvPr/>
            </p:nvSpPr>
            <p:spPr bwMode="auto">
              <a:xfrm flipV="1">
                <a:off x="14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8" name="Line 1168"/>
              <p:cNvSpPr>
                <a:spLocks noChangeShapeType="1"/>
              </p:cNvSpPr>
              <p:nvPr/>
            </p:nvSpPr>
            <p:spPr bwMode="auto">
              <a:xfrm flipV="1">
                <a:off x="148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89" name="Line 1169"/>
              <p:cNvSpPr>
                <a:spLocks noChangeShapeType="1"/>
              </p:cNvSpPr>
              <p:nvPr/>
            </p:nvSpPr>
            <p:spPr bwMode="auto">
              <a:xfrm flipV="1">
                <a:off x="148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0" name="Line 1170"/>
              <p:cNvSpPr>
                <a:spLocks noChangeShapeType="1"/>
              </p:cNvSpPr>
              <p:nvPr/>
            </p:nvSpPr>
            <p:spPr bwMode="auto">
              <a:xfrm flipV="1">
                <a:off x="1483"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1" name="Line 1171"/>
              <p:cNvSpPr>
                <a:spLocks noChangeShapeType="1"/>
              </p:cNvSpPr>
              <p:nvPr/>
            </p:nvSpPr>
            <p:spPr bwMode="auto">
              <a:xfrm flipV="1">
                <a:off x="148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2" name="Line 1172"/>
              <p:cNvSpPr>
                <a:spLocks noChangeShapeType="1"/>
              </p:cNvSpPr>
              <p:nvPr/>
            </p:nvSpPr>
            <p:spPr bwMode="auto">
              <a:xfrm flipV="1">
                <a:off x="148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3" name="Line 1173"/>
              <p:cNvSpPr>
                <a:spLocks noChangeShapeType="1"/>
              </p:cNvSpPr>
              <p:nvPr/>
            </p:nvSpPr>
            <p:spPr bwMode="auto">
              <a:xfrm flipV="1">
                <a:off x="148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4" name="Line 1174"/>
              <p:cNvSpPr>
                <a:spLocks noChangeShapeType="1"/>
              </p:cNvSpPr>
              <p:nvPr/>
            </p:nvSpPr>
            <p:spPr bwMode="auto">
              <a:xfrm flipV="1">
                <a:off x="148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5" name="Line 1175"/>
              <p:cNvSpPr>
                <a:spLocks noChangeShapeType="1"/>
              </p:cNvSpPr>
              <p:nvPr/>
            </p:nvSpPr>
            <p:spPr bwMode="auto">
              <a:xfrm flipV="1">
                <a:off x="148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6" name="Line 1176"/>
              <p:cNvSpPr>
                <a:spLocks noChangeShapeType="1"/>
              </p:cNvSpPr>
              <p:nvPr/>
            </p:nvSpPr>
            <p:spPr bwMode="auto">
              <a:xfrm flipV="1">
                <a:off x="148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7" name="Line 1177"/>
              <p:cNvSpPr>
                <a:spLocks noChangeShapeType="1"/>
              </p:cNvSpPr>
              <p:nvPr/>
            </p:nvSpPr>
            <p:spPr bwMode="auto">
              <a:xfrm flipV="1">
                <a:off x="149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8" name="Line 1178"/>
              <p:cNvSpPr>
                <a:spLocks noChangeShapeType="1"/>
              </p:cNvSpPr>
              <p:nvPr/>
            </p:nvSpPr>
            <p:spPr bwMode="auto">
              <a:xfrm flipV="1">
                <a:off x="149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699" name="Line 1179"/>
              <p:cNvSpPr>
                <a:spLocks noChangeShapeType="1"/>
              </p:cNvSpPr>
              <p:nvPr/>
            </p:nvSpPr>
            <p:spPr bwMode="auto">
              <a:xfrm flipV="1">
                <a:off x="1490"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0" name="Line 1180"/>
              <p:cNvSpPr>
                <a:spLocks noChangeShapeType="1"/>
              </p:cNvSpPr>
              <p:nvPr/>
            </p:nvSpPr>
            <p:spPr bwMode="auto">
              <a:xfrm flipV="1">
                <a:off x="149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1" name="Line 1181"/>
              <p:cNvSpPr>
                <a:spLocks noChangeShapeType="1"/>
              </p:cNvSpPr>
              <p:nvPr/>
            </p:nvSpPr>
            <p:spPr bwMode="auto">
              <a:xfrm flipV="1">
                <a:off x="149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2" name="Line 1182"/>
              <p:cNvSpPr>
                <a:spLocks noChangeShapeType="1"/>
              </p:cNvSpPr>
              <p:nvPr/>
            </p:nvSpPr>
            <p:spPr bwMode="auto">
              <a:xfrm flipV="1">
                <a:off x="149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3" name="Line 1183"/>
              <p:cNvSpPr>
                <a:spLocks noChangeShapeType="1"/>
              </p:cNvSpPr>
              <p:nvPr/>
            </p:nvSpPr>
            <p:spPr bwMode="auto">
              <a:xfrm flipV="1">
                <a:off x="149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4" name="Line 1184"/>
              <p:cNvSpPr>
                <a:spLocks noChangeShapeType="1"/>
              </p:cNvSpPr>
              <p:nvPr/>
            </p:nvSpPr>
            <p:spPr bwMode="auto">
              <a:xfrm flipV="1">
                <a:off x="149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5" name="Line 1185"/>
              <p:cNvSpPr>
                <a:spLocks noChangeShapeType="1"/>
              </p:cNvSpPr>
              <p:nvPr/>
            </p:nvSpPr>
            <p:spPr bwMode="auto">
              <a:xfrm flipV="1">
                <a:off x="149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6" name="Line 1186"/>
              <p:cNvSpPr>
                <a:spLocks noChangeShapeType="1"/>
              </p:cNvSpPr>
              <p:nvPr/>
            </p:nvSpPr>
            <p:spPr bwMode="auto">
              <a:xfrm flipV="1">
                <a:off x="149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7" name="Line 1187"/>
              <p:cNvSpPr>
                <a:spLocks noChangeShapeType="1"/>
              </p:cNvSpPr>
              <p:nvPr/>
            </p:nvSpPr>
            <p:spPr bwMode="auto">
              <a:xfrm flipV="1">
                <a:off x="150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8" name="Line 1188"/>
              <p:cNvSpPr>
                <a:spLocks noChangeShapeType="1"/>
              </p:cNvSpPr>
              <p:nvPr/>
            </p:nvSpPr>
            <p:spPr bwMode="auto">
              <a:xfrm flipV="1">
                <a:off x="150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09" name="Line 1189"/>
              <p:cNvSpPr>
                <a:spLocks noChangeShapeType="1"/>
              </p:cNvSpPr>
              <p:nvPr/>
            </p:nvSpPr>
            <p:spPr bwMode="auto">
              <a:xfrm flipV="1">
                <a:off x="15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0" name="Line 1190"/>
              <p:cNvSpPr>
                <a:spLocks noChangeShapeType="1"/>
              </p:cNvSpPr>
              <p:nvPr/>
            </p:nvSpPr>
            <p:spPr bwMode="auto">
              <a:xfrm flipV="1">
                <a:off x="150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1" name="Line 1191"/>
              <p:cNvSpPr>
                <a:spLocks noChangeShapeType="1"/>
              </p:cNvSpPr>
              <p:nvPr/>
            </p:nvSpPr>
            <p:spPr bwMode="auto">
              <a:xfrm flipV="1">
                <a:off x="15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2" name="Line 1192"/>
              <p:cNvSpPr>
                <a:spLocks noChangeShapeType="1"/>
              </p:cNvSpPr>
              <p:nvPr/>
            </p:nvSpPr>
            <p:spPr bwMode="auto">
              <a:xfrm flipV="1">
                <a:off x="150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3" name="Line 1193"/>
              <p:cNvSpPr>
                <a:spLocks noChangeShapeType="1"/>
              </p:cNvSpPr>
              <p:nvPr/>
            </p:nvSpPr>
            <p:spPr bwMode="auto">
              <a:xfrm flipV="1">
                <a:off x="1503"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4" name="Line 1194"/>
              <p:cNvSpPr>
                <a:spLocks noChangeShapeType="1"/>
              </p:cNvSpPr>
              <p:nvPr/>
            </p:nvSpPr>
            <p:spPr bwMode="auto">
              <a:xfrm flipV="1">
                <a:off x="150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5" name="Line 1195"/>
              <p:cNvSpPr>
                <a:spLocks noChangeShapeType="1"/>
              </p:cNvSpPr>
              <p:nvPr/>
            </p:nvSpPr>
            <p:spPr bwMode="auto">
              <a:xfrm flipV="1">
                <a:off x="15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6" name="Line 1196"/>
              <p:cNvSpPr>
                <a:spLocks noChangeShapeType="1"/>
              </p:cNvSpPr>
              <p:nvPr/>
            </p:nvSpPr>
            <p:spPr bwMode="auto">
              <a:xfrm flipV="1">
                <a:off x="15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7" name="Line 1197"/>
              <p:cNvSpPr>
                <a:spLocks noChangeShapeType="1"/>
              </p:cNvSpPr>
              <p:nvPr/>
            </p:nvSpPr>
            <p:spPr bwMode="auto">
              <a:xfrm flipV="1">
                <a:off x="150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8" name="Line 1198"/>
              <p:cNvSpPr>
                <a:spLocks noChangeShapeType="1"/>
              </p:cNvSpPr>
              <p:nvPr/>
            </p:nvSpPr>
            <p:spPr bwMode="auto">
              <a:xfrm flipV="1">
                <a:off x="151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19" name="Line 1199"/>
              <p:cNvSpPr>
                <a:spLocks noChangeShapeType="1"/>
              </p:cNvSpPr>
              <p:nvPr/>
            </p:nvSpPr>
            <p:spPr bwMode="auto">
              <a:xfrm flipV="1">
                <a:off x="1510"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0" name="Line 1200"/>
              <p:cNvSpPr>
                <a:spLocks noChangeShapeType="1"/>
              </p:cNvSpPr>
              <p:nvPr/>
            </p:nvSpPr>
            <p:spPr bwMode="auto">
              <a:xfrm flipV="1">
                <a:off x="151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1" name="Line 1201"/>
              <p:cNvSpPr>
                <a:spLocks noChangeShapeType="1"/>
              </p:cNvSpPr>
              <p:nvPr/>
            </p:nvSpPr>
            <p:spPr bwMode="auto">
              <a:xfrm flipV="1">
                <a:off x="151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2" name="Line 1202"/>
              <p:cNvSpPr>
                <a:spLocks noChangeShapeType="1"/>
              </p:cNvSpPr>
              <p:nvPr/>
            </p:nvSpPr>
            <p:spPr bwMode="auto">
              <a:xfrm flipV="1">
                <a:off x="1513"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3" name="Line 1203"/>
              <p:cNvSpPr>
                <a:spLocks noChangeShapeType="1"/>
              </p:cNvSpPr>
              <p:nvPr/>
            </p:nvSpPr>
            <p:spPr bwMode="auto">
              <a:xfrm flipV="1">
                <a:off x="151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4" name="Line 1204"/>
              <p:cNvSpPr>
                <a:spLocks noChangeShapeType="1"/>
              </p:cNvSpPr>
              <p:nvPr/>
            </p:nvSpPr>
            <p:spPr bwMode="auto">
              <a:xfrm flipV="1">
                <a:off x="1513"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5" name="Line 1205"/>
              <p:cNvSpPr>
                <a:spLocks noChangeShapeType="1"/>
              </p:cNvSpPr>
              <p:nvPr/>
            </p:nvSpPr>
            <p:spPr bwMode="auto">
              <a:xfrm flipV="1">
                <a:off x="151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6" name="Line 1206"/>
              <p:cNvSpPr>
                <a:spLocks noChangeShapeType="1"/>
              </p:cNvSpPr>
              <p:nvPr/>
            </p:nvSpPr>
            <p:spPr bwMode="auto">
              <a:xfrm flipV="1">
                <a:off x="151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7" name="Line 1207"/>
              <p:cNvSpPr>
                <a:spLocks noChangeShapeType="1"/>
              </p:cNvSpPr>
              <p:nvPr/>
            </p:nvSpPr>
            <p:spPr bwMode="auto">
              <a:xfrm flipV="1">
                <a:off x="151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8" name="Line 1208"/>
              <p:cNvSpPr>
                <a:spLocks noChangeShapeType="1"/>
              </p:cNvSpPr>
              <p:nvPr/>
            </p:nvSpPr>
            <p:spPr bwMode="auto">
              <a:xfrm flipV="1">
                <a:off x="152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29" name="Line 1209"/>
              <p:cNvSpPr>
                <a:spLocks noChangeShapeType="1"/>
              </p:cNvSpPr>
              <p:nvPr/>
            </p:nvSpPr>
            <p:spPr bwMode="auto">
              <a:xfrm flipV="1">
                <a:off x="152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0" name="Line 1210"/>
              <p:cNvSpPr>
                <a:spLocks noChangeShapeType="1"/>
              </p:cNvSpPr>
              <p:nvPr/>
            </p:nvSpPr>
            <p:spPr bwMode="auto">
              <a:xfrm flipV="1">
                <a:off x="152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1" name="Line 1211"/>
              <p:cNvSpPr>
                <a:spLocks noChangeShapeType="1"/>
              </p:cNvSpPr>
              <p:nvPr/>
            </p:nvSpPr>
            <p:spPr bwMode="auto">
              <a:xfrm flipV="1">
                <a:off x="152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732" name="Group 1212"/>
            <p:cNvGrpSpPr>
              <a:grpSpLocks/>
            </p:cNvGrpSpPr>
            <p:nvPr/>
          </p:nvGrpSpPr>
          <p:grpSpPr bwMode="auto">
            <a:xfrm>
              <a:off x="1435" y="1887"/>
              <a:ext cx="206" cy="115"/>
              <a:chOff x="1523" y="642"/>
              <a:chExt cx="192" cy="107"/>
            </a:xfrm>
          </p:grpSpPr>
          <p:sp>
            <p:nvSpPr>
              <p:cNvPr id="5996733" name="Line 1213"/>
              <p:cNvSpPr>
                <a:spLocks noChangeShapeType="1"/>
              </p:cNvSpPr>
              <p:nvPr/>
            </p:nvSpPr>
            <p:spPr bwMode="auto">
              <a:xfrm flipV="1">
                <a:off x="152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4" name="Line 1214"/>
              <p:cNvSpPr>
                <a:spLocks noChangeShapeType="1"/>
              </p:cNvSpPr>
              <p:nvPr/>
            </p:nvSpPr>
            <p:spPr bwMode="auto">
              <a:xfrm flipV="1">
                <a:off x="152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5" name="Line 1215"/>
              <p:cNvSpPr>
                <a:spLocks noChangeShapeType="1"/>
              </p:cNvSpPr>
              <p:nvPr/>
            </p:nvSpPr>
            <p:spPr bwMode="auto">
              <a:xfrm flipV="1">
                <a:off x="152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6" name="Line 1216"/>
              <p:cNvSpPr>
                <a:spLocks noChangeShapeType="1"/>
              </p:cNvSpPr>
              <p:nvPr/>
            </p:nvSpPr>
            <p:spPr bwMode="auto">
              <a:xfrm flipV="1">
                <a:off x="152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7" name="Line 1217"/>
              <p:cNvSpPr>
                <a:spLocks noChangeShapeType="1"/>
              </p:cNvSpPr>
              <p:nvPr/>
            </p:nvSpPr>
            <p:spPr bwMode="auto">
              <a:xfrm flipV="1">
                <a:off x="15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8" name="Line 1218"/>
              <p:cNvSpPr>
                <a:spLocks noChangeShapeType="1"/>
              </p:cNvSpPr>
              <p:nvPr/>
            </p:nvSpPr>
            <p:spPr bwMode="auto">
              <a:xfrm flipV="1">
                <a:off x="152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39" name="Line 1219"/>
              <p:cNvSpPr>
                <a:spLocks noChangeShapeType="1"/>
              </p:cNvSpPr>
              <p:nvPr/>
            </p:nvSpPr>
            <p:spPr bwMode="auto">
              <a:xfrm flipV="1">
                <a:off x="152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0" name="Line 1220"/>
              <p:cNvSpPr>
                <a:spLocks noChangeShapeType="1"/>
              </p:cNvSpPr>
              <p:nvPr/>
            </p:nvSpPr>
            <p:spPr bwMode="auto">
              <a:xfrm flipV="1">
                <a:off x="153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1" name="Line 1221"/>
              <p:cNvSpPr>
                <a:spLocks noChangeShapeType="1"/>
              </p:cNvSpPr>
              <p:nvPr/>
            </p:nvSpPr>
            <p:spPr bwMode="auto">
              <a:xfrm flipV="1">
                <a:off x="153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2" name="Line 1222"/>
              <p:cNvSpPr>
                <a:spLocks noChangeShapeType="1"/>
              </p:cNvSpPr>
              <p:nvPr/>
            </p:nvSpPr>
            <p:spPr bwMode="auto">
              <a:xfrm flipV="1">
                <a:off x="1530"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3" name="Line 1223"/>
              <p:cNvSpPr>
                <a:spLocks noChangeShapeType="1"/>
              </p:cNvSpPr>
              <p:nvPr/>
            </p:nvSpPr>
            <p:spPr bwMode="auto">
              <a:xfrm flipV="1">
                <a:off x="153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4" name="Line 1224"/>
              <p:cNvSpPr>
                <a:spLocks noChangeShapeType="1"/>
              </p:cNvSpPr>
              <p:nvPr/>
            </p:nvSpPr>
            <p:spPr bwMode="auto">
              <a:xfrm flipV="1">
                <a:off x="153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5" name="Line 1225"/>
              <p:cNvSpPr>
                <a:spLocks noChangeShapeType="1"/>
              </p:cNvSpPr>
              <p:nvPr/>
            </p:nvSpPr>
            <p:spPr bwMode="auto">
              <a:xfrm flipV="1">
                <a:off x="15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6" name="Line 1226"/>
              <p:cNvSpPr>
                <a:spLocks noChangeShapeType="1"/>
              </p:cNvSpPr>
              <p:nvPr/>
            </p:nvSpPr>
            <p:spPr bwMode="auto">
              <a:xfrm flipV="1">
                <a:off x="1533"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7" name="Line 1227"/>
              <p:cNvSpPr>
                <a:spLocks noChangeShapeType="1"/>
              </p:cNvSpPr>
              <p:nvPr/>
            </p:nvSpPr>
            <p:spPr bwMode="auto">
              <a:xfrm flipV="1">
                <a:off x="153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8" name="Line 1228"/>
              <p:cNvSpPr>
                <a:spLocks noChangeShapeType="1"/>
              </p:cNvSpPr>
              <p:nvPr/>
            </p:nvSpPr>
            <p:spPr bwMode="auto">
              <a:xfrm flipV="1">
                <a:off x="153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49" name="Line 1229"/>
              <p:cNvSpPr>
                <a:spLocks noChangeShapeType="1"/>
              </p:cNvSpPr>
              <p:nvPr/>
            </p:nvSpPr>
            <p:spPr bwMode="auto">
              <a:xfrm flipV="1">
                <a:off x="153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0" name="Line 1230"/>
              <p:cNvSpPr>
                <a:spLocks noChangeShapeType="1"/>
              </p:cNvSpPr>
              <p:nvPr/>
            </p:nvSpPr>
            <p:spPr bwMode="auto">
              <a:xfrm flipV="1">
                <a:off x="154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1" name="Line 1231"/>
              <p:cNvSpPr>
                <a:spLocks noChangeShapeType="1"/>
              </p:cNvSpPr>
              <p:nvPr/>
            </p:nvSpPr>
            <p:spPr bwMode="auto">
              <a:xfrm flipV="1">
                <a:off x="154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2" name="Line 1232"/>
              <p:cNvSpPr>
                <a:spLocks noChangeShapeType="1"/>
              </p:cNvSpPr>
              <p:nvPr/>
            </p:nvSpPr>
            <p:spPr bwMode="auto">
              <a:xfrm flipV="1">
                <a:off x="154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3" name="Line 1233"/>
              <p:cNvSpPr>
                <a:spLocks noChangeShapeType="1"/>
              </p:cNvSpPr>
              <p:nvPr/>
            </p:nvSpPr>
            <p:spPr bwMode="auto">
              <a:xfrm flipV="1">
                <a:off x="154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4" name="Line 1234"/>
              <p:cNvSpPr>
                <a:spLocks noChangeShapeType="1"/>
              </p:cNvSpPr>
              <p:nvPr/>
            </p:nvSpPr>
            <p:spPr bwMode="auto">
              <a:xfrm flipV="1">
                <a:off x="154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5" name="Line 1235"/>
              <p:cNvSpPr>
                <a:spLocks noChangeShapeType="1"/>
              </p:cNvSpPr>
              <p:nvPr/>
            </p:nvSpPr>
            <p:spPr bwMode="auto">
              <a:xfrm flipV="1">
                <a:off x="154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6" name="Line 1236"/>
              <p:cNvSpPr>
                <a:spLocks noChangeShapeType="1"/>
              </p:cNvSpPr>
              <p:nvPr/>
            </p:nvSpPr>
            <p:spPr bwMode="auto">
              <a:xfrm flipV="1">
                <a:off x="154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7" name="Line 1237"/>
              <p:cNvSpPr>
                <a:spLocks noChangeShapeType="1"/>
              </p:cNvSpPr>
              <p:nvPr/>
            </p:nvSpPr>
            <p:spPr bwMode="auto">
              <a:xfrm flipV="1">
                <a:off x="15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8" name="Line 1238"/>
              <p:cNvSpPr>
                <a:spLocks noChangeShapeType="1"/>
              </p:cNvSpPr>
              <p:nvPr/>
            </p:nvSpPr>
            <p:spPr bwMode="auto">
              <a:xfrm flipV="1">
                <a:off x="154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59" name="Line 1239"/>
              <p:cNvSpPr>
                <a:spLocks noChangeShapeType="1"/>
              </p:cNvSpPr>
              <p:nvPr/>
            </p:nvSpPr>
            <p:spPr bwMode="auto">
              <a:xfrm flipV="1">
                <a:off x="154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0" name="Line 1240"/>
              <p:cNvSpPr>
                <a:spLocks noChangeShapeType="1"/>
              </p:cNvSpPr>
              <p:nvPr/>
            </p:nvSpPr>
            <p:spPr bwMode="auto">
              <a:xfrm flipV="1">
                <a:off x="15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1" name="Line 1241"/>
              <p:cNvSpPr>
                <a:spLocks noChangeShapeType="1"/>
              </p:cNvSpPr>
              <p:nvPr/>
            </p:nvSpPr>
            <p:spPr bwMode="auto">
              <a:xfrm flipV="1">
                <a:off x="155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2" name="Line 1242"/>
              <p:cNvSpPr>
                <a:spLocks noChangeShapeType="1"/>
              </p:cNvSpPr>
              <p:nvPr/>
            </p:nvSpPr>
            <p:spPr bwMode="auto">
              <a:xfrm flipV="1">
                <a:off x="15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3" name="Line 1243"/>
              <p:cNvSpPr>
                <a:spLocks noChangeShapeType="1"/>
              </p:cNvSpPr>
              <p:nvPr/>
            </p:nvSpPr>
            <p:spPr bwMode="auto">
              <a:xfrm flipV="1">
                <a:off x="155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4" name="Line 1244"/>
              <p:cNvSpPr>
                <a:spLocks noChangeShapeType="1"/>
              </p:cNvSpPr>
              <p:nvPr/>
            </p:nvSpPr>
            <p:spPr bwMode="auto">
              <a:xfrm flipV="1">
                <a:off x="155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5" name="Line 1245"/>
              <p:cNvSpPr>
                <a:spLocks noChangeShapeType="1"/>
              </p:cNvSpPr>
              <p:nvPr/>
            </p:nvSpPr>
            <p:spPr bwMode="auto">
              <a:xfrm flipV="1">
                <a:off x="15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6" name="Line 1246"/>
              <p:cNvSpPr>
                <a:spLocks noChangeShapeType="1"/>
              </p:cNvSpPr>
              <p:nvPr/>
            </p:nvSpPr>
            <p:spPr bwMode="auto">
              <a:xfrm flipV="1">
                <a:off x="15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7" name="Line 1247"/>
              <p:cNvSpPr>
                <a:spLocks noChangeShapeType="1"/>
              </p:cNvSpPr>
              <p:nvPr/>
            </p:nvSpPr>
            <p:spPr bwMode="auto">
              <a:xfrm flipV="1">
                <a:off x="1554"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8" name="Line 1248"/>
              <p:cNvSpPr>
                <a:spLocks noChangeShapeType="1"/>
              </p:cNvSpPr>
              <p:nvPr/>
            </p:nvSpPr>
            <p:spPr bwMode="auto">
              <a:xfrm flipV="1">
                <a:off x="155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69" name="Line 1249"/>
              <p:cNvSpPr>
                <a:spLocks noChangeShapeType="1"/>
              </p:cNvSpPr>
              <p:nvPr/>
            </p:nvSpPr>
            <p:spPr bwMode="auto">
              <a:xfrm flipV="1">
                <a:off x="155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0" name="Line 1250"/>
              <p:cNvSpPr>
                <a:spLocks noChangeShapeType="1"/>
              </p:cNvSpPr>
              <p:nvPr/>
            </p:nvSpPr>
            <p:spPr bwMode="auto">
              <a:xfrm flipV="1">
                <a:off x="155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1" name="Line 1251"/>
              <p:cNvSpPr>
                <a:spLocks noChangeShapeType="1"/>
              </p:cNvSpPr>
              <p:nvPr/>
            </p:nvSpPr>
            <p:spPr bwMode="auto">
              <a:xfrm flipV="1">
                <a:off x="156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2" name="Line 1252"/>
              <p:cNvSpPr>
                <a:spLocks noChangeShapeType="1"/>
              </p:cNvSpPr>
              <p:nvPr/>
            </p:nvSpPr>
            <p:spPr bwMode="auto">
              <a:xfrm flipV="1">
                <a:off x="156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3" name="Line 1253"/>
              <p:cNvSpPr>
                <a:spLocks noChangeShapeType="1"/>
              </p:cNvSpPr>
              <p:nvPr/>
            </p:nvSpPr>
            <p:spPr bwMode="auto">
              <a:xfrm flipV="1">
                <a:off x="156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4" name="Line 1254"/>
              <p:cNvSpPr>
                <a:spLocks noChangeShapeType="1"/>
              </p:cNvSpPr>
              <p:nvPr/>
            </p:nvSpPr>
            <p:spPr bwMode="auto">
              <a:xfrm flipV="1">
                <a:off x="156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5" name="Line 1255"/>
              <p:cNvSpPr>
                <a:spLocks noChangeShapeType="1"/>
              </p:cNvSpPr>
              <p:nvPr/>
            </p:nvSpPr>
            <p:spPr bwMode="auto">
              <a:xfrm flipV="1">
                <a:off x="1564"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6" name="Line 1256"/>
              <p:cNvSpPr>
                <a:spLocks noChangeShapeType="1"/>
              </p:cNvSpPr>
              <p:nvPr/>
            </p:nvSpPr>
            <p:spPr bwMode="auto">
              <a:xfrm flipV="1">
                <a:off x="1564"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7" name="Line 1257"/>
              <p:cNvSpPr>
                <a:spLocks noChangeShapeType="1"/>
              </p:cNvSpPr>
              <p:nvPr/>
            </p:nvSpPr>
            <p:spPr bwMode="auto">
              <a:xfrm flipV="1">
                <a:off x="156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8" name="Line 1258"/>
              <p:cNvSpPr>
                <a:spLocks noChangeShapeType="1"/>
              </p:cNvSpPr>
              <p:nvPr/>
            </p:nvSpPr>
            <p:spPr bwMode="auto">
              <a:xfrm flipV="1">
                <a:off x="156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79" name="Line 1259"/>
              <p:cNvSpPr>
                <a:spLocks noChangeShapeType="1"/>
              </p:cNvSpPr>
              <p:nvPr/>
            </p:nvSpPr>
            <p:spPr bwMode="auto">
              <a:xfrm flipV="1">
                <a:off x="15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0" name="Line 1260"/>
              <p:cNvSpPr>
                <a:spLocks noChangeShapeType="1"/>
              </p:cNvSpPr>
              <p:nvPr/>
            </p:nvSpPr>
            <p:spPr bwMode="auto">
              <a:xfrm flipV="1">
                <a:off x="156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1" name="Line 1261"/>
              <p:cNvSpPr>
                <a:spLocks noChangeShapeType="1"/>
              </p:cNvSpPr>
              <p:nvPr/>
            </p:nvSpPr>
            <p:spPr bwMode="auto">
              <a:xfrm flipV="1">
                <a:off x="156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2" name="Line 1262"/>
              <p:cNvSpPr>
                <a:spLocks noChangeShapeType="1"/>
              </p:cNvSpPr>
              <p:nvPr/>
            </p:nvSpPr>
            <p:spPr bwMode="auto">
              <a:xfrm flipV="1">
                <a:off x="157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3" name="Line 1263"/>
              <p:cNvSpPr>
                <a:spLocks noChangeShapeType="1"/>
              </p:cNvSpPr>
              <p:nvPr/>
            </p:nvSpPr>
            <p:spPr bwMode="auto">
              <a:xfrm flipV="1">
                <a:off x="157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4" name="Line 1264"/>
              <p:cNvSpPr>
                <a:spLocks noChangeShapeType="1"/>
              </p:cNvSpPr>
              <p:nvPr/>
            </p:nvSpPr>
            <p:spPr bwMode="auto">
              <a:xfrm flipV="1">
                <a:off x="157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5" name="Line 1265"/>
              <p:cNvSpPr>
                <a:spLocks noChangeShapeType="1"/>
              </p:cNvSpPr>
              <p:nvPr/>
            </p:nvSpPr>
            <p:spPr bwMode="auto">
              <a:xfrm flipV="1">
                <a:off x="157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6" name="Line 1266"/>
              <p:cNvSpPr>
                <a:spLocks noChangeShapeType="1"/>
              </p:cNvSpPr>
              <p:nvPr/>
            </p:nvSpPr>
            <p:spPr bwMode="auto">
              <a:xfrm flipV="1">
                <a:off x="15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7" name="Line 1267"/>
              <p:cNvSpPr>
                <a:spLocks noChangeShapeType="1"/>
              </p:cNvSpPr>
              <p:nvPr/>
            </p:nvSpPr>
            <p:spPr bwMode="auto">
              <a:xfrm flipV="1">
                <a:off x="1574"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8" name="Line 1268"/>
              <p:cNvSpPr>
                <a:spLocks noChangeShapeType="1"/>
              </p:cNvSpPr>
              <p:nvPr/>
            </p:nvSpPr>
            <p:spPr bwMode="auto">
              <a:xfrm flipV="1">
                <a:off x="157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89" name="Line 1269"/>
              <p:cNvSpPr>
                <a:spLocks noChangeShapeType="1"/>
              </p:cNvSpPr>
              <p:nvPr/>
            </p:nvSpPr>
            <p:spPr bwMode="auto">
              <a:xfrm flipV="1">
                <a:off x="15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0" name="Line 1270"/>
              <p:cNvSpPr>
                <a:spLocks noChangeShapeType="1"/>
              </p:cNvSpPr>
              <p:nvPr/>
            </p:nvSpPr>
            <p:spPr bwMode="auto">
              <a:xfrm flipV="1">
                <a:off x="157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1" name="Line 1271"/>
              <p:cNvSpPr>
                <a:spLocks noChangeShapeType="1"/>
              </p:cNvSpPr>
              <p:nvPr/>
            </p:nvSpPr>
            <p:spPr bwMode="auto">
              <a:xfrm flipV="1">
                <a:off x="157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2" name="Line 1272"/>
              <p:cNvSpPr>
                <a:spLocks noChangeShapeType="1"/>
              </p:cNvSpPr>
              <p:nvPr/>
            </p:nvSpPr>
            <p:spPr bwMode="auto">
              <a:xfrm flipV="1">
                <a:off x="158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3" name="Line 1273"/>
              <p:cNvSpPr>
                <a:spLocks noChangeShapeType="1"/>
              </p:cNvSpPr>
              <p:nvPr/>
            </p:nvSpPr>
            <p:spPr bwMode="auto">
              <a:xfrm flipV="1">
                <a:off x="15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4" name="Line 1274"/>
              <p:cNvSpPr>
                <a:spLocks noChangeShapeType="1"/>
              </p:cNvSpPr>
              <p:nvPr/>
            </p:nvSpPr>
            <p:spPr bwMode="auto">
              <a:xfrm flipV="1">
                <a:off x="158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5" name="Line 1275"/>
              <p:cNvSpPr>
                <a:spLocks noChangeShapeType="1"/>
              </p:cNvSpPr>
              <p:nvPr/>
            </p:nvSpPr>
            <p:spPr bwMode="auto">
              <a:xfrm flipV="1">
                <a:off x="1580"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6" name="Line 1276"/>
              <p:cNvSpPr>
                <a:spLocks noChangeShapeType="1"/>
              </p:cNvSpPr>
              <p:nvPr/>
            </p:nvSpPr>
            <p:spPr bwMode="auto">
              <a:xfrm flipV="1">
                <a:off x="158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7" name="Line 1277"/>
              <p:cNvSpPr>
                <a:spLocks noChangeShapeType="1"/>
              </p:cNvSpPr>
              <p:nvPr/>
            </p:nvSpPr>
            <p:spPr bwMode="auto">
              <a:xfrm flipV="1">
                <a:off x="158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8" name="Line 1278"/>
              <p:cNvSpPr>
                <a:spLocks noChangeShapeType="1"/>
              </p:cNvSpPr>
              <p:nvPr/>
            </p:nvSpPr>
            <p:spPr bwMode="auto">
              <a:xfrm flipV="1">
                <a:off x="15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799" name="Line 1279"/>
              <p:cNvSpPr>
                <a:spLocks noChangeShapeType="1"/>
              </p:cNvSpPr>
              <p:nvPr/>
            </p:nvSpPr>
            <p:spPr bwMode="auto">
              <a:xfrm flipV="1">
                <a:off x="158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0" name="Line 1280"/>
              <p:cNvSpPr>
                <a:spLocks noChangeShapeType="1"/>
              </p:cNvSpPr>
              <p:nvPr/>
            </p:nvSpPr>
            <p:spPr bwMode="auto">
              <a:xfrm flipV="1">
                <a:off x="158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1" name="Line 1281"/>
              <p:cNvSpPr>
                <a:spLocks noChangeShapeType="1"/>
              </p:cNvSpPr>
              <p:nvPr/>
            </p:nvSpPr>
            <p:spPr bwMode="auto">
              <a:xfrm flipV="1">
                <a:off x="158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2" name="Line 1282"/>
              <p:cNvSpPr>
                <a:spLocks noChangeShapeType="1"/>
              </p:cNvSpPr>
              <p:nvPr/>
            </p:nvSpPr>
            <p:spPr bwMode="auto">
              <a:xfrm flipV="1">
                <a:off x="15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3" name="Line 1283"/>
              <p:cNvSpPr>
                <a:spLocks noChangeShapeType="1"/>
              </p:cNvSpPr>
              <p:nvPr/>
            </p:nvSpPr>
            <p:spPr bwMode="auto">
              <a:xfrm flipV="1">
                <a:off x="15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4" name="Line 1284"/>
              <p:cNvSpPr>
                <a:spLocks noChangeShapeType="1"/>
              </p:cNvSpPr>
              <p:nvPr/>
            </p:nvSpPr>
            <p:spPr bwMode="auto">
              <a:xfrm flipV="1">
                <a:off x="159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5" name="Line 1285"/>
              <p:cNvSpPr>
                <a:spLocks noChangeShapeType="1"/>
              </p:cNvSpPr>
              <p:nvPr/>
            </p:nvSpPr>
            <p:spPr bwMode="auto">
              <a:xfrm flipV="1">
                <a:off x="159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6" name="Line 1286"/>
              <p:cNvSpPr>
                <a:spLocks noChangeShapeType="1"/>
              </p:cNvSpPr>
              <p:nvPr/>
            </p:nvSpPr>
            <p:spPr bwMode="auto">
              <a:xfrm flipV="1">
                <a:off x="159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7" name="Line 1287"/>
              <p:cNvSpPr>
                <a:spLocks noChangeShapeType="1"/>
              </p:cNvSpPr>
              <p:nvPr/>
            </p:nvSpPr>
            <p:spPr bwMode="auto">
              <a:xfrm flipV="1">
                <a:off x="159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8" name="Line 1288"/>
              <p:cNvSpPr>
                <a:spLocks noChangeShapeType="1"/>
              </p:cNvSpPr>
              <p:nvPr/>
            </p:nvSpPr>
            <p:spPr bwMode="auto">
              <a:xfrm flipV="1">
                <a:off x="159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09" name="Line 1289"/>
              <p:cNvSpPr>
                <a:spLocks noChangeShapeType="1"/>
              </p:cNvSpPr>
              <p:nvPr/>
            </p:nvSpPr>
            <p:spPr bwMode="auto">
              <a:xfrm flipV="1">
                <a:off x="159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0" name="Line 1290"/>
              <p:cNvSpPr>
                <a:spLocks noChangeShapeType="1"/>
              </p:cNvSpPr>
              <p:nvPr/>
            </p:nvSpPr>
            <p:spPr bwMode="auto">
              <a:xfrm flipV="1">
                <a:off x="159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1" name="Line 1291"/>
              <p:cNvSpPr>
                <a:spLocks noChangeShapeType="1"/>
              </p:cNvSpPr>
              <p:nvPr/>
            </p:nvSpPr>
            <p:spPr bwMode="auto">
              <a:xfrm flipV="1">
                <a:off x="159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2" name="Line 1292"/>
              <p:cNvSpPr>
                <a:spLocks noChangeShapeType="1"/>
              </p:cNvSpPr>
              <p:nvPr/>
            </p:nvSpPr>
            <p:spPr bwMode="auto">
              <a:xfrm flipV="1">
                <a:off x="159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3" name="Line 1293"/>
              <p:cNvSpPr>
                <a:spLocks noChangeShapeType="1"/>
              </p:cNvSpPr>
              <p:nvPr/>
            </p:nvSpPr>
            <p:spPr bwMode="auto">
              <a:xfrm flipV="1">
                <a:off x="160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4" name="Line 1294"/>
              <p:cNvSpPr>
                <a:spLocks noChangeShapeType="1"/>
              </p:cNvSpPr>
              <p:nvPr/>
            </p:nvSpPr>
            <p:spPr bwMode="auto">
              <a:xfrm flipV="1">
                <a:off x="160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5" name="Line 1295"/>
              <p:cNvSpPr>
                <a:spLocks noChangeShapeType="1"/>
              </p:cNvSpPr>
              <p:nvPr/>
            </p:nvSpPr>
            <p:spPr bwMode="auto">
              <a:xfrm flipV="1">
                <a:off x="1600"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6" name="Line 1296"/>
              <p:cNvSpPr>
                <a:spLocks noChangeShapeType="1"/>
              </p:cNvSpPr>
              <p:nvPr/>
            </p:nvSpPr>
            <p:spPr bwMode="auto">
              <a:xfrm flipV="1">
                <a:off x="160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7" name="Line 1297"/>
              <p:cNvSpPr>
                <a:spLocks noChangeShapeType="1"/>
              </p:cNvSpPr>
              <p:nvPr/>
            </p:nvSpPr>
            <p:spPr bwMode="auto">
              <a:xfrm flipV="1">
                <a:off x="160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8" name="Line 1298"/>
              <p:cNvSpPr>
                <a:spLocks noChangeShapeType="1"/>
              </p:cNvSpPr>
              <p:nvPr/>
            </p:nvSpPr>
            <p:spPr bwMode="auto">
              <a:xfrm flipV="1">
                <a:off x="160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19" name="Line 1299"/>
              <p:cNvSpPr>
                <a:spLocks noChangeShapeType="1"/>
              </p:cNvSpPr>
              <p:nvPr/>
            </p:nvSpPr>
            <p:spPr bwMode="auto">
              <a:xfrm flipV="1">
                <a:off x="160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0" name="Line 1300"/>
              <p:cNvSpPr>
                <a:spLocks noChangeShapeType="1"/>
              </p:cNvSpPr>
              <p:nvPr/>
            </p:nvSpPr>
            <p:spPr bwMode="auto">
              <a:xfrm flipV="1">
                <a:off x="16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1" name="Line 1301"/>
              <p:cNvSpPr>
                <a:spLocks noChangeShapeType="1"/>
              </p:cNvSpPr>
              <p:nvPr/>
            </p:nvSpPr>
            <p:spPr bwMode="auto">
              <a:xfrm flipV="1">
                <a:off x="160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2" name="Line 1302"/>
              <p:cNvSpPr>
                <a:spLocks noChangeShapeType="1"/>
              </p:cNvSpPr>
              <p:nvPr/>
            </p:nvSpPr>
            <p:spPr bwMode="auto">
              <a:xfrm flipV="1">
                <a:off x="160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3" name="Line 1303"/>
              <p:cNvSpPr>
                <a:spLocks noChangeShapeType="1"/>
              </p:cNvSpPr>
              <p:nvPr/>
            </p:nvSpPr>
            <p:spPr bwMode="auto">
              <a:xfrm flipV="1">
                <a:off x="1610"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4" name="Line 1304"/>
              <p:cNvSpPr>
                <a:spLocks noChangeShapeType="1"/>
              </p:cNvSpPr>
              <p:nvPr/>
            </p:nvSpPr>
            <p:spPr bwMode="auto">
              <a:xfrm flipV="1">
                <a:off x="161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5" name="Line 1305"/>
              <p:cNvSpPr>
                <a:spLocks noChangeShapeType="1"/>
              </p:cNvSpPr>
              <p:nvPr/>
            </p:nvSpPr>
            <p:spPr bwMode="auto">
              <a:xfrm flipV="1">
                <a:off x="161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6" name="Line 1306"/>
              <p:cNvSpPr>
                <a:spLocks noChangeShapeType="1"/>
              </p:cNvSpPr>
              <p:nvPr/>
            </p:nvSpPr>
            <p:spPr bwMode="auto">
              <a:xfrm flipV="1">
                <a:off x="161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7" name="Line 1307"/>
              <p:cNvSpPr>
                <a:spLocks noChangeShapeType="1"/>
              </p:cNvSpPr>
              <p:nvPr/>
            </p:nvSpPr>
            <p:spPr bwMode="auto">
              <a:xfrm flipV="1">
                <a:off x="161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8" name="Line 1308"/>
              <p:cNvSpPr>
                <a:spLocks noChangeShapeType="1"/>
              </p:cNvSpPr>
              <p:nvPr/>
            </p:nvSpPr>
            <p:spPr bwMode="auto">
              <a:xfrm flipV="1">
                <a:off x="161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29" name="Line 1309"/>
              <p:cNvSpPr>
                <a:spLocks noChangeShapeType="1"/>
              </p:cNvSpPr>
              <p:nvPr/>
            </p:nvSpPr>
            <p:spPr bwMode="auto">
              <a:xfrm flipV="1">
                <a:off x="161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0" name="Line 1310"/>
              <p:cNvSpPr>
                <a:spLocks noChangeShapeType="1"/>
              </p:cNvSpPr>
              <p:nvPr/>
            </p:nvSpPr>
            <p:spPr bwMode="auto">
              <a:xfrm flipV="1">
                <a:off x="161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1" name="Line 1311"/>
              <p:cNvSpPr>
                <a:spLocks noChangeShapeType="1"/>
              </p:cNvSpPr>
              <p:nvPr/>
            </p:nvSpPr>
            <p:spPr bwMode="auto">
              <a:xfrm flipV="1">
                <a:off x="161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2" name="Line 1312"/>
              <p:cNvSpPr>
                <a:spLocks noChangeShapeType="1"/>
              </p:cNvSpPr>
              <p:nvPr/>
            </p:nvSpPr>
            <p:spPr bwMode="auto">
              <a:xfrm flipV="1">
                <a:off x="161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3" name="Line 1313"/>
              <p:cNvSpPr>
                <a:spLocks noChangeShapeType="1"/>
              </p:cNvSpPr>
              <p:nvPr/>
            </p:nvSpPr>
            <p:spPr bwMode="auto">
              <a:xfrm flipV="1">
                <a:off x="16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4" name="Line 1314"/>
              <p:cNvSpPr>
                <a:spLocks noChangeShapeType="1"/>
              </p:cNvSpPr>
              <p:nvPr/>
            </p:nvSpPr>
            <p:spPr bwMode="auto">
              <a:xfrm flipV="1">
                <a:off x="162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5" name="Line 1315"/>
              <p:cNvSpPr>
                <a:spLocks noChangeShapeType="1"/>
              </p:cNvSpPr>
              <p:nvPr/>
            </p:nvSpPr>
            <p:spPr bwMode="auto">
              <a:xfrm flipV="1">
                <a:off x="162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6" name="Line 1316"/>
              <p:cNvSpPr>
                <a:spLocks noChangeShapeType="1"/>
              </p:cNvSpPr>
              <p:nvPr/>
            </p:nvSpPr>
            <p:spPr bwMode="auto">
              <a:xfrm flipV="1">
                <a:off x="162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7" name="Line 1317"/>
              <p:cNvSpPr>
                <a:spLocks noChangeShapeType="1"/>
              </p:cNvSpPr>
              <p:nvPr/>
            </p:nvSpPr>
            <p:spPr bwMode="auto">
              <a:xfrm flipV="1">
                <a:off x="162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8" name="Line 1318"/>
              <p:cNvSpPr>
                <a:spLocks noChangeShapeType="1"/>
              </p:cNvSpPr>
              <p:nvPr/>
            </p:nvSpPr>
            <p:spPr bwMode="auto">
              <a:xfrm flipV="1">
                <a:off x="162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39" name="Line 1319"/>
              <p:cNvSpPr>
                <a:spLocks noChangeShapeType="1"/>
              </p:cNvSpPr>
              <p:nvPr/>
            </p:nvSpPr>
            <p:spPr bwMode="auto">
              <a:xfrm flipV="1">
                <a:off x="162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0" name="Line 1320"/>
              <p:cNvSpPr>
                <a:spLocks noChangeShapeType="1"/>
              </p:cNvSpPr>
              <p:nvPr/>
            </p:nvSpPr>
            <p:spPr bwMode="auto">
              <a:xfrm flipV="1">
                <a:off x="162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1" name="Line 1321"/>
              <p:cNvSpPr>
                <a:spLocks noChangeShapeType="1"/>
              </p:cNvSpPr>
              <p:nvPr/>
            </p:nvSpPr>
            <p:spPr bwMode="auto">
              <a:xfrm flipV="1">
                <a:off x="162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2" name="Line 1322"/>
              <p:cNvSpPr>
                <a:spLocks noChangeShapeType="1"/>
              </p:cNvSpPr>
              <p:nvPr/>
            </p:nvSpPr>
            <p:spPr bwMode="auto">
              <a:xfrm flipV="1">
                <a:off x="162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3" name="Line 1323"/>
              <p:cNvSpPr>
                <a:spLocks noChangeShapeType="1"/>
              </p:cNvSpPr>
              <p:nvPr/>
            </p:nvSpPr>
            <p:spPr bwMode="auto">
              <a:xfrm flipV="1">
                <a:off x="1627"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4" name="Line 1324"/>
              <p:cNvSpPr>
                <a:spLocks noChangeShapeType="1"/>
              </p:cNvSpPr>
              <p:nvPr/>
            </p:nvSpPr>
            <p:spPr bwMode="auto">
              <a:xfrm flipV="1">
                <a:off x="163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5" name="Line 1325"/>
              <p:cNvSpPr>
                <a:spLocks noChangeShapeType="1"/>
              </p:cNvSpPr>
              <p:nvPr/>
            </p:nvSpPr>
            <p:spPr bwMode="auto">
              <a:xfrm flipV="1">
                <a:off x="163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6" name="Line 1326"/>
              <p:cNvSpPr>
                <a:spLocks noChangeShapeType="1"/>
              </p:cNvSpPr>
              <p:nvPr/>
            </p:nvSpPr>
            <p:spPr bwMode="auto">
              <a:xfrm flipV="1">
                <a:off x="16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7" name="Line 1327"/>
              <p:cNvSpPr>
                <a:spLocks noChangeShapeType="1"/>
              </p:cNvSpPr>
              <p:nvPr/>
            </p:nvSpPr>
            <p:spPr bwMode="auto">
              <a:xfrm flipV="1">
                <a:off x="163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8" name="Line 1328"/>
              <p:cNvSpPr>
                <a:spLocks noChangeShapeType="1"/>
              </p:cNvSpPr>
              <p:nvPr/>
            </p:nvSpPr>
            <p:spPr bwMode="auto">
              <a:xfrm flipV="1">
                <a:off x="163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49" name="Line 1329"/>
              <p:cNvSpPr>
                <a:spLocks noChangeShapeType="1"/>
              </p:cNvSpPr>
              <p:nvPr/>
            </p:nvSpPr>
            <p:spPr bwMode="auto">
              <a:xfrm flipV="1">
                <a:off x="163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0" name="Line 1330"/>
              <p:cNvSpPr>
                <a:spLocks noChangeShapeType="1"/>
              </p:cNvSpPr>
              <p:nvPr/>
            </p:nvSpPr>
            <p:spPr bwMode="auto">
              <a:xfrm flipV="1">
                <a:off x="16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1" name="Line 1331"/>
              <p:cNvSpPr>
                <a:spLocks noChangeShapeType="1"/>
              </p:cNvSpPr>
              <p:nvPr/>
            </p:nvSpPr>
            <p:spPr bwMode="auto">
              <a:xfrm flipV="1">
                <a:off x="163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2" name="Line 1332"/>
              <p:cNvSpPr>
                <a:spLocks noChangeShapeType="1"/>
              </p:cNvSpPr>
              <p:nvPr/>
            </p:nvSpPr>
            <p:spPr bwMode="auto">
              <a:xfrm flipV="1">
                <a:off x="16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3" name="Line 1333"/>
              <p:cNvSpPr>
                <a:spLocks noChangeShapeType="1"/>
              </p:cNvSpPr>
              <p:nvPr/>
            </p:nvSpPr>
            <p:spPr bwMode="auto">
              <a:xfrm flipV="1">
                <a:off x="163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4" name="Line 1334"/>
              <p:cNvSpPr>
                <a:spLocks noChangeShapeType="1"/>
              </p:cNvSpPr>
              <p:nvPr/>
            </p:nvSpPr>
            <p:spPr bwMode="auto">
              <a:xfrm flipV="1">
                <a:off x="164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5" name="Line 1335"/>
              <p:cNvSpPr>
                <a:spLocks noChangeShapeType="1"/>
              </p:cNvSpPr>
              <p:nvPr/>
            </p:nvSpPr>
            <p:spPr bwMode="auto">
              <a:xfrm flipV="1">
                <a:off x="164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6" name="Line 1336"/>
              <p:cNvSpPr>
                <a:spLocks noChangeShapeType="1"/>
              </p:cNvSpPr>
              <p:nvPr/>
            </p:nvSpPr>
            <p:spPr bwMode="auto">
              <a:xfrm flipV="1">
                <a:off x="1640"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7" name="Line 1337"/>
              <p:cNvSpPr>
                <a:spLocks noChangeShapeType="1"/>
              </p:cNvSpPr>
              <p:nvPr/>
            </p:nvSpPr>
            <p:spPr bwMode="auto">
              <a:xfrm flipV="1">
                <a:off x="164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8" name="Line 1338"/>
              <p:cNvSpPr>
                <a:spLocks noChangeShapeType="1"/>
              </p:cNvSpPr>
              <p:nvPr/>
            </p:nvSpPr>
            <p:spPr bwMode="auto">
              <a:xfrm flipV="1">
                <a:off x="1644"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59" name="Line 1339"/>
              <p:cNvSpPr>
                <a:spLocks noChangeShapeType="1"/>
              </p:cNvSpPr>
              <p:nvPr/>
            </p:nvSpPr>
            <p:spPr bwMode="auto">
              <a:xfrm flipV="1">
                <a:off x="164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0" name="Line 1340"/>
              <p:cNvSpPr>
                <a:spLocks noChangeShapeType="1"/>
              </p:cNvSpPr>
              <p:nvPr/>
            </p:nvSpPr>
            <p:spPr bwMode="auto">
              <a:xfrm flipV="1">
                <a:off x="164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1" name="Line 1341"/>
              <p:cNvSpPr>
                <a:spLocks noChangeShapeType="1"/>
              </p:cNvSpPr>
              <p:nvPr/>
            </p:nvSpPr>
            <p:spPr bwMode="auto">
              <a:xfrm flipV="1">
                <a:off x="164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2" name="Line 1342"/>
              <p:cNvSpPr>
                <a:spLocks noChangeShapeType="1"/>
              </p:cNvSpPr>
              <p:nvPr/>
            </p:nvSpPr>
            <p:spPr bwMode="auto">
              <a:xfrm flipV="1">
                <a:off x="164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3" name="Line 1343"/>
              <p:cNvSpPr>
                <a:spLocks noChangeShapeType="1"/>
              </p:cNvSpPr>
              <p:nvPr/>
            </p:nvSpPr>
            <p:spPr bwMode="auto">
              <a:xfrm flipV="1">
                <a:off x="164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4" name="Line 1344"/>
              <p:cNvSpPr>
                <a:spLocks noChangeShapeType="1"/>
              </p:cNvSpPr>
              <p:nvPr/>
            </p:nvSpPr>
            <p:spPr bwMode="auto">
              <a:xfrm flipV="1">
                <a:off x="164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5" name="Line 1345"/>
              <p:cNvSpPr>
                <a:spLocks noChangeShapeType="1"/>
              </p:cNvSpPr>
              <p:nvPr/>
            </p:nvSpPr>
            <p:spPr bwMode="auto">
              <a:xfrm flipV="1">
                <a:off x="165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6" name="Line 1346"/>
              <p:cNvSpPr>
                <a:spLocks noChangeShapeType="1"/>
              </p:cNvSpPr>
              <p:nvPr/>
            </p:nvSpPr>
            <p:spPr bwMode="auto">
              <a:xfrm flipV="1">
                <a:off x="1650"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7" name="Line 1347"/>
              <p:cNvSpPr>
                <a:spLocks noChangeShapeType="1"/>
              </p:cNvSpPr>
              <p:nvPr/>
            </p:nvSpPr>
            <p:spPr bwMode="auto">
              <a:xfrm flipV="1">
                <a:off x="165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8" name="Line 1348"/>
              <p:cNvSpPr>
                <a:spLocks noChangeShapeType="1"/>
              </p:cNvSpPr>
              <p:nvPr/>
            </p:nvSpPr>
            <p:spPr bwMode="auto">
              <a:xfrm flipV="1">
                <a:off x="16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69" name="Line 1349"/>
              <p:cNvSpPr>
                <a:spLocks noChangeShapeType="1"/>
              </p:cNvSpPr>
              <p:nvPr/>
            </p:nvSpPr>
            <p:spPr bwMode="auto">
              <a:xfrm flipV="1">
                <a:off x="165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0" name="Line 1350"/>
              <p:cNvSpPr>
                <a:spLocks noChangeShapeType="1"/>
              </p:cNvSpPr>
              <p:nvPr/>
            </p:nvSpPr>
            <p:spPr bwMode="auto">
              <a:xfrm flipV="1">
                <a:off x="165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1" name="Line 1351"/>
              <p:cNvSpPr>
                <a:spLocks noChangeShapeType="1"/>
              </p:cNvSpPr>
              <p:nvPr/>
            </p:nvSpPr>
            <p:spPr bwMode="auto">
              <a:xfrm flipV="1">
                <a:off x="165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2" name="Line 1352"/>
              <p:cNvSpPr>
                <a:spLocks noChangeShapeType="1"/>
              </p:cNvSpPr>
              <p:nvPr/>
            </p:nvSpPr>
            <p:spPr bwMode="auto">
              <a:xfrm flipV="1">
                <a:off x="165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3" name="Line 1353"/>
              <p:cNvSpPr>
                <a:spLocks noChangeShapeType="1"/>
              </p:cNvSpPr>
              <p:nvPr/>
            </p:nvSpPr>
            <p:spPr bwMode="auto">
              <a:xfrm flipV="1">
                <a:off x="165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4" name="Line 1354"/>
              <p:cNvSpPr>
                <a:spLocks noChangeShapeType="1"/>
              </p:cNvSpPr>
              <p:nvPr/>
            </p:nvSpPr>
            <p:spPr bwMode="auto">
              <a:xfrm flipV="1">
                <a:off x="165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5" name="Line 1355"/>
              <p:cNvSpPr>
                <a:spLocks noChangeShapeType="1"/>
              </p:cNvSpPr>
              <p:nvPr/>
            </p:nvSpPr>
            <p:spPr bwMode="auto">
              <a:xfrm flipV="1">
                <a:off x="16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6" name="Line 1356"/>
              <p:cNvSpPr>
                <a:spLocks noChangeShapeType="1"/>
              </p:cNvSpPr>
              <p:nvPr/>
            </p:nvSpPr>
            <p:spPr bwMode="auto">
              <a:xfrm flipV="1">
                <a:off x="166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7" name="Line 1357"/>
              <p:cNvSpPr>
                <a:spLocks noChangeShapeType="1"/>
              </p:cNvSpPr>
              <p:nvPr/>
            </p:nvSpPr>
            <p:spPr bwMode="auto">
              <a:xfrm flipV="1">
                <a:off x="166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8" name="Line 1358"/>
              <p:cNvSpPr>
                <a:spLocks noChangeShapeType="1"/>
              </p:cNvSpPr>
              <p:nvPr/>
            </p:nvSpPr>
            <p:spPr bwMode="auto">
              <a:xfrm flipV="1">
                <a:off x="16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79" name="Line 1359"/>
              <p:cNvSpPr>
                <a:spLocks noChangeShapeType="1"/>
              </p:cNvSpPr>
              <p:nvPr/>
            </p:nvSpPr>
            <p:spPr bwMode="auto">
              <a:xfrm flipV="1">
                <a:off x="166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0" name="Line 1360"/>
              <p:cNvSpPr>
                <a:spLocks noChangeShapeType="1"/>
              </p:cNvSpPr>
              <p:nvPr/>
            </p:nvSpPr>
            <p:spPr bwMode="auto">
              <a:xfrm flipV="1">
                <a:off x="166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1" name="Line 1361"/>
              <p:cNvSpPr>
                <a:spLocks noChangeShapeType="1"/>
              </p:cNvSpPr>
              <p:nvPr/>
            </p:nvSpPr>
            <p:spPr bwMode="auto">
              <a:xfrm flipV="1">
                <a:off x="1664"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2" name="Line 1362"/>
              <p:cNvSpPr>
                <a:spLocks noChangeShapeType="1"/>
              </p:cNvSpPr>
              <p:nvPr/>
            </p:nvSpPr>
            <p:spPr bwMode="auto">
              <a:xfrm flipV="1">
                <a:off x="166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3" name="Line 1363"/>
              <p:cNvSpPr>
                <a:spLocks noChangeShapeType="1"/>
              </p:cNvSpPr>
              <p:nvPr/>
            </p:nvSpPr>
            <p:spPr bwMode="auto">
              <a:xfrm flipV="1">
                <a:off x="16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4" name="Line 1364"/>
              <p:cNvSpPr>
                <a:spLocks noChangeShapeType="1"/>
              </p:cNvSpPr>
              <p:nvPr/>
            </p:nvSpPr>
            <p:spPr bwMode="auto">
              <a:xfrm flipV="1">
                <a:off x="166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5" name="Line 1365"/>
              <p:cNvSpPr>
                <a:spLocks noChangeShapeType="1"/>
              </p:cNvSpPr>
              <p:nvPr/>
            </p:nvSpPr>
            <p:spPr bwMode="auto">
              <a:xfrm flipV="1">
                <a:off x="16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6" name="Line 1366"/>
              <p:cNvSpPr>
                <a:spLocks noChangeShapeType="1"/>
              </p:cNvSpPr>
              <p:nvPr/>
            </p:nvSpPr>
            <p:spPr bwMode="auto">
              <a:xfrm flipV="1">
                <a:off x="167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7" name="Line 1367"/>
              <p:cNvSpPr>
                <a:spLocks noChangeShapeType="1"/>
              </p:cNvSpPr>
              <p:nvPr/>
            </p:nvSpPr>
            <p:spPr bwMode="auto">
              <a:xfrm flipV="1">
                <a:off x="167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8" name="Line 1368"/>
              <p:cNvSpPr>
                <a:spLocks noChangeShapeType="1"/>
              </p:cNvSpPr>
              <p:nvPr/>
            </p:nvSpPr>
            <p:spPr bwMode="auto">
              <a:xfrm flipV="1">
                <a:off x="167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89" name="Line 1369"/>
              <p:cNvSpPr>
                <a:spLocks noChangeShapeType="1"/>
              </p:cNvSpPr>
              <p:nvPr/>
            </p:nvSpPr>
            <p:spPr bwMode="auto">
              <a:xfrm flipV="1">
                <a:off x="167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0" name="Line 1370"/>
              <p:cNvSpPr>
                <a:spLocks noChangeShapeType="1"/>
              </p:cNvSpPr>
              <p:nvPr/>
            </p:nvSpPr>
            <p:spPr bwMode="auto">
              <a:xfrm flipV="1">
                <a:off x="167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1" name="Line 1371"/>
              <p:cNvSpPr>
                <a:spLocks noChangeShapeType="1"/>
              </p:cNvSpPr>
              <p:nvPr/>
            </p:nvSpPr>
            <p:spPr bwMode="auto">
              <a:xfrm flipV="1">
                <a:off x="167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2" name="Line 1372"/>
              <p:cNvSpPr>
                <a:spLocks noChangeShapeType="1"/>
              </p:cNvSpPr>
              <p:nvPr/>
            </p:nvSpPr>
            <p:spPr bwMode="auto">
              <a:xfrm flipV="1">
                <a:off x="167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3" name="Line 1373"/>
              <p:cNvSpPr>
                <a:spLocks noChangeShapeType="1"/>
              </p:cNvSpPr>
              <p:nvPr/>
            </p:nvSpPr>
            <p:spPr bwMode="auto">
              <a:xfrm flipV="1">
                <a:off x="167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4" name="Line 1374"/>
              <p:cNvSpPr>
                <a:spLocks noChangeShapeType="1"/>
              </p:cNvSpPr>
              <p:nvPr/>
            </p:nvSpPr>
            <p:spPr bwMode="auto">
              <a:xfrm flipV="1">
                <a:off x="167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5" name="Line 1375"/>
              <p:cNvSpPr>
                <a:spLocks noChangeShapeType="1"/>
              </p:cNvSpPr>
              <p:nvPr/>
            </p:nvSpPr>
            <p:spPr bwMode="auto">
              <a:xfrm flipV="1">
                <a:off x="167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6" name="Line 1376"/>
              <p:cNvSpPr>
                <a:spLocks noChangeShapeType="1"/>
              </p:cNvSpPr>
              <p:nvPr/>
            </p:nvSpPr>
            <p:spPr bwMode="auto">
              <a:xfrm flipV="1">
                <a:off x="1680"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7" name="Line 1377"/>
              <p:cNvSpPr>
                <a:spLocks noChangeShapeType="1"/>
              </p:cNvSpPr>
              <p:nvPr/>
            </p:nvSpPr>
            <p:spPr bwMode="auto">
              <a:xfrm flipV="1">
                <a:off x="168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8" name="Line 1378"/>
              <p:cNvSpPr>
                <a:spLocks noChangeShapeType="1"/>
              </p:cNvSpPr>
              <p:nvPr/>
            </p:nvSpPr>
            <p:spPr bwMode="auto">
              <a:xfrm flipV="1">
                <a:off x="168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899" name="Line 1379"/>
              <p:cNvSpPr>
                <a:spLocks noChangeShapeType="1"/>
              </p:cNvSpPr>
              <p:nvPr/>
            </p:nvSpPr>
            <p:spPr bwMode="auto">
              <a:xfrm flipV="1">
                <a:off x="16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0" name="Line 1380"/>
              <p:cNvSpPr>
                <a:spLocks noChangeShapeType="1"/>
              </p:cNvSpPr>
              <p:nvPr/>
            </p:nvSpPr>
            <p:spPr bwMode="auto">
              <a:xfrm flipV="1">
                <a:off x="168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1" name="Line 1381"/>
              <p:cNvSpPr>
                <a:spLocks noChangeShapeType="1"/>
              </p:cNvSpPr>
              <p:nvPr/>
            </p:nvSpPr>
            <p:spPr bwMode="auto">
              <a:xfrm flipV="1">
                <a:off x="168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2" name="Line 1382"/>
              <p:cNvSpPr>
                <a:spLocks noChangeShapeType="1"/>
              </p:cNvSpPr>
              <p:nvPr/>
            </p:nvSpPr>
            <p:spPr bwMode="auto">
              <a:xfrm flipV="1">
                <a:off x="168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3" name="Line 1383"/>
              <p:cNvSpPr>
                <a:spLocks noChangeShapeType="1"/>
              </p:cNvSpPr>
              <p:nvPr/>
            </p:nvSpPr>
            <p:spPr bwMode="auto">
              <a:xfrm flipV="1">
                <a:off x="168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4" name="Line 1384"/>
              <p:cNvSpPr>
                <a:spLocks noChangeShapeType="1"/>
              </p:cNvSpPr>
              <p:nvPr/>
            </p:nvSpPr>
            <p:spPr bwMode="auto">
              <a:xfrm flipV="1">
                <a:off x="168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5" name="Line 1385"/>
              <p:cNvSpPr>
                <a:spLocks noChangeShapeType="1"/>
              </p:cNvSpPr>
              <p:nvPr/>
            </p:nvSpPr>
            <p:spPr bwMode="auto">
              <a:xfrm flipV="1">
                <a:off x="168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6" name="Line 1386"/>
              <p:cNvSpPr>
                <a:spLocks noChangeShapeType="1"/>
              </p:cNvSpPr>
              <p:nvPr/>
            </p:nvSpPr>
            <p:spPr bwMode="auto">
              <a:xfrm flipV="1">
                <a:off x="168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7" name="Line 1387"/>
              <p:cNvSpPr>
                <a:spLocks noChangeShapeType="1"/>
              </p:cNvSpPr>
              <p:nvPr/>
            </p:nvSpPr>
            <p:spPr bwMode="auto">
              <a:xfrm flipV="1">
                <a:off x="169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8" name="Line 1388"/>
              <p:cNvSpPr>
                <a:spLocks noChangeShapeType="1"/>
              </p:cNvSpPr>
              <p:nvPr/>
            </p:nvSpPr>
            <p:spPr bwMode="auto">
              <a:xfrm flipV="1">
                <a:off x="169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09" name="Line 1389"/>
              <p:cNvSpPr>
                <a:spLocks noChangeShapeType="1"/>
              </p:cNvSpPr>
              <p:nvPr/>
            </p:nvSpPr>
            <p:spPr bwMode="auto">
              <a:xfrm flipV="1">
                <a:off x="169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0" name="Line 1390"/>
              <p:cNvSpPr>
                <a:spLocks noChangeShapeType="1"/>
              </p:cNvSpPr>
              <p:nvPr/>
            </p:nvSpPr>
            <p:spPr bwMode="auto">
              <a:xfrm flipV="1">
                <a:off x="16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1" name="Line 1391"/>
              <p:cNvSpPr>
                <a:spLocks noChangeShapeType="1"/>
              </p:cNvSpPr>
              <p:nvPr/>
            </p:nvSpPr>
            <p:spPr bwMode="auto">
              <a:xfrm flipV="1">
                <a:off x="169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2" name="Line 1392"/>
              <p:cNvSpPr>
                <a:spLocks noChangeShapeType="1"/>
              </p:cNvSpPr>
              <p:nvPr/>
            </p:nvSpPr>
            <p:spPr bwMode="auto">
              <a:xfrm flipV="1">
                <a:off x="16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3" name="Line 1393"/>
              <p:cNvSpPr>
                <a:spLocks noChangeShapeType="1"/>
              </p:cNvSpPr>
              <p:nvPr/>
            </p:nvSpPr>
            <p:spPr bwMode="auto">
              <a:xfrm flipV="1">
                <a:off x="16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4" name="Line 1394"/>
              <p:cNvSpPr>
                <a:spLocks noChangeShapeType="1"/>
              </p:cNvSpPr>
              <p:nvPr/>
            </p:nvSpPr>
            <p:spPr bwMode="auto">
              <a:xfrm flipV="1">
                <a:off x="169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5" name="Line 1395"/>
              <p:cNvSpPr>
                <a:spLocks noChangeShapeType="1"/>
              </p:cNvSpPr>
              <p:nvPr/>
            </p:nvSpPr>
            <p:spPr bwMode="auto">
              <a:xfrm flipV="1">
                <a:off x="169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6" name="Line 1396"/>
              <p:cNvSpPr>
                <a:spLocks noChangeShapeType="1"/>
              </p:cNvSpPr>
              <p:nvPr/>
            </p:nvSpPr>
            <p:spPr bwMode="auto">
              <a:xfrm flipV="1">
                <a:off x="16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7" name="Line 1397"/>
              <p:cNvSpPr>
                <a:spLocks noChangeShapeType="1"/>
              </p:cNvSpPr>
              <p:nvPr/>
            </p:nvSpPr>
            <p:spPr bwMode="auto">
              <a:xfrm flipV="1">
                <a:off x="170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8" name="Line 1398"/>
              <p:cNvSpPr>
                <a:spLocks noChangeShapeType="1"/>
              </p:cNvSpPr>
              <p:nvPr/>
            </p:nvSpPr>
            <p:spPr bwMode="auto">
              <a:xfrm flipV="1">
                <a:off x="170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19" name="Line 1399"/>
              <p:cNvSpPr>
                <a:spLocks noChangeShapeType="1"/>
              </p:cNvSpPr>
              <p:nvPr/>
            </p:nvSpPr>
            <p:spPr bwMode="auto">
              <a:xfrm flipV="1">
                <a:off x="170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0" name="Line 1400"/>
              <p:cNvSpPr>
                <a:spLocks noChangeShapeType="1"/>
              </p:cNvSpPr>
              <p:nvPr/>
            </p:nvSpPr>
            <p:spPr bwMode="auto">
              <a:xfrm flipV="1">
                <a:off x="170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1" name="Line 1401"/>
              <p:cNvSpPr>
                <a:spLocks noChangeShapeType="1"/>
              </p:cNvSpPr>
              <p:nvPr/>
            </p:nvSpPr>
            <p:spPr bwMode="auto">
              <a:xfrm flipV="1">
                <a:off x="170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2" name="Line 1402"/>
              <p:cNvSpPr>
                <a:spLocks noChangeShapeType="1"/>
              </p:cNvSpPr>
              <p:nvPr/>
            </p:nvSpPr>
            <p:spPr bwMode="auto">
              <a:xfrm flipV="1">
                <a:off x="170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3" name="Line 1403"/>
              <p:cNvSpPr>
                <a:spLocks noChangeShapeType="1"/>
              </p:cNvSpPr>
              <p:nvPr/>
            </p:nvSpPr>
            <p:spPr bwMode="auto">
              <a:xfrm flipV="1">
                <a:off x="170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4" name="Line 1404"/>
              <p:cNvSpPr>
                <a:spLocks noChangeShapeType="1"/>
              </p:cNvSpPr>
              <p:nvPr/>
            </p:nvSpPr>
            <p:spPr bwMode="auto">
              <a:xfrm flipV="1">
                <a:off x="170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5" name="Line 1405"/>
              <p:cNvSpPr>
                <a:spLocks noChangeShapeType="1"/>
              </p:cNvSpPr>
              <p:nvPr/>
            </p:nvSpPr>
            <p:spPr bwMode="auto">
              <a:xfrm flipV="1">
                <a:off x="170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6" name="Line 1406"/>
              <p:cNvSpPr>
                <a:spLocks noChangeShapeType="1"/>
              </p:cNvSpPr>
              <p:nvPr/>
            </p:nvSpPr>
            <p:spPr bwMode="auto">
              <a:xfrm flipV="1">
                <a:off x="170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7" name="Line 1407"/>
              <p:cNvSpPr>
                <a:spLocks noChangeShapeType="1"/>
              </p:cNvSpPr>
              <p:nvPr/>
            </p:nvSpPr>
            <p:spPr bwMode="auto">
              <a:xfrm flipV="1">
                <a:off x="170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8" name="Line 1408"/>
              <p:cNvSpPr>
                <a:spLocks noChangeShapeType="1"/>
              </p:cNvSpPr>
              <p:nvPr/>
            </p:nvSpPr>
            <p:spPr bwMode="auto">
              <a:xfrm flipV="1">
                <a:off x="171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29" name="Line 1409"/>
              <p:cNvSpPr>
                <a:spLocks noChangeShapeType="1"/>
              </p:cNvSpPr>
              <p:nvPr/>
            </p:nvSpPr>
            <p:spPr bwMode="auto">
              <a:xfrm flipV="1">
                <a:off x="171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0" name="Line 1410"/>
              <p:cNvSpPr>
                <a:spLocks noChangeShapeType="1"/>
              </p:cNvSpPr>
              <p:nvPr/>
            </p:nvSpPr>
            <p:spPr bwMode="auto">
              <a:xfrm flipV="1">
                <a:off x="171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1" name="Line 1411"/>
              <p:cNvSpPr>
                <a:spLocks noChangeShapeType="1"/>
              </p:cNvSpPr>
              <p:nvPr/>
            </p:nvSpPr>
            <p:spPr bwMode="auto">
              <a:xfrm flipV="1">
                <a:off x="171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2" name="Line 1412"/>
              <p:cNvSpPr>
                <a:spLocks noChangeShapeType="1"/>
              </p:cNvSpPr>
              <p:nvPr/>
            </p:nvSpPr>
            <p:spPr bwMode="auto">
              <a:xfrm flipV="1">
                <a:off x="1714"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6933" name="Group 1413"/>
            <p:cNvGrpSpPr>
              <a:grpSpLocks/>
            </p:cNvGrpSpPr>
            <p:nvPr/>
          </p:nvGrpSpPr>
          <p:grpSpPr bwMode="auto">
            <a:xfrm>
              <a:off x="1640" y="1892"/>
              <a:ext cx="218" cy="117"/>
              <a:chOff x="1714" y="646"/>
              <a:chExt cx="204" cy="110"/>
            </a:xfrm>
          </p:grpSpPr>
          <p:sp>
            <p:nvSpPr>
              <p:cNvPr id="5996934" name="Line 1414"/>
              <p:cNvSpPr>
                <a:spLocks noChangeShapeType="1"/>
              </p:cNvSpPr>
              <p:nvPr/>
            </p:nvSpPr>
            <p:spPr bwMode="auto">
              <a:xfrm flipV="1">
                <a:off x="17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5" name="Line 1415"/>
              <p:cNvSpPr>
                <a:spLocks noChangeShapeType="1"/>
              </p:cNvSpPr>
              <p:nvPr/>
            </p:nvSpPr>
            <p:spPr bwMode="auto">
              <a:xfrm flipV="1">
                <a:off x="171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6" name="Line 1416"/>
              <p:cNvSpPr>
                <a:spLocks noChangeShapeType="1"/>
              </p:cNvSpPr>
              <p:nvPr/>
            </p:nvSpPr>
            <p:spPr bwMode="auto">
              <a:xfrm flipV="1">
                <a:off x="171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7" name="Line 1417"/>
              <p:cNvSpPr>
                <a:spLocks noChangeShapeType="1"/>
              </p:cNvSpPr>
              <p:nvPr/>
            </p:nvSpPr>
            <p:spPr bwMode="auto">
              <a:xfrm flipV="1">
                <a:off x="171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8" name="Line 1418"/>
              <p:cNvSpPr>
                <a:spLocks noChangeShapeType="1"/>
              </p:cNvSpPr>
              <p:nvPr/>
            </p:nvSpPr>
            <p:spPr bwMode="auto">
              <a:xfrm flipV="1">
                <a:off x="171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39" name="Line 1419"/>
              <p:cNvSpPr>
                <a:spLocks noChangeShapeType="1"/>
              </p:cNvSpPr>
              <p:nvPr/>
            </p:nvSpPr>
            <p:spPr bwMode="auto">
              <a:xfrm flipV="1">
                <a:off x="172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0" name="Line 1420"/>
              <p:cNvSpPr>
                <a:spLocks noChangeShapeType="1"/>
              </p:cNvSpPr>
              <p:nvPr/>
            </p:nvSpPr>
            <p:spPr bwMode="auto">
              <a:xfrm flipV="1">
                <a:off x="172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1" name="Line 1421"/>
              <p:cNvSpPr>
                <a:spLocks noChangeShapeType="1"/>
              </p:cNvSpPr>
              <p:nvPr/>
            </p:nvSpPr>
            <p:spPr bwMode="auto">
              <a:xfrm flipV="1">
                <a:off x="172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2" name="Line 1422"/>
              <p:cNvSpPr>
                <a:spLocks noChangeShapeType="1"/>
              </p:cNvSpPr>
              <p:nvPr/>
            </p:nvSpPr>
            <p:spPr bwMode="auto">
              <a:xfrm flipV="1">
                <a:off x="172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3" name="Line 1423"/>
              <p:cNvSpPr>
                <a:spLocks noChangeShapeType="1"/>
              </p:cNvSpPr>
              <p:nvPr/>
            </p:nvSpPr>
            <p:spPr bwMode="auto">
              <a:xfrm flipV="1">
                <a:off x="172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4" name="Line 1424"/>
              <p:cNvSpPr>
                <a:spLocks noChangeShapeType="1"/>
              </p:cNvSpPr>
              <p:nvPr/>
            </p:nvSpPr>
            <p:spPr bwMode="auto">
              <a:xfrm flipV="1">
                <a:off x="172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5" name="Line 1425"/>
              <p:cNvSpPr>
                <a:spLocks noChangeShapeType="1"/>
              </p:cNvSpPr>
              <p:nvPr/>
            </p:nvSpPr>
            <p:spPr bwMode="auto">
              <a:xfrm flipV="1">
                <a:off x="172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6" name="Line 1426"/>
              <p:cNvSpPr>
                <a:spLocks noChangeShapeType="1"/>
              </p:cNvSpPr>
              <p:nvPr/>
            </p:nvSpPr>
            <p:spPr bwMode="auto">
              <a:xfrm flipV="1">
                <a:off x="172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7" name="Line 1427"/>
              <p:cNvSpPr>
                <a:spLocks noChangeShapeType="1"/>
              </p:cNvSpPr>
              <p:nvPr/>
            </p:nvSpPr>
            <p:spPr bwMode="auto">
              <a:xfrm flipV="1">
                <a:off x="172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8" name="Line 1428"/>
              <p:cNvSpPr>
                <a:spLocks noChangeShapeType="1"/>
              </p:cNvSpPr>
              <p:nvPr/>
            </p:nvSpPr>
            <p:spPr bwMode="auto">
              <a:xfrm flipV="1">
                <a:off x="172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49" name="Line 1429"/>
              <p:cNvSpPr>
                <a:spLocks noChangeShapeType="1"/>
              </p:cNvSpPr>
              <p:nvPr/>
            </p:nvSpPr>
            <p:spPr bwMode="auto">
              <a:xfrm flipV="1">
                <a:off x="1727"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0" name="Line 1430"/>
              <p:cNvSpPr>
                <a:spLocks noChangeShapeType="1"/>
              </p:cNvSpPr>
              <p:nvPr/>
            </p:nvSpPr>
            <p:spPr bwMode="auto">
              <a:xfrm flipV="1">
                <a:off x="173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1" name="Line 1431"/>
              <p:cNvSpPr>
                <a:spLocks noChangeShapeType="1"/>
              </p:cNvSpPr>
              <p:nvPr/>
            </p:nvSpPr>
            <p:spPr bwMode="auto">
              <a:xfrm flipV="1">
                <a:off x="1730"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2" name="Line 1432"/>
              <p:cNvSpPr>
                <a:spLocks noChangeShapeType="1"/>
              </p:cNvSpPr>
              <p:nvPr/>
            </p:nvSpPr>
            <p:spPr bwMode="auto">
              <a:xfrm flipV="1">
                <a:off x="173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3" name="Line 1433"/>
              <p:cNvSpPr>
                <a:spLocks noChangeShapeType="1"/>
              </p:cNvSpPr>
              <p:nvPr/>
            </p:nvSpPr>
            <p:spPr bwMode="auto">
              <a:xfrm flipV="1">
                <a:off x="173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4" name="Line 1434"/>
              <p:cNvSpPr>
                <a:spLocks noChangeShapeType="1"/>
              </p:cNvSpPr>
              <p:nvPr/>
            </p:nvSpPr>
            <p:spPr bwMode="auto">
              <a:xfrm flipV="1">
                <a:off x="17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5" name="Line 1435"/>
              <p:cNvSpPr>
                <a:spLocks noChangeShapeType="1"/>
              </p:cNvSpPr>
              <p:nvPr/>
            </p:nvSpPr>
            <p:spPr bwMode="auto">
              <a:xfrm flipV="1">
                <a:off x="173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6" name="Line 1436"/>
              <p:cNvSpPr>
                <a:spLocks noChangeShapeType="1"/>
              </p:cNvSpPr>
              <p:nvPr/>
            </p:nvSpPr>
            <p:spPr bwMode="auto">
              <a:xfrm flipV="1">
                <a:off x="173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7" name="Line 1437"/>
              <p:cNvSpPr>
                <a:spLocks noChangeShapeType="1"/>
              </p:cNvSpPr>
              <p:nvPr/>
            </p:nvSpPr>
            <p:spPr bwMode="auto">
              <a:xfrm flipV="1">
                <a:off x="173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8" name="Line 1438"/>
              <p:cNvSpPr>
                <a:spLocks noChangeShapeType="1"/>
              </p:cNvSpPr>
              <p:nvPr/>
            </p:nvSpPr>
            <p:spPr bwMode="auto">
              <a:xfrm flipV="1">
                <a:off x="173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59" name="Line 1439"/>
              <p:cNvSpPr>
                <a:spLocks noChangeShapeType="1"/>
              </p:cNvSpPr>
              <p:nvPr/>
            </p:nvSpPr>
            <p:spPr bwMode="auto">
              <a:xfrm flipV="1">
                <a:off x="173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0" name="Line 1440"/>
              <p:cNvSpPr>
                <a:spLocks noChangeShapeType="1"/>
              </p:cNvSpPr>
              <p:nvPr/>
            </p:nvSpPr>
            <p:spPr bwMode="auto">
              <a:xfrm flipV="1">
                <a:off x="1740"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1" name="Line 1441"/>
              <p:cNvSpPr>
                <a:spLocks noChangeShapeType="1"/>
              </p:cNvSpPr>
              <p:nvPr/>
            </p:nvSpPr>
            <p:spPr bwMode="auto">
              <a:xfrm flipV="1">
                <a:off x="174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2" name="Line 1442"/>
              <p:cNvSpPr>
                <a:spLocks noChangeShapeType="1"/>
              </p:cNvSpPr>
              <p:nvPr/>
            </p:nvSpPr>
            <p:spPr bwMode="auto">
              <a:xfrm flipV="1">
                <a:off x="174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3" name="Line 1443"/>
              <p:cNvSpPr>
                <a:spLocks noChangeShapeType="1"/>
              </p:cNvSpPr>
              <p:nvPr/>
            </p:nvSpPr>
            <p:spPr bwMode="auto">
              <a:xfrm flipV="1">
                <a:off x="1740"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4" name="Line 1444"/>
              <p:cNvSpPr>
                <a:spLocks noChangeShapeType="1"/>
              </p:cNvSpPr>
              <p:nvPr/>
            </p:nvSpPr>
            <p:spPr bwMode="auto">
              <a:xfrm flipV="1">
                <a:off x="174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5" name="Line 1445"/>
              <p:cNvSpPr>
                <a:spLocks noChangeShapeType="1"/>
              </p:cNvSpPr>
              <p:nvPr/>
            </p:nvSpPr>
            <p:spPr bwMode="auto">
              <a:xfrm flipV="1">
                <a:off x="17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6" name="Line 1446"/>
              <p:cNvSpPr>
                <a:spLocks noChangeShapeType="1"/>
              </p:cNvSpPr>
              <p:nvPr/>
            </p:nvSpPr>
            <p:spPr bwMode="auto">
              <a:xfrm flipV="1">
                <a:off x="174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7" name="Line 1447"/>
              <p:cNvSpPr>
                <a:spLocks noChangeShapeType="1"/>
              </p:cNvSpPr>
              <p:nvPr/>
            </p:nvSpPr>
            <p:spPr bwMode="auto">
              <a:xfrm flipV="1">
                <a:off x="17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8" name="Line 1448"/>
              <p:cNvSpPr>
                <a:spLocks noChangeShapeType="1"/>
              </p:cNvSpPr>
              <p:nvPr/>
            </p:nvSpPr>
            <p:spPr bwMode="auto">
              <a:xfrm flipV="1">
                <a:off x="1747"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69" name="Line 1449"/>
              <p:cNvSpPr>
                <a:spLocks noChangeShapeType="1"/>
              </p:cNvSpPr>
              <p:nvPr/>
            </p:nvSpPr>
            <p:spPr bwMode="auto">
              <a:xfrm flipV="1">
                <a:off x="174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0" name="Line 1450"/>
              <p:cNvSpPr>
                <a:spLocks noChangeShapeType="1"/>
              </p:cNvSpPr>
              <p:nvPr/>
            </p:nvSpPr>
            <p:spPr bwMode="auto">
              <a:xfrm flipV="1">
                <a:off x="17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1" name="Line 1451"/>
              <p:cNvSpPr>
                <a:spLocks noChangeShapeType="1"/>
              </p:cNvSpPr>
              <p:nvPr/>
            </p:nvSpPr>
            <p:spPr bwMode="auto">
              <a:xfrm flipV="1">
                <a:off x="175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2" name="Line 1452"/>
              <p:cNvSpPr>
                <a:spLocks noChangeShapeType="1"/>
              </p:cNvSpPr>
              <p:nvPr/>
            </p:nvSpPr>
            <p:spPr bwMode="auto">
              <a:xfrm flipV="1">
                <a:off x="175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3" name="Line 1453"/>
              <p:cNvSpPr>
                <a:spLocks noChangeShapeType="1"/>
              </p:cNvSpPr>
              <p:nvPr/>
            </p:nvSpPr>
            <p:spPr bwMode="auto">
              <a:xfrm flipV="1">
                <a:off x="175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4" name="Line 1454"/>
              <p:cNvSpPr>
                <a:spLocks noChangeShapeType="1"/>
              </p:cNvSpPr>
              <p:nvPr/>
            </p:nvSpPr>
            <p:spPr bwMode="auto">
              <a:xfrm flipV="1">
                <a:off x="175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5" name="Line 1455"/>
              <p:cNvSpPr>
                <a:spLocks noChangeShapeType="1"/>
              </p:cNvSpPr>
              <p:nvPr/>
            </p:nvSpPr>
            <p:spPr bwMode="auto">
              <a:xfrm flipV="1">
                <a:off x="1754"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6" name="Line 1456"/>
              <p:cNvSpPr>
                <a:spLocks noChangeShapeType="1"/>
              </p:cNvSpPr>
              <p:nvPr/>
            </p:nvSpPr>
            <p:spPr bwMode="auto">
              <a:xfrm flipV="1">
                <a:off x="17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7" name="Line 1457"/>
              <p:cNvSpPr>
                <a:spLocks noChangeShapeType="1"/>
              </p:cNvSpPr>
              <p:nvPr/>
            </p:nvSpPr>
            <p:spPr bwMode="auto">
              <a:xfrm flipV="1">
                <a:off x="1754"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8" name="Line 1458"/>
              <p:cNvSpPr>
                <a:spLocks noChangeShapeType="1"/>
              </p:cNvSpPr>
              <p:nvPr/>
            </p:nvSpPr>
            <p:spPr bwMode="auto">
              <a:xfrm flipV="1">
                <a:off x="175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79" name="Line 1459"/>
              <p:cNvSpPr>
                <a:spLocks noChangeShapeType="1"/>
              </p:cNvSpPr>
              <p:nvPr/>
            </p:nvSpPr>
            <p:spPr bwMode="auto">
              <a:xfrm flipV="1">
                <a:off x="175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0" name="Line 1460"/>
              <p:cNvSpPr>
                <a:spLocks noChangeShapeType="1"/>
              </p:cNvSpPr>
              <p:nvPr/>
            </p:nvSpPr>
            <p:spPr bwMode="auto">
              <a:xfrm flipV="1">
                <a:off x="175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1" name="Line 1461"/>
              <p:cNvSpPr>
                <a:spLocks noChangeShapeType="1"/>
              </p:cNvSpPr>
              <p:nvPr/>
            </p:nvSpPr>
            <p:spPr bwMode="auto">
              <a:xfrm flipV="1">
                <a:off x="176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2" name="Line 1462"/>
              <p:cNvSpPr>
                <a:spLocks noChangeShapeType="1"/>
              </p:cNvSpPr>
              <p:nvPr/>
            </p:nvSpPr>
            <p:spPr bwMode="auto">
              <a:xfrm flipV="1">
                <a:off x="1760"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3" name="Line 1463"/>
              <p:cNvSpPr>
                <a:spLocks noChangeShapeType="1"/>
              </p:cNvSpPr>
              <p:nvPr/>
            </p:nvSpPr>
            <p:spPr bwMode="auto">
              <a:xfrm flipV="1">
                <a:off x="176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4" name="Line 1464"/>
              <p:cNvSpPr>
                <a:spLocks noChangeShapeType="1"/>
              </p:cNvSpPr>
              <p:nvPr/>
            </p:nvSpPr>
            <p:spPr bwMode="auto">
              <a:xfrm>
                <a:off x="1754" y="706"/>
                <a:ext cx="16"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5" name="Line 1465"/>
              <p:cNvSpPr>
                <a:spLocks noChangeShapeType="1"/>
              </p:cNvSpPr>
              <p:nvPr/>
            </p:nvSpPr>
            <p:spPr bwMode="auto">
              <a:xfrm flipV="1">
                <a:off x="176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6" name="Line 1466"/>
              <p:cNvSpPr>
                <a:spLocks noChangeShapeType="1"/>
              </p:cNvSpPr>
              <p:nvPr/>
            </p:nvSpPr>
            <p:spPr bwMode="auto">
              <a:xfrm flipV="1">
                <a:off x="17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7" name="Line 1467"/>
              <p:cNvSpPr>
                <a:spLocks noChangeShapeType="1"/>
              </p:cNvSpPr>
              <p:nvPr/>
            </p:nvSpPr>
            <p:spPr bwMode="auto">
              <a:xfrm flipV="1">
                <a:off x="176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8" name="Line 1468"/>
              <p:cNvSpPr>
                <a:spLocks noChangeShapeType="1"/>
              </p:cNvSpPr>
              <p:nvPr/>
            </p:nvSpPr>
            <p:spPr bwMode="auto">
              <a:xfrm>
                <a:off x="1757" y="739"/>
                <a:ext cx="17"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89" name="Line 1469"/>
              <p:cNvSpPr>
                <a:spLocks noChangeShapeType="1"/>
              </p:cNvSpPr>
              <p:nvPr/>
            </p:nvSpPr>
            <p:spPr bwMode="auto">
              <a:xfrm flipV="1">
                <a:off x="176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0" name="Line 1470"/>
              <p:cNvSpPr>
                <a:spLocks noChangeShapeType="1"/>
              </p:cNvSpPr>
              <p:nvPr/>
            </p:nvSpPr>
            <p:spPr bwMode="auto">
              <a:xfrm>
                <a:off x="1760" y="722"/>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1" name="Line 1471"/>
              <p:cNvSpPr>
                <a:spLocks noChangeShapeType="1"/>
              </p:cNvSpPr>
              <p:nvPr/>
            </p:nvSpPr>
            <p:spPr bwMode="auto">
              <a:xfrm flipV="1">
                <a:off x="17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2" name="Line 1472"/>
              <p:cNvSpPr>
                <a:spLocks noChangeShapeType="1"/>
              </p:cNvSpPr>
              <p:nvPr/>
            </p:nvSpPr>
            <p:spPr bwMode="auto">
              <a:xfrm flipV="1">
                <a:off x="177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3" name="Line 1473"/>
              <p:cNvSpPr>
                <a:spLocks noChangeShapeType="1"/>
              </p:cNvSpPr>
              <p:nvPr/>
            </p:nvSpPr>
            <p:spPr bwMode="auto">
              <a:xfrm flipV="1">
                <a:off x="177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4" name="Line 1474"/>
              <p:cNvSpPr>
                <a:spLocks noChangeShapeType="1"/>
              </p:cNvSpPr>
              <p:nvPr/>
            </p:nvSpPr>
            <p:spPr bwMode="auto">
              <a:xfrm flipV="1">
                <a:off x="1770"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5" name="Line 1475"/>
              <p:cNvSpPr>
                <a:spLocks noChangeShapeType="1"/>
              </p:cNvSpPr>
              <p:nvPr/>
            </p:nvSpPr>
            <p:spPr bwMode="auto">
              <a:xfrm flipV="1">
                <a:off x="177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6" name="Line 1476"/>
              <p:cNvSpPr>
                <a:spLocks noChangeShapeType="1"/>
              </p:cNvSpPr>
              <p:nvPr/>
            </p:nvSpPr>
            <p:spPr bwMode="auto">
              <a:xfrm flipV="1">
                <a:off x="17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7" name="Line 1477"/>
              <p:cNvSpPr>
                <a:spLocks noChangeShapeType="1"/>
              </p:cNvSpPr>
              <p:nvPr/>
            </p:nvSpPr>
            <p:spPr bwMode="auto">
              <a:xfrm flipV="1">
                <a:off x="177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8" name="Line 1478"/>
              <p:cNvSpPr>
                <a:spLocks noChangeShapeType="1"/>
              </p:cNvSpPr>
              <p:nvPr/>
            </p:nvSpPr>
            <p:spPr bwMode="auto">
              <a:xfrm flipV="1">
                <a:off x="177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6999" name="Line 1479"/>
              <p:cNvSpPr>
                <a:spLocks noChangeShapeType="1"/>
              </p:cNvSpPr>
              <p:nvPr/>
            </p:nvSpPr>
            <p:spPr bwMode="auto">
              <a:xfrm flipV="1">
                <a:off x="177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0" name="Line 1480"/>
              <p:cNvSpPr>
                <a:spLocks noChangeShapeType="1"/>
              </p:cNvSpPr>
              <p:nvPr/>
            </p:nvSpPr>
            <p:spPr bwMode="auto">
              <a:xfrm flipV="1">
                <a:off x="177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1" name="Line 1481"/>
              <p:cNvSpPr>
                <a:spLocks noChangeShapeType="1"/>
              </p:cNvSpPr>
              <p:nvPr/>
            </p:nvSpPr>
            <p:spPr bwMode="auto">
              <a:xfrm flipV="1">
                <a:off x="177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2" name="Line 1482"/>
              <p:cNvSpPr>
                <a:spLocks noChangeShapeType="1"/>
              </p:cNvSpPr>
              <p:nvPr/>
            </p:nvSpPr>
            <p:spPr bwMode="auto">
              <a:xfrm flipV="1">
                <a:off x="1780"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3" name="Line 1483"/>
              <p:cNvSpPr>
                <a:spLocks noChangeShapeType="1"/>
              </p:cNvSpPr>
              <p:nvPr/>
            </p:nvSpPr>
            <p:spPr bwMode="auto">
              <a:xfrm flipV="1">
                <a:off x="178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4" name="Line 1484"/>
              <p:cNvSpPr>
                <a:spLocks noChangeShapeType="1"/>
              </p:cNvSpPr>
              <p:nvPr/>
            </p:nvSpPr>
            <p:spPr bwMode="auto">
              <a:xfrm flipV="1">
                <a:off x="178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5" name="Line 1485"/>
              <p:cNvSpPr>
                <a:spLocks noChangeShapeType="1"/>
              </p:cNvSpPr>
              <p:nvPr/>
            </p:nvSpPr>
            <p:spPr bwMode="auto">
              <a:xfrm flipV="1">
                <a:off x="17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6" name="Line 1486"/>
              <p:cNvSpPr>
                <a:spLocks noChangeShapeType="1"/>
              </p:cNvSpPr>
              <p:nvPr/>
            </p:nvSpPr>
            <p:spPr bwMode="auto">
              <a:xfrm flipV="1">
                <a:off x="178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7" name="Line 1487"/>
              <p:cNvSpPr>
                <a:spLocks noChangeShapeType="1"/>
              </p:cNvSpPr>
              <p:nvPr/>
            </p:nvSpPr>
            <p:spPr bwMode="auto">
              <a:xfrm flipV="1">
                <a:off x="178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8" name="Line 1488"/>
              <p:cNvSpPr>
                <a:spLocks noChangeShapeType="1"/>
              </p:cNvSpPr>
              <p:nvPr/>
            </p:nvSpPr>
            <p:spPr bwMode="auto">
              <a:xfrm flipV="1">
                <a:off x="1784"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09" name="Line 1489"/>
              <p:cNvSpPr>
                <a:spLocks noChangeShapeType="1"/>
              </p:cNvSpPr>
              <p:nvPr/>
            </p:nvSpPr>
            <p:spPr bwMode="auto">
              <a:xfrm flipV="1">
                <a:off x="178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0" name="Line 1490"/>
              <p:cNvSpPr>
                <a:spLocks noChangeShapeType="1"/>
              </p:cNvSpPr>
              <p:nvPr/>
            </p:nvSpPr>
            <p:spPr bwMode="auto">
              <a:xfrm flipV="1">
                <a:off x="17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1" name="Line 1491"/>
              <p:cNvSpPr>
                <a:spLocks noChangeShapeType="1"/>
              </p:cNvSpPr>
              <p:nvPr/>
            </p:nvSpPr>
            <p:spPr bwMode="auto">
              <a:xfrm flipV="1">
                <a:off x="178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2" name="Line 1492"/>
              <p:cNvSpPr>
                <a:spLocks noChangeShapeType="1"/>
              </p:cNvSpPr>
              <p:nvPr/>
            </p:nvSpPr>
            <p:spPr bwMode="auto">
              <a:xfrm flipV="1">
                <a:off x="179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3" name="Line 1493"/>
              <p:cNvSpPr>
                <a:spLocks noChangeShapeType="1"/>
              </p:cNvSpPr>
              <p:nvPr/>
            </p:nvSpPr>
            <p:spPr bwMode="auto">
              <a:xfrm flipV="1">
                <a:off x="179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4" name="Line 1494"/>
              <p:cNvSpPr>
                <a:spLocks noChangeShapeType="1"/>
              </p:cNvSpPr>
              <p:nvPr/>
            </p:nvSpPr>
            <p:spPr bwMode="auto">
              <a:xfrm flipV="1">
                <a:off x="179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5" name="Line 1495"/>
              <p:cNvSpPr>
                <a:spLocks noChangeShapeType="1"/>
              </p:cNvSpPr>
              <p:nvPr/>
            </p:nvSpPr>
            <p:spPr bwMode="auto">
              <a:xfrm flipV="1">
                <a:off x="179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6" name="Line 1496"/>
              <p:cNvSpPr>
                <a:spLocks noChangeShapeType="1"/>
              </p:cNvSpPr>
              <p:nvPr/>
            </p:nvSpPr>
            <p:spPr bwMode="auto">
              <a:xfrm flipV="1">
                <a:off x="179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7" name="Line 1497"/>
              <p:cNvSpPr>
                <a:spLocks noChangeShapeType="1"/>
              </p:cNvSpPr>
              <p:nvPr/>
            </p:nvSpPr>
            <p:spPr bwMode="auto">
              <a:xfrm flipV="1">
                <a:off x="179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8" name="Line 1498"/>
              <p:cNvSpPr>
                <a:spLocks noChangeShapeType="1"/>
              </p:cNvSpPr>
              <p:nvPr/>
            </p:nvSpPr>
            <p:spPr bwMode="auto">
              <a:xfrm flipV="1">
                <a:off x="180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19" name="Line 1499"/>
              <p:cNvSpPr>
                <a:spLocks noChangeShapeType="1"/>
              </p:cNvSpPr>
              <p:nvPr/>
            </p:nvSpPr>
            <p:spPr bwMode="auto">
              <a:xfrm flipV="1">
                <a:off x="18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0" name="Line 1500"/>
              <p:cNvSpPr>
                <a:spLocks noChangeShapeType="1"/>
              </p:cNvSpPr>
              <p:nvPr/>
            </p:nvSpPr>
            <p:spPr bwMode="auto">
              <a:xfrm flipV="1">
                <a:off x="18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1" name="Line 1501"/>
              <p:cNvSpPr>
                <a:spLocks noChangeShapeType="1"/>
              </p:cNvSpPr>
              <p:nvPr/>
            </p:nvSpPr>
            <p:spPr bwMode="auto">
              <a:xfrm flipV="1">
                <a:off x="180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2" name="Line 1502"/>
              <p:cNvSpPr>
                <a:spLocks noChangeShapeType="1"/>
              </p:cNvSpPr>
              <p:nvPr/>
            </p:nvSpPr>
            <p:spPr bwMode="auto">
              <a:xfrm flipV="1">
                <a:off x="1804"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3" name="Line 1503"/>
              <p:cNvSpPr>
                <a:spLocks noChangeShapeType="1"/>
              </p:cNvSpPr>
              <p:nvPr/>
            </p:nvSpPr>
            <p:spPr bwMode="auto">
              <a:xfrm flipV="1">
                <a:off x="180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4" name="Line 1504"/>
              <p:cNvSpPr>
                <a:spLocks noChangeShapeType="1"/>
              </p:cNvSpPr>
              <p:nvPr/>
            </p:nvSpPr>
            <p:spPr bwMode="auto">
              <a:xfrm flipV="1">
                <a:off x="180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5" name="Line 1505"/>
              <p:cNvSpPr>
                <a:spLocks noChangeShapeType="1"/>
              </p:cNvSpPr>
              <p:nvPr/>
            </p:nvSpPr>
            <p:spPr bwMode="auto">
              <a:xfrm flipV="1">
                <a:off x="180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6" name="Line 1506"/>
              <p:cNvSpPr>
                <a:spLocks noChangeShapeType="1"/>
              </p:cNvSpPr>
              <p:nvPr/>
            </p:nvSpPr>
            <p:spPr bwMode="auto">
              <a:xfrm flipV="1">
                <a:off x="18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7" name="Line 1507"/>
              <p:cNvSpPr>
                <a:spLocks noChangeShapeType="1"/>
              </p:cNvSpPr>
              <p:nvPr/>
            </p:nvSpPr>
            <p:spPr bwMode="auto">
              <a:xfrm flipV="1">
                <a:off x="18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8" name="Line 1508"/>
              <p:cNvSpPr>
                <a:spLocks noChangeShapeType="1"/>
              </p:cNvSpPr>
              <p:nvPr/>
            </p:nvSpPr>
            <p:spPr bwMode="auto">
              <a:xfrm flipV="1">
                <a:off x="181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29" name="Line 1509"/>
              <p:cNvSpPr>
                <a:spLocks noChangeShapeType="1"/>
              </p:cNvSpPr>
              <p:nvPr/>
            </p:nvSpPr>
            <p:spPr bwMode="auto">
              <a:xfrm flipV="1">
                <a:off x="18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0" name="Line 1510"/>
              <p:cNvSpPr>
                <a:spLocks noChangeShapeType="1"/>
              </p:cNvSpPr>
              <p:nvPr/>
            </p:nvSpPr>
            <p:spPr bwMode="auto">
              <a:xfrm flipV="1">
                <a:off x="181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1" name="Line 1511"/>
              <p:cNvSpPr>
                <a:spLocks noChangeShapeType="1"/>
              </p:cNvSpPr>
              <p:nvPr/>
            </p:nvSpPr>
            <p:spPr bwMode="auto">
              <a:xfrm flipV="1">
                <a:off x="181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2" name="Line 1512"/>
              <p:cNvSpPr>
                <a:spLocks noChangeShapeType="1"/>
              </p:cNvSpPr>
              <p:nvPr/>
            </p:nvSpPr>
            <p:spPr bwMode="auto">
              <a:xfrm flipV="1">
                <a:off x="181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3" name="Line 1513"/>
              <p:cNvSpPr>
                <a:spLocks noChangeShapeType="1"/>
              </p:cNvSpPr>
              <p:nvPr/>
            </p:nvSpPr>
            <p:spPr bwMode="auto">
              <a:xfrm flipV="1">
                <a:off x="18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4" name="Line 1514"/>
              <p:cNvSpPr>
                <a:spLocks noChangeShapeType="1"/>
              </p:cNvSpPr>
              <p:nvPr/>
            </p:nvSpPr>
            <p:spPr bwMode="auto">
              <a:xfrm flipV="1">
                <a:off x="18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5" name="Line 1515"/>
              <p:cNvSpPr>
                <a:spLocks noChangeShapeType="1"/>
              </p:cNvSpPr>
              <p:nvPr/>
            </p:nvSpPr>
            <p:spPr bwMode="auto">
              <a:xfrm flipV="1">
                <a:off x="181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6" name="Line 1516"/>
              <p:cNvSpPr>
                <a:spLocks noChangeShapeType="1"/>
              </p:cNvSpPr>
              <p:nvPr/>
            </p:nvSpPr>
            <p:spPr bwMode="auto">
              <a:xfrm flipV="1">
                <a:off x="181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7" name="Line 1517"/>
              <p:cNvSpPr>
                <a:spLocks noChangeShapeType="1"/>
              </p:cNvSpPr>
              <p:nvPr/>
            </p:nvSpPr>
            <p:spPr bwMode="auto">
              <a:xfrm flipV="1">
                <a:off x="181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8" name="Line 1518"/>
              <p:cNvSpPr>
                <a:spLocks noChangeShapeType="1"/>
              </p:cNvSpPr>
              <p:nvPr/>
            </p:nvSpPr>
            <p:spPr bwMode="auto">
              <a:xfrm flipV="1">
                <a:off x="182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39" name="Line 1519"/>
              <p:cNvSpPr>
                <a:spLocks noChangeShapeType="1"/>
              </p:cNvSpPr>
              <p:nvPr/>
            </p:nvSpPr>
            <p:spPr bwMode="auto">
              <a:xfrm flipV="1">
                <a:off x="182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0" name="Line 1520"/>
              <p:cNvSpPr>
                <a:spLocks noChangeShapeType="1"/>
              </p:cNvSpPr>
              <p:nvPr/>
            </p:nvSpPr>
            <p:spPr bwMode="auto">
              <a:xfrm flipV="1">
                <a:off x="182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1" name="Line 1521"/>
              <p:cNvSpPr>
                <a:spLocks noChangeShapeType="1"/>
              </p:cNvSpPr>
              <p:nvPr/>
            </p:nvSpPr>
            <p:spPr bwMode="auto">
              <a:xfrm flipV="1">
                <a:off x="182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2" name="Line 1522"/>
              <p:cNvSpPr>
                <a:spLocks noChangeShapeType="1"/>
              </p:cNvSpPr>
              <p:nvPr/>
            </p:nvSpPr>
            <p:spPr bwMode="auto">
              <a:xfrm flipV="1">
                <a:off x="182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3" name="Line 1523"/>
              <p:cNvSpPr>
                <a:spLocks noChangeShapeType="1"/>
              </p:cNvSpPr>
              <p:nvPr/>
            </p:nvSpPr>
            <p:spPr bwMode="auto">
              <a:xfrm flipV="1">
                <a:off x="182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4" name="Line 1524"/>
              <p:cNvSpPr>
                <a:spLocks noChangeShapeType="1"/>
              </p:cNvSpPr>
              <p:nvPr/>
            </p:nvSpPr>
            <p:spPr bwMode="auto">
              <a:xfrm flipV="1">
                <a:off x="1830"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5" name="Line 1525"/>
              <p:cNvSpPr>
                <a:spLocks noChangeShapeType="1"/>
              </p:cNvSpPr>
              <p:nvPr/>
            </p:nvSpPr>
            <p:spPr bwMode="auto">
              <a:xfrm flipV="1">
                <a:off x="18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6" name="Line 1526"/>
              <p:cNvSpPr>
                <a:spLocks noChangeShapeType="1"/>
              </p:cNvSpPr>
              <p:nvPr/>
            </p:nvSpPr>
            <p:spPr bwMode="auto">
              <a:xfrm flipV="1">
                <a:off x="18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7" name="Line 1527"/>
              <p:cNvSpPr>
                <a:spLocks noChangeShapeType="1"/>
              </p:cNvSpPr>
              <p:nvPr/>
            </p:nvSpPr>
            <p:spPr bwMode="auto">
              <a:xfrm flipV="1">
                <a:off x="183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8" name="Line 1528"/>
              <p:cNvSpPr>
                <a:spLocks noChangeShapeType="1"/>
              </p:cNvSpPr>
              <p:nvPr/>
            </p:nvSpPr>
            <p:spPr bwMode="auto">
              <a:xfrm flipV="1">
                <a:off x="183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49" name="Line 1529"/>
              <p:cNvSpPr>
                <a:spLocks noChangeShapeType="1"/>
              </p:cNvSpPr>
              <p:nvPr/>
            </p:nvSpPr>
            <p:spPr bwMode="auto">
              <a:xfrm flipV="1">
                <a:off x="183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0" name="Line 1530"/>
              <p:cNvSpPr>
                <a:spLocks noChangeShapeType="1"/>
              </p:cNvSpPr>
              <p:nvPr/>
            </p:nvSpPr>
            <p:spPr bwMode="auto">
              <a:xfrm flipV="1">
                <a:off x="1837"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1" name="Line 1531"/>
              <p:cNvSpPr>
                <a:spLocks noChangeShapeType="1"/>
              </p:cNvSpPr>
              <p:nvPr/>
            </p:nvSpPr>
            <p:spPr bwMode="auto">
              <a:xfrm flipV="1">
                <a:off x="183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2" name="Line 1532"/>
              <p:cNvSpPr>
                <a:spLocks noChangeShapeType="1"/>
              </p:cNvSpPr>
              <p:nvPr/>
            </p:nvSpPr>
            <p:spPr bwMode="auto">
              <a:xfrm flipV="1">
                <a:off x="183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3" name="Line 1533"/>
              <p:cNvSpPr>
                <a:spLocks noChangeShapeType="1"/>
              </p:cNvSpPr>
              <p:nvPr/>
            </p:nvSpPr>
            <p:spPr bwMode="auto">
              <a:xfrm flipV="1">
                <a:off x="184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4" name="Line 1534"/>
              <p:cNvSpPr>
                <a:spLocks noChangeShapeType="1"/>
              </p:cNvSpPr>
              <p:nvPr/>
            </p:nvSpPr>
            <p:spPr bwMode="auto">
              <a:xfrm flipV="1">
                <a:off x="184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5" name="Line 1535"/>
              <p:cNvSpPr>
                <a:spLocks noChangeShapeType="1"/>
              </p:cNvSpPr>
              <p:nvPr/>
            </p:nvSpPr>
            <p:spPr bwMode="auto">
              <a:xfrm flipV="1">
                <a:off x="184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6" name="Line 1536"/>
              <p:cNvSpPr>
                <a:spLocks noChangeShapeType="1"/>
              </p:cNvSpPr>
              <p:nvPr/>
            </p:nvSpPr>
            <p:spPr bwMode="auto">
              <a:xfrm flipV="1">
                <a:off x="184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7" name="Line 1537"/>
              <p:cNvSpPr>
                <a:spLocks noChangeShapeType="1"/>
              </p:cNvSpPr>
              <p:nvPr/>
            </p:nvSpPr>
            <p:spPr bwMode="auto">
              <a:xfrm flipV="1">
                <a:off x="184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8" name="Line 1538"/>
              <p:cNvSpPr>
                <a:spLocks noChangeShapeType="1"/>
              </p:cNvSpPr>
              <p:nvPr/>
            </p:nvSpPr>
            <p:spPr bwMode="auto">
              <a:xfrm flipV="1">
                <a:off x="1844"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59" name="Line 1539"/>
              <p:cNvSpPr>
                <a:spLocks noChangeShapeType="1"/>
              </p:cNvSpPr>
              <p:nvPr/>
            </p:nvSpPr>
            <p:spPr bwMode="auto">
              <a:xfrm flipV="1">
                <a:off x="184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0" name="Line 1540"/>
              <p:cNvSpPr>
                <a:spLocks noChangeShapeType="1"/>
              </p:cNvSpPr>
              <p:nvPr/>
            </p:nvSpPr>
            <p:spPr bwMode="auto">
              <a:xfrm flipV="1">
                <a:off x="1847"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1" name="Line 1541"/>
              <p:cNvSpPr>
                <a:spLocks noChangeShapeType="1"/>
              </p:cNvSpPr>
              <p:nvPr/>
            </p:nvSpPr>
            <p:spPr bwMode="auto">
              <a:xfrm flipV="1">
                <a:off x="184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2" name="Line 1542"/>
              <p:cNvSpPr>
                <a:spLocks noChangeShapeType="1"/>
              </p:cNvSpPr>
              <p:nvPr/>
            </p:nvSpPr>
            <p:spPr bwMode="auto">
              <a:xfrm flipV="1">
                <a:off x="184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3" name="Line 1543"/>
              <p:cNvSpPr>
                <a:spLocks noChangeShapeType="1"/>
              </p:cNvSpPr>
              <p:nvPr/>
            </p:nvSpPr>
            <p:spPr bwMode="auto">
              <a:xfrm flipV="1">
                <a:off x="18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4" name="Line 1544"/>
              <p:cNvSpPr>
                <a:spLocks noChangeShapeType="1"/>
              </p:cNvSpPr>
              <p:nvPr/>
            </p:nvSpPr>
            <p:spPr bwMode="auto">
              <a:xfrm flipV="1">
                <a:off x="185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5" name="Line 1545"/>
              <p:cNvSpPr>
                <a:spLocks noChangeShapeType="1"/>
              </p:cNvSpPr>
              <p:nvPr/>
            </p:nvSpPr>
            <p:spPr bwMode="auto">
              <a:xfrm flipV="1">
                <a:off x="1851"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6" name="Line 1546"/>
              <p:cNvSpPr>
                <a:spLocks noChangeShapeType="1"/>
              </p:cNvSpPr>
              <p:nvPr/>
            </p:nvSpPr>
            <p:spPr bwMode="auto">
              <a:xfrm flipV="1">
                <a:off x="185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7" name="Line 1547"/>
              <p:cNvSpPr>
                <a:spLocks noChangeShapeType="1"/>
              </p:cNvSpPr>
              <p:nvPr/>
            </p:nvSpPr>
            <p:spPr bwMode="auto">
              <a:xfrm flipV="1">
                <a:off x="185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8" name="Line 1548"/>
              <p:cNvSpPr>
                <a:spLocks noChangeShapeType="1"/>
              </p:cNvSpPr>
              <p:nvPr/>
            </p:nvSpPr>
            <p:spPr bwMode="auto">
              <a:xfrm flipV="1">
                <a:off x="18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69" name="Line 1549"/>
              <p:cNvSpPr>
                <a:spLocks noChangeShapeType="1"/>
              </p:cNvSpPr>
              <p:nvPr/>
            </p:nvSpPr>
            <p:spPr bwMode="auto">
              <a:xfrm flipV="1">
                <a:off x="185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0" name="Line 1550"/>
              <p:cNvSpPr>
                <a:spLocks noChangeShapeType="1"/>
              </p:cNvSpPr>
              <p:nvPr/>
            </p:nvSpPr>
            <p:spPr bwMode="auto">
              <a:xfrm flipV="1">
                <a:off x="185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1" name="Line 1551"/>
              <p:cNvSpPr>
                <a:spLocks noChangeShapeType="1"/>
              </p:cNvSpPr>
              <p:nvPr/>
            </p:nvSpPr>
            <p:spPr bwMode="auto">
              <a:xfrm flipV="1">
                <a:off x="185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2" name="Line 1552"/>
              <p:cNvSpPr>
                <a:spLocks noChangeShapeType="1"/>
              </p:cNvSpPr>
              <p:nvPr/>
            </p:nvSpPr>
            <p:spPr bwMode="auto">
              <a:xfrm flipV="1">
                <a:off x="185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3" name="Line 1553"/>
              <p:cNvSpPr>
                <a:spLocks noChangeShapeType="1"/>
              </p:cNvSpPr>
              <p:nvPr/>
            </p:nvSpPr>
            <p:spPr bwMode="auto">
              <a:xfrm flipV="1">
                <a:off x="18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4" name="Line 1554"/>
              <p:cNvSpPr>
                <a:spLocks noChangeShapeType="1"/>
              </p:cNvSpPr>
              <p:nvPr/>
            </p:nvSpPr>
            <p:spPr bwMode="auto">
              <a:xfrm flipV="1">
                <a:off x="186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5" name="Line 1555"/>
              <p:cNvSpPr>
                <a:spLocks noChangeShapeType="1"/>
              </p:cNvSpPr>
              <p:nvPr/>
            </p:nvSpPr>
            <p:spPr bwMode="auto">
              <a:xfrm flipV="1">
                <a:off x="18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6" name="Line 1556"/>
              <p:cNvSpPr>
                <a:spLocks noChangeShapeType="1"/>
              </p:cNvSpPr>
              <p:nvPr/>
            </p:nvSpPr>
            <p:spPr bwMode="auto">
              <a:xfrm flipV="1">
                <a:off x="18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7" name="Line 1557"/>
              <p:cNvSpPr>
                <a:spLocks noChangeShapeType="1"/>
              </p:cNvSpPr>
              <p:nvPr/>
            </p:nvSpPr>
            <p:spPr bwMode="auto">
              <a:xfrm flipV="1">
                <a:off x="186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8" name="Line 1558"/>
              <p:cNvSpPr>
                <a:spLocks noChangeShapeType="1"/>
              </p:cNvSpPr>
              <p:nvPr/>
            </p:nvSpPr>
            <p:spPr bwMode="auto">
              <a:xfrm flipV="1">
                <a:off x="186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79" name="Line 1559"/>
              <p:cNvSpPr>
                <a:spLocks noChangeShapeType="1"/>
              </p:cNvSpPr>
              <p:nvPr/>
            </p:nvSpPr>
            <p:spPr bwMode="auto">
              <a:xfrm flipV="1">
                <a:off x="186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0" name="Line 1560"/>
              <p:cNvSpPr>
                <a:spLocks noChangeShapeType="1"/>
              </p:cNvSpPr>
              <p:nvPr/>
            </p:nvSpPr>
            <p:spPr bwMode="auto">
              <a:xfrm flipV="1">
                <a:off x="186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1" name="Line 1561"/>
              <p:cNvSpPr>
                <a:spLocks noChangeShapeType="1"/>
              </p:cNvSpPr>
              <p:nvPr/>
            </p:nvSpPr>
            <p:spPr bwMode="auto">
              <a:xfrm flipV="1">
                <a:off x="186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2" name="Line 1562"/>
              <p:cNvSpPr>
                <a:spLocks noChangeShapeType="1"/>
              </p:cNvSpPr>
              <p:nvPr/>
            </p:nvSpPr>
            <p:spPr bwMode="auto">
              <a:xfrm flipV="1">
                <a:off x="18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3" name="Line 1563"/>
              <p:cNvSpPr>
                <a:spLocks noChangeShapeType="1"/>
              </p:cNvSpPr>
              <p:nvPr/>
            </p:nvSpPr>
            <p:spPr bwMode="auto">
              <a:xfrm flipV="1">
                <a:off x="186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4" name="Line 1564"/>
              <p:cNvSpPr>
                <a:spLocks noChangeShapeType="1"/>
              </p:cNvSpPr>
              <p:nvPr/>
            </p:nvSpPr>
            <p:spPr bwMode="auto">
              <a:xfrm flipV="1">
                <a:off x="186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5" name="Line 1565"/>
              <p:cNvSpPr>
                <a:spLocks noChangeShapeType="1"/>
              </p:cNvSpPr>
              <p:nvPr/>
            </p:nvSpPr>
            <p:spPr bwMode="auto">
              <a:xfrm flipV="1">
                <a:off x="187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6" name="Line 1566"/>
              <p:cNvSpPr>
                <a:spLocks noChangeShapeType="1"/>
              </p:cNvSpPr>
              <p:nvPr/>
            </p:nvSpPr>
            <p:spPr bwMode="auto">
              <a:xfrm flipV="1">
                <a:off x="187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7" name="Line 1567"/>
              <p:cNvSpPr>
                <a:spLocks noChangeShapeType="1"/>
              </p:cNvSpPr>
              <p:nvPr/>
            </p:nvSpPr>
            <p:spPr bwMode="auto">
              <a:xfrm flipV="1">
                <a:off x="187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8" name="Line 1568"/>
              <p:cNvSpPr>
                <a:spLocks noChangeShapeType="1"/>
              </p:cNvSpPr>
              <p:nvPr/>
            </p:nvSpPr>
            <p:spPr bwMode="auto">
              <a:xfrm flipV="1">
                <a:off x="187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89" name="Line 1569"/>
              <p:cNvSpPr>
                <a:spLocks noChangeShapeType="1"/>
              </p:cNvSpPr>
              <p:nvPr/>
            </p:nvSpPr>
            <p:spPr bwMode="auto">
              <a:xfrm flipV="1">
                <a:off x="187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0" name="Line 1570"/>
              <p:cNvSpPr>
                <a:spLocks noChangeShapeType="1"/>
              </p:cNvSpPr>
              <p:nvPr/>
            </p:nvSpPr>
            <p:spPr bwMode="auto">
              <a:xfrm flipV="1">
                <a:off x="187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1" name="Line 1571"/>
              <p:cNvSpPr>
                <a:spLocks noChangeShapeType="1"/>
              </p:cNvSpPr>
              <p:nvPr/>
            </p:nvSpPr>
            <p:spPr bwMode="auto">
              <a:xfrm flipV="1">
                <a:off x="187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2" name="Line 1572"/>
              <p:cNvSpPr>
                <a:spLocks noChangeShapeType="1"/>
              </p:cNvSpPr>
              <p:nvPr/>
            </p:nvSpPr>
            <p:spPr bwMode="auto">
              <a:xfrm flipV="1">
                <a:off x="187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3" name="Line 1573"/>
              <p:cNvSpPr>
                <a:spLocks noChangeShapeType="1"/>
              </p:cNvSpPr>
              <p:nvPr/>
            </p:nvSpPr>
            <p:spPr bwMode="auto">
              <a:xfrm flipV="1">
                <a:off x="187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4" name="Line 1574"/>
              <p:cNvSpPr>
                <a:spLocks noChangeShapeType="1"/>
              </p:cNvSpPr>
              <p:nvPr/>
            </p:nvSpPr>
            <p:spPr bwMode="auto">
              <a:xfrm flipV="1">
                <a:off x="187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5" name="Line 1575"/>
              <p:cNvSpPr>
                <a:spLocks noChangeShapeType="1"/>
              </p:cNvSpPr>
              <p:nvPr/>
            </p:nvSpPr>
            <p:spPr bwMode="auto">
              <a:xfrm flipV="1">
                <a:off x="18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6" name="Line 1576"/>
              <p:cNvSpPr>
                <a:spLocks noChangeShapeType="1"/>
              </p:cNvSpPr>
              <p:nvPr/>
            </p:nvSpPr>
            <p:spPr bwMode="auto">
              <a:xfrm flipV="1">
                <a:off x="18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7" name="Line 1577"/>
              <p:cNvSpPr>
                <a:spLocks noChangeShapeType="1"/>
              </p:cNvSpPr>
              <p:nvPr/>
            </p:nvSpPr>
            <p:spPr bwMode="auto">
              <a:xfrm flipV="1">
                <a:off x="188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8" name="Line 1578"/>
              <p:cNvSpPr>
                <a:spLocks noChangeShapeType="1"/>
              </p:cNvSpPr>
              <p:nvPr/>
            </p:nvSpPr>
            <p:spPr bwMode="auto">
              <a:xfrm flipV="1">
                <a:off x="188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099" name="Line 1579"/>
              <p:cNvSpPr>
                <a:spLocks noChangeShapeType="1"/>
              </p:cNvSpPr>
              <p:nvPr/>
            </p:nvSpPr>
            <p:spPr bwMode="auto">
              <a:xfrm flipV="1">
                <a:off x="18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0" name="Line 1580"/>
              <p:cNvSpPr>
                <a:spLocks noChangeShapeType="1"/>
              </p:cNvSpPr>
              <p:nvPr/>
            </p:nvSpPr>
            <p:spPr bwMode="auto">
              <a:xfrm flipV="1">
                <a:off x="188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1" name="Line 1581"/>
              <p:cNvSpPr>
                <a:spLocks noChangeShapeType="1"/>
              </p:cNvSpPr>
              <p:nvPr/>
            </p:nvSpPr>
            <p:spPr bwMode="auto">
              <a:xfrm flipV="1">
                <a:off x="188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2" name="Line 1582"/>
              <p:cNvSpPr>
                <a:spLocks noChangeShapeType="1"/>
              </p:cNvSpPr>
              <p:nvPr/>
            </p:nvSpPr>
            <p:spPr bwMode="auto">
              <a:xfrm flipV="1">
                <a:off x="188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3" name="Line 1583"/>
              <p:cNvSpPr>
                <a:spLocks noChangeShapeType="1"/>
              </p:cNvSpPr>
              <p:nvPr/>
            </p:nvSpPr>
            <p:spPr bwMode="auto">
              <a:xfrm flipV="1">
                <a:off x="188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4" name="Line 1584"/>
              <p:cNvSpPr>
                <a:spLocks noChangeShapeType="1"/>
              </p:cNvSpPr>
              <p:nvPr/>
            </p:nvSpPr>
            <p:spPr bwMode="auto">
              <a:xfrm flipV="1">
                <a:off x="188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5" name="Line 1585"/>
              <p:cNvSpPr>
                <a:spLocks noChangeShapeType="1"/>
              </p:cNvSpPr>
              <p:nvPr/>
            </p:nvSpPr>
            <p:spPr bwMode="auto">
              <a:xfrm flipV="1">
                <a:off x="1891"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6" name="Line 1586"/>
              <p:cNvSpPr>
                <a:spLocks noChangeShapeType="1"/>
              </p:cNvSpPr>
              <p:nvPr/>
            </p:nvSpPr>
            <p:spPr bwMode="auto">
              <a:xfrm flipV="1">
                <a:off x="189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7" name="Line 1587"/>
              <p:cNvSpPr>
                <a:spLocks noChangeShapeType="1"/>
              </p:cNvSpPr>
              <p:nvPr/>
            </p:nvSpPr>
            <p:spPr bwMode="auto">
              <a:xfrm flipV="1">
                <a:off x="189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8" name="Line 1588"/>
              <p:cNvSpPr>
                <a:spLocks noChangeShapeType="1"/>
              </p:cNvSpPr>
              <p:nvPr/>
            </p:nvSpPr>
            <p:spPr bwMode="auto">
              <a:xfrm flipV="1">
                <a:off x="18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09" name="Line 1589"/>
              <p:cNvSpPr>
                <a:spLocks noChangeShapeType="1"/>
              </p:cNvSpPr>
              <p:nvPr/>
            </p:nvSpPr>
            <p:spPr bwMode="auto">
              <a:xfrm flipV="1">
                <a:off x="189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0" name="Line 1590"/>
              <p:cNvSpPr>
                <a:spLocks noChangeShapeType="1"/>
              </p:cNvSpPr>
              <p:nvPr/>
            </p:nvSpPr>
            <p:spPr bwMode="auto">
              <a:xfrm flipV="1">
                <a:off x="18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1" name="Line 1591"/>
              <p:cNvSpPr>
                <a:spLocks noChangeShapeType="1"/>
              </p:cNvSpPr>
              <p:nvPr/>
            </p:nvSpPr>
            <p:spPr bwMode="auto">
              <a:xfrm flipV="1">
                <a:off x="189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2" name="Line 1592"/>
              <p:cNvSpPr>
                <a:spLocks noChangeShapeType="1"/>
              </p:cNvSpPr>
              <p:nvPr/>
            </p:nvSpPr>
            <p:spPr bwMode="auto">
              <a:xfrm flipV="1">
                <a:off x="189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3" name="Line 1593"/>
              <p:cNvSpPr>
                <a:spLocks noChangeShapeType="1"/>
              </p:cNvSpPr>
              <p:nvPr/>
            </p:nvSpPr>
            <p:spPr bwMode="auto">
              <a:xfrm flipV="1">
                <a:off x="189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4" name="Line 1594"/>
              <p:cNvSpPr>
                <a:spLocks noChangeShapeType="1"/>
              </p:cNvSpPr>
              <p:nvPr/>
            </p:nvSpPr>
            <p:spPr bwMode="auto">
              <a:xfrm flipV="1">
                <a:off x="189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5" name="Line 1595"/>
              <p:cNvSpPr>
                <a:spLocks noChangeShapeType="1"/>
              </p:cNvSpPr>
              <p:nvPr/>
            </p:nvSpPr>
            <p:spPr bwMode="auto">
              <a:xfrm flipV="1">
                <a:off x="190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6" name="Line 1596"/>
              <p:cNvSpPr>
                <a:spLocks noChangeShapeType="1"/>
              </p:cNvSpPr>
              <p:nvPr/>
            </p:nvSpPr>
            <p:spPr bwMode="auto">
              <a:xfrm flipV="1">
                <a:off x="190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7" name="Line 1597"/>
              <p:cNvSpPr>
                <a:spLocks noChangeShapeType="1"/>
              </p:cNvSpPr>
              <p:nvPr/>
            </p:nvSpPr>
            <p:spPr bwMode="auto">
              <a:xfrm flipV="1">
                <a:off x="190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8" name="Line 1598"/>
              <p:cNvSpPr>
                <a:spLocks noChangeShapeType="1"/>
              </p:cNvSpPr>
              <p:nvPr/>
            </p:nvSpPr>
            <p:spPr bwMode="auto">
              <a:xfrm flipV="1">
                <a:off x="190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19" name="Line 1599"/>
              <p:cNvSpPr>
                <a:spLocks noChangeShapeType="1"/>
              </p:cNvSpPr>
              <p:nvPr/>
            </p:nvSpPr>
            <p:spPr bwMode="auto">
              <a:xfrm flipV="1">
                <a:off x="190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0" name="Line 1600"/>
              <p:cNvSpPr>
                <a:spLocks noChangeShapeType="1"/>
              </p:cNvSpPr>
              <p:nvPr/>
            </p:nvSpPr>
            <p:spPr bwMode="auto">
              <a:xfrm flipV="1">
                <a:off x="190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1" name="Line 1601"/>
              <p:cNvSpPr>
                <a:spLocks noChangeShapeType="1"/>
              </p:cNvSpPr>
              <p:nvPr/>
            </p:nvSpPr>
            <p:spPr bwMode="auto">
              <a:xfrm flipV="1">
                <a:off x="190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2" name="Line 1602"/>
              <p:cNvSpPr>
                <a:spLocks noChangeShapeType="1"/>
              </p:cNvSpPr>
              <p:nvPr/>
            </p:nvSpPr>
            <p:spPr bwMode="auto">
              <a:xfrm flipV="1">
                <a:off x="190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3" name="Line 1603"/>
              <p:cNvSpPr>
                <a:spLocks noChangeShapeType="1"/>
              </p:cNvSpPr>
              <p:nvPr/>
            </p:nvSpPr>
            <p:spPr bwMode="auto">
              <a:xfrm flipV="1">
                <a:off x="190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4" name="Line 1604"/>
              <p:cNvSpPr>
                <a:spLocks noChangeShapeType="1"/>
              </p:cNvSpPr>
              <p:nvPr/>
            </p:nvSpPr>
            <p:spPr bwMode="auto">
              <a:xfrm flipV="1">
                <a:off x="190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5" name="Line 1605"/>
              <p:cNvSpPr>
                <a:spLocks noChangeShapeType="1"/>
              </p:cNvSpPr>
              <p:nvPr/>
            </p:nvSpPr>
            <p:spPr bwMode="auto">
              <a:xfrm flipV="1">
                <a:off x="190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6" name="Line 1606"/>
              <p:cNvSpPr>
                <a:spLocks noChangeShapeType="1"/>
              </p:cNvSpPr>
              <p:nvPr/>
            </p:nvSpPr>
            <p:spPr bwMode="auto">
              <a:xfrm flipV="1">
                <a:off x="19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7" name="Line 1607"/>
              <p:cNvSpPr>
                <a:spLocks noChangeShapeType="1"/>
              </p:cNvSpPr>
              <p:nvPr/>
            </p:nvSpPr>
            <p:spPr bwMode="auto">
              <a:xfrm flipV="1">
                <a:off x="191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8" name="Line 1608"/>
              <p:cNvSpPr>
                <a:spLocks noChangeShapeType="1"/>
              </p:cNvSpPr>
              <p:nvPr/>
            </p:nvSpPr>
            <p:spPr bwMode="auto">
              <a:xfrm flipV="1">
                <a:off x="1911"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29" name="Line 1609"/>
              <p:cNvSpPr>
                <a:spLocks noChangeShapeType="1"/>
              </p:cNvSpPr>
              <p:nvPr/>
            </p:nvSpPr>
            <p:spPr bwMode="auto">
              <a:xfrm flipV="1">
                <a:off x="191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0" name="Line 1610"/>
              <p:cNvSpPr>
                <a:spLocks noChangeShapeType="1"/>
              </p:cNvSpPr>
              <p:nvPr/>
            </p:nvSpPr>
            <p:spPr bwMode="auto">
              <a:xfrm flipV="1">
                <a:off x="191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1" name="Line 1611"/>
              <p:cNvSpPr>
                <a:spLocks noChangeShapeType="1"/>
              </p:cNvSpPr>
              <p:nvPr/>
            </p:nvSpPr>
            <p:spPr bwMode="auto">
              <a:xfrm flipV="1">
                <a:off x="191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2" name="Line 1612"/>
              <p:cNvSpPr>
                <a:spLocks noChangeShapeType="1"/>
              </p:cNvSpPr>
              <p:nvPr/>
            </p:nvSpPr>
            <p:spPr bwMode="auto">
              <a:xfrm flipV="1">
                <a:off x="1914"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3" name="Line 1613"/>
              <p:cNvSpPr>
                <a:spLocks noChangeShapeType="1"/>
              </p:cNvSpPr>
              <p:nvPr/>
            </p:nvSpPr>
            <p:spPr bwMode="auto">
              <a:xfrm flipV="1">
                <a:off x="191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134" name="Group 1614"/>
            <p:cNvGrpSpPr>
              <a:grpSpLocks/>
            </p:cNvGrpSpPr>
            <p:nvPr/>
          </p:nvGrpSpPr>
          <p:grpSpPr bwMode="auto">
            <a:xfrm>
              <a:off x="1857" y="1895"/>
              <a:ext cx="219" cy="110"/>
              <a:chOff x="1917" y="649"/>
              <a:chExt cx="205" cy="103"/>
            </a:xfrm>
          </p:grpSpPr>
          <p:sp>
            <p:nvSpPr>
              <p:cNvPr id="5997135" name="Line 1615"/>
              <p:cNvSpPr>
                <a:spLocks noChangeShapeType="1"/>
              </p:cNvSpPr>
              <p:nvPr/>
            </p:nvSpPr>
            <p:spPr bwMode="auto">
              <a:xfrm flipV="1">
                <a:off x="191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6" name="Line 1616"/>
              <p:cNvSpPr>
                <a:spLocks noChangeShapeType="1"/>
              </p:cNvSpPr>
              <p:nvPr/>
            </p:nvSpPr>
            <p:spPr bwMode="auto">
              <a:xfrm flipV="1">
                <a:off x="191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7" name="Line 1617"/>
              <p:cNvSpPr>
                <a:spLocks noChangeShapeType="1"/>
              </p:cNvSpPr>
              <p:nvPr/>
            </p:nvSpPr>
            <p:spPr bwMode="auto">
              <a:xfrm flipV="1">
                <a:off x="192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8" name="Line 1618"/>
              <p:cNvSpPr>
                <a:spLocks noChangeShapeType="1"/>
              </p:cNvSpPr>
              <p:nvPr/>
            </p:nvSpPr>
            <p:spPr bwMode="auto">
              <a:xfrm flipV="1">
                <a:off x="1921"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39" name="Line 1619"/>
              <p:cNvSpPr>
                <a:spLocks noChangeShapeType="1"/>
              </p:cNvSpPr>
              <p:nvPr/>
            </p:nvSpPr>
            <p:spPr bwMode="auto">
              <a:xfrm flipV="1">
                <a:off x="1921"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0" name="Line 1620"/>
              <p:cNvSpPr>
                <a:spLocks noChangeShapeType="1"/>
              </p:cNvSpPr>
              <p:nvPr/>
            </p:nvSpPr>
            <p:spPr bwMode="auto">
              <a:xfrm flipV="1">
                <a:off x="192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1" name="Line 1621"/>
              <p:cNvSpPr>
                <a:spLocks noChangeShapeType="1"/>
              </p:cNvSpPr>
              <p:nvPr/>
            </p:nvSpPr>
            <p:spPr bwMode="auto">
              <a:xfrm flipV="1">
                <a:off x="192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2" name="Line 1622"/>
              <p:cNvSpPr>
                <a:spLocks noChangeShapeType="1"/>
              </p:cNvSpPr>
              <p:nvPr/>
            </p:nvSpPr>
            <p:spPr bwMode="auto">
              <a:xfrm flipV="1">
                <a:off x="192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3" name="Line 1623"/>
              <p:cNvSpPr>
                <a:spLocks noChangeShapeType="1"/>
              </p:cNvSpPr>
              <p:nvPr/>
            </p:nvSpPr>
            <p:spPr bwMode="auto">
              <a:xfrm flipV="1">
                <a:off x="192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4" name="Line 1624"/>
              <p:cNvSpPr>
                <a:spLocks noChangeShapeType="1"/>
              </p:cNvSpPr>
              <p:nvPr/>
            </p:nvSpPr>
            <p:spPr bwMode="auto">
              <a:xfrm flipV="1">
                <a:off x="192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5" name="Line 1625"/>
              <p:cNvSpPr>
                <a:spLocks noChangeShapeType="1"/>
              </p:cNvSpPr>
              <p:nvPr/>
            </p:nvSpPr>
            <p:spPr bwMode="auto">
              <a:xfrm flipV="1">
                <a:off x="192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6" name="Line 1626"/>
              <p:cNvSpPr>
                <a:spLocks noChangeShapeType="1"/>
              </p:cNvSpPr>
              <p:nvPr/>
            </p:nvSpPr>
            <p:spPr bwMode="auto">
              <a:xfrm flipV="1">
                <a:off x="1931"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7" name="Line 1627"/>
              <p:cNvSpPr>
                <a:spLocks noChangeShapeType="1"/>
              </p:cNvSpPr>
              <p:nvPr/>
            </p:nvSpPr>
            <p:spPr bwMode="auto">
              <a:xfrm flipV="1">
                <a:off x="193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8" name="Line 1628"/>
              <p:cNvSpPr>
                <a:spLocks noChangeShapeType="1"/>
              </p:cNvSpPr>
              <p:nvPr/>
            </p:nvSpPr>
            <p:spPr bwMode="auto">
              <a:xfrm flipV="1">
                <a:off x="1931"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49" name="Line 1629"/>
              <p:cNvSpPr>
                <a:spLocks noChangeShapeType="1"/>
              </p:cNvSpPr>
              <p:nvPr/>
            </p:nvSpPr>
            <p:spPr bwMode="auto">
              <a:xfrm flipV="1">
                <a:off x="193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0" name="Line 1630"/>
              <p:cNvSpPr>
                <a:spLocks noChangeShapeType="1"/>
              </p:cNvSpPr>
              <p:nvPr/>
            </p:nvSpPr>
            <p:spPr bwMode="auto">
              <a:xfrm flipV="1">
                <a:off x="193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1" name="Line 1631"/>
              <p:cNvSpPr>
                <a:spLocks noChangeShapeType="1"/>
              </p:cNvSpPr>
              <p:nvPr/>
            </p:nvSpPr>
            <p:spPr bwMode="auto">
              <a:xfrm flipV="1">
                <a:off x="1934"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2" name="Line 1632"/>
              <p:cNvSpPr>
                <a:spLocks noChangeShapeType="1"/>
              </p:cNvSpPr>
              <p:nvPr/>
            </p:nvSpPr>
            <p:spPr bwMode="auto">
              <a:xfrm flipV="1">
                <a:off x="1934"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3" name="Line 1633"/>
              <p:cNvSpPr>
                <a:spLocks noChangeShapeType="1"/>
              </p:cNvSpPr>
              <p:nvPr/>
            </p:nvSpPr>
            <p:spPr bwMode="auto">
              <a:xfrm flipV="1">
                <a:off x="193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4" name="Line 1634"/>
              <p:cNvSpPr>
                <a:spLocks noChangeShapeType="1"/>
              </p:cNvSpPr>
              <p:nvPr/>
            </p:nvSpPr>
            <p:spPr bwMode="auto">
              <a:xfrm flipV="1">
                <a:off x="19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5" name="Line 1635"/>
              <p:cNvSpPr>
                <a:spLocks noChangeShapeType="1"/>
              </p:cNvSpPr>
              <p:nvPr/>
            </p:nvSpPr>
            <p:spPr bwMode="auto">
              <a:xfrm flipV="1">
                <a:off x="193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6" name="Line 1636"/>
              <p:cNvSpPr>
                <a:spLocks noChangeShapeType="1"/>
              </p:cNvSpPr>
              <p:nvPr/>
            </p:nvSpPr>
            <p:spPr bwMode="auto">
              <a:xfrm flipV="1">
                <a:off x="1941"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7" name="Line 1637"/>
              <p:cNvSpPr>
                <a:spLocks noChangeShapeType="1"/>
              </p:cNvSpPr>
              <p:nvPr/>
            </p:nvSpPr>
            <p:spPr bwMode="auto">
              <a:xfrm flipV="1">
                <a:off x="194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8" name="Line 1638"/>
              <p:cNvSpPr>
                <a:spLocks noChangeShapeType="1"/>
              </p:cNvSpPr>
              <p:nvPr/>
            </p:nvSpPr>
            <p:spPr bwMode="auto">
              <a:xfrm flipV="1">
                <a:off x="194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59" name="Line 1639"/>
              <p:cNvSpPr>
                <a:spLocks noChangeShapeType="1"/>
              </p:cNvSpPr>
              <p:nvPr/>
            </p:nvSpPr>
            <p:spPr bwMode="auto">
              <a:xfrm flipV="1">
                <a:off x="1941"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0" name="Line 1640"/>
              <p:cNvSpPr>
                <a:spLocks noChangeShapeType="1"/>
              </p:cNvSpPr>
              <p:nvPr/>
            </p:nvSpPr>
            <p:spPr bwMode="auto">
              <a:xfrm flipV="1">
                <a:off x="1944"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1" name="Line 1641"/>
              <p:cNvSpPr>
                <a:spLocks noChangeShapeType="1"/>
              </p:cNvSpPr>
              <p:nvPr/>
            </p:nvSpPr>
            <p:spPr bwMode="auto">
              <a:xfrm flipV="1">
                <a:off x="194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2" name="Line 1642"/>
              <p:cNvSpPr>
                <a:spLocks noChangeShapeType="1"/>
              </p:cNvSpPr>
              <p:nvPr/>
            </p:nvSpPr>
            <p:spPr bwMode="auto">
              <a:xfrm flipV="1">
                <a:off x="19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3" name="Line 1643"/>
              <p:cNvSpPr>
                <a:spLocks noChangeShapeType="1"/>
              </p:cNvSpPr>
              <p:nvPr/>
            </p:nvSpPr>
            <p:spPr bwMode="auto">
              <a:xfrm flipV="1">
                <a:off x="1947"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4" name="Line 1644"/>
              <p:cNvSpPr>
                <a:spLocks noChangeShapeType="1"/>
              </p:cNvSpPr>
              <p:nvPr/>
            </p:nvSpPr>
            <p:spPr bwMode="auto">
              <a:xfrm flipV="1">
                <a:off x="194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5" name="Line 1645"/>
              <p:cNvSpPr>
                <a:spLocks noChangeShapeType="1"/>
              </p:cNvSpPr>
              <p:nvPr/>
            </p:nvSpPr>
            <p:spPr bwMode="auto">
              <a:xfrm flipV="1">
                <a:off x="1951"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6" name="Line 1646"/>
              <p:cNvSpPr>
                <a:spLocks noChangeShapeType="1"/>
              </p:cNvSpPr>
              <p:nvPr/>
            </p:nvSpPr>
            <p:spPr bwMode="auto">
              <a:xfrm flipV="1">
                <a:off x="1951"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7" name="Line 1647"/>
              <p:cNvSpPr>
                <a:spLocks noChangeShapeType="1"/>
              </p:cNvSpPr>
              <p:nvPr/>
            </p:nvSpPr>
            <p:spPr bwMode="auto">
              <a:xfrm flipV="1">
                <a:off x="195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8" name="Line 1648"/>
              <p:cNvSpPr>
                <a:spLocks noChangeShapeType="1"/>
              </p:cNvSpPr>
              <p:nvPr/>
            </p:nvSpPr>
            <p:spPr bwMode="auto">
              <a:xfrm flipV="1">
                <a:off x="195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69" name="Line 1649"/>
              <p:cNvSpPr>
                <a:spLocks noChangeShapeType="1"/>
              </p:cNvSpPr>
              <p:nvPr/>
            </p:nvSpPr>
            <p:spPr bwMode="auto">
              <a:xfrm flipV="1">
                <a:off x="19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0" name="Line 1650"/>
              <p:cNvSpPr>
                <a:spLocks noChangeShapeType="1"/>
              </p:cNvSpPr>
              <p:nvPr/>
            </p:nvSpPr>
            <p:spPr bwMode="auto">
              <a:xfrm flipV="1">
                <a:off x="195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1" name="Line 1651"/>
              <p:cNvSpPr>
                <a:spLocks noChangeShapeType="1"/>
              </p:cNvSpPr>
              <p:nvPr/>
            </p:nvSpPr>
            <p:spPr bwMode="auto">
              <a:xfrm flipV="1">
                <a:off x="195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2" name="Line 1652"/>
              <p:cNvSpPr>
                <a:spLocks noChangeShapeType="1"/>
              </p:cNvSpPr>
              <p:nvPr/>
            </p:nvSpPr>
            <p:spPr bwMode="auto">
              <a:xfrm flipV="1">
                <a:off x="19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3" name="Line 1653"/>
              <p:cNvSpPr>
                <a:spLocks noChangeShapeType="1"/>
              </p:cNvSpPr>
              <p:nvPr/>
            </p:nvSpPr>
            <p:spPr bwMode="auto">
              <a:xfrm flipV="1">
                <a:off x="195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4" name="Line 1654"/>
              <p:cNvSpPr>
                <a:spLocks noChangeShapeType="1"/>
              </p:cNvSpPr>
              <p:nvPr/>
            </p:nvSpPr>
            <p:spPr bwMode="auto">
              <a:xfrm flipV="1">
                <a:off x="195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5" name="Line 1655"/>
              <p:cNvSpPr>
                <a:spLocks noChangeShapeType="1"/>
              </p:cNvSpPr>
              <p:nvPr/>
            </p:nvSpPr>
            <p:spPr bwMode="auto">
              <a:xfrm flipV="1">
                <a:off x="196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6" name="Line 1656"/>
              <p:cNvSpPr>
                <a:spLocks noChangeShapeType="1"/>
              </p:cNvSpPr>
              <p:nvPr/>
            </p:nvSpPr>
            <p:spPr bwMode="auto">
              <a:xfrm flipV="1">
                <a:off x="19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7" name="Line 1657"/>
              <p:cNvSpPr>
                <a:spLocks noChangeShapeType="1"/>
              </p:cNvSpPr>
              <p:nvPr/>
            </p:nvSpPr>
            <p:spPr bwMode="auto">
              <a:xfrm flipV="1">
                <a:off x="1961"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8" name="Line 1658"/>
              <p:cNvSpPr>
                <a:spLocks noChangeShapeType="1"/>
              </p:cNvSpPr>
              <p:nvPr/>
            </p:nvSpPr>
            <p:spPr bwMode="auto">
              <a:xfrm flipV="1">
                <a:off x="19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79" name="Line 1659"/>
              <p:cNvSpPr>
                <a:spLocks noChangeShapeType="1"/>
              </p:cNvSpPr>
              <p:nvPr/>
            </p:nvSpPr>
            <p:spPr bwMode="auto">
              <a:xfrm flipV="1">
                <a:off x="196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0" name="Line 1660"/>
              <p:cNvSpPr>
                <a:spLocks noChangeShapeType="1"/>
              </p:cNvSpPr>
              <p:nvPr/>
            </p:nvSpPr>
            <p:spPr bwMode="auto">
              <a:xfrm flipV="1">
                <a:off x="196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1" name="Line 1661"/>
              <p:cNvSpPr>
                <a:spLocks noChangeShapeType="1"/>
              </p:cNvSpPr>
              <p:nvPr/>
            </p:nvSpPr>
            <p:spPr bwMode="auto">
              <a:xfrm flipV="1">
                <a:off x="196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2" name="Line 1662"/>
              <p:cNvSpPr>
                <a:spLocks noChangeShapeType="1"/>
              </p:cNvSpPr>
              <p:nvPr/>
            </p:nvSpPr>
            <p:spPr bwMode="auto">
              <a:xfrm flipV="1">
                <a:off x="196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3" name="Line 1663"/>
              <p:cNvSpPr>
                <a:spLocks noChangeShapeType="1"/>
              </p:cNvSpPr>
              <p:nvPr/>
            </p:nvSpPr>
            <p:spPr bwMode="auto">
              <a:xfrm flipV="1">
                <a:off x="196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4" name="Line 1664"/>
              <p:cNvSpPr>
                <a:spLocks noChangeShapeType="1"/>
              </p:cNvSpPr>
              <p:nvPr/>
            </p:nvSpPr>
            <p:spPr bwMode="auto">
              <a:xfrm flipV="1">
                <a:off x="196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5" name="Line 1665"/>
              <p:cNvSpPr>
                <a:spLocks noChangeShapeType="1"/>
              </p:cNvSpPr>
              <p:nvPr/>
            </p:nvSpPr>
            <p:spPr bwMode="auto">
              <a:xfrm flipV="1">
                <a:off x="197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6" name="Line 1666"/>
              <p:cNvSpPr>
                <a:spLocks noChangeShapeType="1"/>
              </p:cNvSpPr>
              <p:nvPr/>
            </p:nvSpPr>
            <p:spPr bwMode="auto">
              <a:xfrm flipV="1">
                <a:off x="1971"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7" name="Line 1667"/>
              <p:cNvSpPr>
                <a:spLocks noChangeShapeType="1"/>
              </p:cNvSpPr>
              <p:nvPr/>
            </p:nvSpPr>
            <p:spPr bwMode="auto">
              <a:xfrm flipV="1">
                <a:off x="197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8" name="Line 1668"/>
              <p:cNvSpPr>
                <a:spLocks noChangeShapeType="1"/>
              </p:cNvSpPr>
              <p:nvPr/>
            </p:nvSpPr>
            <p:spPr bwMode="auto">
              <a:xfrm flipV="1">
                <a:off x="197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89" name="Line 1669"/>
              <p:cNvSpPr>
                <a:spLocks noChangeShapeType="1"/>
              </p:cNvSpPr>
              <p:nvPr/>
            </p:nvSpPr>
            <p:spPr bwMode="auto">
              <a:xfrm flipV="1">
                <a:off x="19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0" name="Line 1670"/>
              <p:cNvSpPr>
                <a:spLocks noChangeShapeType="1"/>
              </p:cNvSpPr>
              <p:nvPr/>
            </p:nvSpPr>
            <p:spPr bwMode="auto">
              <a:xfrm flipV="1">
                <a:off x="197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1" name="Line 1671"/>
              <p:cNvSpPr>
                <a:spLocks noChangeShapeType="1"/>
              </p:cNvSpPr>
              <p:nvPr/>
            </p:nvSpPr>
            <p:spPr bwMode="auto">
              <a:xfrm flipV="1">
                <a:off x="19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2" name="Line 1672"/>
              <p:cNvSpPr>
                <a:spLocks noChangeShapeType="1"/>
              </p:cNvSpPr>
              <p:nvPr/>
            </p:nvSpPr>
            <p:spPr bwMode="auto">
              <a:xfrm flipV="1">
                <a:off x="19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3" name="Line 1673"/>
              <p:cNvSpPr>
                <a:spLocks noChangeShapeType="1"/>
              </p:cNvSpPr>
              <p:nvPr/>
            </p:nvSpPr>
            <p:spPr bwMode="auto">
              <a:xfrm flipV="1">
                <a:off x="197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4" name="Line 1674"/>
              <p:cNvSpPr>
                <a:spLocks noChangeShapeType="1"/>
              </p:cNvSpPr>
              <p:nvPr/>
            </p:nvSpPr>
            <p:spPr bwMode="auto">
              <a:xfrm flipV="1">
                <a:off x="197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5" name="Line 1675"/>
              <p:cNvSpPr>
                <a:spLocks noChangeShapeType="1"/>
              </p:cNvSpPr>
              <p:nvPr/>
            </p:nvSpPr>
            <p:spPr bwMode="auto">
              <a:xfrm flipV="1">
                <a:off x="19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6" name="Line 1676"/>
              <p:cNvSpPr>
                <a:spLocks noChangeShapeType="1"/>
              </p:cNvSpPr>
              <p:nvPr/>
            </p:nvSpPr>
            <p:spPr bwMode="auto">
              <a:xfrm flipV="1">
                <a:off x="198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7" name="Line 1677"/>
              <p:cNvSpPr>
                <a:spLocks noChangeShapeType="1"/>
              </p:cNvSpPr>
              <p:nvPr/>
            </p:nvSpPr>
            <p:spPr bwMode="auto">
              <a:xfrm flipV="1">
                <a:off x="198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8" name="Line 1678"/>
              <p:cNvSpPr>
                <a:spLocks noChangeShapeType="1"/>
              </p:cNvSpPr>
              <p:nvPr/>
            </p:nvSpPr>
            <p:spPr bwMode="auto">
              <a:xfrm flipV="1">
                <a:off x="198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199" name="Line 1679"/>
              <p:cNvSpPr>
                <a:spLocks noChangeShapeType="1"/>
              </p:cNvSpPr>
              <p:nvPr/>
            </p:nvSpPr>
            <p:spPr bwMode="auto">
              <a:xfrm flipV="1">
                <a:off x="199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0" name="Line 1680"/>
              <p:cNvSpPr>
                <a:spLocks noChangeShapeType="1"/>
              </p:cNvSpPr>
              <p:nvPr/>
            </p:nvSpPr>
            <p:spPr bwMode="auto">
              <a:xfrm flipV="1">
                <a:off x="199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1" name="Line 1681"/>
              <p:cNvSpPr>
                <a:spLocks noChangeShapeType="1"/>
              </p:cNvSpPr>
              <p:nvPr/>
            </p:nvSpPr>
            <p:spPr bwMode="auto">
              <a:xfrm flipV="1">
                <a:off x="1991"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2" name="Line 1682"/>
              <p:cNvSpPr>
                <a:spLocks noChangeShapeType="1"/>
              </p:cNvSpPr>
              <p:nvPr/>
            </p:nvSpPr>
            <p:spPr bwMode="auto">
              <a:xfrm flipV="1">
                <a:off x="19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3" name="Line 1683"/>
              <p:cNvSpPr>
                <a:spLocks noChangeShapeType="1"/>
              </p:cNvSpPr>
              <p:nvPr/>
            </p:nvSpPr>
            <p:spPr bwMode="auto">
              <a:xfrm flipV="1">
                <a:off x="19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4" name="Line 1684"/>
              <p:cNvSpPr>
                <a:spLocks noChangeShapeType="1"/>
              </p:cNvSpPr>
              <p:nvPr/>
            </p:nvSpPr>
            <p:spPr bwMode="auto">
              <a:xfrm flipV="1">
                <a:off x="199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5" name="Line 1685"/>
              <p:cNvSpPr>
                <a:spLocks noChangeShapeType="1"/>
              </p:cNvSpPr>
              <p:nvPr/>
            </p:nvSpPr>
            <p:spPr bwMode="auto">
              <a:xfrm flipV="1">
                <a:off x="19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6" name="Line 1686"/>
              <p:cNvSpPr>
                <a:spLocks noChangeShapeType="1"/>
              </p:cNvSpPr>
              <p:nvPr/>
            </p:nvSpPr>
            <p:spPr bwMode="auto">
              <a:xfrm flipV="1">
                <a:off x="199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7" name="Line 1687"/>
              <p:cNvSpPr>
                <a:spLocks noChangeShapeType="1"/>
              </p:cNvSpPr>
              <p:nvPr/>
            </p:nvSpPr>
            <p:spPr bwMode="auto">
              <a:xfrm flipV="1">
                <a:off x="199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8" name="Line 1688"/>
              <p:cNvSpPr>
                <a:spLocks noChangeShapeType="1"/>
              </p:cNvSpPr>
              <p:nvPr/>
            </p:nvSpPr>
            <p:spPr bwMode="auto">
              <a:xfrm flipV="1">
                <a:off x="19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09" name="Line 1689"/>
              <p:cNvSpPr>
                <a:spLocks noChangeShapeType="1"/>
              </p:cNvSpPr>
              <p:nvPr/>
            </p:nvSpPr>
            <p:spPr bwMode="auto">
              <a:xfrm flipV="1">
                <a:off x="200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0" name="Line 1690"/>
              <p:cNvSpPr>
                <a:spLocks noChangeShapeType="1"/>
              </p:cNvSpPr>
              <p:nvPr/>
            </p:nvSpPr>
            <p:spPr bwMode="auto">
              <a:xfrm flipV="1">
                <a:off x="2001"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1" name="Line 1691"/>
              <p:cNvSpPr>
                <a:spLocks noChangeShapeType="1"/>
              </p:cNvSpPr>
              <p:nvPr/>
            </p:nvSpPr>
            <p:spPr bwMode="auto">
              <a:xfrm flipV="1">
                <a:off x="2001"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2" name="Line 1692"/>
              <p:cNvSpPr>
                <a:spLocks noChangeShapeType="1"/>
              </p:cNvSpPr>
              <p:nvPr/>
            </p:nvSpPr>
            <p:spPr bwMode="auto">
              <a:xfrm flipV="1">
                <a:off x="200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3" name="Line 1693"/>
              <p:cNvSpPr>
                <a:spLocks noChangeShapeType="1"/>
              </p:cNvSpPr>
              <p:nvPr/>
            </p:nvSpPr>
            <p:spPr bwMode="auto">
              <a:xfrm flipV="1">
                <a:off x="200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4" name="Line 1694"/>
              <p:cNvSpPr>
                <a:spLocks noChangeShapeType="1"/>
              </p:cNvSpPr>
              <p:nvPr/>
            </p:nvSpPr>
            <p:spPr bwMode="auto">
              <a:xfrm flipV="1">
                <a:off x="200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5" name="Line 1695"/>
              <p:cNvSpPr>
                <a:spLocks noChangeShapeType="1"/>
              </p:cNvSpPr>
              <p:nvPr/>
            </p:nvSpPr>
            <p:spPr bwMode="auto">
              <a:xfrm flipV="1">
                <a:off x="200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6" name="Line 1696"/>
              <p:cNvSpPr>
                <a:spLocks noChangeShapeType="1"/>
              </p:cNvSpPr>
              <p:nvPr/>
            </p:nvSpPr>
            <p:spPr bwMode="auto">
              <a:xfrm flipV="1">
                <a:off x="200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7" name="Line 1697"/>
              <p:cNvSpPr>
                <a:spLocks noChangeShapeType="1"/>
              </p:cNvSpPr>
              <p:nvPr/>
            </p:nvSpPr>
            <p:spPr bwMode="auto">
              <a:xfrm flipV="1">
                <a:off x="20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8" name="Line 1698"/>
              <p:cNvSpPr>
                <a:spLocks noChangeShapeType="1"/>
              </p:cNvSpPr>
              <p:nvPr/>
            </p:nvSpPr>
            <p:spPr bwMode="auto">
              <a:xfrm flipV="1">
                <a:off x="200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19" name="Line 1699"/>
              <p:cNvSpPr>
                <a:spLocks noChangeShapeType="1"/>
              </p:cNvSpPr>
              <p:nvPr/>
            </p:nvSpPr>
            <p:spPr bwMode="auto">
              <a:xfrm flipV="1">
                <a:off x="200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0" name="Line 1700"/>
              <p:cNvSpPr>
                <a:spLocks noChangeShapeType="1"/>
              </p:cNvSpPr>
              <p:nvPr/>
            </p:nvSpPr>
            <p:spPr bwMode="auto">
              <a:xfrm flipV="1">
                <a:off x="201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1" name="Line 1701"/>
              <p:cNvSpPr>
                <a:spLocks noChangeShapeType="1"/>
              </p:cNvSpPr>
              <p:nvPr/>
            </p:nvSpPr>
            <p:spPr bwMode="auto">
              <a:xfrm flipV="1">
                <a:off x="201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2" name="Line 1702"/>
              <p:cNvSpPr>
                <a:spLocks noChangeShapeType="1"/>
              </p:cNvSpPr>
              <p:nvPr/>
            </p:nvSpPr>
            <p:spPr bwMode="auto">
              <a:xfrm flipV="1">
                <a:off x="201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3" name="Line 1703"/>
              <p:cNvSpPr>
                <a:spLocks noChangeShapeType="1"/>
              </p:cNvSpPr>
              <p:nvPr/>
            </p:nvSpPr>
            <p:spPr bwMode="auto">
              <a:xfrm flipV="1">
                <a:off x="20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4" name="Line 1704"/>
              <p:cNvSpPr>
                <a:spLocks noChangeShapeType="1"/>
              </p:cNvSpPr>
              <p:nvPr/>
            </p:nvSpPr>
            <p:spPr bwMode="auto">
              <a:xfrm flipV="1">
                <a:off x="201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5" name="Line 1705"/>
              <p:cNvSpPr>
                <a:spLocks noChangeShapeType="1"/>
              </p:cNvSpPr>
              <p:nvPr/>
            </p:nvSpPr>
            <p:spPr bwMode="auto">
              <a:xfrm flipV="1">
                <a:off x="201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6" name="Line 1706"/>
              <p:cNvSpPr>
                <a:spLocks noChangeShapeType="1"/>
              </p:cNvSpPr>
              <p:nvPr/>
            </p:nvSpPr>
            <p:spPr bwMode="auto">
              <a:xfrm flipV="1">
                <a:off x="201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7" name="Line 1707"/>
              <p:cNvSpPr>
                <a:spLocks noChangeShapeType="1"/>
              </p:cNvSpPr>
              <p:nvPr/>
            </p:nvSpPr>
            <p:spPr bwMode="auto">
              <a:xfrm flipV="1">
                <a:off x="201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8" name="Line 1708"/>
              <p:cNvSpPr>
                <a:spLocks noChangeShapeType="1"/>
              </p:cNvSpPr>
              <p:nvPr/>
            </p:nvSpPr>
            <p:spPr bwMode="auto">
              <a:xfrm flipV="1">
                <a:off x="201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29" name="Line 1709"/>
              <p:cNvSpPr>
                <a:spLocks noChangeShapeType="1"/>
              </p:cNvSpPr>
              <p:nvPr/>
            </p:nvSpPr>
            <p:spPr bwMode="auto">
              <a:xfrm flipV="1">
                <a:off x="201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0" name="Line 1710"/>
              <p:cNvSpPr>
                <a:spLocks noChangeShapeType="1"/>
              </p:cNvSpPr>
              <p:nvPr/>
            </p:nvSpPr>
            <p:spPr bwMode="auto">
              <a:xfrm flipV="1">
                <a:off x="202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1" name="Line 1711"/>
              <p:cNvSpPr>
                <a:spLocks noChangeShapeType="1"/>
              </p:cNvSpPr>
              <p:nvPr/>
            </p:nvSpPr>
            <p:spPr bwMode="auto">
              <a:xfrm flipV="1">
                <a:off x="202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2" name="Line 1712"/>
              <p:cNvSpPr>
                <a:spLocks noChangeShapeType="1"/>
              </p:cNvSpPr>
              <p:nvPr/>
            </p:nvSpPr>
            <p:spPr bwMode="auto">
              <a:xfrm flipV="1">
                <a:off x="202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3" name="Line 1713"/>
              <p:cNvSpPr>
                <a:spLocks noChangeShapeType="1"/>
              </p:cNvSpPr>
              <p:nvPr/>
            </p:nvSpPr>
            <p:spPr bwMode="auto">
              <a:xfrm flipV="1">
                <a:off x="202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4" name="Line 1714"/>
              <p:cNvSpPr>
                <a:spLocks noChangeShapeType="1"/>
              </p:cNvSpPr>
              <p:nvPr/>
            </p:nvSpPr>
            <p:spPr bwMode="auto">
              <a:xfrm flipV="1">
                <a:off x="202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5" name="Line 1715"/>
              <p:cNvSpPr>
                <a:spLocks noChangeShapeType="1"/>
              </p:cNvSpPr>
              <p:nvPr/>
            </p:nvSpPr>
            <p:spPr bwMode="auto">
              <a:xfrm flipV="1">
                <a:off x="202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6" name="Line 1716"/>
              <p:cNvSpPr>
                <a:spLocks noChangeShapeType="1"/>
              </p:cNvSpPr>
              <p:nvPr/>
            </p:nvSpPr>
            <p:spPr bwMode="auto">
              <a:xfrm flipV="1">
                <a:off x="202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7" name="Line 1717"/>
              <p:cNvSpPr>
                <a:spLocks noChangeShapeType="1"/>
              </p:cNvSpPr>
              <p:nvPr/>
            </p:nvSpPr>
            <p:spPr bwMode="auto">
              <a:xfrm flipV="1">
                <a:off x="202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8" name="Line 1718"/>
              <p:cNvSpPr>
                <a:spLocks noChangeShapeType="1"/>
              </p:cNvSpPr>
              <p:nvPr/>
            </p:nvSpPr>
            <p:spPr bwMode="auto">
              <a:xfrm flipV="1">
                <a:off x="202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39" name="Line 1719"/>
              <p:cNvSpPr>
                <a:spLocks noChangeShapeType="1"/>
              </p:cNvSpPr>
              <p:nvPr/>
            </p:nvSpPr>
            <p:spPr bwMode="auto">
              <a:xfrm flipV="1">
                <a:off x="2027"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0" name="Line 1720"/>
              <p:cNvSpPr>
                <a:spLocks noChangeShapeType="1"/>
              </p:cNvSpPr>
              <p:nvPr/>
            </p:nvSpPr>
            <p:spPr bwMode="auto">
              <a:xfrm flipV="1">
                <a:off x="202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1" name="Line 1721"/>
              <p:cNvSpPr>
                <a:spLocks noChangeShapeType="1"/>
              </p:cNvSpPr>
              <p:nvPr/>
            </p:nvSpPr>
            <p:spPr bwMode="auto">
              <a:xfrm flipV="1">
                <a:off x="203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2" name="Line 1722"/>
              <p:cNvSpPr>
                <a:spLocks noChangeShapeType="1"/>
              </p:cNvSpPr>
              <p:nvPr/>
            </p:nvSpPr>
            <p:spPr bwMode="auto">
              <a:xfrm flipV="1">
                <a:off x="203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3" name="Line 1723"/>
              <p:cNvSpPr>
                <a:spLocks noChangeShapeType="1"/>
              </p:cNvSpPr>
              <p:nvPr/>
            </p:nvSpPr>
            <p:spPr bwMode="auto">
              <a:xfrm flipV="1">
                <a:off x="203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4" name="Line 1724"/>
              <p:cNvSpPr>
                <a:spLocks noChangeShapeType="1"/>
              </p:cNvSpPr>
              <p:nvPr/>
            </p:nvSpPr>
            <p:spPr bwMode="auto">
              <a:xfrm flipV="1">
                <a:off x="203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5" name="Line 1725"/>
              <p:cNvSpPr>
                <a:spLocks noChangeShapeType="1"/>
              </p:cNvSpPr>
              <p:nvPr/>
            </p:nvSpPr>
            <p:spPr bwMode="auto">
              <a:xfrm flipV="1">
                <a:off x="203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6" name="Line 1726"/>
              <p:cNvSpPr>
                <a:spLocks noChangeShapeType="1"/>
              </p:cNvSpPr>
              <p:nvPr/>
            </p:nvSpPr>
            <p:spPr bwMode="auto">
              <a:xfrm flipV="1">
                <a:off x="203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7" name="Line 1727"/>
              <p:cNvSpPr>
                <a:spLocks noChangeShapeType="1"/>
              </p:cNvSpPr>
              <p:nvPr/>
            </p:nvSpPr>
            <p:spPr bwMode="auto">
              <a:xfrm flipV="1">
                <a:off x="203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8" name="Line 1728"/>
              <p:cNvSpPr>
                <a:spLocks noChangeShapeType="1"/>
              </p:cNvSpPr>
              <p:nvPr/>
            </p:nvSpPr>
            <p:spPr bwMode="auto">
              <a:xfrm flipV="1">
                <a:off x="203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49" name="Line 1729"/>
              <p:cNvSpPr>
                <a:spLocks noChangeShapeType="1"/>
              </p:cNvSpPr>
              <p:nvPr/>
            </p:nvSpPr>
            <p:spPr bwMode="auto">
              <a:xfrm flipV="1">
                <a:off x="203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0" name="Line 1730"/>
              <p:cNvSpPr>
                <a:spLocks noChangeShapeType="1"/>
              </p:cNvSpPr>
              <p:nvPr/>
            </p:nvSpPr>
            <p:spPr bwMode="auto">
              <a:xfrm flipV="1">
                <a:off x="2037"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1" name="Line 1731"/>
              <p:cNvSpPr>
                <a:spLocks noChangeShapeType="1"/>
              </p:cNvSpPr>
              <p:nvPr/>
            </p:nvSpPr>
            <p:spPr bwMode="auto">
              <a:xfrm flipV="1">
                <a:off x="204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2" name="Line 1732"/>
              <p:cNvSpPr>
                <a:spLocks noChangeShapeType="1"/>
              </p:cNvSpPr>
              <p:nvPr/>
            </p:nvSpPr>
            <p:spPr bwMode="auto">
              <a:xfrm flipV="1">
                <a:off x="204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3" name="Line 1733"/>
              <p:cNvSpPr>
                <a:spLocks noChangeShapeType="1"/>
              </p:cNvSpPr>
              <p:nvPr/>
            </p:nvSpPr>
            <p:spPr bwMode="auto">
              <a:xfrm flipV="1">
                <a:off x="204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4" name="Line 1734"/>
              <p:cNvSpPr>
                <a:spLocks noChangeShapeType="1"/>
              </p:cNvSpPr>
              <p:nvPr/>
            </p:nvSpPr>
            <p:spPr bwMode="auto">
              <a:xfrm flipV="1">
                <a:off x="204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5" name="Line 1735"/>
              <p:cNvSpPr>
                <a:spLocks noChangeShapeType="1"/>
              </p:cNvSpPr>
              <p:nvPr/>
            </p:nvSpPr>
            <p:spPr bwMode="auto">
              <a:xfrm flipV="1">
                <a:off x="204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6" name="Line 1736"/>
              <p:cNvSpPr>
                <a:spLocks noChangeShapeType="1"/>
              </p:cNvSpPr>
              <p:nvPr/>
            </p:nvSpPr>
            <p:spPr bwMode="auto">
              <a:xfrm flipV="1">
                <a:off x="204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7" name="Line 1737"/>
              <p:cNvSpPr>
                <a:spLocks noChangeShapeType="1"/>
              </p:cNvSpPr>
              <p:nvPr/>
            </p:nvSpPr>
            <p:spPr bwMode="auto">
              <a:xfrm flipV="1">
                <a:off x="20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8" name="Line 1738"/>
              <p:cNvSpPr>
                <a:spLocks noChangeShapeType="1"/>
              </p:cNvSpPr>
              <p:nvPr/>
            </p:nvSpPr>
            <p:spPr bwMode="auto">
              <a:xfrm flipV="1">
                <a:off x="204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59" name="Line 1739"/>
              <p:cNvSpPr>
                <a:spLocks noChangeShapeType="1"/>
              </p:cNvSpPr>
              <p:nvPr/>
            </p:nvSpPr>
            <p:spPr bwMode="auto">
              <a:xfrm flipV="1">
                <a:off x="20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0" name="Line 1740"/>
              <p:cNvSpPr>
                <a:spLocks noChangeShapeType="1"/>
              </p:cNvSpPr>
              <p:nvPr/>
            </p:nvSpPr>
            <p:spPr bwMode="auto">
              <a:xfrm flipV="1">
                <a:off x="204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1" name="Line 1741"/>
              <p:cNvSpPr>
                <a:spLocks noChangeShapeType="1"/>
              </p:cNvSpPr>
              <p:nvPr/>
            </p:nvSpPr>
            <p:spPr bwMode="auto">
              <a:xfrm flipV="1">
                <a:off x="204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2" name="Line 1742"/>
              <p:cNvSpPr>
                <a:spLocks noChangeShapeType="1"/>
              </p:cNvSpPr>
              <p:nvPr/>
            </p:nvSpPr>
            <p:spPr bwMode="auto">
              <a:xfrm flipV="1">
                <a:off x="205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3" name="Line 1743"/>
              <p:cNvSpPr>
                <a:spLocks noChangeShapeType="1"/>
              </p:cNvSpPr>
              <p:nvPr/>
            </p:nvSpPr>
            <p:spPr bwMode="auto">
              <a:xfrm flipV="1">
                <a:off x="205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4" name="Line 1744"/>
              <p:cNvSpPr>
                <a:spLocks noChangeShapeType="1"/>
              </p:cNvSpPr>
              <p:nvPr/>
            </p:nvSpPr>
            <p:spPr bwMode="auto">
              <a:xfrm flipV="1">
                <a:off x="20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5" name="Line 1745"/>
              <p:cNvSpPr>
                <a:spLocks noChangeShapeType="1"/>
              </p:cNvSpPr>
              <p:nvPr/>
            </p:nvSpPr>
            <p:spPr bwMode="auto">
              <a:xfrm flipV="1">
                <a:off x="20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6" name="Line 1746"/>
              <p:cNvSpPr>
                <a:spLocks noChangeShapeType="1"/>
              </p:cNvSpPr>
              <p:nvPr/>
            </p:nvSpPr>
            <p:spPr bwMode="auto">
              <a:xfrm flipV="1">
                <a:off x="205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7" name="Line 1747"/>
              <p:cNvSpPr>
                <a:spLocks noChangeShapeType="1"/>
              </p:cNvSpPr>
              <p:nvPr/>
            </p:nvSpPr>
            <p:spPr bwMode="auto">
              <a:xfrm flipV="1">
                <a:off x="205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8" name="Line 1748"/>
              <p:cNvSpPr>
                <a:spLocks noChangeShapeType="1"/>
              </p:cNvSpPr>
              <p:nvPr/>
            </p:nvSpPr>
            <p:spPr bwMode="auto">
              <a:xfrm flipV="1">
                <a:off x="205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69" name="Line 1749"/>
              <p:cNvSpPr>
                <a:spLocks noChangeShapeType="1"/>
              </p:cNvSpPr>
              <p:nvPr/>
            </p:nvSpPr>
            <p:spPr bwMode="auto">
              <a:xfrm flipV="1">
                <a:off x="205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0" name="Line 1750"/>
              <p:cNvSpPr>
                <a:spLocks noChangeShapeType="1"/>
              </p:cNvSpPr>
              <p:nvPr/>
            </p:nvSpPr>
            <p:spPr bwMode="auto">
              <a:xfrm flipV="1">
                <a:off x="205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1" name="Line 1751"/>
              <p:cNvSpPr>
                <a:spLocks noChangeShapeType="1"/>
              </p:cNvSpPr>
              <p:nvPr/>
            </p:nvSpPr>
            <p:spPr bwMode="auto">
              <a:xfrm flipV="1">
                <a:off x="205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2" name="Line 1752"/>
              <p:cNvSpPr>
                <a:spLocks noChangeShapeType="1"/>
              </p:cNvSpPr>
              <p:nvPr/>
            </p:nvSpPr>
            <p:spPr bwMode="auto">
              <a:xfrm flipV="1">
                <a:off x="206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3" name="Line 1753"/>
              <p:cNvSpPr>
                <a:spLocks noChangeShapeType="1"/>
              </p:cNvSpPr>
              <p:nvPr/>
            </p:nvSpPr>
            <p:spPr bwMode="auto">
              <a:xfrm flipV="1">
                <a:off x="20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4" name="Line 1754"/>
              <p:cNvSpPr>
                <a:spLocks noChangeShapeType="1"/>
              </p:cNvSpPr>
              <p:nvPr/>
            </p:nvSpPr>
            <p:spPr bwMode="auto">
              <a:xfrm flipV="1">
                <a:off x="206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5" name="Line 1755"/>
              <p:cNvSpPr>
                <a:spLocks noChangeShapeType="1"/>
              </p:cNvSpPr>
              <p:nvPr/>
            </p:nvSpPr>
            <p:spPr bwMode="auto">
              <a:xfrm flipV="1">
                <a:off x="20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6" name="Line 1756"/>
              <p:cNvSpPr>
                <a:spLocks noChangeShapeType="1"/>
              </p:cNvSpPr>
              <p:nvPr/>
            </p:nvSpPr>
            <p:spPr bwMode="auto">
              <a:xfrm flipV="1">
                <a:off x="20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7" name="Line 1757"/>
              <p:cNvSpPr>
                <a:spLocks noChangeShapeType="1"/>
              </p:cNvSpPr>
              <p:nvPr/>
            </p:nvSpPr>
            <p:spPr bwMode="auto">
              <a:xfrm flipV="1">
                <a:off x="20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8" name="Line 1758"/>
              <p:cNvSpPr>
                <a:spLocks noChangeShapeType="1"/>
              </p:cNvSpPr>
              <p:nvPr/>
            </p:nvSpPr>
            <p:spPr bwMode="auto">
              <a:xfrm flipV="1">
                <a:off x="206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79" name="Line 1759"/>
              <p:cNvSpPr>
                <a:spLocks noChangeShapeType="1"/>
              </p:cNvSpPr>
              <p:nvPr/>
            </p:nvSpPr>
            <p:spPr bwMode="auto">
              <a:xfrm flipV="1">
                <a:off x="206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0" name="Line 1760"/>
              <p:cNvSpPr>
                <a:spLocks noChangeShapeType="1"/>
              </p:cNvSpPr>
              <p:nvPr/>
            </p:nvSpPr>
            <p:spPr bwMode="auto">
              <a:xfrm flipV="1">
                <a:off x="20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1" name="Line 1761"/>
              <p:cNvSpPr>
                <a:spLocks noChangeShapeType="1"/>
              </p:cNvSpPr>
              <p:nvPr/>
            </p:nvSpPr>
            <p:spPr bwMode="auto">
              <a:xfrm flipV="1">
                <a:off x="206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2" name="Line 1762"/>
              <p:cNvSpPr>
                <a:spLocks noChangeShapeType="1"/>
              </p:cNvSpPr>
              <p:nvPr/>
            </p:nvSpPr>
            <p:spPr bwMode="auto">
              <a:xfrm flipV="1">
                <a:off x="206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3" name="Line 1763"/>
              <p:cNvSpPr>
                <a:spLocks noChangeShapeType="1"/>
              </p:cNvSpPr>
              <p:nvPr/>
            </p:nvSpPr>
            <p:spPr bwMode="auto">
              <a:xfrm flipV="1">
                <a:off x="207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4" name="Line 1764"/>
              <p:cNvSpPr>
                <a:spLocks noChangeShapeType="1"/>
              </p:cNvSpPr>
              <p:nvPr/>
            </p:nvSpPr>
            <p:spPr bwMode="auto">
              <a:xfrm flipV="1">
                <a:off x="207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5" name="Line 1765"/>
              <p:cNvSpPr>
                <a:spLocks noChangeShapeType="1"/>
              </p:cNvSpPr>
              <p:nvPr/>
            </p:nvSpPr>
            <p:spPr bwMode="auto">
              <a:xfrm flipV="1">
                <a:off x="207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6" name="Line 1766"/>
              <p:cNvSpPr>
                <a:spLocks noChangeShapeType="1"/>
              </p:cNvSpPr>
              <p:nvPr/>
            </p:nvSpPr>
            <p:spPr bwMode="auto">
              <a:xfrm flipV="1">
                <a:off x="207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7" name="Line 1767"/>
              <p:cNvSpPr>
                <a:spLocks noChangeShapeType="1"/>
              </p:cNvSpPr>
              <p:nvPr/>
            </p:nvSpPr>
            <p:spPr bwMode="auto">
              <a:xfrm flipV="1">
                <a:off x="207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8" name="Line 1768"/>
              <p:cNvSpPr>
                <a:spLocks noChangeShapeType="1"/>
              </p:cNvSpPr>
              <p:nvPr/>
            </p:nvSpPr>
            <p:spPr bwMode="auto">
              <a:xfrm flipV="1">
                <a:off x="207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89" name="Line 1769"/>
              <p:cNvSpPr>
                <a:spLocks noChangeShapeType="1"/>
              </p:cNvSpPr>
              <p:nvPr/>
            </p:nvSpPr>
            <p:spPr bwMode="auto">
              <a:xfrm flipV="1">
                <a:off x="207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0" name="Line 1770"/>
              <p:cNvSpPr>
                <a:spLocks noChangeShapeType="1"/>
              </p:cNvSpPr>
              <p:nvPr/>
            </p:nvSpPr>
            <p:spPr bwMode="auto">
              <a:xfrm flipV="1">
                <a:off x="207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1" name="Line 1771"/>
              <p:cNvSpPr>
                <a:spLocks noChangeShapeType="1"/>
              </p:cNvSpPr>
              <p:nvPr/>
            </p:nvSpPr>
            <p:spPr bwMode="auto">
              <a:xfrm flipV="1">
                <a:off x="207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2" name="Line 1772"/>
              <p:cNvSpPr>
                <a:spLocks noChangeShapeType="1"/>
              </p:cNvSpPr>
              <p:nvPr/>
            </p:nvSpPr>
            <p:spPr bwMode="auto">
              <a:xfrm flipV="1">
                <a:off x="207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3" name="Line 1773"/>
              <p:cNvSpPr>
                <a:spLocks noChangeShapeType="1"/>
              </p:cNvSpPr>
              <p:nvPr/>
            </p:nvSpPr>
            <p:spPr bwMode="auto">
              <a:xfrm flipV="1">
                <a:off x="208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4" name="Line 1774"/>
              <p:cNvSpPr>
                <a:spLocks noChangeShapeType="1"/>
              </p:cNvSpPr>
              <p:nvPr/>
            </p:nvSpPr>
            <p:spPr bwMode="auto">
              <a:xfrm flipV="1">
                <a:off x="208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5" name="Line 1775"/>
              <p:cNvSpPr>
                <a:spLocks noChangeShapeType="1"/>
              </p:cNvSpPr>
              <p:nvPr/>
            </p:nvSpPr>
            <p:spPr bwMode="auto">
              <a:xfrm flipV="1">
                <a:off x="208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6" name="Line 1776"/>
              <p:cNvSpPr>
                <a:spLocks noChangeShapeType="1"/>
              </p:cNvSpPr>
              <p:nvPr/>
            </p:nvSpPr>
            <p:spPr bwMode="auto">
              <a:xfrm flipV="1">
                <a:off x="208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7" name="Line 1777"/>
              <p:cNvSpPr>
                <a:spLocks noChangeShapeType="1"/>
              </p:cNvSpPr>
              <p:nvPr/>
            </p:nvSpPr>
            <p:spPr bwMode="auto">
              <a:xfrm flipV="1">
                <a:off x="208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8" name="Line 1778"/>
              <p:cNvSpPr>
                <a:spLocks noChangeShapeType="1"/>
              </p:cNvSpPr>
              <p:nvPr/>
            </p:nvSpPr>
            <p:spPr bwMode="auto">
              <a:xfrm flipV="1">
                <a:off x="20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299" name="Line 1779"/>
              <p:cNvSpPr>
                <a:spLocks noChangeShapeType="1"/>
              </p:cNvSpPr>
              <p:nvPr/>
            </p:nvSpPr>
            <p:spPr bwMode="auto">
              <a:xfrm flipV="1">
                <a:off x="208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0" name="Line 1780"/>
              <p:cNvSpPr>
                <a:spLocks noChangeShapeType="1"/>
              </p:cNvSpPr>
              <p:nvPr/>
            </p:nvSpPr>
            <p:spPr bwMode="auto">
              <a:xfrm flipV="1">
                <a:off x="208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1" name="Line 1781"/>
              <p:cNvSpPr>
                <a:spLocks noChangeShapeType="1"/>
              </p:cNvSpPr>
              <p:nvPr/>
            </p:nvSpPr>
            <p:spPr bwMode="auto">
              <a:xfrm flipV="1">
                <a:off x="208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2" name="Line 1782"/>
              <p:cNvSpPr>
                <a:spLocks noChangeShapeType="1"/>
              </p:cNvSpPr>
              <p:nvPr/>
            </p:nvSpPr>
            <p:spPr bwMode="auto">
              <a:xfrm flipV="1">
                <a:off x="208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3" name="Line 1783"/>
              <p:cNvSpPr>
                <a:spLocks noChangeShapeType="1"/>
              </p:cNvSpPr>
              <p:nvPr/>
            </p:nvSpPr>
            <p:spPr bwMode="auto">
              <a:xfrm flipV="1">
                <a:off x="2087" y="7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4" name="Line 1784"/>
              <p:cNvSpPr>
                <a:spLocks noChangeShapeType="1"/>
              </p:cNvSpPr>
              <p:nvPr/>
            </p:nvSpPr>
            <p:spPr bwMode="auto">
              <a:xfrm flipV="1">
                <a:off x="209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5" name="Line 1785"/>
              <p:cNvSpPr>
                <a:spLocks noChangeShapeType="1"/>
              </p:cNvSpPr>
              <p:nvPr/>
            </p:nvSpPr>
            <p:spPr bwMode="auto">
              <a:xfrm flipV="1">
                <a:off x="209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6" name="Line 1786"/>
              <p:cNvSpPr>
                <a:spLocks noChangeShapeType="1"/>
              </p:cNvSpPr>
              <p:nvPr/>
            </p:nvSpPr>
            <p:spPr bwMode="auto">
              <a:xfrm flipV="1">
                <a:off x="209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7" name="Line 1787"/>
              <p:cNvSpPr>
                <a:spLocks noChangeShapeType="1"/>
              </p:cNvSpPr>
              <p:nvPr/>
            </p:nvSpPr>
            <p:spPr bwMode="auto">
              <a:xfrm flipV="1">
                <a:off x="20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8" name="Line 1788"/>
              <p:cNvSpPr>
                <a:spLocks noChangeShapeType="1"/>
              </p:cNvSpPr>
              <p:nvPr/>
            </p:nvSpPr>
            <p:spPr bwMode="auto">
              <a:xfrm flipV="1">
                <a:off x="2094"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09" name="Line 1789"/>
              <p:cNvSpPr>
                <a:spLocks noChangeShapeType="1"/>
              </p:cNvSpPr>
              <p:nvPr/>
            </p:nvSpPr>
            <p:spPr bwMode="auto">
              <a:xfrm flipV="1">
                <a:off x="20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0" name="Line 1790"/>
              <p:cNvSpPr>
                <a:spLocks noChangeShapeType="1"/>
              </p:cNvSpPr>
              <p:nvPr/>
            </p:nvSpPr>
            <p:spPr bwMode="auto">
              <a:xfrm flipV="1">
                <a:off x="209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1" name="Line 1791"/>
              <p:cNvSpPr>
                <a:spLocks noChangeShapeType="1"/>
              </p:cNvSpPr>
              <p:nvPr/>
            </p:nvSpPr>
            <p:spPr bwMode="auto">
              <a:xfrm flipV="1">
                <a:off x="209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2" name="Line 1792"/>
              <p:cNvSpPr>
                <a:spLocks noChangeShapeType="1"/>
              </p:cNvSpPr>
              <p:nvPr/>
            </p:nvSpPr>
            <p:spPr bwMode="auto">
              <a:xfrm flipV="1">
                <a:off x="2097"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3" name="Line 1793"/>
              <p:cNvSpPr>
                <a:spLocks noChangeShapeType="1"/>
              </p:cNvSpPr>
              <p:nvPr/>
            </p:nvSpPr>
            <p:spPr bwMode="auto">
              <a:xfrm flipV="1">
                <a:off x="209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4" name="Line 1794"/>
              <p:cNvSpPr>
                <a:spLocks noChangeShapeType="1"/>
              </p:cNvSpPr>
              <p:nvPr/>
            </p:nvSpPr>
            <p:spPr bwMode="auto">
              <a:xfrm flipV="1">
                <a:off x="210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5" name="Line 1795"/>
              <p:cNvSpPr>
                <a:spLocks noChangeShapeType="1"/>
              </p:cNvSpPr>
              <p:nvPr/>
            </p:nvSpPr>
            <p:spPr bwMode="auto">
              <a:xfrm flipV="1">
                <a:off x="210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6" name="Line 1796"/>
              <p:cNvSpPr>
                <a:spLocks noChangeShapeType="1"/>
              </p:cNvSpPr>
              <p:nvPr/>
            </p:nvSpPr>
            <p:spPr bwMode="auto">
              <a:xfrm flipV="1">
                <a:off x="210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7" name="Line 1797"/>
              <p:cNvSpPr>
                <a:spLocks noChangeShapeType="1"/>
              </p:cNvSpPr>
              <p:nvPr/>
            </p:nvSpPr>
            <p:spPr bwMode="auto">
              <a:xfrm flipV="1">
                <a:off x="210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8" name="Line 1798"/>
              <p:cNvSpPr>
                <a:spLocks noChangeShapeType="1"/>
              </p:cNvSpPr>
              <p:nvPr/>
            </p:nvSpPr>
            <p:spPr bwMode="auto">
              <a:xfrm flipV="1">
                <a:off x="210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19" name="Line 1799"/>
              <p:cNvSpPr>
                <a:spLocks noChangeShapeType="1"/>
              </p:cNvSpPr>
              <p:nvPr/>
            </p:nvSpPr>
            <p:spPr bwMode="auto">
              <a:xfrm flipV="1">
                <a:off x="210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0" name="Line 1800"/>
              <p:cNvSpPr>
                <a:spLocks noChangeShapeType="1"/>
              </p:cNvSpPr>
              <p:nvPr/>
            </p:nvSpPr>
            <p:spPr bwMode="auto">
              <a:xfrm flipV="1">
                <a:off x="210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1" name="Line 1801"/>
              <p:cNvSpPr>
                <a:spLocks noChangeShapeType="1"/>
              </p:cNvSpPr>
              <p:nvPr/>
            </p:nvSpPr>
            <p:spPr bwMode="auto">
              <a:xfrm flipV="1">
                <a:off x="210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2" name="Line 1802"/>
              <p:cNvSpPr>
                <a:spLocks noChangeShapeType="1"/>
              </p:cNvSpPr>
              <p:nvPr/>
            </p:nvSpPr>
            <p:spPr bwMode="auto">
              <a:xfrm flipV="1">
                <a:off x="2107"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3" name="Line 1803"/>
              <p:cNvSpPr>
                <a:spLocks noChangeShapeType="1"/>
              </p:cNvSpPr>
              <p:nvPr/>
            </p:nvSpPr>
            <p:spPr bwMode="auto">
              <a:xfrm flipV="1">
                <a:off x="210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4" name="Line 1804"/>
              <p:cNvSpPr>
                <a:spLocks noChangeShapeType="1"/>
              </p:cNvSpPr>
              <p:nvPr/>
            </p:nvSpPr>
            <p:spPr bwMode="auto">
              <a:xfrm flipV="1">
                <a:off x="211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5" name="Line 1805"/>
              <p:cNvSpPr>
                <a:spLocks noChangeShapeType="1"/>
              </p:cNvSpPr>
              <p:nvPr/>
            </p:nvSpPr>
            <p:spPr bwMode="auto">
              <a:xfrm flipV="1">
                <a:off x="211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6" name="Line 1806"/>
              <p:cNvSpPr>
                <a:spLocks noChangeShapeType="1"/>
              </p:cNvSpPr>
              <p:nvPr/>
            </p:nvSpPr>
            <p:spPr bwMode="auto">
              <a:xfrm flipV="1">
                <a:off x="211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7" name="Line 1807"/>
              <p:cNvSpPr>
                <a:spLocks noChangeShapeType="1"/>
              </p:cNvSpPr>
              <p:nvPr/>
            </p:nvSpPr>
            <p:spPr bwMode="auto">
              <a:xfrm flipV="1">
                <a:off x="211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8" name="Line 1808"/>
              <p:cNvSpPr>
                <a:spLocks noChangeShapeType="1"/>
              </p:cNvSpPr>
              <p:nvPr/>
            </p:nvSpPr>
            <p:spPr bwMode="auto">
              <a:xfrm flipV="1">
                <a:off x="211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29" name="Line 1809"/>
              <p:cNvSpPr>
                <a:spLocks noChangeShapeType="1"/>
              </p:cNvSpPr>
              <p:nvPr/>
            </p:nvSpPr>
            <p:spPr bwMode="auto">
              <a:xfrm flipV="1">
                <a:off x="211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0" name="Line 1810"/>
              <p:cNvSpPr>
                <a:spLocks noChangeShapeType="1"/>
              </p:cNvSpPr>
              <p:nvPr/>
            </p:nvSpPr>
            <p:spPr bwMode="auto">
              <a:xfrm flipV="1">
                <a:off x="21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1" name="Line 1811"/>
              <p:cNvSpPr>
                <a:spLocks noChangeShapeType="1"/>
              </p:cNvSpPr>
              <p:nvPr/>
            </p:nvSpPr>
            <p:spPr bwMode="auto">
              <a:xfrm flipV="1">
                <a:off x="211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2" name="Line 1812"/>
              <p:cNvSpPr>
                <a:spLocks noChangeShapeType="1"/>
              </p:cNvSpPr>
              <p:nvPr/>
            </p:nvSpPr>
            <p:spPr bwMode="auto">
              <a:xfrm flipV="1">
                <a:off x="211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3" name="Line 1813"/>
              <p:cNvSpPr>
                <a:spLocks noChangeShapeType="1"/>
              </p:cNvSpPr>
              <p:nvPr/>
            </p:nvSpPr>
            <p:spPr bwMode="auto">
              <a:xfrm flipV="1">
                <a:off x="211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4" name="Line 1814"/>
              <p:cNvSpPr>
                <a:spLocks noChangeShapeType="1"/>
              </p:cNvSpPr>
              <p:nvPr/>
            </p:nvSpPr>
            <p:spPr bwMode="auto">
              <a:xfrm flipV="1">
                <a:off x="212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335" name="Group 1815"/>
            <p:cNvGrpSpPr>
              <a:grpSpLocks/>
            </p:cNvGrpSpPr>
            <p:nvPr/>
          </p:nvGrpSpPr>
          <p:grpSpPr bwMode="auto">
            <a:xfrm>
              <a:off x="2075" y="1895"/>
              <a:ext cx="204" cy="150"/>
              <a:chOff x="2121" y="649"/>
              <a:chExt cx="191" cy="140"/>
            </a:xfrm>
          </p:grpSpPr>
          <p:sp>
            <p:nvSpPr>
              <p:cNvPr id="5997336" name="Line 1816"/>
              <p:cNvSpPr>
                <a:spLocks noChangeShapeType="1"/>
              </p:cNvSpPr>
              <p:nvPr/>
            </p:nvSpPr>
            <p:spPr bwMode="auto">
              <a:xfrm flipV="1">
                <a:off x="212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7" name="Line 1817"/>
              <p:cNvSpPr>
                <a:spLocks noChangeShapeType="1"/>
              </p:cNvSpPr>
              <p:nvPr/>
            </p:nvSpPr>
            <p:spPr bwMode="auto">
              <a:xfrm flipV="1">
                <a:off x="212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8" name="Line 1818"/>
              <p:cNvSpPr>
                <a:spLocks noChangeShapeType="1"/>
              </p:cNvSpPr>
              <p:nvPr/>
            </p:nvSpPr>
            <p:spPr bwMode="auto">
              <a:xfrm flipV="1">
                <a:off x="212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39" name="Line 1819"/>
              <p:cNvSpPr>
                <a:spLocks noChangeShapeType="1"/>
              </p:cNvSpPr>
              <p:nvPr/>
            </p:nvSpPr>
            <p:spPr bwMode="auto">
              <a:xfrm flipV="1">
                <a:off x="21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0" name="Line 1820"/>
              <p:cNvSpPr>
                <a:spLocks noChangeShapeType="1"/>
              </p:cNvSpPr>
              <p:nvPr/>
            </p:nvSpPr>
            <p:spPr bwMode="auto">
              <a:xfrm flipV="1">
                <a:off x="212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1" name="Line 1821"/>
              <p:cNvSpPr>
                <a:spLocks noChangeShapeType="1"/>
              </p:cNvSpPr>
              <p:nvPr/>
            </p:nvSpPr>
            <p:spPr bwMode="auto">
              <a:xfrm flipV="1">
                <a:off x="212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2" name="Line 1822"/>
              <p:cNvSpPr>
                <a:spLocks noChangeShapeType="1"/>
              </p:cNvSpPr>
              <p:nvPr/>
            </p:nvSpPr>
            <p:spPr bwMode="auto">
              <a:xfrm flipV="1">
                <a:off x="2127"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3" name="Line 1823"/>
              <p:cNvSpPr>
                <a:spLocks noChangeShapeType="1"/>
              </p:cNvSpPr>
              <p:nvPr/>
            </p:nvSpPr>
            <p:spPr bwMode="auto">
              <a:xfrm flipV="1">
                <a:off x="212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4" name="Line 1824"/>
              <p:cNvSpPr>
                <a:spLocks noChangeShapeType="1"/>
              </p:cNvSpPr>
              <p:nvPr/>
            </p:nvSpPr>
            <p:spPr bwMode="auto">
              <a:xfrm flipV="1">
                <a:off x="212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5" name="Line 1825"/>
              <p:cNvSpPr>
                <a:spLocks noChangeShapeType="1"/>
              </p:cNvSpPr>
              <p:nvPr/>
            </p:nvSpPr>
            <p:spPr bwMode="auto">
              <a:xfrm flipV="1">
                <a:off x="212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6" name="Line 1826"/>
              <p:cNvSpPr>
                <a:spLocks noChangeShapeType="1"/>
              </p:cNvSpPr>
              <p:nvPr/>
            </p:nvSpPr>
            <p:spPr bwMode="auto">
              <a:xfrm flipV="1">
                <a:off x="213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7" name="Line 1827"/>
              <p:cNvSpPr>
                <a:spLocks noChangeShapeType="1"/>
              </p:cNvSpPr>
              <p:nvPr/>
            </p:nvSpPr>
            <p:spPr bwMode="auto">
              <a:xfrm flipV="1">
                <a:off x="2131"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8" name="Line 1828"/>
              <p:cNvSpPr>
                <a:spLocks noChangeShapeType="1"/>
              </p:cNvSpPr>
              <p:nvPr/>
            </p:nvSpPr>
            <p:spPr bwMode="auto">
              <a:xfrm flipV="1">
                <a:off x="213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49" name="Line 1829"/>
              <p:cNvSpPr>
                <a:spLocks noChangeShapeType="1"/>
              </p:cNvSpPr>
              <p:nvPr/>
            </p:nvSpPr>
            <p:spPr bwMode="auto">
              <a:xfrm flipV="1">
                <a:off x="213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0" name="Line 1830"/>
              <p:cNvSpPr>
                <a:spLocks noChangeShapeType="1"/>
              </p:cNvSpPr>
              <p:nvPr/>
            </p:nvSpPr>
            <p:spPr bwMode="auto">
              <a:xfrm flipV="1">
                <a:off x="21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1" name="Line 1831"/>
              <p:cNvSpPr>
                <a:spLocks noChangeShapeType="1"/>
              </p:cNvSpPr>
              <p:nvPr/>
            </p:nvSpPr>
            <p:spPr bwMode="auto">
              <a:xfrm flipV="1">
                <a:off x="213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2" name="Line 1832"/>
              <p:cNvSpPr>
                <a:spLocks noChangeShapeType="1"/>
              </p:cNvSpPr>
              <p:nvPr/>
            </p:nvSpPr>
            <p:spPr bwMode="auto">
              <a:xfrm flipV="1">
                <a:off x="2134"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3" name="Line 1833"/>
              <p:cNvSpPr>
                <a:spLocks noChangeShapeType="1"/>
              </p:cNvSpPr>
              <p:nvPr/>
            </p:nvSpPr>
            <p:spPr bwMode="auto">
              <a:xfrm flipV="1">
                <a:off x="213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4" name="Line 1834"/>
              <p:cNvSpPr>
                <a:spLocks noChangeShapeType="1"/>
              </p:cNvSpPr>
              <p:nvPr/>
            </p:nvSpPr>
            <p:spPr bwMode="auto">
              <a:xfrm flipV="1">
                <a:off x="213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5" name="Line 1835"/>
              <p:cNvSpPr>
                <a:spLocks noChangeShapeType="1"/>
              </p:cNvSpPr>
              <p:nvPr/>
            </p:nvSpPr>
            <p:spPr bwMode="auto">
              <a:xfrm flipV="1">
                <a:off x="213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6" name="Line 1836"/>
              <p:cNvSpPr>
                <a:spLocks noChangeShapeType="1"/>
              </p:cNvSpPr>
              <p:nvPr/>
            </p:nvSpPr>
            <p:spPr bwMode="auto">
              <a:xfrm flipV="1">
                <a:off x="214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7" name="Line 1837"/>
              <p:cNvSpPr>
                <a:spLocks noChangeShapeType="1"/>
              </p:cNvSpPr>
              <p:nvPr/>
            </p:nvSpPr>
            <p:spPr bwMode="auto">
              <a:xfrm flipV="1">
                <a:off x="214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8" name="Line 1838"/>
              <p:cNvSpPr>
                <a:spLocks noChangeShapeType="1"/>
              </p:cNvSpPr>
              <p:nvPr/>
            </p:nvSpPr>
            <p:spPr bwMode="auto">
              <a:xfrm flipV="1">
                <a:off x="214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59" name="Line 1839"/>
              <p:cNvSpPr>
                <a:spLocks noChangeShapeType="1"/>
              </p:cNvSpPr>
              <p:nvPr/>
            </p:nvSpPr>
            <p:spPr bwMode="auto">
              <a:xfrm flipV="1">
                <a:off x="214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0" name="Line 1840"/>
              <p:cNvSpPr>
                <a:spLocks noChangeShapeType="1"/>
              </p:cNvSpPr>
              <p:nvPr/>
            </p:nvSpPr>
            <p:spPr bwMode="auto">
              <a:xfrm flipV="1">
                <a:off x="21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1" name="Line 1841"/>
              <p:cNvSpPr>
                <a:spLocks noChangeShapeType="1"/>
              </p:cNvSpPr>
              <p:nvPr/>
            </p:nvSpPr>
            <p:spPr bwMode="auto">
              <a:xfrm flipV="1">
                <a:off x="214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2" name="Line 1842"/>
              <p:cNvSpPr>
                <a:spLocks noChangeShapeType="1"/>
              </p:cNvSpPr>
              <p:nvPr/>
            </p:nvSpPr>
            <p:spPr bwMode="auto">
              <a:xfrm flipV="1">
                <a:off x="214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3" name="Line 1843"/>
              <p:cNvSpPr>
                <a:spLocks noChangeShapeType="1"/>
              </p:cNvSpPr>
              <p:nvPr/>
            </p:nvSpPr>
            <p:spPr bwMode="auto">
              <a:xfrm flipV="1">
                <a:off x="214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4" name="Line 1844"/>
              <p:cNvSpPr>
                <a:spLocks noChangeShapeType="1"/>
              </p:cNvSpPr>
              <p:nvPr/>
            </p:nvSpPr>
            <p:spPr bwMode="auto">
              <a:xfrm flipV="1">
                <a:off x="214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5" name="Line 1845"/>
              <p:cNvSpPr>
                <a:spLocks noChangeShapeType="1"/>
              </p:cNvSpPr>
              <p:nvPr/>
            </p:nvSpPr>
            <p:spPr bwMode="auto">
              <a:xfrm flipV="1">
                <a:off x="214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6" name="Line 1846"/>
              <p:cNvSpPr>
                <a:spLocks noChangeShapeType="1"/>
              </p:cNvSpPr>
              <p:nvPr/>
            </p:nvSpPr>
            <p:spPr bwMode="auto">
              <a:xfrm flipV="1">
                <a:off x="2148"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7" name="Line 1847"/>
              <p:cNvSpPr>
                <a:spLocks noChangeShapeType="1"/>
              </p:cNvSpPr>
              <p:nvPr/>
            </p:nvSpPr>
            <p:spPr bwMode="auto">
              <a:xfrm flipV="1">
                <a:off x="21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8" name="Line 1848"/>
              <p:cNvSpPr>
                <a:spLocks noChangeShapeType="1"/>
              </p:cNvSpPr>
              <p:nvPr/>
            </p:nvSpPr>
            <p:spPr bwMode="auto">
              <a:xfrm flipV="1">
                <a:off x="2151"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69" name="Line 1849"/>
              <p:cNvSpPr>
                <a:spLocks noChangeShapeType="1"/>
              </p:cNvSpPr>
              <p:nvPr/>
            </p:nvSpPr>
            <p:spPr bwMode="auto">
              <a:xfrm flipV="1">
                <a:off x="2151"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0" name="Line 1850"/>
              <p:cNvSpPr>
                <a:spLocks noChangeShapeType="1"/>
              </p:cNvSpPr>
              <p:nvPr/>
            </p:nvSpPr>
            <p:spPr bwMode="auto">
              <a:xfrm flipV="1">
                <a:off x="215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1" name="Line 1851"/>
              <p:cNvSpPr>
                <a:spLocks noChangeShapeType="1"/>
              </p:cNvSpPr>
              <p:nvPr/>
            </p:nvSpPr>
            <p:spPr bwMode="auto">
              <a:xfrm flipV="1">
                <a:off x="21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2" name="Line 1852"/>
              <p:cNvSpPr>
                <a:spLocks noChangeShapeType="1"/>
              </p:cNvSpPr>
              <p:nvPr/>
            </p:nvSpPr>
            <p:spPr bwMode="auto">
              <a:xfrm flipV="1">
                <a:off x="21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3" name="Line 1853"/>
              <p:cNvSpPr>
                <a:spLocks noChangeShapeType="1"/>
              </p:cNvSpPr>
              <p:nvPr/>
            </p:nvSpPr>
            <p:spPr bwMode="auto">
              <a:xfrm flipV="1">
                <a:off x="215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4" name="Line 1854"/>
              <p:cNvSpPr>
                <a:spLocks noChangeShapeType="1"/>
              </p:cNvSpPr>
              <p:nvPr/>
            </p:nvSpPr>
            <p:spPr bwMode="auto">
              <a:xfrm flipV="1">
                <a:off x="215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5" name="Line 1855"/>
              <p:cNvSpPr>
                <a:spLocks noChangeShapeType="1"/>
              </p:cNvSpPr>
              <p:nvPr/>
            </p:nvSpPr>
            <p:spPr bwMode="auto">
              <a:xfrm flipV="1">
                <a:off x="2158" y="7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6" name="Line 1856"/>
              <p:cNvSpPr>
                <a:spLocks noChangeShapeType="1"/>
              </p:cNvSpPr>
              <p:nvPr/>
            </p:nvSpPr>
            <p:spPr bwMode="auto">
              <a:xfrm flipV="1">
                <a:off x="2158" y="7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7" name="Line 1857"/>
              <p:cNvSpPr>
                <a:spLocks noChangeShapeType="1"/>
              </p:cNvSpPr>
              <p:nvPr/>
            </p:nvSpPr>
            <p:spPr bwMode="auto">
              <a:xfrm flipV="1">
                <a:off x="2161" y="7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8" name="Line 1858"/>
              <p:cNvSpPr>
                <a:spLocks noChangeShapeType="1"/>
              </p:cNvSpPr>
              <p:nvPr/>
            </p:nvSpPr>
            <p:spPr bwMode="auto">
              <a:xfrm flipV="1">
                <a:off x="2161"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79" name="Line 1859"/>
              <p:cNvSpPr>
                <a:spLocks noChangeShapeType="1"/>
              </p:cNvSpPr>
              <p:nvPr/>
            </p:nvSpPr>
            <p:spPr bwMode="auto">
              <a:xfrm flipV="1">
                <a:off x="2161"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0" name="Line 1860"/>
              <p:cNvSpPr>
                <a:spLocks noChangeShapeType="1"/>
              </p:cNvSpPr>
              <p:nvPr/>
            </p:nvSpPr>
            <p:spPr bwMode="auto">
              <a:xfrm flipV="1">
                <a:off x="2161" y="7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1" name="Line 1861"/>
              <p:cNvSpPr>
                <a:spLocks noChangeShapeType="1"/>
              </p:cNvSpPr>
              <p:nvPr/>
            </p:nvSpPr>
            <p:spPr bwMode="auto">
              <a:xfrm flipV="1">
                <a:off x="2164"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2" name="Line 1862"/>
              <p:cNvSpPr>
                <a:spLocks noChangeShapeType="1"/>
              </p:cNvSpPr>
              <p:nvPr/>
            </p:nvSpPr>
            <p:spPr bwMode="auto">
              <a:xfrm flipV="1">
                <a:off x="2164"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3" name="Line 1863"/>
              <p:cNvSpPr>
                <a:spLocks noChangeShapeType="1"/>
              </p:cNvSpPr>
              <p:nvPr/>
            </p:nvSpPr>
            <p:spPr bwMode="auto">
              <a:xfrm flipV="1">
                <a:off x="2164"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4" name="Line 1864"/>
              <p:cNvSpPr>
                <a:spLocks noChangeShapeType="1"/>
              </p:cNvSpPr>
              <p:nvPr/>
            </p:nvSpPr>
            <p:spPr bwMode="auto">
              <a:xfrm flipV="1">
                <a:off x="2168" y="7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5" name="Line 1865"/>
              <p:cNvSpPr>
                <a:spLocks noChangeShapeType="1"/>
              </p:cNvSpPr>
              <p:nvPr/>
            </p:nvSpPr>
            <p:spPr bwMode="auto">
              <a:xfrm flipV="1">
                <a:off x="2168"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6" name="Line 1866"/>
              <p:cNvSpPr>
                <a:spLocks noChangeShapeType="1"/>
              </p:cNvSpPr>
              <p:nvPr/>
            </p:nvSpPr>
            <p:spPr bwMode="auto">
              <a:xfrm flipV="1">
                <a:off x="2168"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7" name="Line 1867"/>
              <p:cNvSpPr>
                <a:spLocks noChangeShapeType="1"/>
              </p:cNvSpPr>
              <p:nvPr/>
            </p:nvSpPr>
            <p:spPr bwMode="auto">
              <a:xfrm flipV="1">
                <a:off x="2168"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8" name="Line 1868"/>
              <p:cNvSpPr>
                <a:spLocks noChangeShapeType="1"/>
              </p:cNvSpPr>
              <p:nvPr/>
            </p:nvSpPr>
            <p:spPr bwMode="auto">
              <a:xfrm flipV="1">
                <a:off x="2171"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89" name="Line 1869"/>
              <p:cNvSpPr>
                <a:spLocks noChangeShapeType="1"/>
              </p:cNvSpPr>
              <p:nvPr/>
            </p:nvSpPr>
            <p:spPr bwMode="auto">
              <a:xfrm flipV="1">
                <a:off x="2171" y="7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0" name="Line 1870"/>
              <p:cNvSpPr>
                <a:spLocks noChangeShapeType="1"/>
              </p:cNvSpPr>
              <p:nvPr/>
            </p:nvSpPr>
            <p:spPr bwMode="auto">
              <a:xfrm flipV="1">
                <a:off x="2171" y="7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1" name="Line 1871"/>
              <p:cNvSpPr>
                <a:spLocks noChangeShapeType="1"/>
              </p:cNvSpPr>
              <p:nvPr/>
            </p:nvSpPr>
            <p:spPr bwMode="auto">
              <a:xfrm flipV="1">
                <a:off x="2174" y="7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2" name="Line 1872"/>
              <p:cNvSpPr>
                <a:spLocks noChangeShapeType="1"/>
              </p:cNvSpPr>
              <p:nvPr/>
            </p:nvSpPr>
            <p:spPr bwMode="auto">
              <a:xfrm flipV="1">
                <a:off x="2174" y="7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3" name="Line 1873"/>
              <p:cNvSpPr>
                <a:spLocks noChangeShapeType="1"/>
              </p:cNvSpPr>
              <p:nvPr/>
            </p:nvSpPr>
            <p:spPr bwMode="auto">
              <a:xfrm flipV="1">
                <a:off x="2174"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4" name="Line 1874"/>
              <p:cNvSpPr>
                <a:spLocks noChangeShapeType="1"/>
              </p:cNvSpPr>
              <p:nvPr/>
            </p:nvSpPr>
            <p:spPr bwMode="auto">
              <a:xfrm flipV="1">
                <a:off x="217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5" name="Line 1875"/>
              <p:cNvSpPr>
                <a:spLocks noChangeShapeType="1"/>
              </p:cNvSpPr>
              <p:nvPr/>
            </p:nvSpPr>
            <p:spPr bwMode="auto">
              <a:xfrm flipV="1">
                <a:off x="217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6" name="Line 1876"/>
              <p:cNvSpPr>
                <a:spLocks noChangeShapeType="1"/>
              </p:cNvSpPr>
              <p:nvPr/>
            </p:nvSpPr>
            <p:spPr bwMode="auto">
              <a:xfrm flipV="1">
                <a:off x="217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7" name="Line 1877"/>
              <p:cNvSpPr>
                <a:spLocks noChangeShapeType="1"/>
              </p:cNvSpPr>
              <p:nvPr/>
            </p:nvSpPr>
            <p:spPr bwMode="auto">
              <a:xfrm flipV="1">
                <a:off x="21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8" name="Line 1878"/>
              <p:cNvSpPr>
                <a:spLocks noChangeShapeType="1"/>
              </p:cNvSpPr>
              <p:nvPr/>
            </p:nvSpPr>
            <p:spPr bwMode="auto">
              <a:xfrm flipV="1">
                <a:off x="21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399" name="Line 1879"/>
              <p:cNvSpPr>
                <a:spLocks noChangeShapeType="1"/>
              </p:cNvSpPr>
              <p:nvPr/>
            </p:nvSpPr>
            <p:spPr bwMode="auto">
              <a:xfrm flipV="1">
                <a:off x="218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0" name="Line 1880"/>
              <p:cNvSpPr>
                <a:spLocks noChangeShapeType="1"/>
              </p:cNvSpPr>
              <p:nvPr/>
            </p:nvSpPr>
            <p:spPr bwMode="auto">
              <a:xfrm flipV="1">
                <a:off x="21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1" name="Line 1881"/>
              <p:cNvSpPr>
                <a:spLocks noChangeShapeType="1"/>
              </p:cNvSpPr>
              <p:nvPr/>
            </p:nvSpPr>
            <p:spPr bwMode="auto">
              <a:xfrm flipV="1">
                <a:off x="21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2" name="Line 1882"/>
              <p:cNvSpPr>
                <a:spLocks noChangeShapeType="1"/>
              </p:cNvSpPr>
              <p:nvPr/>
            </p:nvSpPr>
            <p:spPr bwMode="auto">
              <a:xfrm flipV="1">
                <a:off x="218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3" name="Line 1883"/>
              <p:cNvSpPr>
                <a:spLocks noChangeShapeType="1"/>
              </p:cNvSpPr>
              <p:nvPr/>
            </p:nvSpPr>
            <p:spPr bwMode="auto">
              <a:xfrm flipV="1">
                <a:off x="218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4" name="Line 1884"/>
              <p:cNvSpPr>
                <a:spLocks noChangeShapeType="1"/>
              </p:cNvSpPr>
              <p:nvPr/>
            </p:nvSpPr>
            <p:spPr bwMode="auto">
              <a:xfrm flipV="1">
                <a:off x="218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5" name="Line 1885"/>
              <p:cNvSpPr>
                <a:spLocks noChangeShapeType="1"/>
              </p:cNvSpPr>
              <p:nvPr/>
            </p:nvSpPr>
            <p:spPr bwMode="auto">
              <a:xfrm flipV="1">
                <a:off x="2188"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6" name="Line 1886"/>
              <p:cNvSpPr>
                <a:spLocks noChangeShapeType="1"/>
              </p:cNvSpPr>
              <p:nvPr/>
            </p:nvSpPr>
            <p:spPr bwMode="auto">
              <a:xfrm flipV="1">
                <a:off x="218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7" name="Line 1887"/>
              <p:cNvSpPr>
                <a:spLocks noChangeShapeType="1"/>
              </p:cNvSpPr>
              <p:nvPr/>
            </p:nvSpPr>
            <p:spPr bwMode="auto">
              <a:xfrm flipV="1">
                <a:off x="218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8" name="Line 1888"/>
              <p:cNvSpPr>
                <a:spLocks noChangeShapeType="1"/>
              </p:cNvSpPr>
              <p:nvPr/>
            </p:nvSpPr>
            <p:spPr bwMode="auto">
              <a:xfrm flipV="1">
                <a:off x="21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09" name="Line 1889"/>
              <p:cNvSpPr>
                <a:spLocks noChangeShapeType="1"/>
              </p:cNvSpPr>
              <p:nvPr/>
            </p:nvSpPr>
            <p:spPr bwMode="auto">
              <a:xfrm flipV="1">
                <a:off x="219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0" name="Line 1890"/>
              <p:cNvSpPr>
                <a:spLocks noChangeShapeType="1"/>
              </p:cNvSpPr>
              <p:nvPr/>
            </p:nvSpPr>
            <p:spPr bwMode="auto">
              <a:xfrm flipV="1">
                <a:off x="219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1" name="Line 1891"/>
              <p:cNvSpPr>
                <a:spLocks noChangeShapeType="1"/>
              </p:cNvSpPr>
              <p:nvPr/>
            </p:nvSpPr>
            <p:spPr bwMode="auto">
              <a:xfrm flipV="1">
                <a:off x="219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2" name="Line 1892"/>
              <p:cNvSpPr>
                <a:spLocks noChangeShapeType="1"/>
              </p:cNvSpPr>
              <p:nvPr/>
            </p:nvSpPr>
            <p:spPr bwMode="auto">
              <a:xfrm flipV="1">
                <a:off x="219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3" name="Line 1893"/>
              <p:cNvSpPr>
                <a:spLocks noChangeShapeType="1"/>
              </p:cNvSpPr>
              <p:nvPr/>
            </p:nvSpPr>
            <p:spPr bwMode="auto">
              <a:xfrm flipV="1">
                <a:off x="21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4" name="Line 1894"/>
              <p:cNvSpPr>
                <a:spLocks noChangeShapeType="1"/>
              </p:cNvSpPr>
              <p:nvPr/>
            </p:nvSpPr>
            <p:spPr bwMode="auto">
              <a:xfrm flipV="1">
                <a:off x="219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5" name="Line 1895"/>
              <p:cNvSpPr>
                <a:spLocks noChangeShapeType="1"/>
              </p:cNvSpPr>
              <p:nvPr/>
            </p:nvSpPr>
            <p:spPr bwMode="auto">
              <a:xfrm flipV="1">
                <a:off x="21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6" name="Line 1896"/>
              <p:cNvSpPr>
                <a:spLocks noChangeShapeType="1"/>
              </p:cNvSpPr>
              <p:nvPr/>
            </p:nvSpPr>
            <p:spPr bwMode="auto">
              <a:xfrm flipV="1">
                <a:off x="2198"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7" name="Line 1897"/>
              <p:cNvSpPr>
                <a:spLocks noChangeShapeType="1"/>
              </p:cNvSpPr>
              <p:nvPr/>
            </p:nvSpPr>
            <p:spPr bwMode="auto">
              <a:xfrm flipV="1">
                <a:off x="219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8" name="Line 1898"/>
              <p:cNvSpPr>
                <a:spLocks noChangeShapeType="1"/>
              </p:cNvSpPr>
              <p:nvPr/>
            </p:nvSpPr>
            <p:spPr bwMode="auto">
              <a:xfrm flipV="1">
                <a:off x="219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19" name="Line 1899"/>
              <p:cNvSpPr>
                <a:spLocks noChangeShapeType="1"/>
              </p:cNvSpPr>
              <p:nvPr/>
            </p:nvSpPr>
            <p:spPr bwMode="auto">
              <a:xfrm flipV="1">
                <a:off x="2201"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0" name="Line 1900"/>
              <p:cNvSpPr>
                <a:spLocks noChangeShapeType="1"/>
              </p:cNvSpPr>
              <p:nvPr/>
            </p:nvSpPr>
            <p:spPr bwMode="auto">
              <a:xfrm flipV="1">
                <a:off x="220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1" name="Line 1901"/>
              <p:cNvSpPr>
                <a:spLocks noChangeShapeType="1"/>
              </p:cNvSpPr>
              <p:nvPr/>
            </p:nvSpPr>
            <p:spPr bwMode="auto">
              <a:xfrm flipV="1">
                <a:off x="220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2" name="Line 1902"/>
              <p:cNvSpPr>
                <a:spLocks noChangeShapeType="1"/>
              </p:cNvSpPr>
              <p:nvPr/>
            </p:nvSpPr>
            <p:spPr bwMode="auto">
              <a:xfrm flipV="1">
                <a:off x="220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3" name="Line 1903"/>
              <p:cNvSpPr>
                <a:spLocks noChangeShapeType="1"/>
              </p:cNvSpPr>
              <p:nvPr/>
            </p:nvSpPr>
            <p:spPr bwMode="auto">
              <a:xfrm flipV="1">
                <a:off x="220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4" name="Line 1904"/>
              <p:cNvSpPr>
                <a:spLocks noChangeShapeType="1"/>
              </p:cNvSpPr>
              <p:nvPr/>
            </p:nvSpPr>
            <p:spPr bwMode="auto">
              <a:xfrm flipV="1">
                <a:off x="220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5" name="Line 1905"/>
              <p:cNvSpPr>
                <a:spLocks noChangeShapeType="1"/>
              </p:cNvSpPr>
              <p:nvPr/>
            </p:nvSpPr>
            <p:spPr bwMode="auto">
              <a:xfrm flipV="1">
                <a:off x="2204"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6" name="Line 1906"/>
              <p:cNvSpPr>
                <a:spLocks noChangeShapeType="1"/>
              </p:cNvSpPr>
              <p:nvPr/>
            </p:nvSpPr>
            <p:spPr bwMode="auto">
              <a:xfrm flipV="1">
                <a:off x="220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7" name="Line 1907"/>
              <p:cNvSpPr>
                <a:spLocks noChangeShapeType="1"/>
              </p:cNvSpPr>
              <p:nvPr/>
            </p:nvSpPr>
            <p:spPr bwMode="auto">
              <a:xfrm flipV="1">
                <a:off x="220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8" name="Line 1908"/>
              <p:cNvSpPr>
                <a:spLocks noChangeShapeType="1"/>
              </p:cNvSpPr>
              <p:nvPr/>
            </p:nvSpPr>
            <p:spPr bwMode="auto">
              <a:xfrm flipV="1">
                <a:off x="220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29" name="Line 1909"/>
              <p:cNvSpPr>
                <a:spLocks noChangeShapeType="1"/>
              </p:cNvSpPr>
              <p:nvPr/>
            </p:nvSpPr>
            <p:spPr bwMode="auto">
              <a:xfrm flipV="1">
                <a:off x="220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0" name="Line 1910"/>
              <p:cNvSpPr>
                <a:spLocks noChangeShapeType="1"/>
              </p:cNvSpPr>
              <p:nvPr/>
            </p:nvSpPr>
            <p:spPr bwMode="auto">
              <a:xfrm flipV="1">
                <a:off x="221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1" name="Line 1911"/>
              <p:cNvSpPr>
                <a:spLocks noChangeShapeType="1"/>
              </p:cNvSpPr>
              <p:nvPr/>
            </p:nvSpPr>
            <p:spPr bwMode="auto">
              <a:xfrm flipV="1">
                <a:off x="221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2" name="Line 1912"/>
              <p:cNvSpPr>
                <a:spLocks noChangeShapeType="1"/>
              </p:cNvSpPr>
              <p:nvPr/>
            </p:nvSpPr>
            <p:spPr bwMode="auto">
              <a:xfrm flipV="1">
                <a:off x="221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3" name="Line 1913"/>
              <p:cNvSpPr>
                <a:spLocks noChangeShapeType="1"/>
              </p:cNvSpPr>
              <p:nvPr/>
            </p:nvSpPr>
            <p:spPr bwMode="auto">
              <a:xfrm flipV="1">
                <a:off x="221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4" name="Line 1914"/>
              <p:cNvSpPr>
                <a:spLocks noChangeShapeType="1"/>
              </p:cNvSpPr>
              <p:nvPr/>
            </p:nvSpPr>
            <p:spPr bwMode="auto">
              <a:xfrm flipV="1">
                <a:off x="221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5" name="Line 1915"/>
              <p:cNvSpPr>
                <a:spLocks noChangeShapeType="1"/>
              </p:cNvSpPr>
              <p:nvPr/>
            </p:nvSpPr>
            <p:spPr bwMode="auto">
              <a:xfrm flipV="1">
                <a:off x="22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6" name="Line 1916"/>
              <p:cNvSpPr>
                <a:spLocks noChangeShapeType="1"/>
              </p:cNvSpPr>
              <p:nvPr/>
            </p:nvSpPr>
            <p:spPr bwMode="auto">
              <a:xfrm flipV="1">
                <a:off x="22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7" name="Line 1917"/>
              <p:cNvSpPr>
                <a:spLocks noChangeShapeType="1"/>
              </p:cNvSpPr>
              <p:nvPr/>
            </p:nvSpPr>
            <p:spPr bwMode="auto">
              <a:xfrm flipV="1">
                <a:off x="221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8" name="Line 1918"/>
              <p:cNvSpPr>
                <a:spLocks noChangeShapeType="1"/>
              </p:cNvSpPr>
              <p:nvPr/>
            </p:nvSpPr>
            <p:spPr bwMode="auto">
              <a:xfrm flipV="1">
                <a:off x="221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39" name="Line 1919"/>
              <p:cNvSpPr>
                <a:spLocks noChangeShapeType="1"/>
              </p:cNvSpPr>
              <p:nvPr/>
            </p:nvSpPr>
            <p:spPr bwMode="auto">
              <a:xfrm flipV="1">
                <a:off x="221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0" name="Line 1920"/>
              <p:cNvSpPr>
                <a:spLocks noChangeShapeType="1"/>
              </p:cNvSpPr>
              <p:nvPr/>
            </p:nvSpPr>
            <p:spPr bwMode="auto">
              <a:xfrm flipV="1">
                <a:off x="2221"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1" name="Line 1921"/>
              <p:cNvSpPr>
                <a:spLocks noChangeShapeType="1"/>
              </p:cNvSpPr>
              <p:nvPr/>
            </p:nvSpPr>
            <p:spPr bwMode="auto">
              <a:xfrm flipV="1">
                <a:off x="222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2" name="Line 1922"/>
              <p:cNvSpPr>
                <a:spLocks noChangeShapeType="1"/>
              </p:cNvSpPr>
              <p:nvPr/>
            </p:nvSpPr>
            <p:spPr bwMode="auto">
              <a:xfrm flipV="1">
                <a:off x="222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3" name="Line 1923"/>
              <p:cNvSpPr>
                <a:spLocks noChangeShapeType="1"/>
              </p:cNvSpPr>
              <p:nvPr/>
            </p:nvSpPr>
            <p:spPr bwMode="auto">
              <a:xfrm flipV="1">
                <a:off x="2224"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4" name="Line 1924"/>
              <p:cNvSpPr>
                <a:spLocks noChangeShapeType="1"/>
              </p:cNvSpPr>
              <p:nvPr/>
            </p:nvSpPr>
            <p:spPr bwMode="auto">
              <a:xfrm flipV="1">
                <a:off x="222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5" name="Line 1925"/>
              <p:cNvSpPr>
                <a:spLocks noChangeShapeType="1"/>
              </p:cNvSpPr>
              <p:nvPr/>
            </p:nvSpPr>
            <p:spPr bwMode="auto">
              <a:xfrm flipV="1">
                <a:off x="222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6" name="Line 1926"/>
              <p:cNvSpPr>
                <a:spLocks noChangeShapeType="1"/>
              </p:cNvSpPr>
              <p:nvPr/>
            </p:nvSpPr>
            <p:spPr bwMode="auto">
              <a:xfrm flipV="1">
                <a:off x="222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7" name="Line 1927"/>
              <p:cNvSpPr>
                <a:spLocks noChangeShapeType="1"/>
              </p:cNvSpPr>
              <p:nvPr/>
            </p:nvSpPr>
            <p:spPr bwMode="auto">
              <a:xfrm flipV="1">
                <a:off x="222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8" name="Line 1928"/>
              <p:cNvSpPr>
                <a:spLocks noChangeShapeType="1"/>
              </p:cNvSpPr>
              <p:nvPr/>
            </p:nvSpPr>
            <p:spPr bwMode="auto">
              <a:xfrm flipV="1">
                <a:off x="222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49" name="Line 1929"/>
              <p:cNvSpPr>
                <a:spLocks noChangeShapeType="1"/>
              </p:cNvSpPr>
              <p:nvPr/>
            </p:nvSpPr>
            <p:spPr bwMode="auto">
              <a:xfrm flipV="1">
                <a:off x="22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0" name="Line 1930"/>
              <p:cNvSpPr>
                <a:spLocks noChangeShapeType="1"/>
              </p:cNvSpPr>
              <p:nvPr/>
            </p:nvSpPr>
            <p:spPr bwMode="auto">
              <a:xfrm flipV="1">
                <a:off x="223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1" name="Line 1931"/>
              <p:cNvSpPr>
                <a:spLocks noChangeShapeType="1"/>
              </p:cNvSpPr>
              <p:nvPr/>
            </p:nvSpPr>
            <p:spPr bwMode="auto">
              <a:xfrm flipV="1">
                <a:off x="223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2" name="Line 1932"/>
              <p:cNvSpPr>
                <a:spLocks noChangeShapeType="1"/>
              </p:cNvSpPr>
              <p:nvPr/>
            </p:nvSpPr>
            <p:spPr bwMode="auto">
              <a:xfrm flipV="1">
                <a:off x="2231"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3" name="Line 1933"/>
              <p:cNvSpPr>
                <a:spLocks noChangeShapeType="1"/>
              </p:cNvSpPr>
              <p:nvPr/>
            </p:nvSpPr>
            <p:spPr bwMode="auto">
              <a:xfrm flipV="1">
                <a:off x="223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4" name="Line 1934"/>
              <p:cNvSpPr>
                <a:spLocks noChangeShapeType="1"/>
              </p:cNvSpPr>
              <p:nvPr/>
            </p:nvSpPr>
            <p:spPr bwMode="auto">
              <a:xfrm flipV="1">
                <a:off x="223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5" name="Line 1935"/>
              <p:cNvSpPr>
                <a:spLocks noChangeShapeType="1"/>
              </p:cNvSpPr>
              <p:nvPr/>
            </p:nvSpPr>
            <p:spPr bwMode="auto">
              <a:xfrm flipV="1">
                <a:off x="223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6" name="Line 1936"/>
              <p:cNvSpPr>
                <a:spLocks noChangeShapeType="1"/>
              </p:cNvSpPr>
              <p:nvPr/>
            </p:nvSpPr>
            <p:spPr bwMode="auto">
              <a:xfrm flipV="1">
                <a:off x="223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7" name="Line 1937"/>
              <p:cNvSpPr>
                <a:spLocks noChangeShapeType="1"/>
              </p:cNvSpPr>
              <p:nvPr/>
            </p:nvSpPr>
            <p:spPr bwMode="auto">
              <a:xfrm flipV="1">
                <a:off x="223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8" name="Line 1938"/>
              <p:cNvSpPr>
                <a:spLocks noChangeShapeType="1"/>
              </p:cNvSpPr>
              <p:nvPr/>
            </p:nvSpPr>
            <p:spPr bwMode="auto">
              <a:xfrm flipV="1">
                <a:off x="2238"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59" name="Line 1939"/>
              <p:cNvSpPr>
                <a:spLocks noChangeShapeType="1"/>
              </p:cNvSpPr>
              <p:nvPr/>
            </p:nvSpPr>
            <p:spPr bwMode="auto">
              <a:xfrm flipV="1">
                <a:off x="223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0" name="Line 1940"/>
              <p:cNvSpPr>
                <a:spLocks noChangeShapeType="1"/>
              </p:cNvSpPr>
              <p:nvPr/>
            </p:nvSpPr>
            <p:spPr bwMode="auto">
              <a:xfrm flipV="1">
                <a:off x="224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1" name="Line 1941"/>
              <p:cNvSpPr>
                <a:spLocks noChangeShapeType="1"/>
              </p:cNvSpPr>
              <p:nvPr/>
            </p:nvSpPr>
            <p:spPr bwMode="auto">
              <a:xfrm flipV="1">
                <a:off x="224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2" name="Line 1942"/>
              <p:cNvSpPr>
                <a:spLocks noChangeShapeType="1"/>
              </p:cNvSpPr>
              <p:nvPr/>
            </p:nvSpPr>
            <p:spPr bwMode="auto">
              <a:xfrm flipV="1">
                <a:off x="224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3" name="Line 1943"/>
              <p:cNvSpPr>
                <a:spLocks noChangeShapeType="1"/>
              </p:cNvSpPr>
              <p:nvPr/>
            </p:nvSpPr>
            <p:spPr bwMode="auto">
              <a:xfrm flipV="1">
                <a:off x="224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4" name="Line 1944"/>
              <p:cNvSpPr>
                <a:spLocks noChangeShapeType="1"/>
              </p:cNvSpPr>
              <p:nvPr/>
            </p:nvSpPr>
            <p:spPr bwMode="auto">
              <a:xfrm flipV="1">
                <a:off x="2244"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5" name="Line 1945"/>
              <p:cNvSpPr>
                <a:spLocks noChangeShapeType="1"/>
              </p:cNvSpPr>
              <p:nvPr/>
            </p:nvSpPr>
            <p:spPr bwMode="auto">
              <a:xfrm flipV="1">
                <a:off x="224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6" name="Line 1946"/>
              <p:cNvSpPr>
                <a:spLocks noChangeShapeType="1"/>
              </p:cNvSpPr>
              <p:nvPr/>
            </p:nvSpPr>
            <p:spPr bwMode="auto">
              <a:xfrm flipV="1">
                <a:off x="224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7" name="Line 1947"/>
              <p:cNvSpPr>
                <a:spLocks noChangeShapeType="1"/>
              </p:cNvSpPr>
              <p:nvPr/>
            </p:nvSpPr>
            <p:spPr bwMode="auto">
              <a:xfrm flipV="1">
                <a:off x="224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8" name="Line 1948"/>
              <p:cNvSpPr>
                <a:spLocks noChangeShapeType="1"/>
              </p:cNvSpPr>
              <p:nvPr/>
            </p:nvSpPr>
            <p:spPr bwMode="auto">
              <a:xfrm flipV="1">
                <a:off x="224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69" name="Line 1949"/>
              <p:cNvSpPr>
                <a:spLocks noChangeShapeType="1"/>
              </p:cNvSpPr>
              <p:nvPr/>
            </p:nvSpPr>
            <p:spPr bwMode="auto">
              <a:xfrm flipV="1">
                <a:off x="224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0" name="Line 1950"/>
              <p:cNvSpPr>
                <a:spLocks noChangeShapeType="1"/>
              </p:cNvSpPr>
              <p:nvPr/>
            </p:nvSpPr>
            <p:spPr bwMode="auto">
              <a:xfrm flipV="1">
                <a:off x="2251"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1" name="Line 1951"/>
              <p:cNvSpPr>
                <a:spLocks noChangeShapeType="1"/>
              </p:cNvSpPr>
              <p:nvPr/>
            </p:nvSpPr>
            <p:spPr bwMode="auto">
              <a:xfrm flipV="1">
                <a:off x="225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2" name="Line 1952"/>
              <p:cNvSpPr>
                <a:spLocks noChangeShapeType="1"/>
              </p:cNvSpPr>
              <p:nvPr/>
            </p:nvSpPr>
            <p:spPr bwMode="auto">
              <a:xfrm flipV="1">
                <a:off x="225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3" name="Line 1953"/>
              <p:cNvSpPr>
                <a:spLocks noChangeShapeType="1"/>
              </p:cNvSpPr>
              <p:nvPr/>
            </p:nvSpPr>
            <p:spPr bwMode="auto">
              <a:xfrm flipV="1">
                <a:off x="225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4" name="Line 1954"/>
              <p:cNvSpPr>
                <a:spLocks noChangeShapeType="1"/>
              </p:cNvSpPr>
              <p:nvPr/>
            </p:nvSpPr>
            <p:spPr bwMode="auto">
              <a:xfrm flipV="1">
                <a:off x="225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5" name="Line 1955"/>
              <p:cNvSpPr>
                <a:spLocks noChangeShapeType="1"/>
              </p:cNvSpPr>
              <p:nvPr/>
            </p:nvSpPr>
            <p:spPr bwMode="auto">
              <a:xfrm flipV="1">
                <a:off x="225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6" name="Line 1956"/>
              <p:cNvSpPr>
                <a:spLocks noChangeShapeType="1"/>
              </p:cNvSpPr>
              <p:nvPr/>
            </p:nvSpPr>
            <p:spPr bwMode="auto">
              <a:xfrm flipV="1">
                <a:off x="22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7" name="Line 1957"/>
              <p:cNvSpPr>
                <a:spLocks noChangeShapeType="1"/>
              </p:cNvSpPr>
              <p:nvPr/>
            </p:nvSpPr>
            <p:spPr bwMode="auto">
              <a:xfrm flipV="1">
                <a:off x="225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8" name="Line 1958"/>
              <p:cNvSpPr>
                <a:spLocks noChangeShapeType="1"/>
              </p:cNvSpPr>
              <p:nvPr/>
            </p:nvSpPr>
            <p:spPr bwMode="auto">
              <a:xfrm flipV="1">
                <a:off x="2258"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79" name="Line 1959"/>
              <p:cNvSpPr>
                <a:spLocks noChangeShapeType="1"/>
              </p:cNvSpPr>
              <p:nvPr/>
            </p:nvSpPr>
            <p:spPr bwMode="auto">
              <a:xfrm flipV="1">
                <a:off x="225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0" name="Line 1960"/>
              <p:cNvSpPr>
                <a:spLocks noChangeShapeType="1"/>
              </p:cNvSpPr>
              <p:nvPr/>
            </p:nvSpPr>
            <p:spPr bwMode="auto">
              <a:xfrm flipV="1">
                <a:off x="226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1" name="Line 1961"/>
              <p:cNvSpPr>
                <a:spLocks noChangeShapeType="1"/>
              </p:cNvSpPr>
              <p:nvPr/>
            </p:nvSpPr>
            <p:spPr bwMode="auto">
              <a:xfrm flipV="1">
                <a:off x="226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2" name="Line 1962"/>
              <p:cNvSpPr>
                <a:spLocks noChangeShapeType="1"/>
              </p:cNvSpPr>
              <p:nvPr/>
            </p:nvSpPr>
            <p:spPr bwMode="auto">
              <a:xfrm flipV="1">
                <a:off x="226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3" name="Line 1963"/>
              <p:cNvSpPr>
                <a:spLocks noChangeShapeType="1"/>
              </p:cNvSpPr>
              <p:nvPr/>
            </p:nvSpPr>
            <p:spPr bwMode="auto">
              <a:xfrm flipV="1">
                <a:off x="226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4" name="Line 1964"/>
              <p:cNvSpPr>
                <a:spLocks noChangeShapeType="1"/>
              </p:cNvSpPr>
              <p:nvPr/>
            </p:nvSpPr>
            <p:spPr bwMode="auto">
              <a:xfrm flipV="1">
                <a:off x="226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5" name="Line 1965"/>
              <p:cNvSpPr>
                <a:spLocks noChangeShapeType="1"/>
              </p:cNvSpPr>
              <p:nvPr/>
            </p:nvSpPr>
            <p:spPr bwMode="auto">
              <a:xfrm flipV="1">
                <a:off x="226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6" name="Line 1966"/>
              <p:cNvSpPr>
                <a:spLocks noChangeShapeType="1"/>
              </p:cNvSpPr>
              <p:nvPr/>
            </p:nvSpPr>
            <p:spPr bwMode="auto">
              <a:xfrm flipV="1">
                <a:off x="226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7" name="Line 1967"/>
              <p:cNvSpPr>
                <a:spLocks noChangeShapeType="1"/>
              </p:cNvSpPr>
              <p:nvPr/>
            </p:nvSpPr>
            <p:spPr bwMode="auto">
              <a:xfrm flipV="1">
                <a:off x="226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8" name="Line 1968"/>
              <p:cNvSpPr>
                <a:spLocks noChangeShapeType="1"/>
              </p:cNvSpPr>
              <p:nvPr/>
            </p:nvSpPr>
            <p:spPr bwMode="auto">
              <a:xfrm flipV="1">
                <a:off x="2268"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89" name="Line 1969"/>
              <p:cNvSpPr>
                <a:spLocks noChangeShapeType="1"/>
              </p:cNvSpPr>
              <p:nvPr/>
            </p:nvSpPr>
            <p:spPr bwMode="auto">
              <a:xfrm flipV="1">
                <a:off x="226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0" name="Line 1970"/>
              <p:cNvSpPr>
                <a:spLocks noChangeShapeType="1"/>
              </p:cNvSpPr>
              <p:nvPr/>
            </p:nvSpPr>
            <p:spPr bwMode="auto">
              <a:xfrm flipV="1">
                <a:off x="226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1" name="Line 1971"/>
              <p:cNvSpPr>
                <a:spLocks noChangeShapeType="1"/>
              </p:cNvSpPr>
              <p:nvPr/>
            </p:nvSpPr>
            <p:spPr bwMode="auto">
              <a:xfrm flipV="1">
                <a:off x="227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2" name="Line 1972"/>
              <p:cNvSpPr>
                <a:spLocks noChangeShapeType="1"/>
              </p:cNvSpPr>
              <p:nvPr/>
            </p:nvSpPr>
            <p:spPr bwMode="auto">
              <a:xfrm flipV="1">
                <a:off x="227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3" name="Line 1973"/>
              <p:cNvSpPr>
                <a:spLocks noChangeShapeType="1"/>
              </p:cNvSpPr>
              <p:nvPr/>
            </p:nvSpPr>
            <p:spPr bwMode="auto">
              <a:xfrm flipV="1">
                <a:off x="227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4" name="Line 1974"/>
              <p:cNvSpPr>
                <a:spLocks noChangeShapeType="1"/>
              </p:cNvSpPr>
              <p:nvPr/>
            </p:nvSpPr>
            <p:spPr bwMode="auto">
              <a:xfrm flipV="1">
                <a:off x="227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5" name="Line 1975"/>
              <p:cNvSpPr>
                <a:spLocks noChangeShapeType="1"/>
              </p:cNvSpPr>
              <p:nvPr/>
            </p:nvSpPr>
            <p:spPr bwMode="auto">
              <a:xfrm flipV="1">
                <a:off x="227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6" name="Line 1976"/>
              <p:cNvSpPr>
                <a:spLocks noChangeShapeType="1"/>
              </p:cNvSpPr>
              <p:nvPr/>
            </p:nvSpPr>
            <p:spPr bwMode="auto">
              <a:xfrm flipV="1">
                <a:off x="22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7" name="Line 1977"/>
              <p:cNvSpPr>
                <a:spLocks noChangeShapeType="1"/>
              </p:cNvSpPr>
              <p:nvPr/>
            </p:nvSpPr>
            <p:spPr bwMode="auto">
              <a:xfrm flipV="1">
                <a:off x="227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8" name="Line 1978"/>
              <p:cNvSpPr>
                <a:spLocks noChangeShapeType="1"/>
              </p:cNvSpPr>
              <p:nvPr/>
            </p:nvSpPr>
            <p:spPr bwMode="auto">
              <a:xfrm flipV="1">
                <a:off x="227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499" name="Line 1979"/>
              <p:cNvSpPr>
                <a:spLocks noChangeShapeType="1"/>
              </p:cNvSpPr>
              <p:nvPr/>
            </p:nvSpPr>
            <p:spPr bwMode="auto">
              <a:xfrm flipV="1">
                <a:off x="227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0" name="Line 1980"/>
              <p:cNvSpPr>
                <a:spLocks noChangeShapeType="1"/>
              </p:cNvSpPr>
              <p:nvPr/>
            </p:nvSpPr>
            <p:spPr bwMode="auto">
              <a:xfrm flipV="1">
                <a:off x="227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1" name="Line 1981"/>
              <p:cNvSpPr>
                <a:spLocks noChangeShapeType="1"/>
              </p:cNvSpPr>
              <p:nvPr/>
            </p:nvSpPr>
            <p:spPr bwMode="auto">
              <a:xfrm flipV="1">
                <a:off x="228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2" name="Line 1982"/>
              <p:cNvSpPr>
                <a:spLocks noChangeShapeType="1"/>
              </p:cNvSpPr>
              <p:nvPr/>
            </p:nvSpPr>
            <p:spPr bwMode="auto">
              <a:xfrm flipV="1">
                <a:off x="228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3" name="Line 1983"/>
              <p:cNvSpPr>
                <a:spLocks noChangeShapeType="1"/>
              </p:cNvSpPr>
              <p:nvPr/>
            </p:nvSpPr>
            <p:spPr bwMode="auto">
              <a:xfrm flipV="1">
                <a:off x="2281"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4" name="Line 1984"/>
              <p:cNvSpPr>
                <a:spLocks noChangeShapeType="1"/>
              </p:cNvSpPr>
              <p:nvPr/>
            </p:nvSpPr>
            <p:spPr bwMode="auto">
              <a:xfrm flipV="1">
                <a:off x="228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5" name="Line 1985"/>
              <p:cNvSpPr>
                <a:spLocks noChangeShapeType="1"/>
              </p:cNvSpPr>
              <p:nvPr/>
            </p:nvSpPr>
            <p:spPr bwMode="auto">
              <a:xfrm flipV="1">
                <a:off x="228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6" name="Line 1986"/>
              <p:cNvSpPr>
                <a:spLocks noChangeShapeType="1"/>
              </p:cNvSpPr>
              <p:nvPr/>
            </p:nvSpPr>
            <p:spPr bwMode="auto">
              <a:xfrm flipV="1">
                <a:off x="228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7" name="Line 1987"/>
              <p:cNvSpPr>
                <a:spLocks noChangeShapeType="1"/>
              </p:cNvSpPr>
              <p:nvPr/>
            </p:nvSpPr>
            <p:spPr bwMode="auto">
              <a:xfrm flipV="1">
                <a:off x="228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8" name="Line 1988"/>
              <p:cNvSpPr>
                <a:spLocks noChangeShapeType="1"/>
              </p:cNvSpPr>
              <p:nvPr/>
            </p:nvSpPr>
            <p:spPr bwMode="auto">
              <a:xfrm flipV="1">
                <a:off x="2288"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09" name="Line 1989"/>
              <p:cNvSpPr>
                <a:spLocks noChangeShapeType="1"/>
              </p:cNvSpPr>
              <p:nvPr/>
            </p:nvSpPr>
            <p:spPr bwMode="auto">
              <a:xfrm flipV="1">
                <a:off x="22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0" name="Line 1990"/>
              <p:cNvSpPr>
                <a:spLocks noChangeShapeType="1"/>
              </p:cNvSpPr>
              <p:nvPr/>
            </p:nvSpPr>
            <p:spPr bwMode="auto">
              <a:xfrm flipV="1">
                <a:off x="22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1" name="Line 1991"/>
              <p:cNvSpPr>
                <a:spLocks noChangeShapeType="1"/>
              </p:cNvSpPr>
              <p:nvPr/>
            </p:nvSpPr>
            <p:spPr bwMode="auto">
              <a:xfrm flipV="1">
                <a:off x="229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2" name="Line 1992"/>
              <p:cNvSpPr>
                <a:spLocks noChangeShapeType="1"/>
              </p:cNvSpPr>
              <p:nvPr/>
            </p:nvSpPr>
            <p:spPr bwMode="auto">
              <a:xfrm flipV="1">
                <a:off x="2291"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3" name="Line 1993"/>
              <p:cNvSpPr>
                <a:spLocks noChangeShapeType="1"/>
              </p:cNvSpPr>
              <p:nvPr/>
            </p:nvSpPr>
            <p:spPr bwMode="auto">
              <a:xfrm flipV="1">
                <a:off x="2291"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4" name="Line 1994"/>
              <p:cNvSpPr>
                <a:spLocks noChangeShapeType="1"/>
              </p:cNvSpPr>
              <p:nvPr/>
            </p:nvSpPr>
            <p:spPr bwMode="auto">
              <a:xfrm flipV="1">
                <a:off x="229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5" name="Line 1995"/>
              <p:cNvSpPr>
                <a:spLocks noChangeShapeType="1"/>
              </p:cNvSpPr>
              <p:nvPr/>
            </p:nvSpPr>
            <p:spPr bwMode="auto">
              <a:xfrm flipV="1">
                <a:off x="229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6" name="Line 1996"/>
              <p:cNvSpPr>
                <a:spLocks noChangeShapeType="1"/>
              </p:cNvSpPr>
              <p:nvPr/>
            </p:nvSpPr>
            <p:spPr bwMode="auto">
              <a:xfrm flipV="1">
                <a:off x="229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7" name="Line 1997"/>
              <p:cNvSpPr>
                <a:spLocks noChangeShapeType="1"/>
              </p:cNvSpPr>
              <p:nvPr/>
            </p:nvSpPr>
            <p:spPr bwMode="auto">
              <a:xfrm flipV="1">
                <a:off x="229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8" name="Line 1998"/>
              <p:cNvSpPr>
                <a:spLocks noChangeShapeType="1"/>
              </p:cNvSpPr>
              <p:nvPr/>
            </p:nvSpPr>
            <p:spPr bwMode="auto">
              <a:xfrm flipV="1">
                <a:off x="2298"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19" name="Line 1999"/>
              <p:cNvSpPr>
                <a:spLocks noChangeShapeType="1"/>
              </p:cNvSpPr>
              <p:nvPr/>
            </p:nvSpPr>
            <p:spPr bwMode="auto">
              <a:xfrm flipV="1">
                <a:off x="229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0" name="Line 2000"/>
              <p:cNvSpPr>
                <a:spLocks noChangeShapeType="1"/>
              </p:cNvSpPr>
              <p:nvPr/>
            </p:nvSpPr>
            <p:spPr bwMode="auto">
              <a:xfrm flipV="1">
                <a:off x="229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1" name="Line 2001"/>
              <p:cNvSpPr>
                <a:spLocks noChangeShapeType="1"/>
              </p:cNvSpPr>
              <p:nvPr/>
            </p:nvSpPr>
            <p:spPr bwMode="auto">
              <a:xfrm flipV="1">
                <a:off x="229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2" name="Line 2002"/>
              <p:cNvSpPr>
                <a:spLocks noChangeShapeType="1"/>
              </p:cNvSpPr>
              <p:nvPr/>
            </p:nvSpPr>
            <p:spPr bwMode="auto">
              <a:xfrm flipV="1">
                <a:off x="230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3" name="Line 2003"/>
              <p:cNvSpPr>
                <a:spLocks noChangeShapeType="1"/>
              </p:cNvSpPr>
              <p:nvPr/>
            </p:nvSpPr>
            <p:spPr bwMode="auto">
              <a:xfrm flipV="1">
                <a:off x="230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4" name="Line 2004"/>
              <p:cNvSpPr>
                <a:spLocks noChangeShapeType="1"/>
              </p:cNvSpPr>
              <p:nvPr/>
            </p:nvSpPr>
            <p:spPr bwMode="auto">
              <a:xfrm flipV="1">
                <a:off x="230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5" name="Line 2005"/>
              <p:cNvSpPr>
                <a:spLocks noChangeShapeType="1"/>
              </p:cNvSpPr>
              <p:nvPr/>
            </p:nvSpPr>
            <p:spPr bwMode="auto">
              <a:xfrm flipV="1">
                <a:off x="230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6" name="Line 2006"/>
              <p:cNvSpPr>
                <a:spLocks noChangeShapeType="1"/>
              </p:cNvSpPr>
              <p:nvPr/>
            </p:nvSpPr>
            <p:spPr bwMode="auto">
              <a:xfrm flipV="1">
                <a:off x="230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7" name="Line 2007"/>
              <p:cNvSpPr>
                <a:spLocks noChangeShapeType="1"/>
              </p:cNvSpPr>
              <p:nvPr/>
            </p:nvSpPr>
            <p:spPr bwMode="auto">
              <a:xfrm flipV="1">
                <a:off x="230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8" name="Line 2008"/>
              <p:cNvSpPr>
                <a:spLocks noChangeShapeType="1"/>
              </p:cNvSpPr>
              <p:nvPr/>
            </p:nvSpPr>
            <p:spPr bwMode="auto">
              <a:xfrm flipV="1">
                <a:off x="230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29" name="Line 2009"/>
              <p:cNvSpPr>
                <a:spLocks noChangeShapeType="1"/>
              </p:cNvSpPr>
              <p:nvPr/>
            </p:nvSpPr>
            <p:spPr bwMode="auto">
              <a:xfrm flipV="1">
                <a:off x="230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0" name="Line 2010"/>
              <p:cNvSpPr>
                <a:spLocks noChangeShapeType="1"/>
              </p:cNvSpPr>
              <p:nvPr/>
            </p:nvSpPr>
            <p:spPr bwMode="auto">
              <a:xfrm flipV="1">
                <a:off x="230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1" name="Line 2011"/>
              <p:cNvSpPr>
                <a:spLocks noChangeShapeType="1"/>
              </p:cNvSpPr>
              <p:nvPr/>
            </p:nvSpPr>
            <p:spPr bwMode="auto">
              <a:xfrm flipV="1">
                <a:off x="230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2" name="Line 2012"/>
              <p:cNvSpPr>
                <a:spLocks noChangeShapeType="1"/>
              </p:cNvSpPr>
              <p:nvPr/>
            </p:nvSpPr>
            <p:spPr bwMode="auto">
              <a:xfrm flipV="1">
                <a:off x="231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3" name="Line 2013"/>
              <p:cNvSpPr>
                <a:spLocks noChangeShapeType="1"/>
              </p:cNvSpPr>
              <p:nvPr/>
            </p:nvSpPr>
            <p:spPr bwMode="auto">
              <a:xfrm flipV="1">
                <a:off x="231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4" name="Line 2014"/>
              <p:cNvSpPr>
                <a:spLocks noChangeShapeType="1"/>
              </p:cNvSpPr>
              <p:nvPr/>
            </p:nvSpPr>
            <p:spPr bwMode="auto">
              <a:xfrm flipV="1">
                <a:off x="231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5" name="Line 2015"/>
              <p:cNvSpPr>
                <a:spLocks noChangeShapeType="1"/>
              </p:cNvSpPr>
              <p:nvPr/>
            </p:nvSpPr>
            <p:spPr bwMode="auto">
              <a:xfrm flipV="1">
                <a:off x="231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536" name="Group 2016"/>
            <p:cNvGrpSpPr>
              <a:grpSpLocks/>
            </p:cNvGrpSpPr>
            <p:nvPr/>
          </p:nvGrpSpPr>
          <p:grpSpPr bwMode="auto">
            <a:xfrm>
              <a:off x="2281" y="1887"/>
              <a:ext cx="208" cy="122"/>
              <a:chOff x="2314" y="642"/>
              <a:chExt cx="195" cy="114"/>
            </a:xfrm>
          </p:grpSpPr>
          <p:sp>
            <p:nvSpPr>
              <p:cNvPr id="5997537" name="Line 2017"/>
              <p:cNvSpPr>
                <a:spLocks noChangeShapeType="1"/>
              </p:cNvSpPr>
              <p:nvPr/>
            </p:nvSpPr>
            <p:spPr bwMode="auto">
              <a:xfrm flipV="1">
                <a:off x="231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8" name="Line 2018"/>
              <p:cNvSpPr>
                <a:spLocks noChangeShapeType="1"/>
              </p:cNvSpPr>
              <p:nvPr/>
            </p:nvSpPr>
            <p:spPr bwMode="auto">
              <a:xfrm flipV="1">
                <a:off x="2314"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39" name="Line 2019"/>
              <p:cNvSpPr>
                <a:spLocks noChangeShapeType="1"/>
              </p:cNvSpPr>
              <p:nvPr/>
            </p:nvSpPr>
            <p:spPr bwMode="auto">
              <a:xfrm flipV="1">
                <a:off x="231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0" name="Line 2020"/>
              <p:cNvSpPr>
                <a:spLocks noChangeShapeType="1"/>
              </p:cNvSpPr>
              <p:nvPr/>
            </p:nvSpPr>
            <p:spPr bwMode="auto">
              <a:xfrm flipV="1">
                <a:off x="231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1" name="Line 2021"/>
              <p:cNvSpPr>
                <a:spLocks noChangeShapeType="1"/>
              </p:cNvSpPr>
              <p:nvPr/>
            </p:nvSpPr>
            <p:spPr bwMode="auto">
              <a:xfrm flipV="1">
                <a:off x="2318"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2" name="Line 2022"/>
              <p:cNvSpPr>
                <a:spLocks noChangeShapeType="1"/>
              </p:cNvSpPr>
              <p:nvPr/>
            </p:nvSpPr>
            <p:spPr bwMode="auto">
              <a:xfrm flipV="1">
                <a:off x="231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3" name="Line 2023"/>
              <p:cNvSpPr>
                <a:spLocks noChangeShapeType="1"/>
              </p:cNvSpPr>
              <p:nvPr/>
            </p:nvSpPr>
            <p:spPr bwMode="auto">
              <a:xfrm flipV="1">
                <a:off x="231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4" name="Line 2024"/>
              <p:cNvSpPr>
                <a:spLocks noChangeShapeType="1"/>
              </p:cNvSpPr>
              <p:nvPr/>
            </p:nvSpPr>
            <p:spPr bwMode="auto">
              <a:xfrm flipV="1">
                <a:off x="23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5" name="Line 2025"/>
              <p:cNvSpPr>
                <a:spLocks noChangeShapeType="1"/>
              </p:cNvSpPr>
              <p:nvPr/>
            </p:nvSpPr>
            <p:spPr bwMode="auto">
              <a:xfrm flipV="1">
                <a:off x="23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6" name="Line 2026"/>
              <p:cNvSpPr>
                <a:spLocks noChangeShapeType="1"/>
              </p:cNvSpPr>
              <p:nvPr/>
            </p:nvSpPr>
            <p:spPr bwMode="auto">
              <a:xfrm flipV="1">
                <a:off x="232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7" name="Line 2027"/>
              <p:cNvSpPr>
                <a:spLocks noChangeShapeType="1"/>
              </p:cNvSpPr>
              <p:nvPr/>
            </p:nvSpPr>
            <p:spPr bwMode="auto">
              <a:xfrm flipV="1">
                <a:off x="232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8" name="Line 2028"/>
              <p:cNvSpPr>
                <a:spLocks noChangeShapeType="1"/>
              </p:cNvSpPr>
              <p:nvPr/>
            </p:nvSpPr>
            <p:spPr bwMode="auto">
              <a:xfrm flipV="1">
                <a:off x="232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49" name="Line 2029"/>
              <p:cNvSpPr>
                <a:spLocks noChangeShapeType="1"/>
              </p:cNvSpPr>
              <p:nvPr/>
            </p:nvSpPr>
            <p:spPr bwMode="auto">
              <a:xfrm flipV="1">
                <a:off x="23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0" name="Line 2030"/>
              <p:cNvSpPr>
                <a:spLocks noChangeShapeType="1"/>
              </p:cNvSpPr>
              <p:nvPr/>
            </p:nvSpPr>
            <p:spPr bwMode="auto">
              <a:xfrm flipV="1">
                <a:off x="232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1" name="Line 2031"/>
              <p:cNvSpPr>
                <a:spLocks noChangeShapeType="1"/>
              </p:cNvSpPr>
              <p:nvPr/>
            </p:nvSpPr>
            <p:spPr bwMode="auto">
              <a:xfrm flipV="1">
                <a:off x="2328"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2" name="Line 2032"/>
              <p:cNvSpPr>
                <a:spLocks noChangeShapeType="1"/>
              </p:cNvSpPr>
              <p:nvPr/>
            </p:nvSpPr>
            <p:spPr bwMode="auto">
              <a:xfrm flipV="1">
                <a:off x="232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3" name="Line 2033"/>
              <p:cNvSpPr>
                <a:spLocks noChangeShapeType="1"/>
              </p:cNvSpPr>
              <p:nvPr/>
            </p:nvSpPr>
            <p:spPr bwMode="auto">
              <a:xfrm flipV="1">
                <a:off x="232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4" name="Line 2034"/>
              <p:cNvSpPr>
                <a:spLocks noChangeShapeType="1"/>
              </p:cNvSpPr>
              <p:nvPr/>
            </p:nvSpPr>
            <p:spPr bwMode="auto">
              <a:xfrm flipV="1">
                <a:off x="233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5" name="Line 2035"/>
              <p:cNvSpPr>
                <a:spLocks noChangeShapeType="1"/>
              </p:cNvSpPr>
              <p:nvPr/>
            </p:nvSpPr>
            <p:spPr bwMode="auto">
              <a:xfrm flipV="1">
                <a:off x="233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6" name="Line 2036"/>
              <p:cNvSpPr>
                <a:spLocks noChangeShapeType="1"/>
              </p:cNvSpPr>
              <p:nvPr/>
            </p:nvSpPr>
            <p:spPr bwMode="auto">
              <a:xfrm flipV="1">
                <a:off x="23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7" name="Line 2037"/>
              <p:cNvSpPr>
                <a:spLocks noChangeShapeType="1"/>
              </p:cNvSpPr>
              <p:nvPr/>
            </p:nvSpPr>
            <p:spPr bwMode="auto">
              <a:xfrm flipV="1">
                <a:off x="233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8" name="Line 2038"/>
              <p:cNvSpPr>
                <a:spLocks noChangeShapeType="1"/>
              </p:cNvSpPr>
              <p:nvPr/>
            </p:nvSpPr>
            <p:spPr bwMode="auto">
              <a:xfrm flipV="1">
                <a:off x="233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59" name="Line 2039"/>
              <p:cNvSpPr>
                <a:spLocks noChangeShapeType="1"/>
              </p:cNvSpPr>
              <p:nvPr/>
            </p:nvSpPr>
            <p:spPr bwMode="auto">
              <a:xfrm flipV="1">
                <a:off x="233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0" name="Line 2040"/>
              <p:cNvSpPr>
                <a:spLocks noChangeShapeType="1"/>
              </p:cNvSpPr>
              <p:nvPr/>
            </p:nvSpPr>
            <p:spPr bwMode="auto">
              <a:xfrm flipV="1">
                <a:off x="233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1" name="Line 2041"/>
              <p:cNvSpPr>
                <a:spLocks noChangeShapeType="1"/>
              </p:cNvSpPr>
              <p:nvPr/>
            </p:nvSpPr>
            <p:spPr bwMode="auto">
              <a:xfrm flipV="1">
                <a:off x="2338"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2" name="Line 2042"/>
              <p:cNvSpPr>
                <a:spLocks noChangeShapeType="1"/>
              </p:cNvSpPr>
              <p:nvPr/>
            </p:nvSpPr>
            <p:spPr bwMode="auto">
              <a:xfrm flipV="1">
                <a:off x="233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3" name="Line 2043"/>
              <p:cNvSpPr>
                <a:spLocks noChangeShapeType="1"/>
              </p:cNvSpPr>
              <p:nvPr/>
            </p:nvSpPr>
            <p:spPr bwMode="auto">
              <a:xfrm flipV="1">
                <a:off x="233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4" name="Line 2044"/>
              <p:cNvSpPr>
                <a:spLocks noChangeShapeType="1"/>
              </p:cNvSpPr>
              <p:nvPr/>
            </p:nvSpPr>
            <p:spPr bwMode="auto">
              <a:xfrm flipV="1">
                <a:off x="234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5" name="Line 2045"/>
              <p:cNvSpPr>
                <a:spLocks noChangeShapeType="1"/>
              </p:cNvSpPr>
              <p:nvPr/>
            </p:nvSpPr>
            <p:spPr bwMode="auto">
              <a:xfrm flipV="1">
                <a:off x="2341" y="7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6" name="Line 2046"/>
              <p:cNvSpPr>
                <a:spLocks noChangeShapeType="1"/>
              </p:cNvSpPr>
              <p:nvPr/>
            </p:nvSpPr>
            <p:spPr bwMode="auto">
              <a:xfrm flipV="1">
                <a:off x="234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7" name="Line 2047"/>
              <p:cNvSpPr>
                <a:spLocks noChangeShapeType="1"/>
              </p:cNvSpPr>
              <p:nvPr/>
            </p:nvSpPr>
            <p:spPr bwMode="auto">
              <a:xfrm flipV="1">
                <a:off x="234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8" name="Line 2048"/>
              <p:cNvSpPr>
                <a:spLocks noChangeShapeType="1"/>
              </p:cNvSpPr>
              <p:nvPr/>
            </p:nvSpPr>
            <p:spPr bwMode="auto">
              <a:xfrm flipV="1">
                <a:off x="234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69" name="Line 2049"/>
              <p:cNvSpPr>
                <a:spLocks noChangeShapeType="1"/>
              </p:cNvSpPr>
              <p:nvPr/>
            </p:nvSpPr>
            <p:spPr bwMode="auto">
              <a:xfrm flipV="1">
                <a:off x="234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0" name="Line 2050"/>
              <p:cNvSpPr>
                <a:spLocks noChangeShapeType="1"/>
              </p:cNvSpPr>
              <p:nvPr/>
            </p:nvSpPr>
            <p:spPr bwMode="auto">
              <a:xfrm flipV="1">
                <a:off x="234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1" name="Line 2051"/>
              <p:cNvSpPr>
                <a:spLocks noChangeShapeType="1"/>
              </p:cNvSpPr>
              <p:nvPr/>
            </p:nvSpPr>
            <p:spPr bwMode="auto">
              <a:xfrm flipV="1">
                <a:off x="234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2" name="Line 2052"/>
              <p:cNvSpPr>
                <a:spLocks noChangeShapeType="1"/>
              </p:cNvSpPr>
              <p:nvPr/>
            </p:nvSpPr>
            <p:spPr bwMode="auto">
              <a:xfrm flipV="1">
                <a:off x="234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3" name="Line 2053"/>
              <p:cNvSpPr>
                <a:spLocks noChangeShapeType="1"/>
              </p:cNvSpPr>
              <p:nvPr/>
            </p:nvSpPr>
            <p:spPr bwMode="auto">
              <a:xfrm flipV="1">
                <a:off x="2348"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4" name="Line 2054"/>
              <p:cNvSpPr>
                <a:spLocks noChangeShapeType="1"/>
              </p:cNvSpPr>
              <p:nvPr/>
            </p:nvSpPr>
            <p:spPr bwMode="auto">
              <a:xfrm flipV="1">
                <a:off x="235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5" name="Line 2055"/>
              <p:cNvSpPr>
                <a:spLocks noChangeShapeType="1"/>
              </p:cNvSpPr>
              <p:nvPr/>
            </p:nvSpPr>
            <p:spPr bwMode="auto">
              <a:xfrm flipV="1">
                <a:off x="235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6" name="Line 2056"/>
              <p:cNvSpPr>
                <a:spLocks noChangeShapeType="1"/>
              </p:cNvSpPr>
              <p:nvPr/>
            </p:nvSpPr>
            <p:spPr bwMode="auto">
              <a:xfrm flipV="1">
                <a:off x="235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7" name="Line 2057"/>
              <p:cNvSpPr>
                <a:spLocks noChangeShapeType="1"/>
              </p:cNvSpPr>
              <p:nvPr/>
            </p:nvSpPr>
            <p:spPr bwMode="auto">
              <a:xfrm flipV="1">
                <a:off x="235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8" name="Line 2058"/>
              <p:cNvSpPr>
                <a:spLocks noChangeShapeType="1"/>
              </p:cNvSpPr>
              <p:nvPr/>
            </p:nvSpPr>
            <p:spPr bwMode="auto">
              <a:xfrm flipV="1">
                <a:off x="235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79" name="Line 2059"/>
              <p:cNvSpPr>
                <a:spLocks noChangeShapeType="1"/>
              </p:cNvSpPr>
              <p:nvPr/>
            </p:nvSpPr>
            <p:spPr bwMode="auto">
              <a:xfrm flipV="1">
                <a:off x="235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0" name="Line 2060"/>
              <p:cNvSpPr>
                <a:spLocks noChangeShapeType="1"/>
              </p:cNvSpPr>
              <p:nvPr/>
            </p:nvSpPr>
            <p:spPr bwMode="auto">
              <a:xfrm flipV="1">
                <a:off x="23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1" name="Line 2061"/>
              <p:cNvSpPr>
                <a:spLocks noChangeShapeType="1"/>
              </p:cNvSpPr>
              <p:nvPr/>
            </p:nvSpPr>
            <p:spPr bwMode="auto">
              <a:xfrm flipV="1">
                <a:off x="235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2" name="Line 2062"/>
              <p:cNvSpPr>
                <a:spLocks noChangeShapeType="1"/>
              </p:cNvSpPr>
              <p:nvPr/>
            </p:nvSpPr>
            <p:spPr bwMode="auto">
              <a:xfrm flipV="1">
                <a:off x="23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3" name="Line 2063"/>
              <p:cNvSpPr>
                <a:spLocks noChangeShapeType="1"/>
              </p:cNvSpPr>
              <p:nvPr/>
            </p:nvSpPr>
            <p:spPr bwMode="auto">
              <a:xfrm flipV="1">
                <a:off x="235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4" name="Line 2064"/>
              <p:cNvSpPr>
                <a:spLocks noChangeShapeType="1"/>
              </p:cNvSpPr>
              <p:nvPr/>
            </p:nvSpPr>
            <p:spPr bwMode="auto">
              <a:xfrm flipV="1">
                <a:off x="235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5" name="Line 2065"/>
              <p:cNvSpPr>
                <a:spLocks noChangeShapeType="1"/>
              </p:cNvSpPr>
              <p:nvPr/>
            </p:nvSpPr>
            <p:spPr bwMode="auto">
              <a:xfrm flipV="1">
                <a:off x="236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6" name="Line 2066"/>
              <p:cNvSpPr>
                <a:spLocks noChangeShapeType="1"/>
              </p:cNvSpPr>
              <p:nvPr/>
            </p:nvSpPr>
            <p:spPr bwMode="auto">
              <a:xfrm flipV="1">
                <a:off x="23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7" name="Line 2067"/>
              <p:cNvSpPr>
                <a:spLocks noChangeShapeType="1"/>
              </p:cNvSpPr>
              <p:nvPr/>
            </p:nvSpPr>
            <p:spPr bwMode="auto">
              <a:xfrm flipV="1">
                <a:off x="23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8" name="Line 2068"/>
              <p:cNvSpPr>
                <a:spLocks noChangeShapeType="1"/>
              </p:cNvSpPr>
              <p:nvPr/>
            </p:nvSpPr>
            <p:spPr bwMode="auto">
              <a:xfrm flipV="1">
                <a:off x="236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89" name="Line 2069"/>
              <p:cNvSpPr>
                <a:spLocks noChangeShapeType="1"/>
              </p:cNvSpPr>
              <p:nvPr/>
            </p:nvSpPr>
            <p:spPr bwMode="auto">
              <a:xfrm flipV="1">
                <a:off x="236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0" name="Line 2070"/>
              <p:cNvSpPr>
                <a:spLocks noChangeShapeType="1"/>
              </p:cNvSpPr>
              <p:nvPr/>
            </p:nvSpPr>
            <p:spPr bwMode="auto">
              <a:xfrm flipV="1">
                <a:off x="236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1" name="Line 2071"/>
              <p:cNvSpPr>
                <a:spLocks noChangeShapeType="1"/>
              </p:cNvSpPr>
              <p:nvPr/>
            </p:nvSpPr>
            <p:spPr bwMode="auto">
              <a:xfrm flipV="1">
                <a:off x="2364"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2" name="Line 2072"/>
              <p:cNvSpPr>
                <a:spLocks noChangeShapeType="1"/>
              </p:cNvSpPr>
              <p:nvPr/>
            </p:nvSpPr>
            <p:spPr bwMode="auto">
              <a:xfrm flipV="1">
                <a:off x="236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3" name="Line 2073"/>
              <p:cNvSpPr>
                <a:spLocks noChangeShapeType="1"/>
              </p:cNvSpPr>
              <p:nvPr/>
            </p:nvSpPr>
            <p:spPr bwMode="auto">
              <a:xfrm flipV="1">
                <a:off x="2368"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4" name="Line 2074"/>
              <p:cNvSpPr>
                <a:spLocks noChangeShapeType="1"/>
              </p:cNvSpPr>
              <p:nvPr/>
            </p:nvSpPr>
            <p:spPr bwMode="auto">
              <a:xfrm flipV="1">
                <a:off x="236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5" name="Line 2075"/>
              <p:cNvSpPr>
                <a:spLocks noChangeShapeType="1"/>
              </p:cNvSpPr>
              <p:nvPr/>
            </p:nvSpPr>
            <p:spPr bwMode="auto">
              <a:xfrm flipV="1">
                <a:off x="237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6" name="Line 2076"/>
              <p:cNvSpPr>
                <a:spLocks noChangeShapeType="1"/>
              </p:cNvSpPr>
              <p:nvPr/>
            </p:nvSpPr>
            <p:spPr bwMode="auto">
              <a:xfrm flipV="1">
                <a:off x="237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7" name="Line 2077"/>
              <p:cNvSpPr>
                <a:spLocks noChangeShapeType="1"/>
              </p:cNvSpPr>
              <p:nvPr/>
            </p:nvSpPr>
            <p:spPr bwMode="auto">
              <a:xfrm flipV="1">
                <a:off x="237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8" name="Line 2078"/>
              <p:cNvSpPr>
                <a:spLocks noChangeShapeType="1"/>
              </p:cNvSpPr>
              <p:nvPr/>
            </p:nvSpPr>
            <p:spPr bwMode="auto">
              <a:xfrm flipV="1">
                <a:off x="237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599" name="Line 2079"/>
              <p:cNvSpPr>
                <a:spLocks noChangeShapeType="1"/>
              </p:cNvSpPr>
              <p:nvPr/>
            </p:nvSpPr>
            <p:spPr bwMode="auto">
              <a:xfrm flipV="1">
                <a:off x="237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0" name="Line 2080"/>
              <p:cNvSpPr>
                <a:spLocks noChangeShapeType="1"/>
              </p:cNvSpPr>
              <p:nvPr/>
            </p:nvSpPr>
            <p:spPr bwMode="auto">
              <a:xfrm flipV="1">
                <a:off x="237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1" name="Line 2081"/>
              <p:cNvSpPr>
                <a:spLocks noChangeShapeType="1"/>
              </p:cNvSpPr>
              <p:nvPr/>
            </p:nvSpPr>
            <p:spPr bwMode="auto">
              <a:xfrm flipV="1">
                <a:off x="23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2" name="Line 2082"/>
              <p:cNvSpPr>
                <a:spLocks noChangeShapeType="1"/>
              </p:cNvSpPr>
              <p:nvPr/>
            </p:nvSpPr>
            <p:spPr bwMode="auto">
              <a:xfrm flipV="1">
                <a:off x="237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3" name="Line 2083"/>
              <p:cNvSpPr>
                <a:spLocks noChangeShapeType="1"/>
              </p:cNvSpPr>
              <p:nvPr/>
            </p:nvSpPr>
            <p:spPr bwMode="auto">
              <a:xfrm flipV="1">
                <a:off x="237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4" name="Line 2084"/>
              <p:cNvSpPr>
                <a:spLocks noChangeShapeType="1"/>
              </p:cNvSpPr>
              <p:nvPr/>
            </p:nvSpPr>
            <p:spPr bwMode="auto">
              <a:xfrm flipV="1">
                <a:off x="237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5" name="Line 2085"/>
              <p:cNvSpPr>
                <a:spLocks noChangeShapeType="1"/>
              </p:cNvSpPr>
              <p:nvPr/>
            </p:nvSpPr>
            <p:spPr bwMode="auto">
              <a:xfrm flipV="1">
                <a:off x="2378"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6" name="Line 2086"/>
              <p:cNvSpPr>
                <a:spLocks noChangeShapeType="1"/>
              </p:cNvSpPr>
              <p:nvPr/>
            </p:nvSpPr>
            <p:spPr bwMode="auto">
              <a:xfrm flipV="1">
                <a:off x="238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7" name="Line 2087"/>
              <p:cNvSpPr>
                <a:spLocks noChangeShapeType="1"/>
              </p:cNvSpPr>
              <p:nvPr/>
            </p:nvSpPr>
            <p:spPr bwMode="auto">
              <a:xfrm flipV="1">
                <a:off x="238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8" name="Line 2088"/>
              <p:cNvSpPr>
                <a:spLocks noChangeShapeType="1"/>
              </p:cNvSpPr>
              <p:nvPr/>
            </p:nvSpPr>
            <p:spPr bwMode="auto">
              <a:xfrm flipV="1">
                <a:off x="238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09" name="Line 2089"/>
              <p:cNvSpPr>
                <a:spLocks noChangeShapeType="1"/>
              </p:cNvSpPr>
              <p:nvPr/>
            </p:nvSpPr>
            <p:spPr bwMode="auto">
              <a:xfrm flipV="1">
                <a:off x="2384"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0" name="Line 2090"/>
              <p:cNvSpPr>
                <a:spLocks noChangeShapeType="1"/>
              </p:cNvSpPr>
              <p:nvPr/>
            </p:nvSpPr>
            <p:spPr bwMode="auto">
              <a:xfrm flipV="1">
                <a:off x="238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1" name="Line 2091"/>
              <p:cNvSpPr>
                <a:spLocks noChangeShapeType="1"/>
              </p:cNvSpPr>
              <p:nvPr/>
            </p:nvSpPr>
            <p:spPr bwMode="auto">
              <a:xfrm flipV="1">
                <a:off x="23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2" name="Line 2092"/>
              <p:cNvSpPr>
                <a:spLocks noChangeShapeType="1"/>
              </p:cNvSpPr>
              <p:nvPr/>
            </p:nvSpPr>
            <p:spPr bwMode="auto">
              <a:xfrm flipV="1">
                <a:off x="23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3" name="Line 2093"/>
              <p:cNvSpPr>
                <a:spLocks noChangeShapeType="1"/>
              </p:cNvSpPr>
              <p:nvPr/>
            </p:nvSpPr>
            <p:spPr bwMode="auto">
              <a:xfrm flipV="1">
                <a:off x="23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4" name="Line 2094"/>
              <p:cNvSpPr>
                <a:spLocks noChangeShapeType="1"/>
              </p:cNvSpPr>
              <p:nvPr/>
            </p:nvSpPr>
            <p:spPr bwMode="auto">
              <a:xfrm flipV="1">
                <a:off x="2388"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5" name="Line 2095"/>
              <p:cNvSpPr>
                <a:spLocks noChangeShapeType="1"/>
              </p:cNvSpPr>
              <p:nvPr/>
            </p:nvSpPr>
            <p:spPr bwMode="auto">
              <a:xfrm flipV="1">
                <a:off x="239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6" name="Line 2096"/>
              <p:cNvSpPr>
                <a:spLocks noChangeShapeType="1"/>
              </p:cNvSpPr>
              <p:nvPr/>
            </p:nvSpPr>
            <p:spPr bwMode="auto">
              <a:xfrm flipV="1">
                <a:off x="239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7" name="Line 2097"/>
              <p:cNvSpPr>
                <a:spLocks noChangeShapeType="1"/>
              </p:cNvSpPr>
              <p:nvPr/>
            </p:nvSpPr>
            <p:spPr bwMode="auto">
              <a:xfrm flipV="1">
                <a:off x="239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8" name="Line 2098"/>
              <p:cNvSpPr>
                <a:spLocks noChangeShapeType="1"/>
              </p:cNvSpPr>
              <p:nvPr/>
            </p:nvSpPr>
            <p:spPr bwMode="auto">
              <a:xfrm flipV="1">
                <a:off x="239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19" name="Line 2099"/>
              <p:cNvSpPr>
                <a:spLocks noChangeShapeType="1"/>
              </p:cNvSpPr>
              <p:nvPr/>
            </p:nvSpPr>
            <p:spPr bwMode="auto">
              <a:xfrm flipV="1">
                <a:off x="23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0" name="Line 2100"/>
              <p:cNvSpPr>
                <a:spLocks noChangeShapeType="1"/>
              </p:cNvSpPr>
              <p:nvPr/>
            </p:nvSpPr>
            <p:spPr bwMode="auto">
              <a:xfrm flipV="1">
                <a:off x="239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1" name="Line 2101"/>
              <p:cNvSpPr>
                <a:spLocks noChangeShapeType="1"/>
              </p:cNvSpPr>
              <p:nvPr/>
            </p:nvSpPr>
            <p:spPr bwMode="auto">
              <a:xfrm flipV="1">
                <a:off x="2398"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2" name="Line 2102"/>
              <p:cNvSpPr>
                <a:spLocks noChangeShapeType="1"/>
              </p:cNvSpPr>
              <p:nvPr/>
            </p:nvSpPr>
            <p:spPr bwMode="auto">
              <a:xfrm flipV="1">
                <a:off x="2398"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3" name="Line 2103"/>
              <p:cNvSpPr>
                <a:spLocks noChangeShapeType="1"/>
              </p:cNvSpPr>
              <p:nvPr/>
            </p:nvSpPr>
            <p:spPr bwMode="auto">
              <a:xfrm flipV="1">
                <a:off x="239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4" name="Line 2104"/>
              <p:cNvSpPr>
                <a:spLocks noChangeShapeType="1"/>
              </p:cNvSpPr>
              <p:nvPr/>
            </p:nvSpPr>
            <p:spPr bwMode="auto">
              <a:xfrm flipV="1">
                <a:off x="240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5" name="Line 2105"/>
              <p:cNvSpPr>
                <a:spLocks noChangeShapeType="1"/>
              </p:cNvSpPr>
              <p:nvPr/>
            </p:nvSpPr>
            <p:spPr bwMode="auto">
              <a:xfrm flipV="1">
                <a:off x="240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6" name="Line 2106"/>
              <p:cNvSpPr>
                <a:spLocks noChangeShapeType="1"/>
              </p:cNvSpPr>
              <p:nvPr/>
            </p:nvSpPr>
            <p:spPr bwMode="auto">
              <a:xfrm flipV="1">
                <a:off x="240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7" name="Line 2107"/>
              <p:cNvSpPr>
                <a:spLocks noChangeShapeType="1"/>
              </p:cNvSpPr>
              <p:nvPr/>
            </p:nvSpPr>
            <p:spPr bwMode="auto">
              <a:xfrm flipV="1">
                <a:off x="240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8" name="Line 2108"/>
              <p:cNvSpPr>
                <a:spLocks noChangeShapeType="1"/>
              </p:cNvSpPr>
              <p:nvPr/>
            </p:nvSpPr>
            <p:spPr bwMode="auto">
              <a:xfrm flipV="1">
                <a:off x="240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29" name="Line 2109"/>
              <p:cNvSpPr>
                <a:spLocks noChangeShapeType="1"/>
              </p:cNvSpPr>
              <p:nvPr/>
            </p:nvSpPr>
            <p:spPr bwMode="auto">
              <a:xfrm flipV="1">
                <a:off x="240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0" name="Line 2110"/>
              <p:cNvSpPr>
                <a:spLocks noChangeShapeType="1"/>
              </p:cNvSpPr>
              <p:nvPr/>
            </p:nvSpPr>
            <p:spPr bwMode="auto">
              <a:xfrm flipV="1">
                <a:off x="240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1" name="Line 2111"/>
              <p:cNvSpPr>
                <a:spLocks noChangeShapeType="1"/>
              </p:cNvSpPr>
              <p:nvPr/>
            </p:nvSpPr>
            <p:spPr bwMode="auto">
              <a:xfrm flipV="1">
                <a:off x="2408"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2" name="Line 2112"/>
              <p:cNvSpPr>
                <a:spLocks noChangeShapeType="1"/>
              </p:cNvSpPr>
              <p:nvPr/>
            </p:nvSpPr>
            <p:spPr bwMode="auto">
              <a:xfrm flipV="1">
                <a:off x="2408"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3" name="Line 2113"/>
              <p:cNvSpPr>
                <a:spLocks noChangeShapeType="1"/>
              </p:cNvSpPr>
              <p:nvPr/>
            </p:nvSpPr>
            <p:spPr bwMode="auto">
              <a:xfrm flipV="1">
                <a:off x="240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4" name="Line 2114"/>
              <p:cNvSpPr>
                <a:spLocks noChangeShapeType="1"/>
              </p:cNvSpPr>
              <p:nvPr/>
            </p:nvSpPr>
            <p:spPr bwMode="auto">
              <a:xfrm flipV="1">
                <a:off x="241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5" name="Line 2115"/>
              <p:cNvSpPr>
                <a:spLocks noChangeShapeType="1"/>
              </p:cNvSpPr>
              <p:nvPr/>
            </p:nvSpPr>
            <p:spPr bwMode="auto">
              <a:xfrm flipV="1">
                <a:off x="241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6" name="Line 2116"/>
              <p:cNvSpPr>
                <a:spLocks noChangeShapeType="1"/>
              </p:cNvSpPr>
              <p:nvPr/>
            </p:nvSpPr>
            <p:spPr bwMode="auto">
              <a:xfrm flipV="1">
                <a:off x="241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7" name="Line 2117"/>
              <p:cNvSpPr>
                <a:spLocks noChangeShapeType="1"/>
              </p:cNvSpPr>
              <p:nvPr/>
            </p:nvSpPr>
            <p:spPr bwMode="auto">
              <a:xfrm flipV="1">
                <a:off x="241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8" name="Line 2118"/>
              <p:cNvSpPr>
                <a:spLocks noChangeShapeType="1"/>
              </p:cNvSpPr>
              <p:nvPr/>
            </p:nvSpPr>
            <p:spPr bwMode="auto">
              <a:xfrm flipV="1">
                <a:off x="2414"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39" name="Line 2119"/>
              <p:cNvSpPr>
                <a:spLocks noChangeShapeType="1"/>
              </p:cNvSpPr>
              <p:nvPr/>
            </p:nvSpPr>
            <p:spPr bwMode="auto">
              <a:xfrm flipV="1">
                <a:off x="241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0" name="Line 2120"/>
              <p:cNvSpPr>
                <a:spLocks noChangeShapeType="1"/>
              </p:cNvSpPr>
              <p:nvPr/>
            </p:nvSpPr>
            <p:spPr bwMode="auto">
              <a:xfrm flipV="1">
                <a:off x="24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1" name="Line 2121"/>
              <p:cNvSpPr>
                <a:spLocks noChangeShapeType="1"/>
              </p:cNvSpPr>
              <p:nvPr/>
            </p:nvSpPr>
            <p:spPr bwMode="auto">
              <a:xfrm flipV="1">
                <a:off x="241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2" name="Line 2122"/>
              <p:cNvSpPr>
                <a:spLocks noChangeShapeType="1"/>
              </p:cNvSpPr>
              <p:nvPr/>
            </p:nvSpPr>
            <p:spPr bwMode="auto">
              <a:xfrm flipV="1">
                <a:off x="241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3" name="Line 2123"/>
              <p:cNvSpPr>
                <a:spLocks noChangeShapeType="1"/>
              </p:cNvSpPr>
              <p:nvPr/>
            </p:nvSpPr>
            <p:spPr bwMode="auto">
              <a:xfrm flipV="1">
                <a:off x="2418"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4" name="Line 2124"/>
              <p:cNvSpPr>
                <a:spLocks noChangeShapeType="1"/>
              </p:cNvSpPr>
              <p:nvPr/>
            </p:nvSpPr>
            <p:spPr bwMode="auto">
              <a:xfrm flipV="1">
                <a:off x="2418" y="7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5" name="Line 2125"/>
              <p:cNvSpPr>
                <a:spLocks noChangeShapeType="1"/>
              </p:cNvSpPr>
              <p:nvPr/>
            </p:nvSpPr>
            <p:spPr bwMode="auto">
              <a:xfrm flipV="1">
                <a:off x="242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6" name="Line 2126"/>
              <p:cNvSpPr>
                <a:spLocks noChangeShapeType="1"/>
              </p:cNvSpPr>
              <p:nvPr/>
            </p:nvSpPr>
            <p:spPr bwMode="auto">
              <a:xfrm flipV="1">
                <a:off x="24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7" name="Line 2127"/>
              <p:cNvSpPr>
                <a:spLocks noChangeShapeType="1"/>
              </p:cNvSpPr>
              <p:nvPr/>
            </p:nvSpPr>
            <p:spPr bwMode="auto">
              <a:xfrm flipV="1">
                <a:off x="242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8" name="Line 2128"/>
              <p:cNvSpPr>
                <a:spLocks noChangeShapeType="1"/>
              </p:cNvSpPr>
              <p:nvPr/>
            </p:nvSpPr>
            <p:spPr bwMode="auto">
              <a:xfrm flipV="1">
                <a:off x="242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49" name="Line 2129"/>
              <p:cNvSpPr>
                <a:spLocks noChangeShapeType="1"/>
              </p:cNvSpPr>
              <p:nvPr/>
            </p:nvSpPr>
            <p:spPr bwMode="auto">
              <a:xfrm flipV="1">
                <a:off x="242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0" name="Line 2130"/>
              <p:cNvSpPr>
                <a:spLocks noChangeShapeType="1"/>
              </p:cNvSpPr>
              <p:nvPr/>
            </p:nvSpPr>
            <p:spPr bwMode="auto">
              <a:xfrm flipV="1">
                <a:off x="242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1" name="Line 2131"/>
              <p:cNvSpPr>
                <a:spLocks noChangeShapeType="1"/>
              </p:cNvSpPr>
              <p:nvPr/>
            </p:nvSpPr>
            <p:spPr bwMode="auto">
              <a:xfrm flipV="1">
                <a:off x="242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2" name="Line 2132"/>
              <p:cNvSpPr>
                <a:spLocks noChangeShapeType="1"/>
              </p:cNvSpPr>
              <p:nvPr/>
            </p:nvSpPr>
            <p:spPr bwMode="auto">
              <a:xfrm flipV="1">
                <a:off x="2428"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3" name="Line 2133"/>
              <p:cNvSpPr>
                <a:spLocks noChangeShapeType="1"/>
              </p:cNvSpPr>
              <p:nvPr/>
            </p:nvSpPr>
            <p:spPr bwMode="auto">
              <a:xfrm flipV="1">
                <a:off x="2428"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4" name="Line 2134"/>
              <p:cNvSpPr>
                <a:spLocks noChangeShapeType="1"/>
              </p:cNvSpPr>
              <p:nvPr/>
            </p:nvSpPr>
            <p:spPr bwMode="auto">
              <a:xfrm flipV="1">
                <a:off x="242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5" name="Line 2135"/>
              <p:cNvSpPr>
                <a:spLocks noChangeShapeType="1"/>
              </p:cNvSpPr>
              <p:nvPr/>
            </p:nvSpPr>
            <p:spPr bwMode="auto">
              <a:xfrm flipV="1">
                <a:off x="243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6" name="Line 2136"/>
              <p:cNvSpPr>
                <a:spLocks noChangeShapeType="1"/>
              </p:cNvSpPr>
              <p:nvPr/>
            </p:nvSpPr>
            <p:spPr bwMode="auto">
              <a:xfrm flipV="1">
                <a:off x="243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7" name="Line 2137"/>
              <p:cNvSpPr>
                <a:spLocks noChangeShapeType="1"/>
              </p:cNvSpPr>
              <p:nvPr/>
            </p:nvSpPr>
            <p:spPr bwMode="auto">
              <a:xfrm flipV="1">
                <a:off x="243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8" name="Line 2138"/>
              <p:cNvSpPr>
                <a:spLocks noChangeShapeType="1"/>
              </p:cNvSpPr>
              <p:nvPr/>
            </p:nvSpPr>
            <p:spPr bwMode="auto">
              <a:xfrm flipV="1">
                <a:off x="24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59" name="Line 2139"/>
              <p:cNvSpPr>
                <a:spLocks noChangeShapeType="1"/>
              </p:cNvSpPr>
              <p:nvPr/>
            </p:nvSpPr>
            <p:spPr bwMode="auto">
              <a:xfrm flipV="1">
                <a:off x="243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0" name="Line 2140"/>
              <p:cNvSpPr>
                <a:spLocks noChangeShapeType="1"/>
              </p:cNvSpPr>
              <p:nvPr/>
            </p:nvSpPr>
            <p:spPr bwMode="auto">
              <a:xfrm flipV="1">
                <a:off x="243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1" name="Line 2141"/>
              <p:cNvSpPr>
                <a:spLocks noChangeShapeType="1"/>
              </p:cNvSpPr>
              <p:nvPr/>
            </p:nvSpPr>
            <p:spPr bwMode="auto">
              <a:xfrm flipV="1">
                <a:off x="2435"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2" name="Line 2142"/>
              <p:cNvSpPr>
                <a:spLocks noChangeShapeType="1"/>
              </p:cNvSpPr>
              <p:nvPr/>
            </p:nvSpPr>
            <p:spPr bwMode="auto">
              <a:xfrm flipV="1">
                <a:off x="243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3" name="Line 2143"/>
              <p:cNvSpPr>
                <a:spLocks noChangeShapeType="1"/>
              </p:cNvSpPr>
              <p:nvPr/>
            </p:nvSpPr>
            <p:spPr bwMode="auto">
              <a:xfrm flipV="1">
                <a:off x="243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4" name="Line 2144"/>
              <p:cNvSpPr>
                <a:spLocks noChangeShapeType="1"/>
              </p:cNvSpPr>
              <p:nvPr/>
            </p:nvSpPr>
            <p:spPr bwMode="auto">
              <a:xfrm flipV="1">
                <a:off x="243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5" name="Line 2145"/>
              <p:cNvSpPr>
                <a:spLocks noChangeShapeType="1"/>
              </p:cNvSpPr>
              <p:nvPr/>
            </p:nvSpPr>
            <p:spPr bwMode="auto">
              <a:xfrm flipV="1">
                <a:off x="243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6" name="Line 2146"/>
              <p:cNvSpPr>
                <a:spLocks noChangeShapeType="1"/>
              </p:cNvSpPr>
              <p:nvPr/>
            </p:nvSpPr>
            <p:spPr bwMode="auto">
              <a:xfrm flipV="1">
                <a:off x="244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7" name="Line 2147"/>
              <p:cNvSpPr>
                <a:spLocks noChangeShapeType="1"/>
              </p:cNvSpPr>
              <p:nvPr/>
            </p:nvSpPr>
            <p:spPr bwMode="auto">
              <a:xfrm flipV="1">
                <a:off x="244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8" name="Line 2148"/>
              <p:cNvSpPr>
                <a:spLocks noChangeShapeType="1"/>
              </p:cNvSpPr>
              <p:nvPr/>
            </p:nvSpPr>
            <p:spPr bwMode="auto">
              <a:xfrm flipV="1">
                <a:off x="244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69" name="Line 2149"/>
              <p:cNvSpPr>
                <a:spLocks noChangeShapeType="1"/>
              </p:cNvSpPr>
              <p:nvPr/>
            </p:nvSpPr>
            <p:spPr bwMode="auto">
              <a:xfrm flipV="1">
                <a:off x="2445"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0" name="Line 2150"/>
              <p:cNvSpPr>
                <a:spLocks noChangeShapeType="1"/>
              </p:cNvSpPr>
              <p:nvPr/>
            </p:nvSpPr>
            <p:spPr bwMode="auto">
              <a:xfrm flipV="1">
                <a:off x="244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1" name="Line 2151"/>
              <p:cNvSpPr>
                <a:spLocks noChangeShapeType="1"/>
              </p:cNvSpPr>
              <p:nvPr/>
            </p:nvSpPr>
            <p:spPr bwMode="auto">
              <a:xfrm flipV="1">
                <a:off x="244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2" name="Line 2152"/>
              <p:cNvSpPr>
                <a:spLocks noChangeShapeType="1"/>
              </p:cNvSpPr>
              <p:nvPr/>
            </p:nvSpPr>
            <p:spPr bwMode="auto">
              <a:xfrm flipV="1">
                <a:off x="2445"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3" name="Line 2153"/>
              <p:cNvSpPr>
                <a:spLocks noChangeShapeType="1"/>
              </p:cNvSpPr>
              <p:nvPr/>
            </p:nvSpPr>
            <p:spPr bwMode="auto">
              <a:xfrm flipV="1">
                <a:off x="244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4" name="Line 2154"/>
              <p:cNvSpPr>
                <a:spLocks noChangeShapeType="1"/>
              </p:cNvSpPr>
              <p:nvPr/>
            </p:nvSpPr>
            <p:spPr bwMode="auto">
              <a:xfrm flipV="1">
                <a:off x="244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5" name="Line 2155"/>
              <p:cNvSpPr>
                <a:spLocks noChangeShapeType="1"/>
              </p:cNvSpPr>
              <p:nvPr/>
            </p:nvSpPr>
            <p:spPr bwMode="auto">
              <a:xfrm flipV="1">
                <a:off x="244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6" name="Line 2156"/>
              <p:cNvSpPr>
                <a:spLocks noChangeShapeType="1"/>
              </p:cNvSpPr>
              <p:nvPr/>
            </p:nvSpPr>
            <p:spPr bwMode="auto">
              <a:xfrm flipV="1">
                <a:off x="245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7" name="Line 2157"/>
              <p:cNvSpPr>
                <a:spLocks noChangeShapeType="1"/>
              </p:cNvSpPr>
              <p:nvPr/>
            </p:nvSpPr>
            <p:spPr bwMode="auto">
              <a:xfrm flipV="1">
                <a:off x="24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8" name="Line 2158"/>
              <p:cNvSpPr>
                <a:spLocks noChangeShapeType="1"/>
              </p:cNvSpPr>
              <p:nvPr/>
            </p:nvSpPr>
            <p:spPr bwMode="auto">
              <a:xfrm flipV="1">
                <a:off x="24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79" name="Line 2159"/>
              <p:cNvSpPr>
                <a:spLocks noChangeShapeType="1"/>
              </p:cNvSpPr>
              <p:nvPr/>
            </p:nvSpPr>
            <p:spPr bwMode="auto">
              <a:xfrm flipV="1">
                <a:off x="245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0" name="Line 2160"/>
              <p:cNvSpPr>
                <a:spLocks noChangeShapeType="1"/>
              </p:cNvSpPr>
              <p:nvPr/>
            </p:nvSpPr>
            <p:spPr bwMode="auto">
              <a:xfrm flipV="1">
                <a:off x="24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1" name="Line 2161"/>
              <p:cNvSpPr>
                <a:spLocks noChangeShapeType="1"/>
              </p:cNvSpPr>
              <p:nvPr/>
            </p:nvSpPr>
            <p:spPr bwMode="auto">
              <a:xfrm flipV="1">
                <a:off x="24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2" name="Line 2162"/>
              <p:cNvSpPr>
                <a:spLocks noChangeShapeType="1"/>
              </p:cNvSpPr>
              <p:nvPr/>
            </p:nvSpPr>
            <p:spPr bwMode="auto">
              <a:xfrm flipV="1">
                <a:off x="245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3" name="Line 2163"/>
              <p:cNvSpPr>
                <a:spLocks noChangeShapeType="1"/>
              </p:cNvSpPr>
              <p:nvPr/>
            </p:nvSpPr>
            <p:spPr bwMode="auto">
              <a:xfrm flipV="1">
                <a:off x="245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4" name="Line 2164"/>
              <p:cNvSpPr>
                <a:spLocks noChangeShapeType="1"/>
              </p:cNvSpPr>
              <p:nvPr/>
            </p:nvSpPr>
            <p:spPr bwMode="auto">
              <a:xfrm flipV="1">
                <a:off x="2458"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5" name="Line 2165"/>
              <p:cNvSpPr>
                <a:spLocks noChangeShapeType="1"/>
              </p:cNvSpPr>
              <p:nvPr/>
            </p:nvSpPr>
            <p:spPr bwMode="auto">
              <a:xfrm flipV="1">
                <a:off x="24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6" name="Line 2166"/>
              <p:cNvSpPr>
                <a:spLocks noChangeShapeType="1"/>
              </p:cNvSpPr>
              <p:nvPr/>
            </p:nvSpPr>
            <p:spPr bwMode="auto">
              <a:xfrm flipV="1">
                <a:off x="245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7" name="Line 2167"/>
              <p:cNvSpPr>
                <a:spLocks noChangeShapeType="1"/>
              </p:cNvSpPr>
              <p:nvPr/>
            </p:nvSpPr>
            <p:spPr bwMode="auto">
              <a:xfrm flipV="1">
                <a:off x="246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8" name="Line 2168"/>
              <p:cNvSpPr>
                <a:spLocks noChangeShapeType="1"/>
              </p:cNvSpPr>
              <p:nvPr/>
            </p:nvSpPr>
            <p:spPr bwMode="auto">
              <a:xfrm flipV="1">
                <a:off x="2461"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89" name="Line 2169"/>
              <p:cNvSpPr>
                <a:spLocks noChangeShapeType="1"/>
              </p:cNvSpPr>
              <p:nvPr/>
            </p:nvSpPr>
            <p:spPr bwMode="auto">
              <a:xfrm flipV="1">
                <a:off x="24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0" name="Line 2170"/>
              <p:cNvSpPr>
                <a:spLocks noChangeShapeType="1"/>
              </p:cNvSpPr>
              <p:nvPr/>
            </p:nvSpPr>
            <p:spPr bwMode="auto">
              <a:xfrm flipV="1">
                <a:off x="246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1" name="Line 2171"/>
              <p:cNvSpPr>
                <a:spLocks noChangeShapeType="1"/>
              </p:cNvSpPr>
              <p:nvPr/>
            </p:nvSpPr>
            <p:spPr bwMode="auto">
              <a:xfrm flipV="1">
                <a:off x="246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2" name="Line 2172"/>
              <p:cNvSpPr>
                <a:spLocks noChangeShapeType="1"/>
              </p:cNvSpPr>
              <p:nvPr/>
            </p:nvSpPr>
            <p:spPr bwMode="auto">
              <a:xfrm flipV="1">
                <a:off x="246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3" name="Line 2173"/>
              <p:cNvSpPr>
                <a:spLocks noChangeShapeType="1"/>
              </p:cNvSpPr>
              <p:nvPr/>
            </p:nvSpPr>
            <p:spPr bwMode="auto">
              <a:xfrm flipV="1">
                <a:off x="246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4" name="Line 2174"/>
              <p:cNvSpPr>
                <a:spLocks noChangeShapeType="1"/>
              </p:cNvSpPr>
              <p:nvPr/>
            </p:nvSpPr>
            <p:spPr bwMode="auto">
              <a:xfrm flipV="1">
                <a:off x="246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5" name="Line 2175"/>
              <p:cNvSpPr>
                <a:spLocks noChangeShapeType="1"/>
              </p:cNvSpPr>
              <p:nvPr/>
            </p:nvSpPr>
            <p:spPr bwMode="auto">
              <a:xfrm flipV="1">
                <a:off x="246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6" name="Line 2176"/>
              <p:cNvSpPr>
                <a:spLocks noChangeShapeType="1"/>
              </p:cNvSpPr>
              <p:nvPr/>
            </p:nvSpPr>
            <p:spPr bwMode="auto">
              <a:xfrm flipV="1">
                <a:off x="246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7" name="Line 2177"/>
              <p:cNvSpPr>
                <a:spLocks noChangeShapeType="1"/>
              </p:cNvSpPr>
              <p:nvPr/>
            </p:nvSpPr>
            <p:spPr bwMode="auto">
              <a:xfrm flipV="1">
                <a:off x="247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8" name="Line 2178"/>
              <p:cNvSpPr>
                <a:spLocks noChangeShapeType="1"/>
              </p:cNvSpPr>
              <p:nvPr/>
            </p:nvSpPr>
            <p:spPr bwMode="auto">
              <a:xfrm flipV="1">
                <a:off x="2471"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699" name="Line 2179"/>
              <p:cNvSpPr>
                <a:spLocks noChangeShapeType="1"/>
              </p:cNvSpPr>
              <p:nvPr/>
            </p:nvSpPr>
            <p:spPr bwMode="auto">
              <a:xfrm flipV="1">
                <a:off x="247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0" name="Line 2180"/>
              <p:cNvSpPr>
                <a:spLocks noChangeShapeType="1"/>
              </p:cNvSpPr>
              <p:nvPr/>
            </p:nvSpPr>
            <p:spPr bwMode="auto">
              <a:xfrm flipV="1">
                <a:off x="247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1" name="Line 2181"/>
              <p:cNvSpPr>
                <a:spLocks noChangeShapeType="1"/>
              </p:cNvSpPr>
              <p:nvPr/>
            </p:nvSpPr>
            <p:spPr bwMode="auto">
              <a:xfrm flipV="1">
                <a:off x="247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2" name="Line 2182"/>
              <p:cNvSpPr>
                <a:spLocks noChangeShapeType="1"/>
              </p:cNvSpPr>
              <p:nvPr/>
            </p:nvSpPr>
            <p:spPr bwMode="auto">
              <a:xfrm flipV="1">
                <a:off x="247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3" name="Line 2183"/>
              <p:cNvSpPr>
                <a:spLocks noChangeShapeType="1"/>
              </p:cNvSpPr>
              <p:nvPr/>
            </p:nvSpPr>
            <p:spPr bwMode="auto">
              <a:xfrm flipV="1">
                <a:off x="247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4" name="Line 2184"/>
              <p:cNvSpPr>
                <a:spLocks noChangeShapeType="1"/>
              </p:cNvSpPr>
              <p:nvPr/>
            </p:nvSpPr>
            <p:spPr bwMode="auto">
              <a:xfrm flipV="1">
                <a:off x="2478"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5" name="Line 2185"/>
              <p:cNvSpPr>
                <a:spLocks noChangeShapeType="1"/>
              </p:cNvSpPr>
              <p:nvPr/>
            </p:nvSpPr>
            <p:spPr bwMode="auto">
              <a:xfrm flipV="1">
                <a:off x="2478"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6" name="Line 2186"/>
              <p:cNvSpPr>
                <a:spLocks noChangeShapeType="1"/>
              </p:cNvSpPr>
              <p:nvPr/>
            </p:nvSpPr>
            <p:spPr bwMode="auto">
              <a:xfrm flipV="1">
                <a:off x="24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7" name="Line 2187"/>
              <p:cNvSpPr>
                <a:spLocks noChangeShapeType="1"/>
              </p:cNvSpPr>
              <p:nvPr/>
            </p:nvSpPr>
            <p:spPr bwMode="auto">
              <a:xfrm flipV="1">
                <a:off x="248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8" name="Line 2188"/>
              <p:cNvSpPr>
                <a:spLocks noChangeShapeType="1"/>
              </p:cNvSpPr>
              <p:nvPr/>
            </p:nvSpPr>
            <p:spPr bwMode="auto">
              <a:xfrm flipV="1">
                <a:off x="24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09" name="Line 2189"/>
              <p:cNvSpPr>
                <a:spLocks noChangeShapeType="1"/>
              </p:cNvSpPr>
              <p:nvPr/>
            </p:nvSpPr>
            <p:spPr bwMode="auto">
              <a:xfrm flipV="1">
                <a:off x="24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0" name="Line 2190"/>
              <p:cNvSpPr>
                <a:spLocks noChangeShapeType="1"/>
              </p:cNvSpPr>
              <p:nvPr/>
            </p:nvSpPr>
            <p:spPr bwMode="auto">
              <a:xfrm flipV="1">
                <a:off x="248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1" name="Line 2191"/>
              <p:cNvSpPr>
                <a:spLocks noChangeShapeType="1"/>
              </p:cNvSpPr>
              <p:nvPr/>
            </p:nvSpPr>
            <p:spPr bwMode="auto">
              <a:xfrm flipV="1">
                <a:off x="248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2" name="Line 2192"/>
              <p:cNvSpPr>
                <a:spLocks noChangeShapeType="1"/>
              </p:cNvSpPr>
              <p:nvPr/>
            </p:nvSpPr>
            <p:spPr bwMode="auto">
              <a:xfrm flipV="1">
                <a:off x="248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3" name="Line 2193"/>
              <p:cNvSpPr>
                <a:spLocks noChangeShapeType="1"/>
              </p:cNvSpPr>
              <p:nvPr/>
            </p:nvSpPr>
            <p:spPr bwMode="auto">
              <a:xfrm flipV="1">
                <a:off x="248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4" name="Line 2194"/>
              <p:cNvSpPr>
                <a:spLocks noChangeShapeType="1"/>
              </p:cNvSpPr>
              <p:nvPr/>
            </p:nvSpPr>
            <p:spPr bwMode="auto">
              <a:xfrm flipV="1">
                <a:off x="24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5" name="Line 2195"/>
              <p:cNvSpPr>
                <a:spLocks noChangeShapeType="1"/>
              </p:cNvSpPr>
              <p:nvPr/>
            </p:nvSpPr>
            <p:spPr bwMode="auto">
              <a:xfrm flipV="1">
                <a:off x="248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6" name="Line 2196"/>
              <p:cNvSpPr>
                <a:spLocks noChangeShapeType="1"/>
              </p:cNvSpPr>
              <p:nvPr/>
            </p:nvSpPr>
            <p:spPr bwMode="auto">
              <a:xfrm flipV="1">
                <a:off x="248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7" name="Line 2197"/>
              <p:cNvSpPr>
                <a:spLocks noChangeShapeType="1"/>
              </p:cNvSpPr>
              <p:nvPr/>
            </p:nvSpPr>
            <p:spPr bwMode="auto">
              <a:xfrm flipV="1">
                <a:off x="249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8" name="Line 2198"/>
              <p:cNvSpPr>
                <a:spLocks noChangeShapeType="1"/>
              </p:cNvSpPr>
              <p:nvPr/>
            </p:nvSpPr>
            <p:spPr bwMode="auto">
              <a:xfrm flipV="1">
                <a:off x="249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19" name="Line 2199"/>
              <p:cNvSpPr>
                <a:spLocks noChangeShapeType="1"/>
              </p:cNvSpPr>
              <p:nvPr/>
            </p:nvSpPr>
            <p:spPr bwMode="auto">
              <a:xfrm flipV="1">
                <a:off x="249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0" name="Line 2200"/>
              <p:cNvSpPr>
                <a:spLocks noChangeShapeType="1"/>
              </p:cNvSpPr>
              <p:nvPr/>
            </p:nvSpPr>
            <p:spPr bwMode="auto">
              <a:xfrm flipV="1">
                <a:off x="249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1" name="Line 2201"/>
              <p:cNvSpPr>
                <a:spLocks noChangeShapeType="1"/>
              </p:cNvSpPr>
              <p:nvPr/>
            </p:nvSpPr>
            <p:spPr bwMode="auto">
              <a:xfrm flipV="1">
                <a:off x="249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2" name="Line 2202"/>
              <p:cNvSpPr>
                <a:spLocks noChangeShapeType="1"/>
              </p:cNvSpPr>
              <p:nvPr/>
            </p:nvSpPr>
            <p:spPr bwMode="auto">
              <a:xfrm flipV="1">
                <a:off x="249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3" name="Line 2203"/>
              <p:cNvSpPr>
                <a:spLocks noChangeShapeType="1"/>
              </p:cNvSpPr>
              <p:nvPr/>
            </p:nvSpPr>
            <p:spPr bwMode="auto">
              <a:xfrm flipV="1">
                <a:off x="249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4" name="Line 2204"/>
              <p:cNvSpPr>
                <a:spLocks noChangeShapeType="1"/>
              </p:cNvSpPr>
              <p:nvPr/>
            </p:nvSpPr>
            <p:spPr bwMode="auto">
              <a:xfrm flipV="1">
                <a:off x="249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5" name="Line 2205"/>
              <p:cNvSpPr>
                <a:spLocks noChangeShapeType="1"/>
              </p:cNvSpPr>
              <p:nvPr/>
            </p:nvSpPr>
            <p:spPr bwMode="auto">
              <a:xfrm flipV="1">
                <a:off x="249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6" name="Line 2206"/>
              <p:cNvSpPr>
                <a:spLocks noChangeShapeType="1"/>
              </p:cNvSpPr>
              <p:nvPr/>
            </p:nvSpPr>
            <p:spPr bwMode="auto">
              <a:xfrm flipV="1">
                <a:off x="249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7" name="Line 2207"/>
              <p:cNvSpPr>
                <a:spLocks noChangeShapeType="1"/>
              </p:cNvSpPr>
              <p:nvPr/>
            </p:nvSpPr>
            <p:spPr bwMode="auto">
              <a:xfrm flipV="1">
                <a:off x="249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8" name="Line 2208"/>
              <p:cNvSpPr>
                <a:spLocks noChangeShapeType="1"/>
              </p:cNvSpPr>
              <p:nvPr/>
            </p:nvSpPr>
            <p:spPr bwMode="auto">
              <a:xfrm flipV="1">
                <a:off x="250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29" name="Line 2209"/>
              <p:cNvSpPr>
                <a:spLocks noChangeShapeType="1"/>
              </p:cNvSpPr>
              <p:nvPr/>
            </p:nvSpPr>
            <p:spPr bwMode="auto">
              <a:xfrm flipV="1">
                <a:off x="2501"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0" name="Line 2210"/>
              <p:cNvSpPr>
                <a:spLocks noChangeShapeType="1"/>
              </p:cNvSpPr>
              <p:nvPr/>
            </p:nvSpPr>
            <p:spPr bwMode="auto">
              <a:xfrm flipV="1">
                <a:off x="250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1" name="Line 2211"/>
              <p:cNvSpPr>
                <a:spLocks noChangeShapeType="1"/>
              </p:cNvSpPr>
              <p:nvPr/>
            </p:nvSpPr>
            <p:spPr bwMode="auto">
              <a:xfrm flipV="1">
                <a:off x="25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2" name="Line 2212"/>
              <p:cNvSpPr>
                <a:spLocks noChangeShapeType="1"/>
              </p:cNvSpPr>
              <p:nvPr/>
            </p:nvSpPr>
            <p:spPr bwMode="auto">
              <a:xfrm flipV="1">
                <a:off x="250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3" name="Line 2213"/>
              <p:cNvSpPr>
                <a:spLocks noChangeShapeType="1"/>
              </p:cNvSpPr>
              <p:nvPr/>
            </p:nvSpPr>
            <p:spPr bwMode="auto">
              <a:xfrm flipV="1">
                <a:off x="250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4" name="Line 2214"/>
              <p:cNvSpPr>
                <a:spLocks noChangeShapeType="1"/>
              </p:cNvSpPr>
              <p:nvPr/>
            </p:nvSpPr>
            <p:spPr bwMode="auto">
              <a:xfrm flipV="1">
                <a:off x="250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5" name="Line 2215"/>
              <p:cNvSpPr>
                <a:spLocks noChangeShapeType="1"/>
              </p:cNvSpPr>
              <p:nvPr/>
            </p:nvSpPr>
            <p:spPr bwMode="auto">
              <a:xfrm flipV="1">
                <a:off x="250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6" name="Line 2216"/>
              <p:cNvSpPr>
                <a:spLocks noChangeShapeType="1"/>
              </p:cNvSpPr>
              <p:nvPr/>
            </p:nvSpPr>
            <p:spPr bwMode="auto">
              <a:xfrm flipV="1">
                <a:off x="250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737" name="Group 2217"/>
            <p:cNvGrpSpPr>
              <a:grpSpLocks/>
            </p:cNvGrpSpPr>
            <p:nvPr/>
          </p:nvGrpSpPr>
          <p:grpSpPr bwMode="auto">
            <a:xfrm>
              <a:off x="2491" y="1892"/>
              <a:ext cx="205" cy="120"/>
              <a:chOff x="2511" y="646"/>
              <a:chExt cx="191" cy="113"/>
            </a:xfrm>
          </p:grpSpPr>
          <p:sp>
            <p:nvSpPr>
              <p:cNvPr id="5997738" name="Line 2218"/>
              <p:cNvSpPr>
                <a:spLocks noChangeShapeType="1"/>
              </p:cNvSpPr>
              <p:nvPr/>
            </p:nvSpPr>
            <p:spPr bwMode="auto">
              <a:xfrm flipV="1">
                <a:off x="25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39" name="Line 2219"/>
              <p:cNvSpPr>
                <a:spLocks noChangeShapeType="1"/>
              </p:cNvSpPr>
              <p:nvPr/>
            </p:nvSpPr>
            <p:spPr bwMode="auto">
              <a:xfrm flipV="1">
                <a:off x="2511"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0" name="Line 2220"/>
              <p:cNvSpPr>
                <a:spLocks noChangeShapeType="1"/>
              </p:cNvSpPr>
              <p:nvPr/>
            </p:nvSpPr>
            <p:spPr bwMode="auto">
              <a:xfrm flipV="1">
                <a:off x="251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1" name="Line 2221"/>
              <p:cNvSpPr>
                <a:spLocks noChangeShapeType="1"/>
              </p:cNvSpPr>
              <p:nvPr/>
            </p:nvSpPr>
            <p:spPr bwMode="auto">
              <a:xfrm flipV="1">
                <a:off x="251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2" name="Line 2222"/>
              <p:cNvSpPr>
                <a:spLocks noChangeShapeType="1"/>
              </p:cNvSpPr>
              <p:nvPr/>
            </p:nvSpPr>
            <p:spPr bwMode="auto">
              <a:xfrm flipV="1">
                <a:off x="251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3" name="Line 2223"/>
              <p:cNvSpPr>
                <a:spLocks noChangeShapeType="1"/>
              </p:cNvSpPr>
              <p:nvPr/>
            </p:nvSpPr>
            <p:spPr bwMode="auto">
              <a:xfrm flipV="1">
                <a:off x="251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4" name="Line 2224"/>
              <p:cNvSpPr>
                <a:spLocks noChangeShapeType="1"/>
              </p:cNvSpPr>
              <p:nvPr/>
            </p:nvSpPr>
            <p:spPr bwMode="auto">
              <a:xfrm flipV="1">
                <a:off x="251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5" name="Line 2225"/>
              <p:cNvSpPr>
                <a:spLocks noChangeShapeType="1"/>
              </p:cNvSpPr>
              <p:nvPr/>
            </p:nvSpPr>
            <p:spPr bwMode="auto">
              <a:xfrm flipV="1">
                <a:off x="251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6" name="Line 2226"/>
              <p:cNvSpPr>
                <a:spLocks noChangeShapeType="1"/>
              </p:cNvSpPr>
              <p:nvPr/>
            </p:nvSpPr>
            <p:spPr bwMode="auto">
              <a:xfrm flipV="1">
                <a:off x="251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7" name="Line 2227"/>
              <p:cNvSpPr>
                <a:spLocks noChangeShapeType="1"/>
              </p:cNvSpPr>
              <p:nvPr/>
            </p:nvSpPr>
            <p:spPr bwMode="auto">
              <a:xfrm flipV="1">
                <a:off x="251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8" name="Line 2228"/>
              <p:cNvSpPr>
                <a:spLocks noChangeShapeType="1"/>
              </p:cNvSpPr>
              <p:nvPr/>
            </p:nvSpPr>
            <p:spPr bwMode="auto">
              <a:xfrm flipV="1">
                <a:off x="251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49" name="Line 2229"/>
              <p:cNvSpPr>
                <a:spLocks noChangeShapeType="1"/>
              </p:cNvSpPr>
              <p:nvPr/>
            </p:nvSpPr>
            <p:spPr bwMode="auto">
              <a:xfrm flipV="1">
                <a:off x="252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0" name="Line 2230"/>
              <p:cNvSpPr>
                <a:spLocks noChangeShapeType="1"/>
              </p:cNvSpPr>
              <p:nvPr/>
            </p:nvSpPr>
            <p:spPr bwMode="auto">
              <a:xfrm flipV="1">
                <a:off x="252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1" name="Line 2231"/>
              <p:cNvSpPr>
                <a:spLocks noChangeShapeType="1"/>
              </p:cNvSpPr>
              <p:nvPr/>
            </p:nvSpPr>
            <p:spPr bwMode="auto">
              <a:xfrm flipV="1">
                <a:off x="252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2" name="Line 2232"/>
              <p:cNvSpPr>
                <a:spLocks noChangeShapeType="1"/>
              </p:cNvSpPr>
              <p:nvPr/>
            </p:nvSpPr>
            <p:spPr bwMode="auto">
              <a:xfrm flipV="1">
                <a:off x="252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3" name="Line 2233"/>
              <p:cNvSpPr>
                <a:spLocks noChangeShapeType="1"/>
              </p:cNvSpPr>
              <p:nvPr/>
            </p:nvSpPr>
            <p:spPr bwMode="auto">
              <a:xfrm flipV="1">
                <a:off x="252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4" name="Line 2234"/>
              <p:cNvSpPr>
                <a:spLocks noChangeShapeType="1"/>
              </p:cNvSpPr>
              <p:nvPr/>
            </p:nvSpPr>
            <p:spPr bwMode="auto">
              <a:xfrm flipV="1">
                <a:off x="252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5" name="Line 2235"/>
              <p:cNvSpPr>
                <a:spLocks noChangeShapeType="1"/>
              </p:cNvSpPr>
              <p:nvPr/>
            </p:nvSpPr>
            <p:spPr bwMode="auto">
              <a:xfrm flipV="1">
                <a:off x="2525"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6" name="Line 2236"/>
              <p:cNvSpPr>
                <a:spLocks noChangeShapeType="1"/>
              </p:cNvSpPr>
              <p:nvPr/>
            </p:nvSpPr>
            <p:spPr bwMode="auto">
              <a:xfrm flipV="1">
                <a:off x="252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7" name="Line 2237"/>
              <p:cNvSpPr>
                <a:spLocks noChangeShapeType="1"/>
              </p:cNvSpPr>
              <p:nvPr/>
            </p:nvSpPr>
            <p:spPr bwMode="auto">
              <a:xfrm flipV="1">
                <a:off x="252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8" name="Line 2238"/>
              <p:cNvSpPr>
                <a:spLocks noChangeShapeType="1"/>
              </p:cNvSpPr>
              <p:nvPr/>
            </p:nvSpPr>
            <p:spPr bwMode="auto">
              <a:xfrm flipV="1">
                <a:off x="252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59" name="Line 2239"/>
              <p:cNvSpPr>
                <a:spLocks noChangeShapeType="1"/>
              </p:cNvSpPr>
              <p:nvPr/>
            </p:nvSpPr>
            <p:spPr bwMode="auto">
              <a:xfrm flipV="1">
                <a:off x="253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0" name="Line 2240"/>
              <p:cNvSpPr>
                <a:spLocks noChangeShapeType="1"/>
              </p:cNvSpPr>
              <p:nvPr/>
            </p:nvSpPr>
            <p:spPr bwMode="auto">
              <a:xfrm flipV="1">
                <a:off x="2531"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1" name="Line 2241"/>
              <p:cNvSpPr>
                <a:spLocks noChangeShapeType="1"/>
              </p:cNvSpPr>
              <p:nvPr/>
            </p:nvSpPr>
            <p:spPr bwMode="auto">
              <a:xfrm flipV="1">
                <a:off x="253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2" name="Line 2242"/>
              <p:cNvSpPr>
                <a:spLocks noChangeShapeType="1"/>
              </p:cNvSpPr>
              <p:nvPr/>
            </p:nvSpPr>
            <p:spPr bwMode="auto">
              <a:xfrm flipV="1">
                <a:off x="2531"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3" name="Line 2243"/>
              <p:cNvSpPr>
                <a:spLocks noChangeShapeType="1"/>
              </p:cNvSpPr>
              <p:nvPr/>
            </p:nvSpPr>
            <p:spPr bwMode="auto">
              <a:xfrm flipV="1">
                <a:off x="253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4" name="Line 2244"/>
              <p:cNvSpPr>
                <a:spLocks noChangeShapeType="1"/>
              </p:cNvSpPr>
              <p:nvPr/>
            </p:nvSpPr>
            <p:spPr bwMode="auto">
              <a:xfrm flipV="1">
                <a:off x="253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5" name="Line 2245"/>
              <p:cNvSpPr>
                <a:spLocks noChangeShapeType="1"/>
              </p:cNvSpPr>
              <p:nvPr/>
            </p:nvSpPr>
            <p:spPr bwMode="auto">
              <a:xfrm flipV="1">
                <a:off x="253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6" name="Line 2246"/>
              <p:cNvSpPr>
                <a:spLocks noChangeShapeType="1"/>
              </p:cNvSpPr>
              <p:nvPr/>
            </p:nvSpPr>
            <p:spPr bwMode="auto">
              <a:xfrm flipV="1">
                <a:off x="253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7" name="Line 2247"/>
              <p:cNvSpPr>
                <a:spLocks noChangeShapeType="1"/>
              </p:cNvSpPr>
              <p:nvPr/>
            </p:nvSpPr>
            <p:spPr bwMode="auto">
              <a:xfrm flipV="1">
                <a:off x="253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8" name="Line 2248"/>
              <p:cNvSpPr>
                <a:spLocks noChangeShapeType="1"/>
              </p:cNvSpPr>
              <p:nvPr/>
            </p:nvSpPr>
            <p:spPr bwMode="auto">
              <a:xfrm flipV="1">
                <a:off x="253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69" name="Line 2249"/>
              <p:cNvSpPr>
                <a:spLocks noChangeShapeType="1"/>
              </p:cNvSpPr>
              <p:nvPr/>
            </p:nvSpPr>
            <p:spPr bwMode="auto">
              <a:xfrm flipV="1">
                <a:off x="253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0" name="Line 2250"/>
              <p:cNvSpPr>
                <a:spLocks noChangeShapeType="1"/>
              </p:cNvSpPr>
              <p:nvPr/>
            </p:nvSpPr>
            <p:spPr bwMode="auto">
              <a:xfrm flipV="1">
                <a:off x="254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1" name="Line 2251"/>
              <p:cNvSpPr>
                <a:spLocks noChangeShapeType="1"/>
              </p:cNvSpPr>
              <p:nvPr/>
            </p:nvSpPr>
            <p:spPr bwMode="auto">
              <a:xfrm flipV="1">
                <a:off x="254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2" name="Line 2252"/>
              <p:cNvSpPr>
                <a:spLocks noChangeShapeType="1"/>
              </p:cNvSpPr>
              <p:nvPr/>
            </p:nvSpPr>
            <p:spPr bwMode="auto">
              <a:xfrm flipV="1">
                <a:off x="254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3" name="Line 2253"/>
              <p:cNvSpPr>
                <a:spLocks noChangeShapeType="1"/>
              </p:cNvSpPr>
              <p:nvPr/>
            </p:nvSpPr>
            <p:spPr bwMode="auto">
              <a:xfrm flipV="1">
                <a:off x="254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4" name="Line 2254"/>
              <p:cNvSpPr>
                <a:spLocks noChangeShapeType="1"/>
              </p:cNvSpPr>
              <p:nvPr/>
            </p:nvSpPr>
            <p:spPr bwMode="auto">
              <a:xfrm flipV="1">
                <a:off x="254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5" name="Line 2255"/>
              <p:cNvSpPr>
                <a:spLocks noChangeShapeType="1"/>
              </p:cNvSpPr>
              <p:nvPr/>
            </p:nvSpPr>
            <p:spPr bwMode="auto">
              <a:xfrm flipV="1">
                <a:off x="2545"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6" name="Line 2256"/>
              <p:cNvSpPr>
                <a:spLocks noChangeShapeType="1"/>
              </p:cNvSpPr>
              <p:nvPr/>
            </p:nvSpPr>
            <p:spPr bwMode="auto">
              <a:xfrm flipV="1">
                <a:off x="254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7" name="Line 2257"/>
              <p:cNvSpPr>
                <a:spLocks noChangeShapeType="1"/>
              </p:cNvSpPr>
              <p:nvPr/>
            </p:nvSpPr>
            <p:spPr bwMode="auto">
              <a:xfrm flipV="1">
                <a:off x="254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8" name="Line 2258"/>
              <p:cNvSpPr>
                <a:spLocks noChangeShapeType="1"/>
              </p:cNvSpPr>
              <p:nvPr/>
            </p:nvSpPr>
            <p:spPr bwMode="auto">
              <a:xfrm flipV="1">
                <a:off x="254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79" name="Line 2259"/>
              <p:cNvSpPr>
                <a:spLocks noChangeShapeType="1"/>
              </p:cNvSpPr>
              <p:nvPr/>
            </p:nvSpPr>
            <p:spPr bwMode="auto">
              <a:xfrm flipV="1">
                <a:off x="255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0" name="Line 2260"/>
              <p:cNvSpPr>
                <a:spLocks noChangeShapeType="1"/>
              </p:cNvSpPr>
              <p:nvPr/>
            </p:nvSpPr>
            <p:spPr bwMode="auto">
              <a:xfrm flipV="1">
                <a:off x="255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1" name="Line 2261"/>
              <p:cNvSpPr>
                <a:spLocks noChangeShapeType="1"/>
              </p:cNvSpPr>
              <p:nvPr/>
            </p:nvSpPr>
            <p:spPr bwMode="auto">
              <a:xfrm flipV="1">
                <a:off x="255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2" name="Line 2262"/>
              <p:cNvSpPr>
                <a:spLocks noChangeShapeType="1"/>
              </p:cNvSpPr>
              <p:nvPr/>
            </p:nvSpPr>
            <p:spPr bwMode="auto">
              <a:xfrm flipV="1">
                <a:off x="255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3" name="Line 2263"/>
              <p:cNvSpPr>
                <a:spLocks noChangeShapeType="1"/>
              </p:cNvSpPr>
              <p:nvPr/>
            </p:nvSpPr>
            <p:spPr bwMode="auto">
              <a:xfrm flipV="1">
                <a:off x="255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4" name="Line 2264"/>
              <p:cNvSpPr>
                <a:spLocks noChangeShapeType="1"/>
              </p:cNvSpPr>
              <p:nvPr/>
            </p:nvSpPr>
            <p:spPr bwMode="auto">
              <a:xfrm flipV="1">
                <a:off x="2555"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5" name="Line 2265"/>
              <p:cNvSpPr>
                <a:spLocks noChangeShapeType="1"/>
              </p:cNvSpPr>
              <p:nvPr/>
            </p:nvSpPr>
            <p:spPr bwMode="auto">
              <a:xfrm flipV="1">
                <a:off x="25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6" name="Line 2266"/>
              <p:cNvSpPr>
                <a:spLocks noChangeShapeType="1"/>
              </p:cNvSpPr>
              <p:nvPr/>
            </p:nvSpPr>
            <p:spPr bwMode="auto">
              <a:xfrm flipV="1">
                <a:off x="255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7" name="Line 2267"/>
              <p:cNvSpPr>
                <a:spLocks noChangeShapeType="1"/>
              </p:cNvSpPr>
              <p:nvPr/>
            </p:nvSpPr>
            <p:spPr bwMode="auto">
              <a:xfrm flipV="1">
                <a:off x="2558"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8" name="Line 2268"/>
              <p:cNvSpPr>
                <a:spLocks noChangeShapeType="1"/>
              </p:cNvSpPr>
              <p:nvPr/>
            </p:nvSpPr>
            <p:spPr bwMode="auto">
              <a:xfrm flipV="1">
                <a:off x="255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89" name="Line 2269"/>
              <p:cNvSpPr>
                <a:spLocks noChangeShapeType="1"/>
              </p:cNvSpPr>
              <p:nvPr/>
            </p:nvSpPr>
            <p:spPr bwMode="auto">
              <a:xfrm flipV="1">
                <a:off x="255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0" name="Line 2270"/>
              <p:cNvSpPr>
                <a:spLocks noChangeShapeType="1"/>
              </p:cNvSpPr>
              <p:nvPr/>
            </p:nvSpPr>
            <p:spPr bwMode="auto">
              <a:xfrm flipV="1">
                <a:off x="2561"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1" name="Line 2271"/>
              <p:cNvSpPr>
                <a:spLocks noChangeShapeType="1"/>
              </p:cNvSpPr>
              <p:nvPr/>
            </p:nvSpPr>
            <p:spPr bwMode="auto">
              <a:xfrm flipV="1">
                <a:off x="25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2" name="Line 2272"/>
              <p:cNvSpPr>
                <a:spLocks noChangeShapeType="1"/>
              </p:cNvSpPr>
              <p:nvPr/>
            </p:nvSpPr>
            <p:spPr bwMode="auto">
              <a:xfrm flipV="1">
                <a:off x="256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3" name="Line 2273"/>
              <p:cNvSpPr>
                <a:spLocks noChangeShapeType="1"/>
              </p:cNvSpPr>
              <p:nvPr/>
            </p:nvSpPr>
            <p:spPr bwMode="auto">
              <a:xfrm flipV="1">
                <a:off x="2565"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4" name="Line 2274"/>
              <p:cNvSpPr>
                <a:spLocks noChangeShapeType="1"/>
              </p:cNvSpPr>
              <p:nvPr/>
            </p:nvSpPr>
            <p:spPr bwMode="auto">
              <a:xfrm flipV="1">
                <a:off x="2565"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5" name="Line 2275"/>
              <p:cNvSpPr>
                <a:spLocks noChangeShapeType="1"/>
              </p:cNvSpPr>
              <p:nvPr/>
            </p:nvSpPr>
            <p:spPr bwMode="auto">
              <a:xfrm flipV="1">
                <a:off x="256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6" name="Line 2276"/>
              <p:cNvSpPr>
                <a:spLocks noChangeShapeType="1"/>
              </p:cNvSpPr>
              <p:nvPr/>
            </p:nvSpPr>
            <p:spPr bwMode="auto">
              <a:xfrm flipV="1">
                <a:off x="256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7" name="Line 2277"/>
              <p:cNvSpPr>
                <a:spLocks noChangeShapeType="1"/>
              </p:cNvSpPr>
              <p:nvPr/>
            </p:nvSpPr>
            <p:spPr bwMode="auto">
              <a:xfrm flipV="1">
                <a:off x="256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8" name="Line 2278"/>
              <p:cNvSpPr>
                <a:spLocks noChangeShapeType="1"/>
              </p:cNvSpPr>
              <p:nvPr/>
            </p:nvSpPr>
            <p:spPr bwMode="auto">
              <a:xfrm flipV="1">
                <a:off x="256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799" name="Line 2279"/>
              <p:cNvSpPr>
                <a:spLocks noChangeShapeType="1"/>
              </p:cNvSpPr>
              <p:nvPr/>
            </p:nvSpPr>
            <p:spPr bwMode="auto">
              <a:xfrm flipV="1">
                <a:off x="256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0" name="Line 2280"/>
              <p:cNvSpPr>
                <a:spLocks noChangeShapeType="1"/>
              </p:cNvSpPr>
              <p:nvPr/>
            </p:nvSpPr>
            <p:spPr bwMode="auto">
              <a:xfrm flipV="1">
                <a:off x="257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1" name="Line 2281"/>
              <p:cNvSpPr>
                <a:spLocks noChangeShapeType="1"/>
              </p:cNvSpPr>
              <p:nvPr/>
            </p:nvSpPr>
            <p:spPr bwMode="auto">
              <a:xfrm flipV="1">
                <a:off x="257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2" name="Line 2282"/>
              <p:cNvSpPr>
                <a:spLocks noChangeShapeType="1"/>
              </p:cNvSpPr>
              <p:nvPr/>
            </p:nvSpPr>
            <p:spPr bwMode="auto">
              <a:xfrm flipV="1">
                <a:off x="257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3" name="Line 2283"/>
              <p:cNvSpPr>
                <a:spLocks noChangeShapeType="1"/>
              </p:cNvSpPr>
              <p:nvPr/>
            </p:nvSpPr>
            <p:spPr bwMode="auto">
              <a:xfrm flipV="1">
                <a:off x="257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4" name="Line 2284"/>
              <p:cNvSpPr>
                <a:spLocks noChangeShapeType="1"/>
              </p:cNvSpPr>
              <p:nvPr/>
            </p:nvSpPr>
            <p:spPr bwMode="auto">
              <a:xfrm flipV="1">
                <a:off x="257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5" name="Line 2285"/>
              <p:cNvSpPr>
                <a:spLocks noChangeShapeType="1"/>
              </p:cNvSpPr>
              <p:nvPr/>
            </p:nvSpPr>
            <p:spPr bwMode="auto">
              <a:xfrm flipV="1">
                <a:off x="257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6" name="Line 2286"/>
              <p:cNvSpPr>
                <a:spLocks noChangeShapeType="1"/>
              </p:cNvSpPr>
              <p:nvPr/>
            </p:nvSpPr>
            <p:spPr bwMode="auto">
              <a:xfrm flipV="1">
                <a:off x="2575"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7" name="Line 2287"/>
              <p:cNvSpPr>
                <a:spLocks noChangeShapeType="1"/>
              </p:cNvSpPr>
              <p:nvPr/>
            </p:nvSpPr>
            <p:spPr bwMode="auto">
              <a:xfrm flipV="1">
                <a:off x="25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8" name="Line 2288"/>
              <p:cNvSpPr>
                <a:spLocks noChangeShapeType="1"/>
              </p:cNvSpPr>
              <p:nvPr/>
            </p:nvSpPr>
            <p:spPr bwMode="auto">
              <a:xfrm flipV="1">
                <a:off x="2578"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09" name="Line 2289"/>
              <p:cNvSpPr>
                <a:spLocks noChangeShapeType="1"/>
              </p:cNvSpPr>
              <p:nvPr/>
            </p:nvSpPr>
            <p:spPr bwMode="auto">
              <a:xfrm flipV="1">
                <a:off x="257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0" name="Line 2290"/>
              <p:cNvSpPr>
                <a:spLocks noChangeShapeType="1"/>
              </p:cNvSpPr>
              <p:nvPr/>
            </p:nvSpPr>
            <p:spPr bwMode="auto">
              <a:xfrm flipV="1">
                <a:off x="257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1" name="Line 2291"/>
              <p:cNvSpPr>
                <a:spLocks noChangeShapeType="1"/>
              </p:cNvSpPr>
              <p:nvPr/>
            </p:nvSpPr>
            <p:spPr bwMode="auto">
              <a:xfrm flipV="1">
                <a:off x="258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2" name="Line 2292"/>
              <p:cNvSpPr>
                <a:spLocks noChangeShapeType="1"/>
              </p:cNvSpPr>
              <p:nvPr/>
            </p:nvSpPr>
            <p:spPr bwMode="auto">
              <a:xfrm flipV="1">
                <a:off x="258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3" name="Line 2293"/>
              <p:cNvSpPr>
                <a:spLocks noChangeShapeType="1"/>
              </p:cNvSpPr>
              <p:nvPr/>
            </p:nvSpPr>
            <p:spPr bwMode="auto">
              <a:xfrm flipV="1">
                <a:off x="258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4" name="Line 2294"/>
              <p:cNvSpPr>
                <a:spLocks noChangeShapeType="1"/>
              </p:cNvSpPr>
              <p:nvPr/>
            </p:nvSpPr>
            <p:spPr bwMode="auto">
              <a:xfrm flipV="1">
                <a:off x="2585"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5" name="Line 2295"/>
              <p:cNvSpPr>
                <a:spLocks noChangeShapeType="1"/>
              </p:cNvSpPr>
              <p:nvPr/>
            </p:nvSpPr>
            <p:spPr bwMode="auto">
              <a:xfrm flipV="1">
                <a:off x="258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6" name="Line 2296"/>
              <p:cNvSpPr>
                <a:spLocks noChangeShapeType="1"/>
              </p:cNvSpPr>
              <p:nvPr/>
            </p:nvSpPr>
            <p:spPr bwMode="auto">
              <a:xfrm flipV="1">
                <a:off x="2585"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7" name="Line 2297"/>
              <p:cNvSpPr>
                <a:spLocks noChangeShapeType="1"/>
              </p:cNvSpPr>
              <p:nvPr/>
            </p:nvSpPr>
            <p:spPr bwMode="auto">
              <a:xfrm flipV="1">
                <a:off x="2585"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8" name="Line 2298"/>
              <p:cNvSpPr>
                <a:spLocks noChangeShapeType="1"/>
              </p:cNvSpPr>
              <p:nvPr/>
            </p:nvSpPr>
            <p:spPr bwMode="auto">
              <a:xfrm flipV="1">
                <a:off x="25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19" name="Line 2299"/>
              <p:cNvSpPr>
                <a:spLocks noChangeShapeType="1"/>
              </p:cNvSpPr>
              <p:nvPr/>
            </p:nvSpPr>
            <p:spPr bwMode="auto">
              <a:xfrm flipV="1">
                <a:off x="258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0" name="Line 2300"/>
              <p:cNvSpPr>
                <a:spLocks noChangeShapeType="1"/>
              </p:cNvSpPr>
              <p:nvPr/>
            </p:nvSpPr>
            <p:spPr bwMode="auto">
              <a:xfrm flipV="1">
                <a:off x="258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1" name="Line 2301"/>
              <p:cNvSpPr>
                <a:spLocks noChangeShapeType="1"/>
              </p:cNvSpPr>
              <p:nvPr/>
            </p:nvSpPr>
            <p:spPr bwMode="auto">
              <a:xfrm flipV="1">
                <a:off x="259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2" name="Line 2302"/>
              <p:cNvSpPr>
                <a:spLocks noChangeShapeType="1"/>
              </p:cNvSpPr>
              <p:nvPr/>
            </p:nvSpPr>
            <p:spPr bwMode="auto">
              <a:xfrm flipV="1">
                <a:off x="2591"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3" name="Line 2303"/>
              <p:cNvSpPr>
                <a:spLocks noChangeShapeType="1"/>
              </p:cNvSpPr>
              <p:nvPr/>
            </p:nvSpPr>
            <p:spPr bwMode="auto">
              <a:xfrm flipV="1">
                <a:off x="2591"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4" name="Line 2304"/>
              <p:cNvSpPr>
                <a:spLocks noChangeShapeType="1"/>
              </p:cNvSpPr>
              <p:nvPr/>
            </p:nvSpPr>
            <p:spPr bwMode="auto">
              <a:xfrm flipV="1">
                <a:off x="259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5" name="Line 2305"/>
              <p:cNvSpPr>
                <a:spLocks noChangeShapeType="1"/>
              </p:cNvSpPr>
              <p:nvPr/>
            </p:nvSpPr>
            <p:spPr bwMode="auto">
              <a:xfrm flipV="1">
                <a:off x="259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6" name="Line 2306"/>
              <p:cNvSpPr>
                <a:spLocks noChangeShapeType="1"/>
              </p:cNvSpPr>
              <p:nvPr/>
            </p:nvSpPr>
            <p:spPr bwMode="auto">
              <a:xfrm flipV="1">
                <a:off x="259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7" name="Line 2307"/>
              <p:cNvSpPr>
                <a:spLocks noChangeShapeType="1"/>
              </p:cNvSpPr>
              <p:nvPr/>
            </p:nvSpPr>
            <p:spPr bwMode="auto">
              <a:xfrm flipV="1">
                <a:off x="259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8" name="Line 2308"/>
              <p:cNvSpPr>
                <a:spLocks noChangeShapeType="1"/>
              </p:cNvSpPr>
              <p:nvPr/>
            </p:nvSpPr>
            <p:spPr bwMode="auto">
              <a:xfrm flipV="1">
                <a:off x="259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29" name="Line 2309"/>
              <p:cNvSpPr>
                <a:spLocks noChangeShapeType="1"/>
              </p:cNvSpPr>
              <p:nvPr/>
            </p:nvSpPr>
            <p:spPr bwMode="auto">
              <a:xfrm flipV="1">
                <a:off x="259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0" name="Line 2310"/>
              <p:cNvSpPr>
                <a:spLocks noChangeShapeType="1"/>
              </p:cNvSpPr>
              <p:nvPr/>
            </p:nvSpPr>
            <p:spPr bwMode="auto">
              <a:xfrm flipV="1">
                <a:off x="2598"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1" name="Line 2311"/>
              <p:cNvSpPr>
                <a:spLocks noChangeShapeType="1"/>
              </p:cNvSpPr>
              <p:nvPr/>
            </p:nvSpPr>
            <p:spPr bwMode="auto">
              <a:xfrm flipV="1">
                <a:off x="2598"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2" name="Line 2312"/>
              <p:cNvSpPr>
                <a:spLocks noChangeShapeType="1"/>
              </p:cNvSpPr>
              <p:nvPr/>
            </p:nvSpPr>
            <p:spPr bwMode="auto">
              <a:xfrm flipV="1">
                <a:off x="260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3" name="Line 2313"/>
              <p:cNvSpPr>
                <a:spLocks noChangeShapeType="1"/>
              </p:cNvSpPr>
              <p:nvPr/>
            </p:nvSpPr>
            <p:spPr bwMode="auto">
              <a:xfrm flipV="1">
                <a:off x="260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4" name="Line 2314"/>
              <p:cNvSpPr>
                <a:spLocks noChangeShapeType="1"/>
              </p:cNvSpPr>
              <p:nvPr/>
            </p:nvSpPr>
            <p:spPr bwMode="auto">
              <a:xfrm flipV="1">
                <a:off x="260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5" name="Line 2315"/>
              <p:cNvSpPr>
                <a:spLocks noChangeShapeType="1"/>
              </p:cNvSpPr>
              <p:nvPr/>
            </p:nvSpPr>
            <p:spPr bwMode="auto">
              <a:xfrm flipV="1">
                <a:off x="260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6" name="Line 2316"/>
              <p:cNvSpPr>
                <a:spLocks noChangeShapeType="1"/>
              </p:cNvSpPr>
              <p:nvPr/>
            </p:nvSpPr>
            <p:spPr bwMode="auto">
              <a:xfrm flipV="1">
                <a:off x="2605"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7" name="Line 2317"/>
              <p:cNvSpPr>
                <a:spLocks noChangeShapeType="1"/>
              </p:cNvSpPr>
              <p:nvPr/>
            </p:nvSpPr>
            <p:spPr bwMode="auto">
              <a:xfrm flipV="1">
                <a:off x="260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8" name="Line 2318"/>
              <p:cNvSpPr>
                <a:spLocks noChangeShapeType="1"/>
              </p:cNvSpPr>
              <p:nvPr/>
            </p:nvSpPr>
            <p:spPr bwMode="auto">
              <a:xfrm flipV="1">
                <a:off x="260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39" name="Line 2319"/>
              <p:cNvSpPr>
                <a:spLocks noChangeShapeType="1"/>
              </p:cNvSpPr>
              <p:nvPr/>
            </p:nvSpPr>
            <p:spPr bwMode="auto">
              <a:xfrm flipV="1">
                <a:off x="2608"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0" name="Line 2320"/>
              <p:cNvSpPr>
                <a:spLocks noChangeShapeType="1"/>
              </p:cNvSpPr>
              <p:nvPr/>
            </p:nvSpPr>
            <p:spPr bwMode="auto">
              <a:xfrm flipV="1">
                <a:off x="260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1" name="Line 2321"/>
              <p:cNvSpPr>
                <a:spLocks noChangeShapeType="1"/>
              </p:cNvSpPr>
              <p:nvPr/>
            </p:nvSpPr>
            <p:spPr bwMode="auto">
              <a:xfrm flipV="1">
                <a:off x="260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2" name="Line 2322"/>
              <p:cNvSpPr>
                <a:spLocks noChangeShapeType="1"/>
              </p:cNvSpPr>
              <p:nvPr/>
            </p:nvSpPr>
            <p:spPr bwMode="auto">
              <a:xfrm flipV="1">
                <a:off x="261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3" name="Line 2323"/>
              <p:cNvSpPr>
                <a:spLocks noChangeShapeType="1"/>
              </p:cNvSpPr>
              <p:nvPr/>
            </p:nvSpPr>
            <p:spPr bwMode="auto">
              <a:xfrm flipV="1">
                <a:off x="261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4" name="Line 2324"/>
              <p:cNvSpPr>
                <a:spLocks noChangeShapeType="1"/>
              </p:cNvSpPr>
              <p:nvPr/>
            </p:nvSpPr>
            <p:spPr bwMode="auto">
              <a:xfrm flipV="1">
                <a:off x="2611"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5" name="Line 2325"/>
              <p:cNvSpPr>
                <a:spLocks noChangeShapeType="1"/>
              </p:cNvSpPr>
              <p:nvPr/>
            </p:nvSpPr>
            <p:spPr bwMode="auto">
              <a:xfrm flipV="1">
                <a:off x="26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6" name="Line 2326"/>
              <p:cNvSpPr>
                <a:spLocks noChangeShapeType="1"/>
              </p:cNvSpPr>
              <p:nvPr/>
            </p:nvSpPr>
            <p:spPr bwMode="auto">
              <a:xfrm flipV="1">
                <a:off x="261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7" name="Line 2327"/>
              <p:cNvSpPr>
                <a:spLocks noChangeShapeType="1"/>
              </p:cNvSpPr>
              <p:nvPr/>
            </p:nvSpPr>
            <p:spPr bwMode="auto">
              <a:xfrm flipV="1">
                <a:off x="261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8" name="Line 2328"/>
              <p:cNvSpPr>
                <a:spLocks noChangeShapeType="1"/>
              </p:cNvSpPr>
              <p:nvPr/>
            </p:nvSpPr>
            <p:spPr bwMode="auto">
              <a:xfrm flipV="1">
                <a:off x="261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49" name="Line 2329"/>
              <p:cNvSpPr>
                <a:spLocks noChangeShapeType="1"/>
              </p:cNvSpPr>
              <p:nvPr/>
            </p:nvSpPr>
            <p:spPr bwMode="auto">
              <a:xfrm flipV="1">
                <a:off x="261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0" name="Line 2330"/>
              <p:cNvSpPr>
                <a:spLocks noChangeShapeType="1"/>
              </p:cNvSpPr>
              <p:nvPr/>
            </p:nvSpPr>
            <p:spPr bwMode="auto">
              <a:xfrm flipV="1">
                <a:off x="261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1" name="Line 2331"/>
              <p:cNvSpPr>
                <a:spLocks noChangeShapeType="1"/>
              </p:cNvSpPr>
              <p:nvPr/>
            </p:nvSpPr>
            <p:spPr bwMode="auto">
              <a:xfrm flipV="1">
                <a:off x="261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2" name="Line 2332"/>
              <p:cNvSpPr>
                <a:spLocks noChangeShapeType="1"/>
              </p:cNvSpPr>
              <p:nvPr/>
            </p:nvSpPr>
            <p:spPr bwMode="auto">
              <a:xfrm flipV="1">
                <a:off x="261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3" name="Line 2333"/>
              <p:cNvSpPr>
                <a:spLocks noChangeShapeType="1"/>
              </p:cNvSpPr>
              <p:nvPr/>
            </p:nvSpPr>
            <p:spPr bwMode="auto">
              <a:xfrm flipV="1">
                <a:off x="262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4" name="Line 2334"/>
              <p:cNvSpPr>
                <a:spLocks noChangeShapeType="1"/>
              </p:cNvSpPr>
              <p:nvPr/>
            </p:nvSpPr>
            <p:spPr bwMode="auto">
              <a:xfrm flipV="1">
                <a:off x="262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5" name="Line 2335"/>
              <p:cNvSpPr>
                <a:spLocks noChangeShapeType="1"/>
              </p:cNvSpPr>
              <p:nvPr/>
            </p:nvSpPr>
            <p:spPr bwMode="auto">
              <a:xfrm flipV="1">
                <a:off x="2621"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6" name="Line 2336"/>
              <p:cNvSpPr>
                <a:spLocks noChangeShapeType="1"/>
              </p:cNvSpPr>
              <p:nvPr/>
            </p:nvSpPr>
            <p:spPr bwMode="auto">
              <a:xfrm flipV="1">
                <a:off x="262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7" name="Line 2337"/>
              <p:cNvSpPr>
                <a:spLocks noChangeShapeType="1"/>
              </p:cNvSpPr>
              <p:nvPr/>
            </p:nvSpPr>
            <p:spPr bwMode="auto">
              <a:xfrm flipV="1">
                <a:off x="262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8" name="Line 2338"/>
              <p:cNvSpPr>
                <a:spLocks noChangeShapeType="1"/>
              </p:cNvSpPr>
              <p:nvPr/>
            </p:nvSpPr>
            <p:spPr bwMode="auto">
              <a:xfrm flipV="1">
                <a:off x="262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59" name="Line 2339"/>
              <p:cNvSpPr>
                <a:spLocks noChangeShapeType="1"/>
              </p:cNvSpPr>
              <p:nvPr/>
            </p:nvSpPr>
            <p:spPr bwMode="auto">
              <a:xfrm flipV="1">
                <a:off x="262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0" name="Line 2340"/>
              <p:cNvSpPr>
                <a:spLocks noChangeShapeType="1"/>
              </p:cNvSpPr>
              <p:nvPr/>
            </p:nvSpPr>
            <p:spPr bwMode="auto">
              <a:xfrm flipV="1">
                <a:off x="262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1" name="Line 2341"/>
              <p:cNvSpPr>
                <a:spLocks noChangeShapeType="1"/>
              </p:cNvSpPr>
              <p:nvPr/>
            </p:nvSpPr>
            <p:spPr bwMode="auto">
              <a:xfrm flipV="1">
                <a:off x="262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2" name="Line 2342"/>
              <p:cNvSpPr>
                <a:spLocks noChangeShapeType="1"/>
              </p:cNvSpPr>
              <p:nvPr/>
            </p:nvSpPr>
            <p:spPr bwMode="auto">
              <a:xfrm flipV="1">
                <a:off x="262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3" name="Line 2343"/>
              <p:cNvSpPr>
                <a:spLocks noChangeShapeType="1"/>
              </p:cNvSpPr>
              <p:nvPr/>
            </p:nvSpPr>
            <p:spPr bwMode="auto">
              <a:xfrm flipV="1">
                <a:off x="2631"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4" name="Line 2344"/>
              <p:cNvSpPr>
                <a:spLocks noChangeShapeType="1"/>
              </p:cNvSpPr>
              <p:nvPr/>
            </p:nvSpPr>
            <p:spPr bwMode="auto">
              <a:xfrm flipV="1">
                <a:off x="263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5" name="Line 2345"/>
              <p:cNvSpPr>
                <a:spLocks noChangeShapeType="1"/>
              </p:cNvSpPr>
              <p:nvPr/>
            </p:nvSpPr>
            <p:spPr bwMode="auto">
              <a:xfrm flipV="1">
                <a:off x="2631"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6" name="Line 2346"/>
              <p:cNvSpPr>
                <a:spLocks noChangeShapeType="1"/>
              </p:cNvSpPr>
              <p:nvPr/>
            </p:nvSpPr>
            <p:spPr bwMode="auto">
              <a:xfrm flipV="1">
                <a:off x="26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7" name="Line 2347"/>
              <p:cNvSpPr>
                <a:spLocks noChangeShapeType="1"/>
              </p:cNvSpPr>
              <p:nvPr/>
            </p:nvSpPr>
            <p:spPr bwMode="auto">
              <a:xfrm flipV="1">
                <a:off x="2635"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8" name="Line 2348"/>
              <p:cNvSpPr>
                <a:spLocks noChangeShapeType="1"/>
              </p:cNvSpPr>
              <p:nvPr/>
            </p:nvSpPr>
            <p:spPr bwMode="auto">
              <a:xfrm flipV="1">
                <a:off x="263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69" name="Line 2349"/>
              <p:cNvSpPr>
                <a:spLocks noChangeShapeType="1"/>
              </p:cNvSpPr>
              <p:nvPr/>
            </p:nvSpPr>
            <p:spPr bwMode="auto">
              <a:xfrm flipV="1">
                <a:off x="263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0" name="Line 2350"/>
              <p:cNvSpPr>
                <a:spLocks noChangeShapeType="1"/>
              </p:cNvSpPr>
              <p:nvPr/>
            </p:nvSpPr>
            <p:spPr bwMode="auto">
              <a:xfrm flipV="1">
                <a:off x="263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1" name="Line 2351"/>
              <p:cNvSpPr>
                <a:spLocks noChangeShapeType="1"/>
              </p:cNvSpPr>
              <p:nvPr/>
            </p:nvSpPr>
            <p:spPr bwMode="auto">
              <a:xfrm flipV="1">
                <a:off x="263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2" name="Line 2352"/>
              <p:cNvSpPr>
                <a:spLocks noChangeShapeType="1"/>
              </p:cNvSpPr>
              <p:nvPr/>
            </p:nvSpPr>
            <p:spPr bwMode="auto">
              <a:xfrm flipV="1">
                <a:off x="263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3" name="Line 2353"/>
              <p:cNvSpPr>
                <a:spLocks noChangeShapeType="1"/>
              </p:cNvSpPr>
              <p:nvPr/>
            </p:nvSpPr>
            <p:spPr bwMode="auto">
              <a:xfrm flipV="1">
                <a:off x="2638"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4" name="Line 2354"/>
              <p:cNvSpPr>
                <a:spLocks noChangeShapeType="1"/>
              </p:cNvSpPr>
              <p:nvPr/>
            </p:nvSpPr>
            <p:spPr bwMode="auto">
              <a:xfrm flipV="1">
                <a:off x="264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5" name="Line 2355"/>
              <p:cNvSpPr>
                <a:spLocks noChangeShapeType="1"/>
              </p:cNvSpPr>
              <p:nvPr/>
            </p:nvSpPr>
            <p:spPr bwMode="auto">
              <a:xfrm flipV="1">
                <a:off x="264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6" name="Line 2356"/>
              <p:cNvSpPr>
                <a:spLocks noChangeShapeType="1"/>
              </p:cNvSpPr>
              <p:nvPr/>
            </p:nvSpPr>
            <p:spPr bwMode="auto">
              <a:xfrm flipV="1">
                <a:off x="264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7" name="Line 2357"/>
              <p:cNvSpPr>
                <a:spLocks noChangeShapeType="1"/>
              </p:cNvSpPr>
              <p:nvPr/>
            </p:nvSpPr>
            <p:spPr bwMode="auto">
              <a:xfrm flipV="1">
                <a:off x="264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8" name="Line 2358"/>
              <p:cNvSpPr>
                <a:spLocks noChangeShapeType="1"/>
              </p:cNvSpPr>
              <p:nvPr/>
            </p:nvSpPr>
            <p:spPr bwMode="auto">
              <a:xfrm flipV="1">
                <a:off x="2645"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79" name="Line 2359"/>
              <p:cNvSpPr>
                <a:spLocks noChangeShapeType="1"/>
              </p:cNvSpPr>
              <p:nvPr/>
            </p:nvSpPr>
            <p:spPr bwMode="auto">
              <a:xfrm flipV="1">
                <a:off x="26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0" name="Line 2360"/>
              <p:cNvSpPr>
                <a:spLocks noChangeShapeType="1"/>
              </p:cNvSpPr>
              <p:nvPr/>
            </p:nvSpPr>
            <p:spPr bwMode="auto">
              <a:xfrm flipV="1">
                <a:off x="264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1" name="Line 2361"/>
              <p:cNvSpPr>
                <a:spLocks noChangeShapeType="1"/>
              </p:cNvSpPr>
              <p:nvPr/>
            </p:nvSpPr>
            <p:spPr bwMode="auto">
              <a:xfrm flipV="1">
                <a:off x="264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2" name="Line 2362"/>
              <p:cNvSpPr>
                <a:spLocks noChangeShapeType="1"/>
              </p:cNvSpPr>
              <p:nvPr/>
            </p:nvSpPr>
            <p:spPr bwMode="auto">
              <a:xfrm flipV="1">
                <a:off x="264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3" name="Line 2363"/>
              <p:cNvSpPr>
                <a:spLocks noChangeShapeType="1"/>
              </p:cNvSpPr>
              <p:nvPr/>
            </p:nvSpPr>
            <p:spPr bwMode="auto">
              <a:xfrm flipV="1">
                <a:off x="264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4" name="Line 2364"/>
              <p:cNvSpPr>
                <a:spLocks noChangeShapeType="1"/>
              </p:cNvSpPr>
              <p:nvPr/>
            </p:nvSpPr>
            <p:spPr bwMode="auto">
              <a:xfrm flipV="1">
                <a:off x="2651"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5" name="Line 2365"/>
              <p:cNvSpPr>
                <a:spLocks noChangeShapeType="1"/>
              </p:cNvSpPr>
              <p:nvPr/>
            </p:nvSpPr>
            <p:spPr bwMode="auto">
              <a:xfrm flipV="1">
                <a:off x="265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6" name="Line 2366"/>
              <p:cNvSpPr>
                <a:spLocks noChangeShapeType="1"/>
              </p:cNvSpPr>
              <p:nvPr/>
            </p:nvSpPr>
            <p:spPr bwMode="auto">
              <a:xfrm flipV="1">
                <a:off x="265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7" name="Line 2367"/>
              <p:cNvSpPr>
                <a:spLocks noChangeShapeType="1"/>
              </p:cNvSpPr>
              <p:nvPr/>
            </p:nvSpPr>
            <p:spPr bwMode="auto">
              <a:xfrm flipV="1">
                <a:off x="265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8" name="Line 2368"/>
              <p:cNvSpPr>
                <a:spLocks noChangeShapeType="1"/>
              </p:cNvSpPr>
              <p:nvPr/>
            </p:nvSpPr>
            <p:spPr bwMode="auto">
              <a:xfrm flipV="1">
                <a:off x="265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89" name="Line 2369"/>
              <p:cNvSpPr>
                <a:spLocks noChangeShapeType="1"/>
              </p:cNvSpPr>
              <p:nvPr/>
            </p:nvSpPr>
            <p:spPr bwMode="auto">
              <a:xfrm flipV="1">
                <a:off x="26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0" name="Line 2370"/>
              <p:cNvSpPr>
                <a:spLocks noChangeShapeType="1"/>
              </p:cNvSpPr>
              <p:nvPr/>
            </p:nvSpPr>
            <p:spPr bwMode="auto">
              <a:xfrm flipV="1">
                <a:off x="265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1" name="Line 2371"/>
              <p:cNvSpPr>
                <a:spLocks noChangeShapeType="1"/>
              </p:cNvSpPr>
              <p:nvPr/>
            </p:nvSpPr>
            <p:spPr bwMode="auto">
              <a:xfrm flipV="1">
                <a:off x="265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2" name="Line 2372"/>
              <p:cNvSpPr>
                <a:spLocks noChangeShapeType="1"/>
              </p:cNvSpPr>
              <p:nvPr/>
            </p:nvSpPr>
            <p:spPr bwMode="auto">
              <a:xfrm flipV="1">
                <a:off x="26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3" name="Line 2373"/>
              <p:cNvSpPr>
                <a:spLocks noChangeShapeType="1"/>
              </p:cNvSpPr>
              <p:nvPr/>
            </p:nvSpPr>
            <p:spPr bwMode="auto">
              <a:xfrm flipV="1">
                <a:off x="26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4" name="Line 2374"/>
              <p:cNvSpPr>
                <a:spLocks noChangeShapeType="1"/>
              </p:cNvSpPr>
              <p:nvPr/>
            </p:nvSpPr>
            <p:spPr bwMode="auto">
              <a:xfrm flipV="1">
                <a:off x="265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5" name="Line 2375"/>
              <p:cNvSpPr>
                <a:spLocks noChangeShapeType="1"/>
              </p:cNvSpPr>
              <p:nvPr/>
            </p:nvSpPr>
            <p:spPr bwMode="auto">
              <a:xfrm flipV="1">
                <a:off x="26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6" name="Line 2376"/>
              <p:cNvSpPr>
                <a:spLocks noChangeShapeType="1"/>
              </p:cNvSpPr>
              <p:nvPr/>
            </p:nvSpPr>
            <p:spPr bwMode="auto">
              <a:xfrm flipV="1">
                <a:off x="26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7" name="Line 2377"/>
              <p:cNvSpPr>
                <a:spLocks noChangeShapeType="1"/>
              </p:cNvSpPr>
              <p:nvPr/>
            </p:nvSpPr>
            <p:spPr bwMode="auto">
              <a:xfrm flipV="1">
                <a:off x="266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8" name="Line 2378"/>
              <p:cNvSpPr>
                <a:spLocks noChangeShapeType="1"/>
              </p:cNvSpPr>
              <p:nvPr/>
            </p:nvSpPr>
            <p:spPr bwMode="auto">
              <a:xfrm flipV="1">
                <a:off x="266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899" name="Line 2379"/>
              <p:cNvSpPr>
                <a:spLocks noChangeShapeType="1"/>
              </p:cNvSpPr>
              <p:nvPr/>
            </p:nvSpPr>
            <p:spPr bwMode="auto">
              <a:xfrm flipV="1">
                <a:off x="2665"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0" name="Line 2380"/>
              <p:cNvSpPr>
                <a:spLocks noChangeShapeType="1"/>
              </p:cNvSpPr>
              <p:nvPr/>
            </p:nvSpPr>
            <p:spPr bwMode="auto">
              <a:xfrm flipV="1">
                <a:off x="266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1" name="Line 2381"/>
              <p:cNvSpPr>
                <a:spLocks noChangeShapeType="1"/>
              </p:cNvSpPr>
              <p:nvPr/>
            </p:nvSpPr>
            <p:spPr bwMode="auto">
              <a:xfrm flipV="1">
                <a:off x="2665"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2" name="Line 2382"/>
              <p:cNvSpPr>
                <a:spLocks noChangeShapeType="1"/>
              </p:cNvSpPr>
              <p:nvPr/>
            </p:nvSpPr>
            <p:spPr bwMode="auto">
              <a:xfrm flipV="1">
                <a:off x="266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3" name="Line 2383"/>
              <p:cNvSpPr>
                <a:spLocks noChangeShapeType="1"/>
              </p:cNvSpPr>
              <p:nvPr/>
            </p:nvSpPr>
            <p:spPr bwMode="auto">
              <a:xfrm flipV="1">
                <a:off x="266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4" name="Line 2384"/>
              <p:cNvSpPr>
                <a:spLocks noChangeShapeType="1"/>
              </p:cNvSpPr>
              <p:nvPr/>
            </p:nvSpPr>
            <p:spPr bwMode="auto">
              <a:xfrm flipV="1">
                <a:off x="266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5" name="Line 2385"/>
              <p:cNvSpPr>
                <a:spLocks noChangeShapeType="1"/>
              </p:cNvSpPr>
              <p:nvPr/>
            </p:nvSpPr>
            <p:spPr bwMode="auto">
              <a:xfrm flipV="1">
                <a:off x="267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6" name="Line 2386"/>
              <p:cNvSpPr>
                <a:spLocks noChangeShapeType="1"/>
              </p:cNvSpPr>
              <p:nvPr/>
            </p:nvSpPr>
            <p:spPr bwMode="auto">
              <a:xfrm flipV="1">
                <a:off x="2671"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7" name="Line 2387"/>
              <p:cNvSpPr>
                <a:spLocks noChangeShapeType="1"/>
              </p:cNvSpPr>
              <p:nvPr/>
            </p:nvSpPr>
            <p:spPr bwMode="auto">
              <a:xfrm flipV="1">
                <a:off x="267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8" name="Line 2388"/>
              <p:cNvSpPr>
                <a:spLocks noChangeShapeType="1"/>
              </p:cNvSpPr>
              <p:nvPr/>
            </p:nvSpPr>
            <p:spPr bwMode="auto">
              <a:xfrm flipV="1">
                <a:off x="267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09" name="Line 2389"/>
              <p:cNvSpPr>
                <a:spLocks noChangeShapeType="1"/>
              </p:cNvSpPr>
              <p:nvPr/>
            </p:nvSpPr>
            <p:spPr bwMode="auto">
              <a:xfrm flipV="1">
                <a:off x="267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0" name="Line 2390"/>
              <p:cNvSpPr>
                <a:spLocks noChangeShapeType="1"/>
              </p:cNvSpPr>
              <p:nvPr/>
            </p:nvSpPr>
            <p:spPr bwMode="auto">
              <a:xfrm flipV="1">
                <a:off x="267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1" name="Line 2391"/>
              <p:cNvSpPr>
                <a:spLocks noChangeShapeType="1"/>
              </p:cNvSpPr>
              <p:nvPr/>
            </p:nvSpPr>
            <p:spPr bwMode="auto">
              <a:xfrm flipV="1">
                <a:off x="267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2" name="Line 2392"/>
              <p:cNvSpPr>
                <a:spLocks noChangeShapeType="1"/>
              </p:cNvSpPr>
              <p:nvPr/>
            </p:nvSpPr>
            <p:spPr bwMode="auto">
              <a:xfrm flipV="1">
                <a:off x="267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3" name="Line 2393"/>
              <p:cNvSpPr>
                <a:spLocks noChangeShapeType="1"/>
              </p:cNvSpPr>
              <p:nvPr/>
            </p:nvSpPr>
            <p:spPr bwMode="auto">
              <a:xfrm flipV="1">
                <a:off x="267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4" name="Line 2394"/>
              <p:cNvSpPr>
                <a:spLocks noChangeShapeType="1"/>
              </p:cNvSpPr>
              <p:nvPr/>
            </p:nvSpPr>
            <p:spPr bwMode="auto">
              <a:xfrm flipV="1">
                <a:off x="268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5" name="Line 2395"/>
              <p:cNvSpPr>
                <a:spLocks noChangeShapeType="1"/>
              </p:cNvSpPr>
              <p:nvPr/>
            </p:nvSpPr>
            <p:spPr bwMode="auto">
              <a:xfrm flipV="1">
                <a:off x="268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6" name="Line 2396"/>
              <p:cNvSpPr>
                <a:spLocks noChangeShapeType="1"/>
              </p:cNvSpPr>
              <p:nvPr/>
            </p:nvSpPr>
            <p:spPr bwMode="auto">
              <a:xfrm flipV="1">
                <a:off x="268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7" name="Line 2397"/>
              <p:cNvSpPr>
                <a:spLocks noChangeShapeType="1"/>
              </p:cNvSpPr>
              <p:nvPr/>
            </p:nvSpPr>
            <p:spPr bwMode="auto">
              <a:xfrm flipV="1">
                <a:off x="268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8" name="Line 2398"/>
              <p:cNvSpPr>
                <a:spLocks noChangeShapeType="1"/>
              </p:cNvSpPr>
              <p:nvPr/>
            </p:nvSpPr>
            <p:spPr bwMode="auto">
              <a:xfrm flipV="1">
                <a:off x="2685"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19" name="Line 2399"/>
              <p:cNvSpPr>
                <a:spLocks noChangeShapeType="1"/>
              </p:cNvSpPr>
              <p:nvPr/>
            </p:nvSpPr>
            <p:spPr bwMode="auto">
              <a:xfrm flipV="1">
                <a:off x="268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0" name="Line 2400"/>
              <p:cNvSpPr>
                <a:spLocks noChangeShapeType="1"/>
              </p:cNvSpPr>
              <p:nvPr/>
            </p:nvSpPr>
            <p:spPr bwMode="auto">
              <a:xfrm flipV="1">
                <a:off x="268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1" name="Line 2401"/>
              <p:cNvSpPr>
                <a:spLocks noChangeShapeType="1"/>
              </p:cNvSpPr>
              <p:nvPr/>
            </p:nvSpPr>
            <p:spPr bwMode="auto">
              <a:xfrm flipV="1">
                <a:off x="26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2" name="Line 2402"/>
              <p:cNvSpPr>
                <a:spLocks noChangeShapeType="1"/>
              </p:cNvSpPr>
              <p:nvPr/>
            </p:nvSpPr>
            <p:spPr bwMode="auto">
              <a:xfrm flipV="1">
                <a:off x="268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3" name="Line 2403"/>
              <p:cNvSpPr>
                <a:spLocks noChangeShapeType="1"/>
              </p:cNvSpPr>
              <p:nvPr/>
            </p:nvSpPr>
            <p:spPr bwMode="auto">
              <a:xfrm flipV="1">
                <a:off x="268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4" name="Line 2404"/>
              <p:cNvSpPr>
                <a:spLocks noChangeShapeType="1"/>
              </p:cNvSpPr>
              <p:nvPr/>
            </p:nvSpPr>
            <p:spPr bwMode="auto">
              <a:xfrm flipV="1">
                <a:off x="269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5" name="Line 2405"/>
              <p:cNvSpPr>
                <a:spLocks noChangeShapeType="1"/>
              </p:cNvSpPr>
              <p:nvPr/>
            </p:nvSpPr>
            <p:spPr bwMode="auto">
              <a:xfrm flipV="1">
                <a:off x="269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6" name="Line 2406"/>
              <p:cNvSpPr>
                <a:spLocks noChangeShapeType="1"/>
              </p:cNvSpPr>
              <p:nvPr/>
            </p:nvSpPr>
            <p:spPr bwMode="auto">
              <a:xfrm flipV="1">
                <a:off x="269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7" name="Line 2407"/>
              <p:cNvSpPr>
                <a:spLocks noChangeShapeType="1"/>
              </p:cNvSpPr>
              <p:nvPr/>
            </p:nvSpPr>
            <p:spPr bwMode="auto">
              <a:xfrm flipV="1">
                <a:off x="269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8" name="Line 2408"/>
              <p:cNvSpPr>
                <a:spLocks noChangeShapeType="1"/>
              </p:cNvSpPr>
              <p:nvPr/>
            </p:nvSpPr>
            <p:spPr bwMode="auto">
              <a:xfrm flipV="1">
                <a:off x="2695"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29" name="Line 2409"/>
              <p:cNvSpPr>
                <a:spLocks noChangeShapeType="1"/>
              </p:cNvSpPr>
              <p:nvPr/>
            </p:nvSpPr>
            <p:spPr bwMode="auto">
              <a:xfrm flipV="1">
                <a:off x="269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0" name="Line 2410"/>
              <p:cNvSpPr>
                <a:spLocks noChangeShapeType="1"/>
              </p:cNvSpPr>
              <p:nvPr/>
            </p:nvSpPr>
            <p:spPr bwMode="auto">
              <a:xfrm flipV="1">
                <a:off x="269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1" name="Line 2411"/>
              <p:cNvSpPr>
                <a:spLocks noChangeShapeType="1"/>
              </p:cNvSpPr>
              <p:nvPr/>
            </p:nvSpPr>
            <p:spPr bwMode="auto">
              <a:xfrm flipV="1">
                <a:off x="2698"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2" name="Line 2412"/>
              <p:cNvSpPr>
                <a:spLocks noChangeShapeType="1"/>
              </p:cNvSpPr>
              <p:nvPr/>
            </p:nvSpPr>
            <p:spPr bwMode="auto">
              <a:xfrm flipV="1">
                <a:off x="2698"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3" name="Line 2413"/>
              <p:cNvSpPr>
                <a:spLocks noChangeShapeType="1"/>
              </p:cNvSpPr>
              <p:nvPr/>
            </p:nvSpPr>
            <p:spPr bwMode="auto">
              <a:xfrm flipV="1">
                <a:off x="269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4" name="Line 2414"/>
              <p:cNvSpPr>
                <a:spLocks noChangeShapeType="1"/>
              </p:cNvSpPr>
              <p:nvPr/>
            </p:nvSpPr>
            <p:spPr bwMode="auto">
              <a:xfrm flipV="1">
                <a:off x="269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5" name="Line 2415"/>
              <p:cNvSpPr>
                <a:spLocks noChangeShapeType="1"/>
              </p:cNvSpPr>
              <p:nvPr/>
            </p:nvSpPr>
            <p:spPr bwMode="auto">
              <a:xfrm flipV="1">
                <a:off x="270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6" name="Line 2416"/>
              <p:cNvSpPr>
                <a:spLocks noChangeShapeType="1"/>
              </p:cNvSpPr>
              <p:nvPr/>
            </p:nvSpPr>
            <p:spPr bwMode="auto">
              <a:xfrm flipV="1">
                <a:off x="270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37" name="Line 2417"/>
              <p:cNvSpPr>
                <a:spLocks noChangeShapeType="1"/>
              </p:cNvSpPr>
              <p:nvPr/>
            </p:nvSpPr>
            <p:spPr bwMode="auto">
              <a:xfrm flipV="1">
                <a:off x="270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7938" name="Group 2418"/>
            <p:cNvGrpSpPr>
              <a:grpSpLocks/>
            </p:cNvGrpSpPr>
            <p:nvPr/>
          </p:nvGrpSpPr>
          <p:grpSpPr bwMode="auto">
            <a:xfrm>
              <a:off x="2699" y="1892"/>
              <a:ext cx="204" cy="110"/>
              <a:chOff x="2705" y="646"/>
              <a:chExt cx="191" cy="103"/>
            </a:xfrm>
          </p:grpSpPr>
          <p:sp>
            <p:nvSpPr>
              <p:cNvPr id="5997939" name="Line 2419"/>
              <p:cNvSpPr>
                <a:spLocks noChangeShapeType="1"/>
              </p:cNvSpPr>
              <p:nvPr/>
            </p:nvSpPr>
            <p:spPr bwMode="auto">
              <a:xfrm flipV="1">
                <a:off x="270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0" name="Line 2420"/>
              <p:cNvSpPr>
                <a:spLocks noChangeShapeType="1"/>
              </p:cNvSpPr>
              <p:nvPr/>
            </p:nvSpPr>
            <p:spPr bwMode="auto">
              <a:xfrm flipV="1">
                <a:off x="2705"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1" name="Line 2421"/>
              <p:cNvSpPr>
                <a:spLocks noChangeShapeType="1"/>
              </p:cNvSpPr>
              <p:nvPr/>
            </p:nvSpPr>
            <p:spPr bwMode="auto">
              <a:xfrm flipV="1">
                <a:off x="270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2" name="Line 2422"/>
              <p:cNvSpPr>
                <a:spLocks noChangeShapeType="1"/>
              </p:cNvSpPr>
              <p:nvPr/>
            </p:nvSpPr>
            <p:spPr bwMode="auto">
              <a:xfrm flipV="1">
                <a:off x="27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3" name="Line 2423"/>
              <p:cNvSpPr>
                <a:spLocks noChangeShapeType="1"/>
              </p:cNvSpPr>
              <p:nvPr/>
            </p:nvSpPr>
            <p:spPr bwMode="auto">
              <a:xfrm flipV="1">
                <a:off x="270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4" name="Line 2424"/>
              <p:cNvSpPr>
                <a:spLocks noChangeShapeType="1"/>
              </p:cNvSpPr>
              <p:nvPr/>
            </p:nvSpPr>
            <p:spPr bwMode="auto">
              <a:xfrm flipV="1">
                <a:off x="270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5" name="Line 2425"/>
              <p:cNvSpPr>
                <a:spLocks noChangeShapeType="1"/>
              </p:cNvSpPr>
              <p:nvPr/>
            </p:nvSpPr>
            <p:spPr bwMode="auto">
              <a:xfrm flipV="1">
                <a:off x="2708"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6" name="Line 2426"/>
              <p:cNvSpPr>
                <a:spLocks noChangeShapeType="1"/>
              </p:cNvSpPr>
              <p:nvPr/>
            </p:nvSpPr>
            <p:spPr bwMode="auto">
              <a:xfrm flipV="1">
                <a:off x="271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7" name="Line 2427"/>
              <p:cNvSpPr>
                <a:spLocks noChangeShapeType="1"/>
              </p:cNvSpPr>
              <p:nvPr/>
            </p:nvSpPr>
            <p:spPr bwMode="auto">
              <a:xfrm flipV="1">
                <a:off x="271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8" name="Line 2428"/>
              <p:cNvSpPr>
                <a:spLocks noChangeShapeType="1"/>
              </p:cNvSpPr>
              <p:nvPr/>
            </p:nvSpPr>
            <p:spPr bwMode="auto">
              <a:xfrm flipV="1">
                <a:off x="271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49" name="Line 2429"/>
              <p:cNvSpPr>
                <a:spLocks noChangeShapeType="1"/>
              </p:cNvSpPr>
              <p:nvPr/>
            </p:nvSpPr>
            <p:spPr bwMode="auto">
              <a:xfrm flipV="1">
                <a:off x="271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0" name="Line 2430"/>
              <p:cNvSpPr>
                <a:spLocks noChangeShapeType="1"/>
              </p:cNvSpPr>
              <p:nvPr/>
            </p:nvSpPr>
            <p:spPr bwMode="auto">
              <a:xfrm flipV="1">
                <a:off x="2715"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1" name="Line 2431"/>
              <p:cNvSpPr>
                <a:spLocks noChangeShapeType="1"/>
              </p:cNvSpPr>
              <p:nvPr/>
            </p:nvSpPr>
            <p:spPr bwMode="auto">
              <a:xfrm flipV="1">
                <a:off x="271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2" name="Line 2432"/>
              <p:cNvSpPr>
                <a:spLocks noChangeShapeType="1"/>
              </p:cNvSpPr>
              <p:nvPr/>
            </p:nvSpPr>
            <p:spPr bwMode="auto">
              <a:xfrm flipV="1">
                <a:off x="271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3" name="Line 2433"/>
              <p:cNvSpPr>
                <a:spLocks noChangeShapeType="1"/>
              </p:cNvSpPr>
              <p:nvPr/>
            </p:nvSpPr>
            <p:spPr bwMode="auto">
              <a:xfrm flipV="1">
                <a:off x="271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4" name="Line 2434"/>
              <p:cNvSpPr>
                <a:spLocks noChangeShapeType="1"/>
              </p:cNvSpPr>
              <p:nvPr/>
            </p:nvSpPr>
            <p:spPr bwMode="auto">
              <a:xfrm flipV="1">
                <a:off x="271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5" name="Line 2435"/>
              <p:cNvSpPr>
                <a:spLocks noChangeShapeType="1"/>
              </p:cNvSpPr>
              <p:nvPr/>
            </p:nvSpPr>
            <p:spPr bwMode="auto">
              <a:xfrm flipV="1">
                <a:off x="271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6" name="Line 2436"/>
              <p:cNvSpPr>
                <a:spLocks noChangeShapeType="1"/>
              </p:cNvSpPr>
              <p:nvPr/>
            </p:nvSpPr>
            <p:spPr bwMode="auto">
              <a:xfrm flipV="1">
                <a:off x="271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7" name="Line 2437"/>
              <p:cNvSpPr>
                <a:spLocks noChangeShapeType="1"/>
              </p:cNvSpPr>
              <p:nvPr/>
            </p:nvSpPr>
            <p:spPr bwMode="auto">
              <a:xfrm flipV="1">
                <a:off x="27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8" name="Line 2438"/>
              <p:cNvSpPr>
                <a:spLocks noChangeShapeType="1"/>
              </p:cNvSpPr>
              <p:nvPr/>
            </p:nvSpPr>
            <p:spPr bwMode="auto">
              <a:xfrm flipV="1">
                <a:off x="272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59" name="Line 2439"/>
              <p:cNvSpPr>
                <a:spLocks noChangeShapeType="1"/>
              </p:cNvSpPr>
              <p:nvPr/>
            </p:nvSpPr>
            <p:spPr bwMode="auto">
              <a:xfrm flipV="1">
                <a:off x="27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0" name="Line 2440"/>
              <p:cNvSpPr>
                <a:spLocks noChangeShapeType="1"/>
              </p:cNvSpPr>
              <p:nvPr/>
            </p:nvSpPr>
            <p:spPr bwMode="auto">
              <a:xfrm flipV="1">
                <a:off x="272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1" name="Line 2441"/>
              <p:cNvSpPr>
                <a:spLocks noChangeShapeType="1"/>
              </p:cNvSpPr>
              <p:nvPr/>
            </p:nvSpPr>
            <p:spPr bwMode="auto">
              <a:xfrm flipV="1">
                <a:off x="272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2" name="Line 2442"/>
              <p:cNvSpPr>
                <a:spLocks noChangeShapeType="1"/>
              </p:cNvSpPr>
              <p:nvPr/>
            </p:nvSpPr>
            <p:spPr bwMode="auto">
              <a:xfrm flipV="1">
                <a:off x="272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3" name="Line 2443"/>
              <p:cNvSpPr>
                <a:spLocks noChangeShapeType="1"/>
              </p:cNvSpPr>
              <p:nvPr/>
            </p:nvSpPr>
            <p:spPr bwMode="auto">
              <a:xfrm flipV="1">
                <a:off x="2725"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4" name="Line 2444"/>
              <p:cNvSpPr>
                <a:spLocks noChangeShapeType="1"/>
              </p:cNvSpPr>
              <p:nvPr/>
            </p:nvSpPr>
            <p:spPr bwMode="auto">
              <a:xfrm flipV="1">
                <a:off x="272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5" name="Line 2445"/>
              <p:cNvSpPr>
                <a:spLocks noChangeShapeType="1"/>
              </p:cNvSpPr>
              <p:nvPr/>
            </p:nvSpPr>
            <p:spPr bwMode="auto">
              <a:xfrm flipV="1">
                <a:off x="272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6" name="Line 2446"/>
              <p:cNvSpPr>
                <a:spLocks noChangeShapeType="1"/>
              </p:cNvSpPr>
              <p:nvPr/>
            </p:nvSpPr>
            <p:spPr bwMode="auto">
              <a:xfrm flipV="1">
                <a:off x="272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7" name="Line 2447"/>
              <p:cNvSpPr>
                <a:spLocks noChangeShapeType="1"/>
              </p:cNvSpPr>
              <p:nvPr/>
            </p:nvSpPr>
            <p:spPr bwMode="auto">
              <a:xfrm flipV="1">
                <a:off x="273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8" name="Line 2448"/>
              <p:cNvSpPr>
                <a:spLocks noChangeShapeType="1"/>
              </p:cNvSpPr>
              <p:nvPr/>
            </p:nvSpPr>
            <p:spPr bwMode="auto">
              <a:xfrm flipV="1">
                <a:off x="273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69" name="Line 2449"/>
              <p:cNvSpPr>
                <a:spLocks noChangeShapeType="1"/>
              </p:cNvSpPr>
              <p:nvPr/>
            </p:nvSpPr>
            <p:spPr bwMode="auto">
              <a:xfrm flipV="1">
                <a:off x="273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0" name="Line 2450"/>
              <p:cNvSpPr>
                <a:spLocks noChangeShapeType="1"/>
              </p:cNvSpPr>
              <p:nvPr/>
            </p:nvSpPr>
            <p:spPr bwMode="auto">
              <a:xfrm flipV="1">
                <a:off x="2732"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1" name="Line 2451"/>
              <p:cNvSpPr>
                <a:spLocks noChangeShapeType="1"/>
              </p:cNvSpPr>
              <p:nvPr/>
            </p:nvSpPr>
            <p:spPr bwMode="auto">
              <a:xfrm flipV="1">
                <a:off x="2735"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2" name="Line 2452"/>
              <p:cNvSpPr>
                <a:spLocks noChangeShapeType="1"/>
              </p:cNvSpPr>
              <p:nvPr/>
            </p:nvSpPr>
            <p:spPr bwMode="auto">
              <a:xfrm flipV="1">
                <a:off x="273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3" name="Line 2453"/>
              <p:cNvSpPr>
                <a:spLocks noChangeShapeType="1"/>
              </p:cNvSpPr>
              <p:nvPr/>
            </p:nvSpPr>
            <p:spPr bwMode="auto">
              <a:xfrm flipV="1">
                <a:off x="273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4" name="Line 2454"/>
              <p:cNvSpPr>
                <a:spLocks noChangeShapeType="1"/>
              </p:cNvSpPr>
              <p:nvPr/>
            </p:nvSpPr>
            <p:spPr bwMode="auto">
              <a:xfrm flipV="1">
                <a:off x="2738"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5" name="Line 2455"/>
              <p:cNvSpPr>
                <a:spLocks noChangeShapeType="1"/>
              </p:cNvSpPr>
              <p:nvPr/>
            </p:nvSpPr>
            <p:spPr bwMode="auto">
              <a:xfrm flipV="1">
                <a:off x="273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6" name="Line 2456"/>
              <p:cNvSpPr>
                <a:spLocks noChangeShapeType="1"/>
              </p:cNvSpPr>
              <p:nvPr/>
            </p:nvSpPr>
            <p:spPr bwMode="auto">
              <a:xfrm flipV="1">
                <a:off x="273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7" name="Line 2457"/>
              <p:cNvSpPr>
                <a:spLocks noChangeShapeType="1"/>
              </p:cNvSpPr>
              <p:nvPr/>
            </p:nvSpPr>
            <p:spPr bwMode="auto">
              <a:xfrm flipV="1">
                <a:off x="273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8" name="Line 2458"/>
              <p:cNvSpPr>
                <a:spLocks noChangeShapeType="1"/>
              </p:cNvSpPr>
              <p:nvPr/>
            </p:nvSpPr>
            <p:spPr bwMode="auto">
              <a:xfrm flipV="1">
                <a:off x="274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79" name="Line 2459"/>
              <p:cNvSpPr>
                <a:spLocks noChangeShapeType="1"/>
              </p:cNvSpPr>
              <p:nvPr/>
            </p:nvSpPr>
            <p:spPr bwMode="auto">
              <a:xfrm flipV="1">
                <a:off x="2742"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0" name="Line 2460"/>
              <p:cNvSpPr>
                <a:spLocks noChangeShapeType="1"/>
              </p:cNvSpPr>
              <p:nvPr/>
            </p:nvSpPr>
            <p:spPr bwMode="auto">
              <a:xfrm flipV="1">
                <a:off x="274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1" name="Line 2461"/>
              <p:cNvSpPr>
                <a:spLocks noChangeShapeType="1"/>
              </p:cNvSpPr>
              <p:nvPr/>
            </p:nvSpPr>
            <p:spPr bwMode="auto">
              <a:xfrm flipV="1">
                <a:off x="274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2" name="Line 2462"/>
              <p:cNvSpPr>
                <a:spLocks noChangeShapeType="1"/>
              </p:cNvSpPr>
              <p:nvPr/>
            </p:nvSpPr>
            <p:spPr bwMode="auto">
              <a:xfrm flipV="1">
                <a:off x="2745"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3" name="Line 2463"/>
              <p:cNvSpPr>
                <a:spLocks noChangeShapeType="1"/>
              </p:cNvSpPr>
              <p:nvPr/>
            </p:nvSpPr>
            <p:spPr bwMode="auto">
              <a:xfrm flipV="1">
                <a:off x="274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4" name="Line 2464"/>
              <p:cNvSpPr>
                <a:spLocks noChangeShapeType="1"/>
              </p:cNvSpPr>
              <p:nvPr/>
            </p:nvSpPr>
            <p:spPr bwMode="auto">
              <a:xfrm flipV="1">
                <a:off x="274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5" name="Line 2465"/>
              <p:cNvSpPr>
                <a:spLocks noChangeShapeType="1"/>
              </p:cNvSpPr>
              <p:nvPr/>
            </p:nvSpPr>
            <p:spPr bwMode="auto">
              <a:xfrm flipV="1">
                <a:off x="274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6" name="Line 2466"/>
              <p:cNvSpPr>
                <a:spLocks noChangeShapeType="1"/>
              </p:cNvSpPr>
              <p:nvPr/>
            </p:nvSpPr>
            <p:spPr bwMode="auto">
              <a:xfrm flipV="1">
                <a:off x="274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7" name="Line 2467"/>
              <p:cNvSpPr>
                <a:spLocks noChangeShapeType="1"/>
              </p:cNvSpPr>
              <p:nvPr/>
            </p:nvSpPr>
            <p:spPr bwMode="auto">
              <a:xfrm flipV="1">
                <a:off x="2748"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8" name="Line 2468"/>
              <p:cNvSpPr>
                <a:spLocks noChangeShapeType="1"/>
              </p:cNvSpPr>
              <p:nvPr/>
            </p:nvSpPr>
            <p:spPr bwMode="auto">
              <a:xfrm flipV="1">
                <a:off x="2752"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89" name="Line 2469"/>
              <p:cNvSpPr>
                <a:spLocks noChangeShapeType="1"/>
              </p:cNvSpPr>
              <p:nvPr/>
            </p:nvSpPr>
            <p:spPr bwMode="auto">
              <a:xfrm flipV="1">
                <a:off x="275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0" name="Line 2470"/>
              <p:cNvSpPr>
                <a:spLocks noChangeShapeType="1"/>
              </p:cNvSpPr>
              <p:nvPr/>
            </p:nvSpPr>
            <p:spPr bwMode="auto">
              <a:xfrm flipV="1">
                <a:off x="275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1" name="Line 2471"/>
              <p:cNvSpPr>
                <a:spLocks noChangeShapeType="1"/>
              </p:cNvSpPr>
              <p:nvPr/>
            </p:nvSpPr>
            <p:spPr bwMode="auto">
              <a:xfrm flipV="1">
                <a:off x="275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2" name="Line 2472"/>
              <p:cNvSpPr>
                <a:spLocks noChangeShapeType="1"/>
              </p:cNvSpPr>
              <p:nvPr/>
            </p:nvSpPr>
            <p:spPr bwMode="auto">
              <a:xfrm flipV="1">
                <a:off x="275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3" name="Line 2473"/>
              <p:cNvSpPr>
                <a:spLocks noChangeShapeType="1"/>
              </p:cNvSpPr>
              <p:nvPr/>
            </p:nvSpPr>
            <p:spPr bwMode="auto">
              <a:xfrm flipV="1">
                <a:off x="27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4" name="Line 2474"/>
              <p:cNvSpPr>
                <a:spLocks noChangeShapeType="1"/>
              </p:cNvSpPr>
              <p:nvPr/>
            </p:nvSpPr>
            <p:spPr bwMode="auto">
              <a:xfrm flipV="1">
                <a:off x="275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5" name="Line 2475"/>
              <p:cNvSpPr>
                <a:spLocks noChangeShapeType="1"/>
              </p:cNvSpPr>
              <p:nvPr/>
            </p:nvSpPr>
            <p:spPr bwMode="auto">
              <a:xfrm flipV="1">
                <a:off x="275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6" name="Line 2476"/>
              <p:cNvSpPr>
                <a:spLocks noChangeShapeType="1"/>
              </p:cNvSpPr>
              <p:nvPr/>
            </p:nvSpPr>
            <p:spPr bwMode="auto">
              <a:xfrm flipV="1">
                <a:off x="275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7" name="Line 2477"/>
              <p:cNvSpPr>
                <a:spLocks noChangeShapeType="1"/>
              </p:cNvSpPr>
              <p:nvPr/>
            </p:nvSpPr>
            <p:spPr bwMode="auto">
              <a:xfrm flipV="1">
                <a:off x="2758"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8" name="Line 2478"/>
              <p:cNvSpPr>
                <a:spLocks noChangeShapeType="1"/>
              </p:cNvSpPr>
              <p:nvPr/>
            </p:nvSpPr>
            <p:spPr bwMode="auto">
              <a:xfrm flipV="1">
                <a:off x="276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7999" name="Line 2479"/>
              <p:cNvSpPr>
                <a:spLocks noChangeShapeType="1"/>
              </p:cNvSpPr>
              <p:nvPr/>
            </p:nvSpPr>
            <p:spPr bwMode="auto">
              <a:xfrm flipV="1">
                <a:off x="276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0" name="Line 2480"/>
              <p:cNvSpPr>
                <a:spLocks noChangeShapeType="1"/>
              </p:cNvSpPr>
              <p:nvPr/>
            </p:nvSpPr>
            <p:spPr bwMode="auto">
              <a:xfrm flipV="1">
                <a:off x="2762"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1" name="Line 2481"/>
              <p:cNvSpPr>
                <a:spLocks noChangeShapeType="1"/>
              </p:cNvSpPr>
              <p:nvPr/>
            </p:nvSpPr>
            <p:spPr bwMode="auto">
              <a:xfrm flipV="1">
                <a:off x="2765"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2" name="Line 2482"/>
              <p:cNvSpPr>
                <a:spLocks noChangeShapeType="1"/>
              </p:cNvSpPr>
              <p:nvPr/>
            </p:nvSpPr>
            <p:spPr bwMode="auto">
              <a:xfrm flipV="1">
                <a:off x="276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3" name="Line 2483"/>
              <p:cNvSpPr>
                <a:spLocks noChangeShapeType="1"/>
              </p:cNvSpPr>
              <p:nvPr/>
            </p:nvSpPr>
            <p:spPr bwMode="auto">
              <a:xfrm flipV="1">
                <a:off x="276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4" name="Line 2484"/>
              <p:cNvSpPr>
                <a:spLocks noChangeShapeType="1"/>
              </p:cNvSpPr>
              <p:nvPr/>
            </p:nvSpPr>
            <p:spPr bwMode="auto">
              <a:xfrm flipV="1">
                <a:off x="276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5" name="Line 2485"/>
              <p:cNvSpPr>
                <a:spLocks noChangeShapeType="1"/>
              </p:cNvSpPr>
              <p:nvPr/>
            </p:nvSpPr>
            <p:spPr bwMode="auto">
              <a:xfrm flipV="1">
                <a:off x="276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6" name="Line 2486"/>
              <p:cNvSpPr>
                <a:spLocks noChangeShapeType="1"/>
              </p:cNvSpPr>
              <p:nvPr/>
            </p:nvSpPr>
            <p:spPr bwMode="auto">
              <a:xfrm flipV="1">
                <a:off x="2768"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7" name="Line 2487"/>
              <p:cNvSpPr>
                <a:spLocks noChangeShapeType="1"/>
              </p:cNvSpPr>
              <p:nvPr/>
            </p:nvSpPr>
            <p:spPr bwMode="auto">
              <a:xfrm flipV="1">
                <a:off x="276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8" name="Line 2488"/>
              <p:cNvSpPr>
                <a:spLocks noChangeShapeType="1"/>
              </p:cNvSpPr>
              <p:nvPr/>
            </p:nvSpPr>
            <p:spPr bwMode="auto">
              <a:xfrm flipV="1">
                <a:off x="277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09" name="Line 2489"/>
              <p:cNvSpPr>
                <a:spLocks noChangeShapeType="1"/>
              </p:cNvSpPr>
              <p:nvPr/>
            </p:nvSpPr>
            <p:spPr bwMode="auto">
              <a:xfrm flipV="1">
                <a:off x="2772"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0" name="Line 2490"/>
              <p:cNvSpPr>
                <a:spLocks noChangeShapeType="1"/>
              </p:cNvSpPr>
              <p:nvPr/>
            </p:nvSpPr>
            <p:spPr bwMode="auto">
              <a:xfrm flipV="1">
                <a:off x="277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1" name="Line 2491"/>
              <p:cNvSpPr>
                <a:spLocks noChangeShapeType="1"/>
              </p:cNvSpPr>
              <p:nvPr/>
            </p:nvSpPr>
            <p:spPr bwMode="auto">
              <a:xfrm flipV="1">
                <a:off x="27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2" name="Line 2492"/>
              <p:cNvSpPr>
                <a:spLocks noChangeShapeType="1"/>
              </p:cNvSpPr>
              <p:nvPr/>
            </p:nvSpPr>
            <p:spPr bwMode="auto">
              <a:xfrm flipV="1">
                <a:off x="2775"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3" name="Line 2493"/>
              <p:cNvSpPr>
                <a:spLocks noChangeShapeType="1"/>
              </p:cNvSpPr>
              <p:nvPr/>
            </p:nvSpPr>
            <p:spPr bwMode="auto">
              <a:xfrm flipV="1">
                <a:off x="2775"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4" name="Line 2494"/>
              <p:cNvSpPr>
                <a:spLocks noChangeShapeType="1"/>
              </p:cNvSpPr>
              <p:nvPr/>
            </p:nvSpPr>
            <p:spPr bwMode="auto">
              <a:xfrm flipV="1">
                <a:off x="277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5" name="Line 2495"/>
              <p:cNvSpPr>
                <a:spLocks noChangeShapeType="1"/>
              </p:cNvSpPr>
              <p:nvPr/>
            </p:nvSpPr>
            <p:spPr bwMode="auto">
              <a:xfrm flipV="1">
                <a:off x="27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6" name="Line 2496"/>
              <p:cNvSpPr>
                <a:spLocks noChangeShapeType="1"/>
              </p:cNvSpPr>
              <p:nvPr/>
            </p:nvSpPr>
            <p:spPr bwMode="auto">
              <a:xfrm flipV="1">
                <a:off x="277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7" name="Line 2497"/>
              <p:cNvSpPr>
                <a:spLocks noChangeShapeType="1"/>
              </p:cNvSpPr>
              <p:nvPr/>
            </p:nvSpPr>
            <p:spPr bwMode="auto">
              <a:xfrm flipV="1">
                <a:off x="2778"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8" name="Line 2498"/>
              <p:cNvSpPr>
                <a:spLocks noChangeShapeType="1"/>
              </p:cNvSpPr>
              <p:nvPr/>
            </p:nvSpPr>
            <p:spPr bwMode="auto">
              <a:xfrm flipV="1">
                <a:off x="2778"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19" name="Line 2499"/>
              <p:cNvSpPr>
                <a:spLocks noChangeShapeType="1"/>
              </p:cNvSpPr>
              <p:nvPr/>
            </p:nvSpPr>
            <p:spPr bwMode="auto">
              <a:xfrm flipV="1">
                <a:off x="278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0" name="Line 2500"/>
              <p:cNvSpPr>
                <a:spLocks noChangeShapeType="1"/>
              </p:cNvSpPr>
              <p:nvPr/>
            </p:nvSpPr>
            <p:spPr bwMode="auto">
              <a:xfrm flipV="1">
                <a:off x="278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1" name="Line 2501"/>
              <p:cNvSpPr>
                <a:spLocks noChangeShapeType="1"/>
              </p:cNvSpPr>
              <p:nvPr/>
            </p:nvSpPr>
            <p:spPr bwMode="auto">
              <a:xfrm flipV="1">
                <a:off x="2782"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2" name="Line 2502"/>
              <p:cNvSpPr>
                <a:spLocks noChangeShapeType="1"/>
              </p:cNvSpPr>
              <p:nvPr/>
            </p:nvSpPr>
            <p:spPr bwMode="auto">
              <a:xfrm flipV="1">
                <a:off x="2785"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3" name="Line 2503"/>
              <p:cNvSpPr>
                <a:spLocks noChangeShapeType="1"/>
              </p:cNvSpPr>
              <p:nvPr/>
            </p:nvSpPr>
            <p:spPr bwMode="auto">
              <a:xfrm flipV="1">
                <a:off x="278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4" name="Line 2504"/>
              <p:cNvSpPr>
                <a:spLocks noChangeShapeType="1"/>
              </p:cNvSpPr>
              <p:nvPr/>
            </p:nvSpPr>
            <p:spPr bwMode="auto">
              <a:xfrm flipV="1">
                <a:off x="2785"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5" name="Line 2505"/>
              <p:cNvSpPr>
                <a:spLocks noChangeShapeType="1"/>
              </p:cNvSpPr>
              <p:nvPr/>
            </p:nvSpPr>
            <p:spPr bwMode="auto">
              <a:xfrm flipV="1">
                <a:off x="2785"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6" name="Line 2506"/>
              <p:cNvSpPr>
                <a:spLocks noChangeShapeType="1"/>
              </p:cNvSpPr>
              <p:nvPr/>
            </p:nvSpPr>
            <p:spPr bwMode="auto">
              <a:xfrm flipV="1">
                <a:off x="278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7" name="Line 2507"/>
              <p:cNvSpPr>
                <a:spLocks noChangeShapeType="1"/>
              </p:cNvSpPr>
              <p:nvPr/>
            </p:nvSpPr>
            <p:spPr bwMode="auto">
              <a:xfrm flipV="1">
                <a:off x="278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8" name="Line 2508"/>
              <p:cNvSpPr>
                <a:spLocks noChangeShapeType="1"/>
              </p:cNvSpPr>
              <p:nvPr/>
            </p:nvSpPr>
            <p:spPr bwMode="auto">
              <a:xfrm flipV="1">
                <a:off x="2788"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29" name="Line 2509"/>
              <p:cNvSpPr>
                <a:spLocks noChangeShapeType="1"/>
              </p:cNvSpPr>
              <p:nvPr/>
            </p:nvSpPr>
            <p:spPr bwMode="auto">
              <a:xfrm flipV="1">
                <a:off x="279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0" name="Line 2510"/>
              <p:cNvSpPr>
                <a:spLocks noChangeShapeType="1"/>
              </p:cNvSpPr>
              <p:nvPr/>
            </p:nvSpPr>
            <p:spPr bwMode="auto">
              <a:xfrm flipV="1">
                <a:off x="279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1" name="Line 2511"/>
              <p:cNvSpPr>
                <a:spLocks noChangeShapeType="1"/>
              </p:cNvSpPr>
              <p:nvPr/>
            </p:nvSpPr>
            <p:spPr bwMode="auto">
              <a:xfrm flipV="1">
                <a:off x="279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2" name="Line 2512"/>
              <p:cNvSpPr>
                <a:spLocks noChangeShapeType="1"/>
              </p:cNvSpPr>
              <p:nvPr/>
            </p:nvSpPr>
            <p:spPr bwMode="auto">
              <a:xfrm flipV="1">
                <a:off x="279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3" name="Line 2513"/>
              <p:cNvSpPr>
                <a:spLocks noChangeShapeType="1"/>
              </p:cNvSpPr>
              <p:nvPr/>
            </p:nvSpPr>
            <p:spPr bwMode="auto">
              <a:xfrm flipV="1">
                <a:off x="279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4" name="Line 2514"/>
              <p:cNvSpPr>
                <a:spLocks noChangeShapeType="1"/>
              </p:cNvSpPr>
              <p:nvPr/>
            </p:nvSpPr>
            <p:spPr bwMode="auto">
              <a:xfrm flipV="1">
                <a:off x="279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5" name="Line 2515"/>
              <p:cNvSpPr>
                <a:spLocks noChangeShapeType="1"/>
              </p:cNvSpPr>
              <p:nvPr/>
            </p:nvSpPr>
            <p:spPr bwMode="auto">
              <a:xfrm flipV="1">
                <a:off x="2795"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6" name="Line 2516"/>
              <p:cNvSpPr>
                <a:spLocks noChangeShapeType="1"/>
              </p:cNvSpPr>
              <p:nvPr/>
            </p:nvSpPr>
            <p:spPr bwMode="auto">
              <a:xfrm flipV="1">
                <a:off x="279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7" name="Line 2517"/>
              <p:cNvSpPr>
                <a:spLocks noChangeShapeType="1"/>
              </p:cNvSpPr>
              <p:nvPr/>
            </p:nvSpPr>
            <p:spPr bwMode="auto">
              <a:xfrm flipV="1">
                <a:off x="2798"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8" name="Line 2518"/>
              <p:cNvSpPr>
                <a:spLocks noChangeShapeType="1"/>
              </p:cNvSpPr>
              <p:nvPr/>
            </p:nvSpPr>
            <p:spPr bwMode="auto">
              <a:xfrm flipV="1">
                <a:off x="279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39" name="Line 2519"/>
              <p:cNvSpPr>
                <a:spLocks noChangeShapeType="1"/>
              </p:cNvSpPr>
              <p:nvPr/>
            </p:nvSpPr>
            <p:spPr bwMode="auto">
              <a:xfrm flipV="1">
                <a:off x="2798"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0" name="Line 2520"/>
              <p:cNvSpPr>
                <a:spLocks noChangeShapeType="1"/>
              </p:cNvSpPr>
              <p:nvPr/>
            </p:nvSpPr>
            <p:spPr bwMode="auto">
              <a:xfrm flipV="1">
                <a:off x="280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1" name="Line 2521"/>
              <p:cNvSpPr>
                <a:spLocks noChangeShapeType="1"/>
              </p:cNvSpPr>
              <p:nvPr/>
            </p:nvSpPr>
            <p:spPr bwMode="auto">
              <a:xfrm flipV="1">
                <a:off x="280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2" name="Line 2522"/>
              <p:cNvSpPr>
                <a:spLocks noChangeShapeType="1"/>
              </p:cNvSpPr>
              <p:nvPr/>
            </p:nvSpPr>
            <p:spPr bwMode="auto">
              <a:xfrm flipV="1">
                <a:off x="280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3" name="Line 2523"/>
              <p:cNvSpPr>
                <a:spLocks noChangeShapeType="1"/>
              </p:cNvSpPr>
              <p:nvPr/>
            </p:nvSpPr>
            <p:spPr bwMode="auto">
              <a:xfrm flipV="1">
                <a:off x="28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4" name="Line 2524"/>
              <p:cNvSpPr>
                <a:spLocks noChangeShapeType="1"/>
              </p:cNvSpPr>
              <p:nvPr/>
            </p:nvSpPr>
            <p:spPr bwMode="auto">
              <a:xfrm flipV="1">
                <a:off x="280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5" name="Line 2525"/>
              <p:cNvSpPr>
                <a:spLocks noChangeShapeType="1"/>
              </p:cNvSpPr>
              <p:nvPr/>
            </p:nvSpPr>
            <p:spPr bwMode="auto">
              <a:xfrm flipV="1">
                <a:off x="280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6" name="Line 2526"/>
              <p:cNvSpPr>
                <a:spLocks noChangeShapeType="1"/>
              </p:cNvSpPr>
              <p:nvPr/>
            </p:nvSpPr>
            <p:spPr bwMode="auto">
              <a:xfrm flipV="1">
                <a:off x="280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7" name="Line 2527"/>
              <p:cNvSpPr>
                <a:spLocks noChangeShapeType="1"/>
              </p:cNvSpPr>
              <p:nvPr/>
            </p:nvSpPr>
            <p:spPr bwMode="auto">
              <a:xfrm flipV="1">
                <a:off x="280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8" name="Line 2528"/>
              <p:cNvSpPr>
                <a:spLocks noChangeShapeType="1"/>
              </p:cNvSpPr>
              <p:nvPr/>
            </p:nvSpPr>
            <p:spPr bwMode="auto">
              <a:xfrm flipV="1">
                <a:off x="280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49" name="Line 2529"/>
              <p:cNvSpPr>
                <a:spLocks noChangeShapeType="1"/>
              </p:cNvSpPr>
              <p:nvPr/>
            </p:nvSpPr>
            <p:spPr bwMode="auto">
              <a:xfrm flipV="1">
                <a:off x="280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0" name="Line 2530"/>
              <p:cNvSpPr>
                <a:spLocks noChangeShapeType="1"/>
              </p:cNvSpPr>
              <p:nvPr/>
            </p:nvSpPr>
            <p:spPr bwMode="auto">
              <a:xfrm flipV="1">
                <a:off x="281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1" name="Line 2531"/>
              <p:cNvSpPr>
                <a:spLocks noChangeShapeType="1"/>
              </p:cNvSpPr>
              <p:nvPr/>
            </p:nvSpPr>
            <p:spPr bwMode="auto">
              <a:xfrm flipV="1">
                <a:off x="281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2" name="Line 2532"/>
              <p:cNvSpPr>
                <a:spLocks noChangeShapeType="1"/>
              </p:cNvSpPr>
              <p:nvPr/>
            </p:nvSpPr>
            <p:spPr bwMode="auto">
              <a:xfrm flipV="1">
                <a:off x="281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3" name="Line 2533"/>
              <p:cNvSpPr>
                <a:spLocks noChangeShapeType="1"/>
              </p:cNvSpPr>
              <p:nvPr/>
            </p:nvSpPr>
            <p:spPr bwMode="auto">
              <a:xfrm flipV="1">
                <a:off x="281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4" name="Line 2534"/>
              <p:cNvSpPr>
                <a:spLocks noChangeShapeType="1"/>
              </p:cNvSpPr>
              <p:nvPr/>
            </p:nvSpPr>
            <p:spPr bwMode="auto">
              <a:xfrm flipV="1">
                <a:off x="281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5" name="Line 2535"/>
              <p:cNvSpPr>
                <a:spLocks noChangeShapeType="1"/>
              </p:cNvSpPr>
              <p:nvPr/>
            </p:nvSpPr>
            <p:spPr bwMode="auto">
              <a:xfrm flipV="1">
                <a:off x="2815"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6" name="Line 2536"/>
              <p:cNvSpPr>
                <a:spLocks noChangeShapeType="1"/>
              </p:cNvSpPr>
              <p:nvPr/>
            </p:nvSpPr>
            <p:spPr bwMode="auto">
              <a:xfrm flipV="1">
                <a:off x="281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7" name="Line 2537"/>
              <p:cNvSpPr>
                <a:spLocks noChangeShapeType="1"/>
              </p:cNvSpPr>
              <p:nvPr/>
            </p:nvSpPr>
            <p:spPr bwMode="auto">
              <a:xfrm flipV="1">
                <a:off x="281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8" name="Line 2538"/>
              <p:cNvSpPr>
                <a:spLocks noChangeShapeType="1"/>
              </p:cNvSpPr>
              <p:nvPr/>
            </p:nvSpPr>
            <p:spPr bwMode="auto">
              <a:xfrm flipV="1">
                <a:off x="281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59" name="Line 2539"/>
              <p:cNvSpPr>
                <a:spLocks noChangeShapeType="1"/>
              </p:cNvSpPr>
              <p:nvPr/>
            </p:nvSpPr>
            <p:spPr bwMode="auto">
              <a:xfrm flipV="1">
                <a:off x="2818"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0" name="Line 2540"/>
              <p:cNvSpPr>
                <a:spLocks noChangeShapeType="1"/>
              </p:cNvSpPr>
              <p:nvPr/>
            </p:nvSpPr>
            <p:spPr bwMode="auto">
              <a:xfrm flipV="1">
                <a:off x="2818"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1" name="Line 2541"/>
              <p:cNvSpPr>
                <a:spLocks noChangeShapeType="1"/>
              </p:cNvSpPr>
              <p:nvPr/>
            </p:nvSpPr>
            <p:spPr bwMode="auto">
              <a:xfrm flipV="1">
                <a:off x="2822"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2" name="Line 2542"/>
              <p:cNvSpPr>
                <a:spLocks noChangeShapeType="1"/>
              </p:cNvSpPr>
              <p:nvPr/>
            </p:nvSpPr>
            <p:spPr bwMode="auto">
              <a:xfrm flipV="1">
                <a:off x="282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3" name="Line 2543"/>
              <p:cNvSpPr>
                <a:spLocks noChangeShapeType="1"/>
              </p:cNvSpPr>
              <p:nvPr/>
            </p:nvSpPr>
            <p:spPr bwMode="auto">
              <a:xfrm flipV="1">
                <a:off x="282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4" name="Line 2544"/>
              <p:cNvSpPr>
                <a:spLocks noChangeShapeType="1"/>
              </p:cNvSpPr>
              <p:nvPr/>
            </p:nvSpPr>
            <p:spPr bwMode="auto">
              <a:xfrm flipV="1">
                <a:off x="282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5" name="Line 2545"/>
              <p:cNvSpPr>
                <a:spLocks noChangeShapeType="1"/>
              </p:cNvSpPr>
              <p:nvPr/>
            </p:nvSpPr>
            <p:spPr bwMode="auto">
              <a:xfrm flipV="1">
                <a:off x="2825"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6" name="Line 2546"/>
              <p:cNvSpPr>
                <a:spLocks noChangeShapeType="1"/>
              </p:cNvSpPr>
              <p:nvPr/>
            </p:nvSpPr>
            <p:spPr bwMode="auto">
              <a:xfrm flipV="1">
                <a:off x="282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7" name="Line 2547"/>
              <p:cNvSpPr>
                <a:spLocks noChangeShapeType="1"/>
              </p:cNvSpPr>
              <p:nvPr/>
            </p:nvSpPr>
            <p:spPr bwMode="auto">
              <a:xfrm flipV="1">
                <a:off x="282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8" name="Line 2548"/>
              <p:cNvSpPr>
                <a:spLocks noChangeShapeType="1"/>
              </p:cNvSpPr>
              <p:nvPr/>
            </p:nvSpPr>
            <p:spPr bwMode="auto">
              <a:xfrm flipV="1">
                <a:off x="282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69" name="Line 2549"/>
              <p:cNvSpPr>
                <a:spLocks noChangeShapeType="1"/>
              </p:cNvSpPr>
              <p:nvPr/>
            </p:nvSpPr>
            <p:spPr bwMode="auto">
              <a:xfrm flipV="1">
                <a:off x="282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0" name="Line 2550"/>
              <p:cNvSpPr>
                <a:spLocks noChangeShapeType="1"/>
              </p:cNvSpPr>
              <p:nvPr/>
            </p:nvSpPr>
            <p:spPr bwMode="auto">
              <a:xfrm flipV="1">
                <a:off x="282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1" name="Line 2551"/>
              <p:cNvSpPr>
                <a:spLocks noChangeShapeType="1"/>
              </p:cNvSpPr>
              <p:nvPr/>
            </p:nvSpPr>
            <p:spPr bwMode="auto">
              <a:xfrm flipV="1">
                <a:off x="283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2" name="Line 2552"/>
              <p:cNvSpPr>
                <a:spLocks noChangeShapeType="1"/>
              </p:cNvSpPr>
              <p:nvPr/>
            </p:nvSpPr>
            <p:spPr bwMode="auto">
              <a:xfrm flipV="1">
                <a:off x="28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3" name="Line 2553"/>
              <p:cNvSpPr>
                <a:spLocks noChangeShapeType="1"/>
              </p:cNvSpPr>
              <p:nvPr/>
            </p:nvSpPr>
            <p:spPr bwMode="auto">
              <a:xfrm flipV="1">
                <a:off x="283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4" name="Line 2554"/>
              <p:cNvSpPr>
                <a:spLocks noChangeShapeType="1"/>
              </p:cNvSpPr>
              <p:nvPr/>
            </p:nvSpPr>
            <p:spPr bwMode="auto">
              <a:xfrm flipV="1">
                <a:off x="283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5" name="Line 2555"/>
              <p:cNvSpPr>
                <a:spLocks noChangeShapeType="1"/>
              </p:cNvSpPr>
              <p:nvPr/>
            </p:nvSpPr>
            <p:spPr bwMode="auto">
              <a:xfrm flipV="1">
                <a:off x="283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6" name="Line 2556"/>
              <p:cNvSpPr>
                <a:spLocks noChangeShapeType="1"/>
              </p:cNvSpPr>
              <p:nvPr/>
            </p:nvSpPr>
            <p:spPr bwMode="auto">
              <a:xfrm flipV="1">
                <a:off x="283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7" name="Line 2557"/>
              <p:cNvSpPr>
                <a:spLocks noChangeShapeType="1"/>
              </p:cNvSpPr>
              <p:nvPr/>
            </p:nvSpPr>
            <p:spPr bwMode="auto">
              <a:xfrm flipV="1">
                <a:off x="283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8" name="Line 2558"/>
              <p:cNvSpPr>
                <a:spLocks noChangeShapeType="1"/>
              </p:cNvSpPr>
              <p:nvPr/>
            </p:nvSpPr>
            <p:spPr bwMode="auto">
              <a:xfrm flipV="1">
                <a:off x="2838"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79" name="Line 2559"/>
              <p:cNvSpPr>
                <a:spLocks noChangeShapeType="1"/>
              </p:cNvSpPr>
              <p:nvPr/>
            </p:nvSpPr>
            <p:spPr bwMode="auto">
              <a:xfrm flipV="1">
                <a:off x="283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0" name="Line 2560"/>
              <p:cNvSpPr>
                <a:spLocks noChangeShapeType="1"/>
              </p:cNvSpPr>
              <p:nvPr/>
            </p:nvSpPr>
            <p:spPr bwMode="auto">
              <a:xfrm flipV="1">
                <a:off x="283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1" name="Line 2561"/>
              <p:cNvSpPr>
                <a:spLocks noChangeShapeType="1"/>
              </p:cNvSpPr>
              <p:nvPr/>
            </p:nvSpPr>
            <p:spPr bwMode="auto">
              <a:xfrm flipV="1">
                <a:off x="2838"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2" name="Line 2562"/>
              <p:cNvSpPr>
                <a:spLocks noChangeShapeType="1"/>
              </p:cNvSpPr>
              <p:nvPr/>
            </p:nvSpPr>
            <p:spPr bwMode="auto">
              <a:xfrm flipV="1">
                <a:off x="2842"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3" name="Line 2563"/>
              <p:cNvSpPr>
                <a:spLocks noChangeShapeType="1"/>
              </p:cNvSpPr>
              <p:nvPr/>
            </p:nvSpPr>
            <p:spPr bwMode="auto">
              <a:xfrm flipV="1">
                <a:off x="284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4" name="Line 2564"/>
              <p:cNvSpPr>
                <a:spLocks noChangeShapeType="1"/>
              </p:cNvSpPr>
              <p:nvPr/>
            </p:nvSpPr>
            <p:spPr bwMode="auto">
              <a:xfrm flipV="1">
                <a:off x="28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5" name="Line 2565"/>
              <p:cNvSpPr>
                <a:spLocks noChangeShapeType="1"/>
              </p:cNvSpPr>
              <p:nvPr/>
            </p:nvSpPr>
            <p:spPr bwMode="auto">
              <a:xfrm flipV="1">
                <a:off x="284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6" name="Line 2566"/>
              <p:cNvSpPr>
                <a:spLocks noChangeShapeType="1"/>
              </p:cNvSpPr>
              <p:nvPr/>
            </p:nvSpPr>
            <p:spPr bwMode="auto">
              <a:xfrm flipV="1">
                <a:off x="284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7" name="Line 2567"/>
              <p:cNvSpPr>
                <a:spLocks noChangeShapeType="1"/>
              </p:cNvSpPr>
              <p:nvPr/>
            </p:nvSpPr>
            <p:spPr bwMode="auto">
              <a:xfrm flipV="1">
                <a:off x="28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8" name="Line 2568"/>
              <p:cNvSpPr>
                <a:spLocks noChangeShapeType="1"/>
              </p:cNvSpPr>
              <p:nvPr/>
            </p:nvSpPr>
            <p:spPr bwMode="auto">
              <a:xfrm flipV="1">
                <a:off x="284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89" name="Line 2569"/>
              <p:cNvSpPr>
                <a:spLocks noChangeShapeType="1"/>
              </p:cNvSpPr>
              <p:nvPr/>
            </p:nvSpPr>
            <p:spPr bwMode="auto">
              <a:xfrm flipV="1">
                <a:off x="284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0" name="Line 2570"/>
              <p:cNvSpPr>
                <a:spLocks noChangeShapeType="1"/>
              </p:cNvSpPr>
              <p:nvPr/>
            </p:nvSpPr>
            <p:spPr bwMode="auto">
              <a:xfrm flipV="1">
                <a:off x="284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1" name="Line 2571"/>
              <p:cNvSpPr>
                <a:spLocks noChangeShapeType="1"/>
              </p:cNvSpPr>
              <p:nvPr/>
            </p:nvSpPr>
            <p:spPr bwMode="auto">
              <a:xfrm flipV="1">
                <a:off x="284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2" name="Line 2572"/>
              <p:cNvSpPr>
                <a:spLocks noChangeShapeType="1"/>
              </p:cNvSpPr>
              <p:nvPr/>
            </p:nvSpPr>
            <p:spPr bwMode="auto">
              <a:xfrm flipV="1">
                <a:off x="285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3" name="Line 2573"/>
              <p:cNvSpPr>
                <a:spLocks noChangeShapeType="1"/>
              </p:cNvSpPr>
              <p:nvPr/>
            </p:nvSpPr>
            <p:spPr bwMode="auto">
              <a:xfrm flipV="1">
                <a:off x="285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4" name="Line 2574"/>
              <p:cNvSpPr>
                <a:spLocks noChangeShapeType="1"/>
              </p:cNvSpPr>
              <p:nvPr/>
            </p:nvSpPr>
            <p:spPr bwMode="auto">
              <a:xfrm flipV="1">
                <a:off x="285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5" name="Line 2575"/>
              <p:cNvSpPr>
                <a:spLocks noChangeShapeType="1"/>
              </p:cNvSpPr>
              <p:nvPr/>
            </p:nvSpPr>
            <p:spPr bwMode="auto">
              <a:xfrm flipV="1">
                <a:off x="2852"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6" name="Line 2576"/>
              <p:cNvSpPr>
                <a:spLocks noChangeShapeType="1"/>
              </p:cNvSpPr>
              <p:nvPr/>
            </p:nvSpPr>
            <p:spPr bwMode="auto">
              <a:xfrm flipV="1">
                <a:off x="28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7" name="Line 2577"/>
              <p:cNvSpPr>
                <a:spLocks noChangeShapeType="1"/>
              </p:cNvSpPr>
              <p:nvPr/>
            </p:nvSpPr>
            <p:spPr bwMode="auto">
              <a:xfrm flipV="1">
                <a:off x="285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8" name="Line 2578"/>
              <p:cNvSpPr>
                <a:spLocks noChangeShapeType="1"/>
              </p:cNvSpPr>
              <p:nvPr/>
            </p:nvSpPr>
            <p:spPr bwMode="auto">
              <a:xfrm flipV="1">
                <a:off x="28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099" name="Line 2579"/>
              <p:cNvSpPr>
                <a:spLocks noChangeShapeType="1"/>
              </p:cNvSpPr>
              <p:nvPr/>
            </p:nvSpPr>
            <p:spPr bwMode="auto">
              <a:xfrm flipV="1">
                <a:off x="285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0" name="Line 2580"/>
              <p:cNvSpPr>
                <a:spLocks noChangeShapeType="1"/>
              </p:cNvSpPr>
              <p:nvPr/>
            </p:nvSpPr>
            <p:spPr bwMode="auto">
              <a:xfrm flipV="1">
                <a:off x="2858"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1" name="Line 2581"/>
              <p:cNvSpPr>
                <a:spLocks noChangeShapeType="1"/>
              </p:cNvSpPr>
              <p:nvPr/>
            </p:nvSpPr>
            <p:spPr bwMode="auto">
              <a:xfrm flipV="1">
                <a:off x="285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2" name="Line 2582"/>
              <p:cNvSpPr>
                <a:spLocks noChangeShapeType="1"/>
              </p:cNvSpPr>
              <p:nvPr/>
            </p:nvSpPr>
            <p:spPr bwMode="auto">
              <a:xfrm flipV="1">
                <a:off x="2858"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3" name="Line 2583"/>
              <p:cNvSpPr>
                <a:spLocks noChangeShapeType="1"/>
              </p:cNvSpPr>
              <p:nvPr/>
            </p:nvSpPr>
            <p:spPr bwMode="auto">
              <a:xfrm flipV="1">
                <a:off x="286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4" name="Line 2584"/>
              <p:cNvSpPr>
                <a:spLocks noChangeShapeType="1"/>
              </p:cNvSpPr>
              <p:nvPr/>
            </p:nvSpPr>
            <p:spPr bwMode="auto">
              <a:xfrm flipV="1">
                <a:off x="286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5" name="Line 2585"/>
              <p:cNvSpPr>
                <a:spLocks noChangeShapeType="1"/>
              </p:cNvSpPr>
              <p:nvPr/>
            </p:nvSpPr>
            <p:spPr bwMode="auto">
              <a:xfrm flipV="1">
                <a:off x="286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6" name="Line 2586"/>
              <p:cNvSpPr>
                <a:spLocks noChangeShapeType="1"/>
              </p:cNvSpPr>
              <p:nvPr/>
            </p:nvSpPr>
            <p:spPr bwMode="auto">
              <a:xfrm flipV="1">
                <a:off x="286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7" name="Line 2587"/>
              <p:cNvSpPr>
                <a:spLocks noChangeShapeType="1"/>
              </p:cNvSpPr>
              <p:nvPr/>
            </p:nvSpPr>
            <p:spPr bwMode="auto">
              <a:xfrm flipV="1">
                <a:off x="286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8" name="Line 2588"/>
              <p:cNvSpPr>
                <a:spLocks noChangeShapeType="1"/>
              </p:cNvSpPr>
              <p:nvPr/>
            </p:nvSpPr>
            <p:spPr bwMode="auto">
              <a:xfrm flipV="1">
                <a:off x="286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09" name="Line 2589"/>
              <p:cNvSpPr>
                <a:spLocks noChangeShapeType="1"/>
              </p:cNvSpPr>
              <p:nvPr/>
            </p:nvSpPr>
            <p:spPr bwMode="auto">
              <a:xfrm flipV="1">
                <a:off x="286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0" name="Line 2590"/>
              <p:cNvSpPr>
                <a:spLocks noChangeShapeType="1"/>
              </p:cNvSpPr>
              <p:nvPr/>
            </p:nvSpPr>
            <p:spPr bwMode="auto">
              <a:xfrm flipV="1">
                <a:off x="286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1" name="Line 2591"/>
              <p:cNvSpPr>
                <a:spLocks noChangeShapeType="1"/>
              </p:cNvSpPr>
              <p:nvPr/>
            </p:nvSpPr>
            <p:spPr bwMode="auto">
              <a:xfrm flipV="1">
                <a:off x="286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2" name="Line 2592"/>
              <p:cNvSpPr>
                <a:spLocks noChangeShapeType="1"/>
              </p:cNvSpPr>
              <p:nvPr/>
            </p:nvSpPr>
            <p:spPr bwMode="auto">
              <a:xfrm flipV="1">
                <a:off x="286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3" name="Line 2593"/>
              <p:cNvSpPr>
                <a:spLocks noChangeShapeType="1"/>
              </p:cNvSpPr>
              <p:nvPr/>
            </p:nvSpPr>
            <p:spPr bwMode="auto">
              <a:xfrm flipV="1">
                <a:off x="28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4" name="Line 2594"/>
              <p:cNvSpPr>
                <a:spLocks noChangeShapeType="1"/>
              </p:cNvSpPr>
              <p:nvPr/>
            </p:nvSpPr>
            <p:spPr bwMode="auto">
              <a:xfrm flipV="1">
                <a:off x="28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5" name="Line 2595"/>
              <p:cNvSpPr>
                <a:spLocks noChangeShapeType="1"/>
              </p:cNvSpPr>
              <p:nvPr/>
            </p:nvSpPr>
            <p:spPr bwMode="auto">
              <a:xfrm flipV="1">
                <a:off x="287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6" name="Line 2596"/>
              <p:cNvSpPr>
                <a:spLocks noChangeShapeType="1"/>
              </p:cNvSpPr>
              <p:nvPr/>
            </p:nvSpPr>
            <p:spPr bwMode="auto">
              <a:xfrm flipV="1">
                <a:off x="287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7" name="Line 2597"/>
              <p:cNvSpPr>
                <a:spLocks noChangeShapeType="1"/>
              </p:cNvSpPr>
              <p:nvPr/>
            </p:nvSpPr>
            <p:spPr bwMode="auto">
              <a:xfrm flipV="1">
                <a:off x="287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8" name="Line 2598"/>
              <p:cNvSpPr>
                <a:spLocks noChangeShapeType="1"/>
              </p:cNvSpPr>
              <p:nvPr/>
            </p:nvSpPr>
            <p:spPr bwMode="auto">
              <a:xfrm flipV="1">
                <a:off x="287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19" name="Line 2599"/>
              <p:cNvSpPr>
                <a:spLocks noChangeShapeType="1"/>
              </p:cNvSpPr>
              <p:nvPr/>
            </p:nvSpPr>
            <p:spPr bwMode="auto">
              <a:xfrm flipV="1">
                <a:off x="287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0" name="Line 2600"/>
              <p:cNvSpPr>
                <a:spLocks noChangeShapeType="1"/>
              </p:cNvSpPr>
              <p:nvPr/>
            </p:nvSpPr>
            <p:spPr bwMode="auto">
              <a:xfrm flipV="1">
                <a:off x="287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1" name="Line 2601"/>
              <p:cNvSpPr>
                <a:spLocks noChangeShapeType="1"/>
              </p:cNvSpPr>
              <p:nvPr/>
            </p:nvSpPr>
            <p:spPr bwMode="auto">
              <a:xfrm flipV="1">
                <a:off x="287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2" name="Line 2602"/>
              <p:cNvSpPr>
                <a:spLocks noChangeShapeType="1"/>
              </p:cNvSpPr>
              <p:nvPr/>
            </p:nvSpPr>
            <p:spPr bwMode="auto">
              <a:xfrm flipV="1">
                <a:off x="287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3" name="Line 2603"/>
              <p:cNvSpPr>
                <a:spLocks noChangeShapeType="1"/>
              </p:cNvSpPr>
              <p:nvPr/>
            </p:nvSpPr>
            <p:spPr bwMode="auto">
              <a:xfrm flipV="1">
                <a:off x="287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4" name="Line 2604"/>
              <p:cNvSpPr>
                <a:spLocks noChangeShapeType="1"/>
              </p:cNvSpPr>
              <p:nvPr/>
            </p:nvSpPr>
            <p:spPr bwMode="auto">
              <a:xfrm flipV="1">
                <a:off x="288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5" name="Line 2605"/>
              <p:cNvSpPr>
                <a:spLocks noChangeShapeType="1"/>
              </p:cNvSpPr>
              <p:nvPr/>
            </p:nvSpPr>
            <p:spPr bwMode="auto">
              <a:xfrm flipV="1">
                <a:off x="288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6" name="Line 2606"/>
              <p:cNvSpPr>
                <a:spLocks noChangeShapeType="1"/>
              </p:cNvSpPr>
              <p:nvPr/>
            </p:nvSpPr>
            <p:spPr bwMode="auto">
              <a:xfrm flipV="1">
                <a:off x="2882"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7" name="Line 2607"/>
              <p:cNvSpPr>
                <a:spLocks noChangeShapeType="1"/>
              </p:cNvSpPr>
              <p:nvPr/>
            </p:nvSpPr>
            <p:spPr bwMode="auto">
              <a:xfrm flipV="1">
                <a:off x="288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8" name="Line 2608"/>
              <p:cNvSpPr>
                <a:spLocks noChangeShapeType="1"/>
              </p:cNvSpPr>
              <p:nvPr/>
            </p:nvSpPr>
            <p:spPr bwMode="auto">
              <a:xfrm flipV="1">
                <a:off x="288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29" name="Line 2609"/>
              <p:cNvSpPr>
                <a:spLocks noChangeShapeType="1"/>
              </p:cNvSpPr>
              <p:nvPr/>
            </p:nvSpPr>
            <p:spPr bwMode="auto">
              <a:xfrm flipV="1">
                <a:off x="2885"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0" name="Line 2610"/>
              <p:cNvSpPr>
                <a:spLocks noChangeShapeType="1"/>
              </p:cNvSpPr>
              <p:nvPr/>
            </p:nvSpPr>
            <p:spPr bwMode="auto">
              <a:xfrm flipV="1">
                <a:off x="288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1" name="Line 2611"/>
              <p:cNvSpPr>
                <a:spLocks noChangeShapeType="1"/>
              </p:cNvSpPr>
              <p:nvPr/>
            </p:nvSpPr>
            <p:spPr bwMode="auto">
              <a:xfrm flipV="1">
                <a:off x="28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2" name="Line 2612"/>
              <p:cNvSpPr>
                <a:spLocks noChangeShapeType="1"/>
              </p:cNvSpPr>
              <p:nvPr/>
            </p:nvSpPr>
            <p:spPr bwMode="auto">
              <a:xfrm flipV="1">
                <a:off x="288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3" name="Line 2613"/>
              <p:cNvSpPr>
                <a:spLocks noChangeShapeType="1"/>
              </p:cNvSpPr>
              <p:nvPr/>
            </p:nvSpPr>
            <p:spPr bwMode="auto">
              <a:xfrm flipV="1">
                <a:off x="288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4" name="Line 2614"/>
              <p:cNvSpPr>
                <a:spLocks noChangeShapeType="1"/>
              </p:cNvSpPr>
              <p:nvPr/>
            </p:nvSpPr>
            <p:spPr bwMode="auto">
              <a:xfrm flipV="1">
                <a:off x="289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5" name="Line 2615"/>
              <p:cNvSpPr>
                <a:spLocks noChangeShapeType="1"/>
              </p:cNvSpPr>
              <p:nvPr/>
            </p:nvSpPr>
            <p:spPr bwMode="auto">
              <a:xfrm flipV="1">
                <a:off x="289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6" name="Line 2616"/>
              <p:cNvSpPr>
                <a:spLocks noChangeShapeType="1"/>
              </p:cNvSpPr>
              <p:nvPr/>
            </p:nvSpPr>
            <p:spPr bwMode="auto">
              <a:xfrm flipV="1">
                <a:off x="289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7" name="Line 2617"/>
              <p:cNvSpPr>
                <a:spLocks noChangeShapeType="1"/>
              </p:cNvSpPr>
              <p:nvPr/>
            </p:nvSpPr>
            <p:spPr bwMode="auto">
              <a:xfrm flipV="1">
                <a:off x="2892"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38" name="Line 2618"/>
              <p:cNvSpPr>
                <a:spLocks noChangeShapeType="1"/>
              </p:cNvSpPr>
              <p:nvPr/>
            </p:nvSpPr>
            <p:spPr bwMode="auto">
              <a:xfrm flipV="1">
                <a:off x="289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139" name="Group 2619"/>
            <p:cNvGrpSpPr>
              <a:grpSpLocks/>
            </p:cNvGrpSpPr>
            <p:nvPr/>
          </p:nvGrpSpPr>
          <p:grpSpPr bwMode="auto">
            <a:xfrm>
              <a:off x="2902" y="1892"/>
              <a:ext cx="208" cy="120"/>
              <a:chOff x="2895" y="646"/>
              <a:chExt cx="195" cy="113"/>
            </a:xfrm>
          </p:grpSpPr>
          <p:sp>
            <p:nvSpPr>
              <p:cNvPr id="5998140" name="Line 2620"/>
              <p:cNvSpPr>
                <a:spLocks noChangeShapeType="1"/>
              </p:cNvSpPr>
              <p:nvPr/>
            </p:nvSpPr>
            <p:spPr bwMode="auto">
              <a:xfrm flipV="1">
                <a:off x="289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1" name="Line 2621"/>
              <p:cNvSpPr>
                <a:spLocks noChangeShapeType="1"/>
              </p:cNvSpPr>
              <p:nvPr/>
            </p:nvSpPr>
            <p:spPr bwMode="auto">
              <a:xfrm flipV="1">
                <a:off x="289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2" name="Line 2622"/>
              <p:cNvSpPr>
                <a:spLocks noChangeShapeType="1"/>
              </p:cNvSpPr>
              <p:nvPr/>
            </p:nvSpPr>
            <p:spPr bwMode="auto">
              <a:xfrm flipV="1">
                <a:off x="2898"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3" name="Line 2623"/>
              <p:cNvSpPr>
                <a:spLocks noChangeShapeType="1"/>
              </p:cNvSpPr>
              <p:nvPr/>
            </p:nvSpPr>
            <p:spPr bwMode="auto">
              <a:xfrm flipV="1">
                <a:off x="2898"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4" name="Line 2624"/>
              <p:cNvSpPr>
                <a:spLocks noChangeShapeType="1"/>
              </p:cNvSpPr>
              <p:nvPr/>
            </p:nvSpPr>
            <p:spPr bwMode="auto">
              <a:xfrm flipV="1">
                <a:off x="289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5" name="Line 2625"/>
              <p:cNvSpPr>
                <a:spLocks noChangeShapeType="1"/>
              </p:cNvSpPr>
              <p:nvPr/>
            </p:nvSpPr>
            <p:spPr bwMode="auto">
              <a:xfrm flipV="1">
                <a:off x="289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6" name="Line 2626"/>
              <p:cNvSpPr>
                <a:spLocks noChangeShapeType="1"/>
              </p:cNvSpPr>
              <p:nvPr/>
            </p:nvSpPr>
            <p:spPr bwMode="auto">
              <a:xfrm flipV="1">
                <a:off x="290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7" name="Line 2627"/>
              <p:cNvSpPr>
                <a:spLocks noChangeShapeType="1"/>
              </p:cNvSpPr>
              <p:nvPr/>
            </p:nvSpPr>
            <p:spPr bwMode="auto">
              <a:xfrm flipV="1">
                <a:off x="290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8" name="Line 2628"/>
              <p:cNvSpPr>
                <a:spLocks noChangeShapeType="1"/>
              </p:cNvSpPr>
              <p:nvPr/>
            </p:nvSpPr>
            <p:spPr bwMode="auto">
              <a:xfrm flipV="1">
                <a:off x="290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49" name="Line 2629"/>
              <p:cNvSpPr>
                <a:spLocks noChangeShapeType="1"/>
              </p:cNvSpPr>
              <p:nvPr/>
            </p:nvSpPr>
            <p:spPr bwMode="auto">
              <a:xfrm flipV="1">
                <a:off x="290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0" name="Line 2630"/>
              <p:cNvSpPr>
                <a:spLocks noChangeShapeType="1"/>
              </p:cNvSpPr>
              <p:nvPr/>
            </p:nvSpPr>
            <p:spPr bwMode="auto">
              <a:xfrm flipV="1">
                <a:off x="290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1" name="Line 2631"/>
              <p:cNvSpPr>
                <a:spLocks noChangeShapeType="1"/>
              </p:cNvSpPr>
              <p:nvPr/>
            </p:nvSpPr>
            <p:spPr bwMode="auto">
              <a:xfrm flipV="1">
                <a:off x="290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2" name="Line 2632"/>
              <p:cNvSpPr>
                <a:spLocks noChangeShapeType="1"/>
              </p:cNvSpPr>
              <p:nvPr/>
            </p:nvSpPr>
            <p:spPr bwMode="auto">
              <a:xfrm flipV="1">
                <a:off x="2905"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3" name="Line 2633"/>
              <p:cNvSpPr>
                <a:spLocks noChangeShapeType="1"/>
              </p:cNvSpPr>
              <p:nvPr/>
            </p:nvSpPr>
            <p:spPr bwMode="auto">
              <a:xfrm flipV="1">
                <a:off x="290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4" name="Line 2634"/>
              <p:cNvSpPr>
                <a:spLocks noChangeShapeType="1"/>
              </p:cNvSpPr>
              <p:nvPr/>
            </p:nvSpPr>
            <p:spPr bwMode="auto">
              <a:xfrm flipV="1">
                <a:off x="290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5" name="Line 2635"/>
              <p:cNvSpPr>
                <a:spLocks noChangeShapeType="1"/>
              </p:cNvSpPr>
              <p:nvPr/>
            </p:nvSpPr>
            <p:spPr bwMode="auto">
              <a:xfrm flipV="1">
                <a:off x="290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6" name="Line 2636"/>
              <p:cNvSpPr>
                <a:spLocks noChangeShapeType="1"/>
              </p:cNvSpPr>
              <p:nvPr/>
            </p:nvSpPr>
            <p:spPr bwMode="auto">
              <a:xfrm flipV="1">
                <a:off x="291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7" name="Line 2637"/>
              <p:cNvSpPr>
                <a:spLocks noChangeShapeType="1"/>
              </p:cNvSpPr>
              <p:nvPr/>
            </p:nvSpPr>
            <p:spPr bwMode="auto">
              <a:xfrm flipV="1">
                <a:off x="291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8" name="Line 2638"/>
              <p:cNvSpPr>
                <a:spLocks noChangeShapeType="1"/>
              </p:cNvSpPr>
              <p:nvPr/>
            </p:nvSpPr>
            <p:spPr bwMode="auto">
              <a:xfrm flipV="1">
                <a:off x="291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59" name="Line 2639"/>
              <p:cNvSpPr>
                <a:spLocks noChangeShapeType="1"/>
              </p:cNvSpPr>
              <p:nvPr/>
            </p:nvSpPr>
            <p:spPr bwMode="auto">
              <a:xfrm flipV="1">
                <a:off x="291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0" name="Line 2640"/>
              <p:cNvSpPr>
                <a:spLocks noChangeShapeType="1"/>
              </p:cNvSpPr>
              <p:nvPr/>
            </p:nvSpPr>
            <p:spPr bwMode="auto">
              <a:xfrm flipV="1">
                <a:off x="2915"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1" name="Line 2641"/>
              <p:cNvSpPr>
                <a:spLocks noChangeShapeType="1"/>
              </p:cNvSpPr>
              <p:nvPr/>
            </p:nvSpPr>
            <p:spPr bwMode="auto">
              <a:xfrm flipV="1">
                <a:off x="291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2" name="Line 2642"/>
              <p:cNvSpPr>
                <a:spLocks noChangeShapeType="1"/>
              </p:cNvSpPr>
              <p:nvPr/>
            </p:nvSpPr>
            <p:spPr bwMode="auto">
              <a:xfrm flipV="1">
                <a:off x="2915"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3" name="Line 2643"/>
              <p:cNvSpPr>
                <a:spLocks noChangeShapeType="1"/>
              </p:cNvSpPr>
              <p:nvPr/>
            </p:nvSpPr>
            <p:spPr bwMode="auto">
              <a:xfrm flipV="1">
                <a:off x="291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4" name="Line 2644"/>
              <p:cNvSpPr>
                <a:spLocks noChangeShapeType="1"/>
              </p:cNvSpPr>
              <p:nvPr/>
            </p:nvSpPr>
            <p:spPr bwMode="auto">
              <a:xfrm flipV="1">
                <a:off x="291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5" name="Line 2645"/>
              <p:cNvSpPr>
                <a:spLocks noChangeShapeType="1"/>
              </p:cNvSpPr>
              <p:nvPr/>
            </p:nvSpPr>
            <p:spPr bwMode="auto">
              <a:xfrm flipV="1">
                <a:off x="291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6" name="Line 2646"/>
              <p:cNvSpPr>
                <a:spLocks noChangeShapeType="1"/>
              </p:cNvSpPr>
              <p:nvPr/>
            </p:nvSpPr>
            <p:spPr bwMode="auto">
              <a:xfrm flipV="1">
                <a:off x="291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7" name="Line 2647"/>
              <p:cNvSpPr>
                <a:spLocks noChangeShapeType="1"/>
              </p:cNvSpPr>
              <p:nvPr/>
            </p:nvSpPr>
            <p:spPr bwMode="auto">
              <a:xfrm flipV="1">
                <a:off x="29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8" name="Line 2648"/>
              <p:cNvSpPr>
                <a:spLocks noChangeShapeType="1"/>
              </p:cNvSpPr>
              <p:nvPr/>
            </p:nvSpPr>
            <p:spPr bwMode="auto">
              <a:xfrm flipV="1">
                <a:off x="292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69" name="Line 2649"/>
              <p:cNvSpPr>
                <a:spLocks noChangeShapeType="1"/>
              </p:cNvSpPr>
              <p:nvPr/>
            </p:nvSpPr>
            <p:spPr bwMode="auto">
              <a:xfrm flipV="1">
                <a:off x="292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0" name="Line 2650"/>
              <p:cNvSpPr>
                <a:spLocks noChangeShapeType="1"/>
              </p:cNvSpPr>
              <p:nvPr/>
            </p:nvSpPr>
            <p:spPr bwMode="auto">
              <a:xfrm flipV="1">
                <a:off x="2925"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1" name="Line 2651"/>
              <p:cNvSpPr>
                <a:spLocks noChangeShapeType="1"/>
              </p:cNvSpPr>
              <p:nvPr/>
            </p:nvSpPr>
            <p:spPr bwMode="auto">
              <a:xfrm flipV="1">
                <a:off x="292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2" name="Line 2652"/>
              <p:cNvSpPr>
                <a:spLocks noChangeShapeType="1"/>
              </p:cNvSpPr>
              <p:nvPr/>
            </p:nvSpPr>
            <p:spPr bwMode="auto">
              <a:xfrm flipV="1">
                <a:off x="292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3" name="Line 2653"/>
              <p:cNvSpPr>
                <a:spLocks noChangeShapeType="1"/>
              </p:cNvSpPr>
              <p:nvPr/>
            </p:nvSpPr>
            <p:spPr bwMode="auto">
              <a:xfrm flipV="1">
                <a:off x="292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4" name="Line 2654"/>
              <p:cNvSpPr>
                <a:spLocks noChangeShapeType="1"/>
              </p:cNvSpPr>
              <p:nvPr/>
            </p:nvSpPr>
            <p:spPr bwMode="auto">
              <a:xfrm flipV="1">
                <a:off x="2928"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5" name="Line 2655"/>
              <p:cNvSpPr>
                <a:spLocks noChangeShapeType="1"/>
              </p:cNvSpPr>
              <p:nvPr/>
            </p:nvSpPr>
            <p:spPr bwMode="auto">
              <a:xfrm flipV="1">
                <a:off x="292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6" name="Line 2656"/>
              <p:cNvSpPr>
                <a:spLocks noChangeShapeType="1"/>
              </p:cNvSpPr>
              <p:nvPr/>
            </p:nvSpPr>
            <p:spPr bwMode="auto">
              <a:xfrm flipV="1">
                <a:off x="292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7" name="Line 2657"/>
              <p:cNvSpPr>
                <a:spLocks noChangeShapeType="1"/>
              </p:cNvSpPr>
              <p:nvPr/>
            </p:nvSpPr>
            <p:spPr bwMode="auto">
              <a:xfrm flipV="1">
                <a:off x="293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8" name="Line 2658"/>
              <p:cNvSpPr>
                <a:spLocks noChangeShapeType="1"/>
              </p:cNvSpPr>
              <p:nvPr/>
            </p:nvSpPr>
            <p:spPr bwMode="auto">
              <a:xfrm flipV="1">
                <a:off x="293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79" name="Line 2659"/>
              <p:cNvSpPr>
                <a:spLocks noChangeShapeType="1"/>
              </p:cNvSpPr>
              <p:nvPr/>
            </p:nvSpPr>
            <p:spPr bwMode="auto">
              <a:xfrm flipV="1">
                <a:off x="293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0" name="Line 2660"/>
              <p:cNvSpPr>
                <a:spLocks noChangeShapeType="1"/>
              </p:cNvSpPr>
              <p:nvPr/>
            </p:nvSpPr>
            <p:spPr bwMode="auto">
              <a:xfrm flipV="1">
                <a:off x="293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1" name="Line 2661"/>
              <p:cNvSpPr>
                <a:spLocks noChangeShapeType="1"/>
              </p:cNvSpPr>
              <p:nvPr/>
            </p:nvSpPr>
            <p:spPr bwMode="auto">
              <a:xfrm flipV="1">
                <a:off x="293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2" name="Line 2662"/>
              <p:cNvSpPr>
                <a:spLocks noChangeShapeType="1"/>
              </p:cNvSpPr>
              <p:nvPr/>
            </p:nvSpPr>
            <p:spPr bwMode="auto">
              <a:xfrm flipV="1">
                <a:off x="2935"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3" name="Line 2663"/>
              <p:cNvSpPr>
                <a:spLocks noChangeShapeType="1"/>
              </p:cNvSpPr>
              <p:nvPr/>
            </p:nvSpPr>
            <p:spPr bwMode="auto">
              <a:xfrm flipV="1">
                <a:off x="293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4" name="Line 2664"/>
              <p:cNvSpPr>
                <a:spLocks noChangeShapeType="1"/>
              </p:cNvSpPr>
              <p:nvPr/>
            </p:nvSpPr>
            <p:spPr bwMode="auto">
              <a:xfrm flipV="1">
                <a:off x="293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5" name="Line 2665"/>
              <p:cNvSpPr>
                <a:spLocks noChangeShapeType="1"/>
              </p:cNvSpPr>
              <p:nvPr/>
            </p:nvSpPr>
            <p:spPr bwMode="auto">
              <a:xfrm flipV="1">
                <a:off x="293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6" name="Line 2666"/>
              <p:cNvSpPr>
                <a:spLocks noChangeShapeType="1"/>
              </p:cNvSpPr>
              <p:nvPr/>
            </p:nvSpPr>
            <p:spPr bwMode="auto">
              <a:xfrm flipV="1">
                <a:off x="293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7" name="Line 2667"/>
              <p:cNvSpPr>
                <a:spLocks noChangeShapeType="1"/>
              </p:cNvSpPr>
              <p:nvPr/>
            </p:nvSpPr>
            <p:spPr bwMode="auto">
              <a:xfrm flipV="1">
                <a:off x="2938"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8" name="Line 2668"/>
              <p:cNvSpPr>
                <a:spLocks noChangeShapeType="1"/>
              </p:cNvSpPr>
              <p:nvPr/>
            </p:nvSpPr>
            <p:spPr bwMode="auto">
              <a:xfrm flipV="1">
                <a:off x="294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89" name="Line 2669"/>
              <p:cNvSpPr>
                <a:spLocks noChangeShapeType="1"/>
              </p:cNvSpPr>
              <p:nvPr/>
            </p:nvSpPr>
            <p:spPr bwMode="auto">
              <a:xfrm flipV="1">
                <a:off x="294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0" name="Line 2670"/>
              <p:cNvSpPr>
                <a:spLocks noChangeShapeType="1"/>
              </p:cNvSpPr>
              <p:nvPr/>
            </p:nvSpPr>
            <p:spPr bwMode="auto">
              <a:xfrm flipV="1">
                <a:off x="29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1" name="Line 2671"/>
              <p:cNvSpPr>
                <a:spLocks noChangeShapeType="1"/>
              </p:cNvSpPr>
              <p:nvPr/>
            </p:nvSpPr>
            <p:spPr bwMode="auto">
              <a:xfrm flipV="1">
                <a:off x="2945"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2" name="Line 2672"/>
              <p:cNvSpPr>
                <a:spLocks noChangeShapeType="1"/>
              </p:cNvSpPr>
              <p:nvPr/>
            </p:nvSpPr>
            <p:spPr bwMode="auto">
              <a:xfrm flipV="1">
                <a:off x="2945"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3" name="Line 2673"/>
              <p:cNvSpPr>
                <a:spLocks noChangeShapeType="1"/>
              </p:cNvSpPr>
              <p:nvPr/>
            </p:nvSpPr>
            <p:spPr bwMode="auto">
              <a:xfrm flipV="1">
                <a:off x="294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4" name="Line 2674"/>
              <p:cNvSpPr>
                <a:spLocks noChangeShapeType="1"/>
              </p:cNvSpPr>
              <p:nvPr/>
            </p:nvSpPr>
            <p:spPr bwMode="auto">
              <a:xfrm flipV="1">
                <a:off x="294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5" name="Line 2675"/>
              <p:cNvSpPr>
                <a:spLocks noChangeShapeType="1"/>
              </p:cNvSpPr>
              <p:nvPr/>
            </p:nvSpPr>
            <p:spPr bwMode="auto">
              <a:xfrm flipV="1">
                <a:off x="294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6" name="Line 2676"/>
              <p:cNvSpPr>
                <a:spLocks noChangeShapeType="1"/>
              </p:cNvSpPr>
              <p:nvPr/>
            </p:nvSpPr>
            <p:spPr bwMode="auto">
              <a:xfrm flipV="1">
                <a:off x="294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7" name="Line 2677"/>
              <p:cNvSpPr>
                <a:spLocks noChangeShapeType="1"/>
              </p:cNvSpPr>
              <p:nvPr/>
            </p:nvSpPr>
            <p:spPr bwMode="auto">
              <a:xfrm flipV="1">
                <a:off x="294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8" name="Line 2678"/>
              <p:cNvSpPr>
                <a:spLocks noChangeShapeType="1"/>
              </p:cNvSpPr>
              <p:nvPr/>
            </p:nvSpPr>
            <p:spPr bwMode="auto">
              <a:xfrm flipV="1">
                <a:off x="295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199" name="Line 2679"/>
              <p:cNvSpPr>
                <a:spLocks noChangeShapeType="1"/>
              </p:cNvSpPr>
              <p:nvPr/>
            </p:nvSpPr>
            <p:spPr bwMode="auto">
              <a:xfrm flipV="1">
                <a:off x="295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0" name="Line 2680"/>
              <p:cNvSpPr>
                <a:spLocks noChangeShapeType="1"/>
              </p:cNvSpPr>
              <p:nvPr/>
            </p:nvSpPr>
            <p:spPr bwMode="auto">
              <a:xfrm flipV="1">
                <a:off x="295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1" name="Line 2681"/>
              <p:cNvSpPr>
                <a:spLocks noChangeShapeType="1"/>
              </p:cNvSpPr>
              <p:nvPr/>
            </p:nvSpPr>
            <p:spPr bwMode="auto">
              <a:xfrm>
                <a:off x="2945" y="726"/>
                <a:ext cx="17"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2" name="Line 2682"/>
              <p:cNvSpPr>
                <a:spLocks noChangeShapeType="1"/>
              </p:cNvSpPr>
              <p:nvPr/>
            </p:nvSpPr>
            <p:spPr bwMode="auto">
              <a:xfrm flipV="1">
                <a:off x="295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3" name="Line 2683"/>
              <p:cNvSpPr>
                <a:spLocks noChangeShapeType="1"/>
              </p:cNvSpPr>
              <p:nvPr/>
            </p:nvSpPr>
            <p:spPr bwMode="auto">
              <a:xfrm flipV="1">
                <a:off x="29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4" name="Line 2684"/>
              <p:cNvSpPr>
                <a:spLocks noChangeShapeType="1"/>
              </p:cNvSpPr>
              <p:nvPr/>
            </p:nvSpPr>
            <p:spPr bwMode="auto">
              <a:xfrm flipV="1">
                <a:off x="295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5" name="Line 2685"/>
              <p:cNvSpPr>
                <a:spLocks noChangeShapeType="1"/>
              </p:cNvSpPr>
              <p:nvPr/>
            </p:nvSpPr>
            <p:spPr bwMode="auto">
              <a:xfrm>
                <a:off x="2952" y="689"/>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6" name="Line 2686"/>
              <p:cNvSpPr>
                <a:spLocks noChangeShapeType="1"/>
              </p:cNvSpPr>
              <p:nvPr/>
            </p:nvSpPr>
            <p:spPr bwMode="auto">
              <a:xfrm flipV="1">
                <a:off x="295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7" name="Line 2687"/>
              <p:cNvSpPr>
                <a:spLocks noChangeShapeType="1"/>
              </p:cNvSpPr>
              <p:nvPr/>
            </p:nvSpPr>
            <p:spPr bwMode="auto">
              <a:xfrm flipV="1">
                <a:off x="2958"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8" name="Line 2688"/>
              <p:cNvSpPr>
                <a:spLocks noChangeShapeType="1"/>
              </p:cNvSpPr>
              <p:nvPr/>
            </p:nvSpPr>
            <p:spPr bwMode="auto">
              <a:xfrm flipV="1">
                <a:off x="296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09" name="Line 2689"/>
              <p:cNvSpPr>
                <a:spLocks noChangeShapeType="1"/>
              </p:cNvSpPr>
              <p:nvPr/>
            </p:nvSpPr>
            <p:spPr bwMode="auto">
              <a:xfrm flipV="1">
                <a:off x="2962"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0" name="Line 2690"/>
              <p:cNvSpPr>
                <a:spLocks noChangeShapeType="1"/>
              </p:cNvSpPr>
              <p:nvPr/>
            </p:nvSpPr>
            <p:spPr bwMode="auto">
              <a:xfrm>
                <a:off x="2958" y="702"/>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1" name="Line 2691"/>
              <p:cNvSpPr>
                <a:spLocks noChangeShapeType="1"/>
              </p:cNvSpPr>
              <p:nvPr/>
            </p:nvSpPr>
            <p:spPr bwMode="auto">
              <a:xfrm flipV="1">
                <a:off x="296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2" name="Line 2692"/>
              <p:cNvSpPr>
                <a:spLocks noChangeShapeType="1"/>
              </p:cNvSpPr>
              <p:nvPr/>
            </p:nvSpPr>
            <p:spPr bwMode="auto">
              <a:xfrm flipV="1">
                <a:off x="296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3" name="Line 2693"/>
              <p:cNvSpPr>
                <a:spLocks noChangeShapeType="1"/>
              </p:cNvSpPr>
              <p:nvPr/>
            </p:nvSpPr>
            <p:spPr bwMode="auto">
              <a:xfrm flipV="1">
                <a:off x="296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4" name="Line 2694"/>
              <p:cNvSpPr>
                <a:spLocks noChangeShapeType="1"/>
              </p:cNvSpPr>
              <p:nvPr/>
            </p:nvSpPr>
            <p:spPr bwMode="auto">
              <a:xfrm flipV="1">
                <a:off x="296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5" name="Line 2695"/>
              <p:cNvSpPr>
                <a:spLocks noChangeShapeType="1"/>
              </p:cNvSpPr>
              <p:nvPr/>
            </p:nvSpPr>
            <p:spPr bwMode="auto">
              <a:xfrm flipV="1">
                <a:off x="296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6" name="Line 2696"/>
              <p:cNvSpPr>
                <a:spLocks noChangeShapeType="1"/>
              </p:cNvSpPr>
              <p:nvPr/>
            </p:nvSpPr>
            <p:spPr bwMode="auto">
              <a:xfrm flipV="1">
                <a:off x="296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7" name="Line 2697"/>
              <p:cNvSpPr>
                <a:spLocks noChangeShapeType="1"/>
              </p:cNvSpPr>
              <p:nvPr/>
            </p:nvSpPr>
            <p:spPr bwMode="auto">
              <a:xfrm flipV="1">
                <a:off x="29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8" name="Line 2698"/>
              <p:cNvSpPr>
                <a:spLocks noChangeShapeType="1"/>
              </p:cNvSpPr>
              <p:nvPr/>
            </p:nvSpPr>
            <p:spPr bwMode="auto">
              <a:xfrm flipV="1">
                <a:off x="29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19" name="Line 2699"/>
              <p:cNvSpPr>
                <a:spLocks noChangeShapeType="1"/>
              </p:cNvSpPr>
              <p:nvPr/>
            </p:nvSpPr>
            <p:spPr bwMode="auto">
              <a:xfrm flipV="1">
                <a:off x="297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0" name="Line 2700"/>
              <p:cNvSpPr>
                <a:spLocks noChangeShapeType="1"/>
              </p:cNvSpPr>
              <p:nvPr/>
            </p:nvSpPr>
            <p:spPr bwMode="auto">
              <a:xfrm flipV="1">
                <a:off x="297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1" name="Line 2701"/>
              <p:cNvSpPr>
                <a:spLocks noChangeShapeType="1"/>
              </p:cNvSpPr>
              <p:nvPr/>
            </p:nvSpPr>
            <p:spPr bwMode="auto">
              <a:xfrm flipV="1">
                <a:off x="2975"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2" name="Line 2702"/>
              <p:cNvSpPr>
                <a:spLocks noChangeShapeType="1"/>
              </p:cNvSpPr>
              <p:nvPr/>
            </p:nvSpPr>
            <p:spPr bwMode="auto">
              <a:xfrm flipV="1">
                <a:off x="2975"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3" name="Line 2703"/>
              <p:cNvSpPr>
                <a:spLocks noChangeShapeType="1"/>
              </p:cNvSpPr>
              <p:nvPr/>
            </p:nvSpPr>
            <p:spPr bwMode="auto">
              <a:xfrm flipV="1">
                <a:off x="2975"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4" name="Line 2704"/>
              <p:cNvSpPr>
                <a:spLocks noChangeShapeType="1"/>
              </p:cNvSpPr>
              <p:nvPr/>
            </p:nvSpPr>
            <p:spPr bwMode="auto">
              <a:xfrm flipV="1">
                <a:off x="297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5" name="Line 2705"/>
              <p:cNvSpPr>
                <a:spLocks noChangeShapeType="1"/>
              </p:cNvSpPr>
              <p:nvPr/>
            </p:nvSpPr>
            <p:spPr bwMode="auto">
              <a:xfrm flipV="1">
                <a:off x="297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6" name="Line 2706"/>
              <p:cNvSpPr>
                <a:spLocks noChangeShapeType="1"/>
              </p:cNvSpPr>
              <p:nvPr/>
            </p:nvSpPr>
            <p:spPr bwMode="auto">
              <a:xfrm flipV="1">
                <a:off x="297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7" name="Line 2707"/>
              <p:cNvSpPr>
                <a:spLocks noChangeShapeType="1"/>
              </p:cNvSpPr>
              <p:nvPr/>
            </p:nvSpPr>
            <p:spPr bwMode="auto">
              <a:xfrm flipV="1">
                <a:off x="2978"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8" name="Line 2708"/>
              <p:cNvSpPr>
                <a:spLocks noChangeShapeType="1"/>
              </p:cNvSpPr>
              <p:nvPr/>
            </p:nvSpPr>
            <p:spPr bwMode="auto">
              <a:xfrm flipV="1">
                <a:off x="298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29" name="Line 2709"/>
              <p:cNvSpPr>
                <a:spLocks noChangeShapeType="1"/>
              </p:cNvSpPr>
              <p:nvPr/>
            </p:nvSpPr>
            <p:spPr bwMode="auto">
              <a:xfrm flipV="1">
                <a:off x="2982"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0" name="Line 2710"/>
              <p:cNvSpPr>
                <a:spLocks noChangeShapeType="1"/>
              </p:cNvSpPr>
              <p:nvPr/>
            </p:nvSpPr>
            <p:spPr bwMode="auto">
              <a:xfrm flipV="1">
                <a:off x="298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1" name="Line 2711"/>
              <p:cNvSpPr>
                <a:spLocks noChangeShapeType="1"/>
              </p:cNvSpPr>
              <p:nvPr/>
            </p:nvSpPr>
            <p:spPr bwMode="auto">
              <a:xfrm flipV="1">
                <a:off x="298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2" name="Line 2712"/>
              <p:cNvSpPr>
                <a:spLocks noChangeShapeType="1"/>
              </p:cNvSpPr>
              <p:nvPr/>
            </p:nvSpPr>
            <p:spPr bwMode="auto">
              <a:xfrm flipV="1">
                <a:off x="298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3" name="Line 2713"/>
              <p:cNvSpPr>
                <a:spLocks noChangeShapeType="1"/>
              </p:cNvSpPr>
              <p:nvPr/>
            </p:nvSpPr>
            <p:spPr bwMode="auto">
              <a:xfrm flipV="1">
                <a:off x="298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4" name="Line 2714"/>
              <p:cNvSpPr>
                <a:spLocks noChangeShapeType="1"/>
              </p:cNvSpPr>
              <p:nvPr/>
            </p:nvSpPr>
            <p:spPr bwMode="auto">
              <a:xfrm flipV="1">
                <a:off x="2985"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5" name="Line 2715"/>
              <p:cNvSpPr>
                <a:spLocks noChangeShapeType="1"/>
              </p:cNvSpPr>
              <p:nvPr/>
            </p:nvSpPr>
            <p:spPr bwMode="auto">
              <a:xfrm flipV="1">
                <a:off x="2988"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6" name="Line 2716"/>
              <p:cNvSpPr>
                <a:spLocks noChangeShapeType="1"/>
              </p:cNvSpPr>
              <p:nvPr/>
            </p:nvSpPr>
            <p:spPr bwMode="auto">
              <a:xfrm flipV="1">
                <a:off x="298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7" name="Line 2717"/>
              <p:cNvSpPr>
                <a:spLocks noChangeShapeType="1"/>
              </p:cNvSpPr>
              <p:nvPr/>
            </p:nvSpPr>
            <p:spPr bwMode="auto">
              <a:xfrm flipV="1">
                <a:off x="298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8" name="Line 2718"/>
              <p:cNvSpPr>
                <a:spLocks noChangeShapeType="1"/>
              </p:cNvSpPr>
              <p:nvPr/>
            </p:nvSpPr>
            <p:spPr bwMode="auto">
              <a:xfrm flipV="1">
                <a:off x="2992"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39" name="Line 2719"/>
              <p:cNvSpPr>
                <a:spLocks noChangeShapeType="1"/>
              </p:cNvSpPr>
              <p:nvPr/>
            </p:nvSpPr>
            <p:spPr bwMode="auto">
              <a:xfrm flipV="1">
                <a:off x="299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0" name="Line 2720"/>
              <p:cNvSpPr>
                <a:spLocks noChangeShapeType="1"/>
              </p:cNvSpPr>
              <p:nvPr/>
            </p:nvSpPr>
            <p:spPr bwMode="auto">
              <a:xfrm flipV="1">
                <a:off x="299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1" name="Line 2721"/>
              <p:cNvSpPr>
                <a:spLocks noChangeShapeType="1"/>
              </p:cNvSpPr>
              <p:nvPr/>
            </p:nvSpPr>
            <p:spPr bwMode="auto">
              <a:xfrm flipV="1">
                <a:off x="299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2" name="Line 2722"/>
              <p:cNvSpPr>
                <a:spLocks noChangeShapeType="1"/>
              </p:cNvSpPr>
              <p:nvPr/>
            </p:nvSpPr>
            <p:spPr bwMode="auto">
              <a:xfrm flipV="1">
                <a:off x="299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3" name="Line 2723"/>
              <p:cNvSpPr>
                <a:spLocks noChangeShapeType="1"/>
              </p:cNvSpPr>
              <p:nvPr/>
            </p:nvSpPr>
            <p:spPr bwMode="auto">
              <a:xfrm flipV="1">
                <a:off x="2995"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4" name="Line 2724"/>
              <p:cNvSpPr>
                <a:spLocks noChangeShapeType="1"/>
              </p:cNvSpPr>
              <p:nvPr/>
            </p:nvSpPr>
            <p:spPr bwMode="auto">
              <a:xfrm flipV="1">
                <a:off x="299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5" name="Line 2725"/>
              <p:cNvSpPr>
                <a:spLocks noChangeShapeType="1"/>
              </p:cNvSpPr>
              <p:nvPr/>
            </p:nvSpPr>
            <p:spPr bwMode="auto">
              <a:xfrm flipV="1">
                <a:off x="299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6" name="Line 2726"/>
              <p:cNvSpPr>
                <a:spLocks noChangeShapeType="1"/>
              </p:cNvSpPr>
              <p:nvPr/>
            </p:nvSpPr>
            <p:spPr bwMode="auto">
              <a:xfrm flipV="1">
                <a:off x="2998"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7" name="Line 2727"/>
              <p:cNvSpPr>
                <a:spLocks noChangeShapeType="1"/>
              </p:cNvSpPr>
              <p:nvPr/>
            </p:nvSpPr>
            <p:spPr bwMode="auto">
              <a:xfrm flipV="1">
                <a:off x="299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8" name="Line 2728"/>
              <p:cNvSpPr>
                <a:spLocks noChangeShapeType="1"/>
              </p:cNvSpPr>
              <p:nvPr/>
            </p:nvSpPr>
            <p:spPr bwMode="auto">
              <a:xfrm flipV="1">
                <a:off x="2998"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49" name="Line 2729"/>
              <p:cNvSpPr>
                <a:spLocks noChangeShapeType="1"/>
              </p:cNvSpPr>
              <p:nvPr/>
            </p:nvSpPr>
            <p:spPr bwMode="auto">
              <a:xfrm flipV="1">
                <a:off x="3002"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0" name="Line 2730"/>
              <p:cNvSpPr>
                <a:spLocks noChangeShapeType="1"/>
              </p:cNvSpPr>
              <p:nvPr/>
            </p:nvSpPr>
            <p:spPr bwMode="auto">
              <a:xfrm flipV="1">
                <a:off x="300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1" name="Line 2731"/>
              <p:cNvSpPr>
                <a:spLocks noChangeShapeType="1"/>
              </p:cNvSpPr>
              <p:nvPr/>
            </p:nvSpPr>
            <p:spPr bwMode="auto">
              <a:xfrm flipV="1">
                <a:off x="300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2" name="Line 2732"/>
              <p:cNvSpPr>
                <a:spLocks noChangeShapeType="1"/>
              </p:cNvSpPr>
              <p:nvPr/>
            </p:nvSpPr>
            <p:spPr bwMode="auto">
              <a:xfrm flipV="1">
                <a:off x="300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3" name="Line 2733"/>
              <p:cNvSpPr>
                <a:spLocks noChangeShapeType="1"/>
              </p:cNvSpPr>
              <p:nvPr/>
            </p:nvSpPr>
            <p:spPr bwMode="auto">
              <a:xfrm flipV="1">
                <a:off x="300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4" name="Line 2734"/>
              <p:cNvSpPr>
                <a:spLocks noChangeShapeType="1"/>
              </p:cNvSpPr>
              <p:nvPr/>
            </p:nvSpPr>
            <p:spPr bwMode="auto">
              <a:xfrm flipV="1">
                <a:off x="300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5" name="Line 2735"/>
              <p:cNvSpPr>
                <a:spLocks noChangeShapeType="1"/>
              </p:cNvSpPr>
              <p:nvPr/>
            </p:nvSpPr>
            <p:spPr bwMode="auto">
              <a:xfrm flipV="1">
                <a:off x="300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6" name="Line 2736"/>
              <p:cNvSpPr>
                <a:spLocks noChangeShapeType="1"/>
              </p:cNvSpPr>
              <p:nvPr/>
            </p:nvSpPr>
            <p:spPr bwMode="auto">
              <a:xfrm flipV="1">
                <a:off x="3008"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7" name="Line 2737"/>
              <p:cNvSpPr>
                <a:spLocks noChangeShapeType="1"/>
              </p:cNvSpPr>
              <p:nvPr/>
            </p:nvSpPr>
            <p:spPr bwMode="auto">
              <a:xfrm flipV="1">
                <a:off x="3008"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8" name="Line 2738"/>
              <p:cNvSpPr>
                <a:spLocks noChangeShapeType="1"/>
              </p:cNvSpPr>
              <p:nvPr/>
            </p:nvSpPr>
            <p:spPr bwMode="auto">
              <a:xfrm flipV="1">
                <a:off x="3008"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59" name="Line 2739"/>
              <p:cNvSpPr>
                <a:spLocks noChangeShapeType="1"/>
              </p:cNvSpPr>
              <p:nvPr/>
            </p:nvSpPr>
            <p:spPr bwMode="auto">
              <a:xfrm flipV="1">
                <a:off x="301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0" name="Line 2740"/>
              <p:cNvSpPr>
                <a:spLocks noChangeShapeType="1"/>
              </p:cNvSpPr>
              <p:nvPr/>
            </p:nvSpPr>
            <p:spPr bwMode="auto">
              <a:xfrm flipV="1">
                <a:off x="301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1" name="Line 2741"/>
              <p:cNvSpPr>
                <a:spLocks noChangeShapeType="1"/>
              </p:cNvSpPr>
              <p:nvPr/>
            </p:nvSpPr>
            <p:spPr bwMode="auto">
              <a:xfrm flipV="1">
                <a:off x="3012"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2" name="Line 2742"/>
              <p:cNvSpPr>
                <a:spLocks noChangeShapeType="1"/>
              </p:cNvSpPr>
              <p:nvPr/>
            </p:nvSpPr>
            <p:spPr bwMode="auto">
              <a:xfrm flipV="1">
                <a:off x="3012"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3" name="Line 2743"/>
              <p:cNvSpPr>
                <a:spLocks noChangeShapeType="1"/>
              </p:cNvSpPr>
              <p:nvPr/>
            </p:nvSpPr>
            <p:spPr bwMode="auto">
              <a:xfrm flipV="1">
                <a:off x="301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4" name="Line 2744"/>
              <p:cNvSpPr>
                <a:spLocks noChangeShapeType="1"/>
              </p:cNvSpPr>
              <p:nvPr/>
            </p:nvSpPr>
            <p:spPr bwMode="auto">
              <a:xfrm flipV="1">
                <a:off x="301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5" name="Line 2745"/>
              <p:cNvSpPr>
                <a:spLocks noChangeShapeType="1"/>
              </p:cNvSpPr>
              <p:nvPr/>
            </p:nvSpPr>
            <p:spPr bwMode="auto">
              <a:xfrm flipV="1">
                <a:off x="301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6" name="Line 2746"/>
              <p:cNvSpPr>
                <a:spLocks noChangeShapeType="1"/>
              </p:cNvSpPr>
              <p:nvPr/>
            </p:nvSpPr>
            <p:spPr bwMode="auto">
              <a:xfrm flipV="1">
                <a:off x="3018"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7" name="Line 2747"/>
              <p:cNvSpPr>
                <a:spLocks noChangeShapeType="1"/>
              </p:cNvSpPr>
              <p:nvPr/>
            </p:nvSpPr>
            <p:spPr bwMode="auto">
              <a:xfrm flipV="1">
                <a:off x="3018"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8" name="Line 2748"/>
              <p:cNvSpPr>
                <a:spLocks noChangeShapeType="1"/>
              </p:cNvSpPr>
              <p:nvPr/>
            </p:nvSpPr>
            <p:spPr bwMode="auto">
              <a:xfrm flipV="1">
                <a:off x="3018"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69" name="Line 2749"/>
              <p:cNvSpPr>
                <a:spLocks noChangeShapeType="1"/>
              </p:cNvSpPr>
              <p:nvPr/>
            </p:nvSpPr>
            <p:spPr bwMode="auto">
              <a:xfrm flipV="1">
                <a:off x="301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0" name="Line 2750"/>
              <p:cNvSpPr>
                <a:spLocks noChangeShapeType="1"/>
              </p:cNvSpPr>
              <p:nvPr/>
            </p:nvSpPr>
            <p:spPr bwMode="auto">
              <a:xfrm flipV="1">
                <a:off x="3022"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1" name="Line 2751"/>
              <p:cNvSpPr>
                <a:spLocks noChangeShapeType="1"/>
              </p:cNvSpPr>
              <p:nvPr/>
            </p:nvSpPr>
            <p:spPr bwMode="auto">
              <a:xfrm flipV="1">
                <a:off x="30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2" name="Line 2752"/>
              <p:cNvSpPr>
                <a:spLocks noChangeShapeType="1"/>
              </p:cNvSpPr>
              <p:nvPr/>
            </p:nvSpPr>
            <p:spPr bwMode="auto">
              <a:xfrm flipV="1">
                <a:off x="302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3" name="Line 2753"/>
              <p:cNvSpPr>
                <a:spLocks noChangeShapeType="1"/>
              </p:cNvSpPr>
              <p:nvPr/>
            </p:nvSpPr>
            <p:spPr bwMode="auto">
              <a:xfrm flipV="1">
                <a:off x="302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4" name="Line 2754"/>
              <p:cNvSpPr>
                <a:spLocks noChangeShapeType="1"/>
              </p:cNvSpPr>
              <p:nvPr/>
            </p:nvSpPr>
            <p:spPr bwMode="auto">
              <a:xfrm flipV="1">
                <a:off x="302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5" name="Line 2755"/>
              <p:cNvSpPr>
                <a:spLocks noChangeShapeType="1"/>
              </p:cNvSpPr>
              <p:nvPr/>
            </p:nvSpPr>
            <p:spPr bwMode="auto">
              <a:xfrm flipV="1">
                <a:off x="302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6" name="Line 2756"/>
              <p:cNvSpPr>
                <a:spLocks noChangeShapeType="1"/>
              </p:cNvSpPr>
              <p:nvPr/>
            </p:nvSpPr>
            <p:spPr bwMode="auto">
              <a:xfrm flipV="1">
                <a:off x="302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7" name="Line 2757"/>
              <p:cNvSpPr>
                <a:spLocks noChangeShapeType="1"/>
              </p:cNvSpPr>
              <p:nvPr/>
            </p:nvSpPr>
            <p:spPr bwMode="auto">
              <a:xfrm flipV="1">
                <a:off x="302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8" name="Line 2758"/>
              <p:cNvSpPr>
                <a:spLocks noChangeShapeType="1"/>
              </p:cNvSpPr>
              <p:nvPr/>
            </p:nvSpPr>
            <p:spPr bwMode="auto">
              <a:xfrm flipV="1">
                <a:off x="302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79" name="Line 2759"/>
              <p:cNvSpPr>
                <a:spLocks noChangeShapeType="1"/>
              </p:cNvSpPr>
              <p:nvPr/>
            </p:nvSpPr>
            <p:spPr bwMode="auto">
              <a:xfrm flipV="1">
                <a:off x="302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0" name="Line 2760"/>
              <p:cNvSpPr>
                <a:spLocks noChangeShapeType="1"/>
              </p:cNvSpPr>
              <p:nvPr/>
            </p:nvSpPr>
            <p:spPr bwMode="auto">
              <a:xfrm flipV="1">
                <a:off x="303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1" name="Line 2761"/>
              <p:cNvSpPr>
                <a:spLocks noChangeShapeType="1"/>
              </p:cNvSpPr>
              <p:nvPr/>
            </p:nvSpPr>
            <p:spPr bwMode="auto">
              <a:xfrm flipV="1">
                <a:off x="3032"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2" name="Line 2762"/>
              <p:cNvSpPr>
                <a:spLocks noChangeShapeType="1"/>
              </p:cNvSpPr>
              <p:nvPr/>
            </p:nvSpPr>
            <p:spPr bwMode="auto">
              <a:xfrm flipV="1">
                <a:off x="303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3" name="Line 2763"/>
              <p:cNvSpPr>
                <a:spLocks noChangeShapeType="1"/>
              </p:cNvSpPr>
              <p:nvPr/>
            </p:nvSpPr>
            <p:spPr bwMode="auto">
              <a:xfrm flipV="1">
                <a:off x="303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4" name="Line 2764"/>
              <p:cNvSpPr>
                <a:spLocks noChangeShapeType="1"/>
              </p:cNvSpPr>
              <p:nvPr/>
            </p:nvSpPr>
            <p:spPr bwMode="auto">
              <a:xfrm flipV="1">
                <a:off x="303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5" name="Line 2765"/>
              <p:cNvSpPr>
                <a:spLocks noChangeShapeType="1"/>
              </p:cNvSpPr>
              <p:nvPr/>
            </p:nvSpPr>
            <p:spPr bwMode="auto">
              <a:xfrm flipV="1">
                <a:off x="303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6" name="Line 2766"/>
              <p:cNvSpPr>
                <a:spLocks noChangeShapeType="1"/>
              </p:cNvSpPr>
              <p:nvPr/>
            </p:nvSpPr>
            <p:spPr bwMode="auto">
              <a:xfrm flipV="1">
                <a:off x="303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7" name="Line 2767"/>
              <p:cNvSpPr>
                <a:spLocks noChangeShapeType="1"/>
              </p:cNvSpPr>
              <p:nvPr/>
            </p:nvSpPr>
            <p:spPr bwMode="auto">
              <a:xfrm flipV="1">
                <a:off x="303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8" name="Line 2768"/>
              <p:cNvSpPr>
                <a:spLocks noChangeShapeType="1"/>
              </p:cNvSpPr>
              <p:nvPr/>
            </p:nvSpPr>
            <p:spPr bwMode="auto">
              <a:xfrm flipV="1">
                <a:off x="303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89" name="Line 2769"/>
              <p:cNvSpPr>
                <a:spLocks noChangeShapeType="1"/>
              </p:cNvSpPr>
              <p:nvPr/>
            </p:nvSpPr>
            <p:spPr bwMode="auto">
              <a:xfrm flipV="1">
                <a:off x="303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0" name="Line 2770"/>
              <p:cNvSpPr>
                <a:spLocks noChangeShapeType="1"/>
              </p:cNvSpPr>
              <p:nvPr/>
            </p:nvSpPr>
            <p:spPr bwMode="auto">
              <a:xfrm flipV="1">
                <a:off x="30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1" name="Line 2771"/>
              <p:cNvSpPr>
                <a:spLocks noChangeShapeType="1"/>
              </p:cNvSpPr>
              <p:nvPr/>
            </p:nvSpPr>
            <p:spPr bwMode="auto">
              <a:xfrm flipV="1">
                <a:off x="304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2" name="Line 2772"/>
              <p:cNvSpPr>
                <a:spLocks noChangeShapeType="1"/>
              </p:cNvSpPr>
              <p:nvPr/>
            </p:nvSpPr>
            <p:spPr bwMode="auto">
              <a:xfrm flipV="1">
                <a:off x="304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3" name="Line 2773"/>
              <p:cNvSpPr>
                <a:spLocks noChangeShapeType="1"/>
              </p:cNvSpPr>
              <p:nvPr/>
            </p:nvSpPr>
            <p:spPr bwMode="auto">
              <a:xfrm flipV="1">
                <a:off x="3045"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4" name="Line 2774"/>
              <p:cNvSpPr>
                <a:spLocks noChangeShapeType="1"/>
              </p:cNvSpPr>
              <p:nvPr/>
            </p:nvSpPr>
            <p:spPr bwMode="auto">
              <a:xfrm flipV="1">
                <a:off x="304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5" name="Line 2775"/>
              <p:cNvSpPr>
                <a:spLocks noChangeShapeType="1"/>
              </p:cNvSpPr>
              <p:nvPr/>
            </p:nvSpPr>
            <p:spPr bwMode="auto">
              <a:xfrm flipV="1">
                <a:off x="3045"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6" name="Line 2776"/>
              <p:cNvSpPr>
                <a:spLocks noChangeShapeType="1"/>
              </p:cNvSpPr>
              <p:nvPr/>
            </p:nvSpPr>
            <p:spPr bwMode="auto">
              <a:xfrm flipV="1">
                <a:off x="304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7" name="Line 2777"/>
              <p:cNvSpPr>
                <a:spLocks noChangeShapeType="1"/>
              </p:cNvSpPr>
              <p:nvPr/>
            </p:nvSpPr>
            <p:spPr bwMode="auto">
              <a:xfrm flipV="1">
                <a:off x="304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8" name="Line 2778"/>
              <p:cNvSpPr>
                <a:spLocks noChangeShapeType="1"/>
              </p:cNvSpPr>
              <p:nvPr/>
            </p:nvSpPr>
            <p:spPr bwMode="auto">
              <a:xfrm flipV="1">
                <a:off x="304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299" name="Line 2779"/>
              <p:cNvSpPr>
                <a:spLocks noChangeShapeType="1"/>
              </p:cNvSpPr>
              <p:nvPr/>
            </p:nvSpPr>
            <p:spPr bwMode="auto">
              <a:xfrm flipV="1">
                <a:off x="305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0" name="Line 2780"/>
              <p:cNvSpPr>
                <a:spLocks noChangeShapeType="1"/>
              </p:cNvSpPr>
              <p:nvPr/>
            </p:nvSpPr>
            <p:spPr bwMode="auto">
              <a:xfrm flipV="1">
                <a:off x="305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1" name="Line 2781"/>
              <p:cNvSpPr>
                <a:spLocks noChangeShapeType="1"/>
              </p:cNvSpPr>
              <p:nvPr/>
            </p:nvSpPr>
            <p:spPr bwMode="auto">
              <a:xfrm flipV="1">
                <a:off x="305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2" name="Line 2782"/>
              <p:cNvSpPr>
                <a:spLocks noChangeShapeType="1"/>
              </p:cNvSpPr>
              <p:nvPr/>
            </p:nvSpPr>
            <p:spPr bwMode="auto">
              <a:xfrm flipV="1">
                <a:off x="305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3" name="Line 2783"/>
              <p:cNvSpPr>
                <a:spLocks noChangeShapeType="1"/>
              </p:cNvSpPr>
              <p:nvPr/>
            </p:nvSpPr>
            <p:spPr bwMode="auto">
              <a:xfrm flipV="1">
                <a:off x="3055"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4" name="Line 2784"/>
              <p:cNvSpPr>
                <a:spLocks noChangeShapeType="1"/>
              </p:cNvSpPr>
              <p:nvPr/>
            </p:nvSpPr>
            <p:spPr bwMode="auto">
              <a:xfrm flipV="1">
                <a:off x="305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5" name="Line 2785"/>
              <p:cNvSpPr>
                <a:spLocks noChangeShapeType="1"/>
              </p:cNvSpPr>
              <p:nvPr/>
            </p:nvSpPr>
            <p:spPr bwMode="auto">
              <a:xfrm flipV="1">
                <a:off x="305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6" name="Line 2786"/>
              <p:cNvSpPr>
                <a:spLocks noChangeShapeType="1"/>
              </p:cNvSpPr>
              <p:nvPr/>
            </p:nvSpPr>
            <p:spPr bwMode="auto">
              <a:xfrm flipV="1">
                <a:off x="305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7" name="Line 2787"/>
              <p:cNvSpPr>
                <a:spLocks noChangeShapeType="1"/>
              </p:cNvSpPr>
              <p:nvPr/>
            </p:nvSpPr>
            <p:spPr bwMode="auto">
              <a:xfrm flipV="1">
                <a:off x="305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8" name="Line 2788"/>
              <p:cNvSpPr>
                <a:spLocks noChangeShapeType="1"/>
              </p:cNvSpPr>
              <p:nvPr/>
            </p:nvSpPr>
            <p:spPr bwMode="auto">
              <a:xfrm flipV="1">
                <a:off x="305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09" name="Line 2789"/>
              <p:cNvSpPr>
                <a:spLocks noChangeShapeType="1"/>
              </p:cNvSpPr>
              <p:nvPr/>
            </p:nvSpPr>
            <p:spPr bwMode="auto">
              <a:xfrm flipV="1">
                <a:off x="305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0" name="Line 2790"/>
              <p:cNvSpPr>
                <a:spLocks noChangeShapeType="1"/>
              </p:cNvSpPr>
              <p:nvPr/>
            </p:nvSpPr>
            <p:spPr bwMode="auto">
              <a:xfrm flipV="1">
                <a:off x="306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1" name="Line 2791"/>
              <p:cNvSpPr>
                <a:spLocks noChangeShapeType="1"/>
              </p:cNvSpPr>
              <p:nvPr/>
            </p:nvSpPr>
            <p:spPr bwMode="auto">
              <a:xfrm flipV="1">
                <a:off x="306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2" name="Line 2792"/>
              <p:cNvSpPr>
                <a:spLocks noChangeShapeType="1"/>
              </p:cNvSpPr>
              <p:nvPr/>
            </p:nvSpPr>
            <p:spPr bwMode="auto">
              <a:xfrm flipV="1">
                <a:off x="306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3" name="Line 2793"/>
              <p:cNvSpPr>
                <a:spLocks noChangeShapeType="1"/>
              </p:cNvSpPr>
              <p:nvPr/>
            </p:nvSpPr>
            <p:spPr bwMode="auto">
              <a:xfrm flipV="1">
                <a:off x="306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4" name="Line 2794"/>
              <p:cNvSpPr>
                <a:spLocks noChangeShapeType="1"/>
              </p:cNvSpPr>
              <p:nvPr/>
            </p:nvSpPr>
            <p:spPr bwMode="auto">
              <a:xfrm flipV="1">
                <a:off x="306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5" name="Line 2795"/>
              <p:cNvSpPr>
                <a:spLocks noChangeShapeType="1"/>
              </p:cNvSpPr>
              <p:nvPr/>
            </p:nvSpPr>
            <p:spPr bwMode="auto">
              <a:xfrm flipV="1">
                <a:off x="306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6" name="Line 2796"/>
              <p:cNvSpPr>
                <a:spLocks noChangeShapeType="1"/>
              </p:cNvSpPr>
              <p:nvPr/>
            </p:nvSpPr>
            <p:spPr bwMode="auto">
              <a:xfrm flipV="1">
                <a:off x="306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7" name="Line 2797"/>
              <p:cNvSpPr>
                <a:spLocks noChangeShapeType="1"/>
              </p:cNvSpPr>
              <p:nvPr/>
            </p:nvSpPr>
            <p:spPr bwMode="auto">
              <a:xfrm flipV="1">
                <a:off x="306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8" name="Line 2798"/>
              <p:cNvSpPr>
                <a:spLocks noChangeShapeType="1"/>
              </p:cNvSpPr>
              <p:nvPr/>
            </p:nvSpPr>
            <p:spPr bwMode="auto">
              <a:xfrm flipV="1">
                <a:off x="306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19" name="Line 2799"/>
              <p:cNvSpPr>
                <a:spLocks noChangeShapeType="1"/>
              </p:cNvSpPr>
              <p:nvPr/>
            </p:nvSpPr>
            <p:spPr bwMode="auto">
              <a:xfrm flipV="1">
                <a:off x="30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0" name="Line 2800"/>
              <p:cNvSpPr>
                <a:spLocks noChangeShapeType="1"/>
              </p:cNvSpPr>
              <p:nvPr/>
            </p:nvSpPr>
            <p:spPr bwMode="auto">
              <a:xfrm flipV="1">
                <a:off x="307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1" name="Line 2801"/>
              <p:cNvSpPr>
                <a:spLocks noChangeShapeType="1"/>
              </p:cNvSpPr>
              <p:nvPr/>
            </p:nvSpPr>
            <p:spPr bwMode="auto">
              <a:xfrm flipV="1">
                <a:off x="3072" y="7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2" name="Line 2802"/>
              <p:cNvSpPr>
                <a:spLocks noChangeShapeType="1"/>
              </p:cNvSpPr>
              <p:nvPr/>
            </p:nvSpPr>
            <p:spPr bwMode="auto">
              <a:xfrm flipV="1">
                <a:off x="307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3" name="Line 2803"/>
              <p:cNvSpPr>
                <a:spLocks noChangeShapeType="1"/>
              </p:cNvSpPr>
              <p:nvPr/>
            </p:nvSpPr>
            <p:spPr bwMode="auto">
              <a:xfrm flipV="1">
                <a:off x="3072"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4" name="Line 2804"/>
              <p:cNvSpPr>
                <a:spLocks noChangeShapeType="1"/>
              </p:cNvSpPr>
              <p:nvPr/>
            </p:nvSpPr>
            <p:spPr bwMode="auto">
              <a:xfrm flipV="1">
                <a:off x="307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5" name="Line 2805"/>
              <p:cNvSpPr>
                <a:spLocks noChangeShapeType="1"/>
              </p:cNvSpPr>
              <p:nvPr/>
            </p:nvSpPr>
            <p:spPr bwMode="auto">
              <a:xfrm flipV="1">
                <a:off x="3075"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6" name="Line 2806"/>
              <p:cNvSpPr>
                <a:spLocks noChangeShapeType="1"/>
              </p:cNvSpPr>
              <p:nvPr/>
            </p:nvSpPr>
            <p:spPr bwMode="auto">
              <a:xfrm flipV="1">
                <a:off x="307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7" name="Line 2807"/>
              <p:cNvSpPr>
                <a:spLocks noChangeShapeType="1"/>
              </p:cNvSpPr>
              <p:nvPr/>
            </p:nvSpPr>
            <p:spPr bwMode="auto">
              <a:xfrm flipV="1">
                <a:off x="3079"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8" name="Line 2808"/>
              <p:cNvSpPr>
                <a:spLocks noChangeShapeType="1"/>
              </p:cNvSpPr>
              <p:nvPr/>
            </p:nvSpPr>
            <p:spPr bwMode="auto">
              <a:xfrm flipV="1">
                <a:off x="307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29" name="Line 2809"/>
              <p:cNvSpPr>
                <a:spLocks noChangeShapeType="1"/>
              </p:cNvSpPr>
              <p:nvPr/>
            </p:nvSpPr>
            <p:spPr bwMode="auto">
              <a:xfrm flipV="1">
                <a:off x="30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0" name="Line 2810"/>
              <p:cNvSpPr>
                <a:spLocks noChangeShapeType="1"/>
              </p:cNvSpPr>
              <p:nvPr/>
            </p:nvSpPr>
            <p:spPr bwMode="auto">
              <a:xfrm flipV="1">
                <a:off x="3079"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1" name="Line 2811"/>
              <p:cNvSpPr>
                <a:spLocks noChangeShapeType="1"/>
              </p:cNvSpPr>
              <p:nvPr/>
            </p:nvSpPr>
            <p:spPr bwMode="auto">
              <a:xfrm flipV="1">
                <a:off x="308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2" name="Line 2812"/>
              <p:cNvSpPr>
                <a:spLocks noChangeShapeType="1"/>
              </p:cNvSpPr>
              <p:nvPr/>
            </p:nvSpPr>
            <p:spPr bwMode="auto">
              <a:xfrm flipV="1">
                <a:off x="308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3" name="Line 2813"/>
              <p:cNvSpPr>
                <a:spLocks noChangeShapeType="1"/>
              </p:cNvSpPr>
              <p:nvPr/>
            </p:nvSpPr>
            <p:spPr bwMode="auto">
              <a:xfrm flipV="1">
                <a:off x="308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4" name="Line 2814"/>
              <p:cNvSpPr>
                <a:spLocks noChangeShapeType="1"/>
              </p:cNvSpPr>
              <p:nvPr/>
            </p:nvSpPr>
            <p:spPr bwMode="auto">
              <a:xfrm flipV="1">
                <a:off x="308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5" name="Line 2815"/>
              <p:cNvSpPr>
                <a:spLocks noChangeShapeType="1"/>
              </p:cNvSpPr>
              <p:nvPr/>
            </p:nvSpPr>
            <p:spPr bwMode="auto">
              <a:xfrm flipV="1">
                <a:off x="308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6" name="Line 2816"/>
              <p:cNvSpPr>
                <a:spLocks noChangeShapeType="1"/>
              </p:cNvSpPr>
              <p:nvPr/>
            </p:nvSpPr>
            <p:spPr bwMode="auto">
              <a:xfrm flipV="1">
                <a:off x="308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7" name="Line 2817"/>
              <p:cNvSpPr>
                <a:spLocks noChangeShapeType="1"/>
              </p:cNvSpPr>
              <p:nvPr/>
            </p:nvSpPr>
            <p:spPr bwMode="auto">
              <a:xfrm flipV="1">
                <a:off x="308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8" name="Line 2818"/>
              <p:cNvSpPr>
                <a:spLocks noChangeShapeType="1"/>
              </p:cNvSpPr>
              <p:nvPr/>
            </p:nvSpPr>
            <p:spPr bwMode="auto">
              <a:xfrm flipV="1">
                <a:off x="308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39" name="Line 2819"/>
              <p:cNvSpPr>
                <a:spLocks noChangeShapeType="1"/>
              </p:cNvSpPr>
              <p:nvPr/>
            </p:nvSpPr>
            <p:spPr bwMode="auto">
              <a:xfrm flipV="1">
                <a:off x="308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340" name="Group 2820"/>
            <p:cNvGrpSpPr>
              <a:grpSpLocks/>
            </p:cNvGrpSpPr>
            <p:nvPr/>
          </p:nvGrpSpPr>
          <p:grpSpPr bwMode="auto">
            <a:xfrm>
              <a:off x="3109" y="1887"/>
              <a:ext cx="208" cy="122"/>
              <a:chOff x="3089" y="642"/>
              <a:chExt cx="194" cy="114"/>
            </a:xfrm>
          </p:grpSpPr>
          <p:sp>
            <p:nvSpPr>
              <p:cNvPr id="5998341" name="Line 2821"/>
              <p:cNvSpPr>
                <a:spLocks noChangeShapeType="1"/>
              </p:cNvSpPr>
              <p:nvPr/>
            </p:nvSpPr>
            <p:spPr bwMode="auto">
              <a:xfrm flipV="1">
                <a:off x="308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2" name="Line 2822"/>
              <p:cNvSpPr>
                <a:spLocks noChangeShapeType="1"/>
              </p:cNvSpPr>
              <p:nvPr/>
            </p:nvSpPr>
            <p:spPr bwMode="auto">
              <a:xfrm flipV="1">
                <a:off x="309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3" name="Line 2823"/>
              <p:cNvSpPr>
                <a:spLocks noChangeShapeType="1"/>
              </p:cNvSpPr>
              <p:nvPr/>
            </p:nvSpPr>
            <p:spPr bwMode="auto">
              <a:xfrm flipV="1">
                <a:off x="3092"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4" name="Line 2824"/>
              <p:cNvSpPr>
                <a:spLocks noChangeShapeType="1"/>
              </p:cNvSpPr>
              <p:nvPr/>
            </p:nvSpPr>
            <p:spPr bwMode="auto">
              <a:xfrm flipV="1">
                <a:off x="309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5" name="Line 2825"/>
              <p:cNvSpPr>
                <a:spLocks noChangeShapeType="1"/>
              </p:cNvSpPr>
              <p:nvPr/>
            </p:nvSpPr>
            <p:spPr bwMode="auto">
              <a:xfrm flipV="1">
                <a:off x="309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6" name="Line 2826"/>
              <p:cNvSpPr>
                <a:spLocks noChangeShapeType="1"/>
              </p:cNvSpPr>
              <p:nvPr/>
            </p:nvSpPr>
            <p:spPr bwMode="auto">
              <a:xfrm flipV="1">
                <a:off x="3095"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7" name="Line 2827"/>
              <p:cNvSpPr>
                <a:spLocks noChangeShapeType="1"/>
              </p:cNvSpPr>
              <p:nvPr/>
            </p:nvSpPr>
            <p:spPr bwMode="auto">
              <a:xfrm flipV="1">
                <a:off x="309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8" name="Line 2828"/>
              <p:cNvSpPr>
                <a:spLocks noChangeShapeType="1"/>
              </p:cNvSpPr>
              <p:nvPr/>
            </p:nvSpPr>
            <p:spPr bwMode="auto">
              <a:xfrm flipV="1">
                <a:off x="309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49" name="Line 2829"/>
              <p:cNvSpPr>
                <a:spLocks noChangeShapeType="1"/>
              </p:cNvSpPr>
              <p:nvPr/>
            </p:nvSpPr>
            <p:spPr bwMode="auto">
              <a:xfrm flipV="1">
                <a:off x="309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0" name="Line 2830"/>
              <p:cNvSpPr>
                <a:spLocks noChangeShapeType="1"/>
              </p:cNvSpPr>
              <p:nvPr/>
            </p:nvSpPr>
            <p:spPr bwMode="auto">
              <a:xfrm flipV="1">
                <a:off x="309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1" name="Line 2831"/>
              <p:cNvSpPr>
                <a:spLocks noChangeShapeType="1"/>
              </p:cNvSpPr>
              <p:nvPr/>
            </p:nvSpPr>
            <p:spPr bwMode="auto">
              <a:xfrm flipV="1">
                <a:off x="3099"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2" name="Line 2832"/>
              <p:cNvSpPr>
                <a:spLocks noChangeShapeType="1"/>
              </p:cNvSpPr>
              <p:nvPr/>
            </p:nvSpPr>
            <p:spPr bwMode="auto">
              <a:xfrm flipV="1">
                <a:off x="310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3" name="Line 2833"/>
              <p:cNvSpPr>
                <a:spLocks noChangeShapeType="1"/>
              </p:cNvSpPr>
              <p:nvPr/>
            </p:nvSpPr>
            <p:spPr bwMode="auto">
              <a:xfrm flipV="1">
                <a:off x="310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4" name="Line 2834"/>
              <p:cNvSpPr>
                <a:spLocks noChangeShapeType="1"/>
              </p:cNvSpPr>
              <p:nvPr/>
            </p:nvSpPr>
            <p:spPr bwMode="auto">
              <a:xfrm flipV="1">
                <a:off x="310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5" name="Line 2835"/>
              <p:cNvSpPr>
                <a:spLocks noChangeShapeType="1"/>
              </p:cNvSpPr>
              <p:nvPr/>
            </p:nvSpPr>
            <p:spPr bwMode="auto">
              <a:xfrm flipV="1">
                <a:off x="310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6" name="Line 2836"/>
              <p:cNvSpPr>
                <a:spLocks noChangeShapeType="1"/>
              </p:cNvSpPr>
              <p:nvPr/>
            </p:nvSpPr>
            <p:spPr bwMode="auto">
              <a:xfrm flipV="1">
                <a:off x="310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7" name="Line 2837"/>
              <p:cNvSpPr>
                <a:spLocks noChangeShapeType="1"/>
              </p:cNvSpPr>
              <p:nvPr/>
            </p:nvSpPr>
            <p:spPr bwMode="auto">
              <a:xfrm flipV="1">
                <a:off x="310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8" name="Line 2838"/>
              <p:cNvSpPr>
                <a:spLocks noChangeShapeType="1"/>
              </p:cNvSpPr>
              <p:nvPr/>
            </p:nvSpPr>
            <p:spPr bwMode="auto">
              <a:xfrm flipV="1">
                <a:off x="310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59" name="Line 2839"/>
              <p:cNvSpPr>
                <a:spLocks noChangeShapeType="1"/>
              </p:cNvSpPr>
              <p:nvPr/>
            </p:nvSpPr>
            <p:spPr bwMode="auto">
              <a:xfrm flipV="1">
                <a:off x="31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0" name="Line 2840"/>
              <p:cNvSpPr>
                <a:spLocks noChangeShapeType="1"/>
              </p:cNvSpPr>
              <p:nvPr/>
            </p:nvSpPr>
            <p:spPr bwMode="auto">
              <a:xfrm flipV="1">
                <a:off x="310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1" name="Line 2841"/>
              <p:cNvSpPr>
                <a:spLocks noChangeShapeType="1"/>
              </p:cNvSpPr>
              <p:nvPr/>
            </p:nvSpPr>
            <p:spPr bwMode="auto">
              <a:xfrm flipV="1">
                <a:off x="310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2" name="Line 2842"/>
              <p:cNvSpPr>
                <a:spLocks noChangeShapeType="1"/>
              </p:cNvSpPr>
              <p:nvPr/>
            </p:nvSpPr>
            <p:spPr bwMode="auto">
              <a:xfrm flipV="1">
                <a:off x="3109"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3" name="Line 2843"/>
              <p:cNvSpPr>
                <a:spLocks noChangeShapeType="1"/>
              </p:cNvSpPr>
              <p:nvPr/>
            </p:nvSpPr>
            <p:spPr bwMode="auto">
              <a:xfrm flipV="1">
                <a:off x="311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4" name="Line 2844"/>
              <p:cNvSpPr>
                <a:spLocks noChangeShapeType="1"/>
              </p:cNvSpPr>
              <p:nvPr/>
            </p:nvSpPr>
            <p:spPr bwMode="auto">
              <a:xfrm flipV="1">
                <a:off x="311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5" name="Line 2845"/>
              <p:cNvSpPr>
                <a:spLocks noChangeShapeType="1"/>
              </p:cNvSpPr>
              <p:nvPr/>
            </p:nvSpPr>
            <p:spPr bwMode="auto">
              <a:xfrm flipV="1">
                <a:off x="311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6" name="Line 2846"/>
              <p:cNvSpPr>
                <a:spLocks noChangeShapeType="1"/>
              </p:cNvSpPr>
              <p:nvPr/>
            </p:nvSpPr>
            <p:spPr bwMode="auto">
              <a:xfrm flipV="1">
                <a:off x="311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7" name="Line 2847"/>
              <p:cNvSpPr>
                <a:spLocks noChangeShapeType="1"/>
              </p:cNvSpPr>
              <p:nvPr/>
            </p:nvSpPr>
            <p:spPr bwMode="auto">
              <a:xfrm flipV="1">
                <a:off x="311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8" name="Line 2848"/>
              <p:cNvSpPr>
                <a:spLocks noChangeShapeType="1"/>
              </p:cNvSpPr>
              <p:nvPr/>
            </p:nvSpPr>
            <p:spPr bwMode="auto">
              <a:xfrm flipV="1">
                <a:off x="3115"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69" name="Line 2849"/>
              <p:cNvSpPr>
                <a:spLocks noChangeShapeType="1"/>
              </p:cNvSpPr>
              <p:nvPr/>
            </p:nvSpPr>
            <p:spPr bwMode="auto">
              <a:xfrm flipV="1">
                <a:off x="311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0" name="Line 2850"/>
              <p:cNvSpPr>
                <a:spLocks noChangeShapeType="1"/>
              </p:cNvSpPr>
              <p:nvPr/>
            </p:nvSpPr>
            <p:spPr bwMode="auto">
              <a:xfrm flipV="1">
                <a:off x="311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1" name="Line 2851"/>
              <p:cNvSpPr>
                <a:spLocks noChangeShapeType="1"/>
              </p:cNvSpPr>
              <p:nvPr/>
            </p:nvSpPr>
            <p:spPr bwMode="auto">
              <a:xfrm flipV="1">
                <a:off x="311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2" name="Line 2852"/>
              <p:cNvSpPr>
                <a:spLocks noChangeShapeType="1"/>
              </p:cNvSpPr>
              <p:nvPr/>
            </p:nvSpPr>
            <p:spPr bwMode="auto">
              <a:xfrm flipV="1">
                <a:off x="311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3" name="Line 2853"/>
              <p:cNvSpPr>
                <a:spLocks noChangeShapeType="1"/>
              </p:cNvSpPr>
              <p:nvPr/>
            </p:nvSpPr>
            <p:spPr bwMode="auto">
              <a:xfrm flipV="1">
                <a:off x="311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4" name="Line 2854"/>
              <p:cNvSpPr>
                <a:spLocks noChangeShapeType="1"/>
              </p:cNvSpPr>
              <p:nvPr/>
            </p:nvSpPr>
            <p:spPr bwMode="auto">
              <a:xfrm flipV="1">
                <a:off x="3122"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5" name="Line 2855"/>
              <p:cNvSpPr>
                <a:spLocks noChangeShapeType="1"/>
              </p:cNvSpPr>
              <p:nvPr/>
            </p:nvSpPr>
            <p:spPr bwMode="auto">
              <a:xfrm flipV="1">
                <a:off x="312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6" name="Line 2856"/>
              <p:cNvSpPr>
                <a:spLocks noChangeShapeType="1"/>
              </p:cNvSpPr>
              <p:nvPr/>
            </p:nvSpPr>
            <p:spPr bwMode="auto">
              <a:xfrm flipV="1">
                <a:off x="312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7" name="Line 2857"/>
              <p:cNvSpPr>
                <a:spLocks noChangeShapeType="1"/>
              </p:cNvSpPr>
              <p:nvPr/>
            </p:nvSpPr>
            <p:spPr bwMode="auto">
              <a:xfrm flipV="1">
                <a:off x="312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8" name="Line 2858"/>
              <p:cNvSpPr>
                <a:spLocks noChangeShapeType="1"/>
              </p:cNvSpPr>
              <p:nvPr/>
            </p:nvSpPr>
            <p:spPr bwMode="auto">
              <a:xfrm flipV="1">
                <a:off x="312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79" name="Line 2859"/>
              <p:cNvSpPr>
                <a:spLocks noChangeShapeType="1"/>
              </p:cNvSpPr>
              <p:nvPr/>
            </p:nvSpPr>
            <p:spPr bwMode="auto">
              <a:xfrm flipV="1">
                <a:off x="312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0" name="Line 2860"/>
              <p:cNvSpPr>
                <a:spLocks noChangeShapeType="1"/>
              </p:cNvSpPr>
              <p:nvPr/>
            </p:nvSpPr>
            <p:spPr bwMode="auto">
              <a:xfrm flipV="1">
                <a:off x="312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1" name="Line 2861"/>
              <p:cNvSpPr>
                <a:spLocks noChangeShapeType="1"/>
              </p:cNvSpPr>
              <p:nvPr/>
            </p:nvSpPr>
            <p:spPr bwMode="auto">
              <a:xfrm flipV="1">
                <a:off x="3129"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2" name="Line 2862"/>
              <p:cNvSpPr>
                <a:spLocks noChangeShapeType="1"/>
              </p:cNvSpPr>
              <p:nvPr/>
            </p:nvSpPr>
            <p:spPr bwMode="auto">
              <a:xfrm flipV="1">
                <a:off x="3129"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3" name="Line 2863"/>
              <p:cNvSpPr>
                <a:spLocks noChangeShapeType="1"/>
              </p:cNvSpPr>
              <p:nvPr/>
            </p:nvSpPr>
            <p:spPr bwMode="auto">
              <a:xfrm flipV="1">
                <a:off x="312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4" name="Line 2864"/>
              <p:cNvSpPr>
                <a:spLocks noChangeShapeType="1"/>
              </p:cNvSpPr>
              <p:nvPr/>
            </p:nvSpPr>
            <p:spPr bwMode="auto">
              <a:xfrm flipV="1">
                <a:off x="31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5" name="Line 2865"/>
              <p:cNvSpPr>
                <a:spLocks noChangeShapeType="1"/>
              </p:cNvSpPr>
              <p:nvPr/>
            </p:nvSpPr>
            <p:spPr bwMode="auto">
              <a:xfrm flipV="1">
                <a:off x="3132"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6" name="Line 2866"/>
              <p:cNvSpPr>
                <a:spLocks noChangeShapeType="1"/>
              </p:cNvSpPr>
              <p:nvPr/>
            </p:nvSpPr>
            <p:spPr bwMode="auto">
              <a:xfrm flipV="1">
                <a:off x="313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7" name="Line 2867"/>
              <p:cNvSpPr>
                <a:spLocks noChangeShapeType="1"/>
              </p:cNvSpPr>
              <p:nvPr/>
            </p:nvSpPr>
            <p:spPr bwMode="auto">
              <a:xfrm flipV="1">
                <a:off x="3132"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8" name="Line 2868"/>
              <p:cNvSpPr>
                <a:spLocks noChangeShapeType="1"/>
              </p:cNvSpPr>
              <p:nvPr/>
            </p:nvSpPr>
            <p:spPr bwMode="auto">
              <a:xfrm flipV="1">
                <a:off x="313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89" name="Line 2869"/>
              <p:cNvSpPr>
                <a:spLocks noChangeShapeType="1"/>
              </p:cNvSpPr>
              <p:nvPr/>
            </p:nvSpPr>
            <p:spPr bwMode="auto">
              <a:xfrm flipV="1">
                <a:off x="313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0" name="Line 2870"/>
              <p:cNvSpPr>
                <a:spLocks noChangeShapeType="1"/>
              </p:cNvSpPr>
              <p:nvPr/>
            </p:nvSpPr>
            <p:spPr bwMode="auto">
              <a:xfrm flipV="1">
                <a:off x="313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1" name="Line 2871"/>
              <p:cNvSpPr>
                <a:spLocks noChangeShapeType="1"/>
              </p:cNvSpPr>
              <p:nvPr/>
            </p:nvSpPr>
            <p:spPr bwMode="auto">
              <a:xfrm flipV="1">
                <a:off x="3139"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2" name="Line 2872"/>
              <p:cNvSpPr>
                <a:spLocks noChangeShapeType="1"/>
              </p:cNvSpPr>
              <p:nvPr/>
            </p:nvSpPr>
            <p:spPr bwMode="auto">
              <a:xfrm flipV="1">
                <a:off x="313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3" name="Line 2873"/>
              <p:cNvSpPr>
                <a:spLocks noChangeShapeType="1"/>
              </p:cNvSpPr>
              <p:nvPr/>
            </p:nvSpPr>
            <p:spPr bwMode="auto">
              <a:xfrm flipV="1">
                <a:off x="3139"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4" name="Line 2874"/>
              <p:cNvSpPr>
                <a:spLocks noChangeShapeType="1"/>
              </p:cNvSpPr>
              <p:nvPr/>
            </p:nvSpPr>
            <p:spPr bwMode="auto">
              <a:xfrm flipV="1">
                <a:off x="31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5" name="Line 2875"/>
              <p:cNvSpPr>
                <a:spLocks noChangeShapeType="1"/>
              </p:cNvSpPr>
              <p:nvPr/>
            </p:nvSpPr>
            <p:spPr bwMode="auto">
              <a:xfrm flipV="1">
                <a:off x="314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6" name="Line 2876"/>
              <p:cNvSpPr>
                <a:spLocks noChangeShapeType="1"/>
              </p:cNvSpPr>
              <p:nvPr/>
            </p:nvSpPr>
            <p:spPr bwMode="auto">
              <a:xfrm flipV="1">
                <a:off x="314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7" name="Line 2877"/>
              <p:cNvSpPr>
                <a:spLocks noChangeShapeType="1"/>
              </p:cNvSpPr>
              <p:nvPr/>
            </p:nvSpPr>
            <p:spPr bwMode="auto">
              <a:xfrm flipV="1">
                <a:off x="31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8" name="Line 2878"/>
              <p:cNvSpPr>
                <a:spLocks noChangeShapeType="1"/>
              </p:cNvSpPr>
              <p:nvPr/>
            </p:nvSpPr>
            <p:spPr bwMode="auto">
              <a:xfrm flipV="1">
                <a:off x="314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399" name="Line 2879"/>
              <p:cNvSpPr>
                <a:spLocks noChangeShapeType="1"/>
              </p:cNvSpPr>
              <p:nvPr/>
            </p:nvSpPr>
            <p:spPr bwMode="auto">
              <a:xfrm flipV="1">
                <a:off x="314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0" name="Line 2880"/>
              <p:cNvSpPr>
                <a:spLocks noChangeShapeType="1"/>
              </p:cNvSpPr>
              <p:nvPr/>
            </p:nvSpPr>
            <p:spPr bwMode="auto">
              <a:xfrm flipV="1">
                <a:off x="314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1" name="Line 2881"/>
              <p:cNvSpPr>
                <a:spLocks noChangeShapeType="1"/>
              </p:cNvSpPr>
              <p:nvPr/>
            </p:nvSpPr>
            <p:spPr bwMode="auto">
              <a:xfrm flipV="1">
                <a:off x="314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2" name="Line 2882"/>
              <p:cNvSpPr>
                <a:spLocks noChangeShapeType="1"/>
              </p:cNvSpPr>
              <p:nvPr/>
            </p:nvSpPr>
            <p:spPr bwMode="auto">
              <a:xfrm flipV="1">
                <a:off x="314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3" name="Line 2883"/>
              <p:cNvSpPr>
                <a:spLocks noChangeShapeType="1"/>
              </p:cNvSpPr>
              <p:nvPr/>
            </p:nvSpPr>
            <p:spPr bwMode="auto">
              <a:xfrm flipV="1">
                <a:off x="314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4" name="Line 2884"/>
              <p:cNvSpPr>
                <a:spLocks noChangeShapeType="1"/>
              </p:cNvSpPr>
              <p:nvPr/>
            </p:nvSpPr>
            <p:spPr bwMode="auto">
              <a:xfrm flipV="1">
                <a:off x="315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5" name="Line 2885"/>
              <p:cNvSpPr>
                <a:spLocks noChangeShapeType="1"/>
              </p:cNvSpPr>
              <p:nvPr/>
            </p:nvSpPr>
            <p:spPr bwMode="auto">
              <a:xfrm flipV="1">
                <a:off x="315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6" name="Line 2886"/>
              <p:cNvSpPr>
                <a:spLocks noChangeShapeType="1"/>
              </p:cNvSpPr>
              <p:nvPr/>
            </p:nvSpPr>
            <p:spPr bwMode="auto">
              <a:xfrm flipV="1">
                <a:off x="315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7" name="Line 2887"/>
              <p:cNvSpPr>
                <a:spLocks noChangeShapeType="1"/>
              </p:cNvSpPr>
              <p:nvPr/>
            </p:nvSpPr>
            <p:spPr bwMode="auto">
              <a:xfrm flipV="1">
                <a:off x="315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8" name="Line 2888"/>
              <p:cNvSpPr>
                <a:spLocks noChangeShapeType="1"/>
              </p:cNvSpPr>
              <p:nvPr/>
            </p:nvSpPr>
            <p:spPr bwMode="auto">
              <a:xfrm flipV="1">
                <a:off x="3155"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09" name="Line 2889"/>
              <p:cNvSpPr>
                <a:spLocks noChangeShapeType="1"/>
              </p:cNvSpPr>
              <p:nvPr/>
            </p:nvSpPr>
            <p:spPr bwMode="auto">
              <a:xfrm flipV="1">
                <a:off x="315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0" name="Line 2890"/>
              <p:cNvSpPr>
                <a:spLocks noChangeShapeType="1"/>
              </p:cNvSpPr>
              <p:nvPr/>
            </p:nvSpPr>
            <p:spPr bwMode="auto">
              <a:xfrm flipV="1">
                <a:off x="3155"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1" name="Line 2891"/>
              <p:cNvSpPr>
                <a:spLocks noChangeShapeType="1"/>
              </p:cNvSpPr>
              <p:nvPr/>
            </p:nvSpPr>
            <p:spPr bwMode="auto">
              <a:xfrm flipV="1">
                <a:off x="315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2" name="Line 2892"/>
              <p:cNvSpPr>
                <a:spLocks noChangeShapeType="1"/>
              </p:cNvSpPr>
              <p:nvPr/>
            </p:nvSpPr>
            <p:spPr bwMode="auto">
              <a:xfrm flipV="1">
                <a:off x="3159"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3" name="Line 2893"/>
              <p:cNvSpPr>
                <a:spLocks noChangeShapeType="1"/>
              </p:cNvSpPr>
              <p:nvPr/>
            </p:nvSpPr>
            <p:spPr bwMode="auto">
              <a:xfrm flipV="1">
                <a:off x="3159"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4" name="Line 2894"/>
              <p:cNvSpPr>
                <a:spLocks noChangeShapeType="1"/>
              </p:cNvSpPr>
              <p:nvPr/>
            </p:nvSpPr>
            <p:spPr bwMode="auto">
              <a:xfrm flipV="1">
                <a:off x="316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5" name="Line 2895"/>
              <p:cNvSpPr>
                <a:spLocks noChangeShapeType="1"/>
              </p:cNvSpPr>
              <p:nvPr/>
            </p:nvSpPr>
            <p:spPr bwMode="auto">
              <a:xfrm flipV="1">
                <a:off x="3162"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6" name="Line 2896"/>
              <p:cNvSpPr>
                <a:spLocks noChangeShapeType="1"/>
              </p:cNvSpPr>
              <p:nvPr/>
            </p:nvSpPr>
            <p:spPr bwMode="auto">
              <a:xfrm flipV="1">
                <a:off x="3162"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7" name="Line 2897"/>
              <p:cNvSpPr>
                <a:spLocks noChangeShapeType="1"/>
              </p:cNvSpPr>
              <p:nvPr/>
            </p:nvSpPr>
            <p:spPr bwMode="auto">
              <a:xfrm flipV="1">
                <a:off x="316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8" name="Line 2898"/>
              <p:cNvSpPr>
                <a:spLocks noChangeShapeType="1"/>
              </p:cNvSpPr>
              <p:nvPr/>
            </p:nvSpPr>
            <p:spPr bwMode="auto">
              <a:xfrm flipV="1">
                <a:off x="3165"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19" name="Line 2899"/>
              <p:cNvSpPr>
                <a:spLocks noChangeShapeType="1"/>
              </p:cNvSpPr>
              <p:nvPr/>
            </p:nvSpPr>
            <p:spPr bwMode="auto">
              <a:xfrm flipV="1">
                <a:off x="316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0" name="Line 2900"/>
              <p:cNvSpPr>
                <a:spLocks noChangeShapeType="1"/>
              </p:cNvSpPr>
              <p:nvPr/>
            </p:nvSpPr>
            <p:spPr bwMode="auto">
              <a:xfrm flipV="1">
                <a:off x="316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1" name="Line 2901"/>
              <p:cNvSpPr>
                <a:spLocks noChangeShapeType="1"/>
              </p:cNvSpPr>
              <p:nvPr/>
            </p:nvSpPr>
            <p:spPr bwMode="auto">
              <a:xfrm flipV="1">
                <a:off x="3169"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2" name="Line 2902"/>
              <p:cNvSpPr>
                <a:spLocks noChangeShapeType="1"/>
              </p:cNvSpPr>
              <p:nvPr/>
            </p:nvSpPr>
            <p:spPr bwMode="auto">
              <a:xfrm flipV="1">
                <a:off x="316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3" name="Line 2903"/>
              <p:cNvSpPr>
                <a:spLocks noChangeShapeType="1"/>
              </p:cNvSpPr>
              <p:nvPr/>
            </p:nvSpPr>
            <p:spPr bwMode="auto">
              <a:xfrm flipV="1">
                <a:off x="316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4" name="Line 2904"/>
              <p:cNvSpPr>
                <a:spLocks noChangeShapeType="1"/>
              </p:cNvSpPr>
              <p:nvPr/>
            </p:nvSpPr>
            <p:spPr bwMode="auto">
              <a:xfrm flipV="1">
                <a:off x="316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5" name="Line 2905"/>
              <p:cNvSpPr>
                <a:spLocks noChangeShapeType="1"/>
              </p:cNvSpPr>
              <p:nvPr/>
            </p:nvSpPr>
            <p:spPr bwMode="auto">
              <a:xfrm flipV="1">
                <a:off x="317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6" name="Line 2906"/>
              <p:cNvSpPr>
                <a:spLocks noChangeShapeType="1"/>
              </p:cNvSpPr>
              <p:nvPr/>
            </p:nvSpPr>
            <p:spPr bwMode="auto">
              <a:xfrm flipV="1">
                <a:off x="317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7" name="Line 2907"/>
              <p:cNvSpPr>
                <a:spLocks noChangeShapeType="1"/>
              </p:cNvSpPr>
              <p:nvPr/>
            </p:nvSpPr>
            <p:spPr bwMode="auto">
              <a:xfrm flipV="1">
                <a:off x="317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8" name="Line 2908"/>
              <p:cNvSpPr>
                <a:spLocks noChangeShapeType="1"/>
              </p:cNvSpPr>
              <p:nvPr/>
            </p:nvSpPr>
            <p:spPr bwMode="auto">
              <a:xfrm flipV="1">
                <a:off x="3175"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29" name="Line 2909"/>
              <p:cNvSpPr>
                <a:spLocks noChangeShapeType="1"/>
              </p:cNvSpPr>
              <p:nvPr/>
            </p:nvSpPr>
            <p:spPr bwMode="auto">
              <a:xfrm flipV="1">
                <a:off x="317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0" name="Line 2910"/>
              <p:cNvSpPr>
                <a:spLocks noChangeShapeType="1"/>
              </p:cNvSpPr>
              <p:nvPr/>
            </p:nvSpPr>
            <p:spPr bwMode="auto">
              <a:xfrm flipV="1">
                <a:off x="317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1" name="Line 2911"/>
              <p:cNvSpPr>
                <a:spLocks noChangeShapeType="1"/>
              </p:cNvSpPr>
              <p:nvPr/>
            </p:nvSpPr>
            <p:spPr bwMode="auto">
              <a:xfrm flipV="1">
                <a:off x="3175"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2" name="Line 2912"/>
              <p:cNvSpPr>
                <a:spLocks noChangeShapeType="1"/>
              </p:cNvSpPr>
              <p:nvPr/>
            </p:nvSpPr>
            <p:spPr bwMode="auto">
              <a:xfrm flipV="1">
                <a:off x="3179"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3" name="Line 2913"/>
              <p:cNvSpPr>
                <a:spLocks noChangeShapeType="1"/>
              </p:cNvSpPr>
              <p:nvPr/>
            </p:nvSpPr>
            <p:spPr bwMode="auto">
              <a:xfrm flipV="1">
                <a:off x="317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4" name="Line 2914"/>
              <p:cNvSpPr>
                <a:spLocks noChangeShapeType="1"/>
              </p:cNvSpPr>
              <p:nvPr/>
            </p:nvSpPr>
            <p:spPr bwMode="auto">
              <a:xfrm flipV="1">
                <a:off x="31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5" name="Line 2915"/>
              <p:cNvSpPr>
                <a:spLocks noChangeShapeType="1"/>
              </p:cNvSpPr>
              <p:nvPr/>
            </p:nvSpPr>
            <p:spPr bwMode="auto">
              <a:xfrm flipV="1">
                <a:off x="3182"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6" name="Line 2916"/>
              <p:cNvSpPr>
                <a:spLocks noChangeShapeType="1"/>
              </p:cNvSpPr>
              <p:nvPr/>
            </p:nvSpPr>
            <p:spPr bwMode="auto">
              <a:xfrm flipV="1">
                <a:off x="318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7" name="Line 2917"/>
              <p:cNvSpPr>
                <a:spLocks noChangeShapeType="1"/>
              </p:cNvSpPr>
              <p:nvPr/>
            </p:nvSpPr>
            <p:spPr bwMode="auto">
              <a:xfrm flipV="1">
                <a:off x="318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8" name="Line 2918"/>
              <p:cNvSpPr>
                <a:spLocks noChangeShapeType="1"/>
              </p:cNvSpPr>
              <p:nvPr/>
            </p:nvSpPr>
            <p:spPr bwMode="auto">
              <a:xfrm flipV="1">
                <a:off x="3182"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39" name="Line 2919"/>
              <p:cNvSpPr>
                <a:spLocks noChangeShapeType="1"/>
              </p:cNvSpPr>
              <p:nvPr/>
            </p:nvSpPr>
            <p:spPr bwMode="auto">
              <a:xfrm flipV="1">
                <a:off x="3185"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0" name="Line 2920"/>
              <p:cNvSpPr>
                <a:spLocks noChangeShapeType="1"/>
              </p:cNvSpPr>
              <p:nvPr/>
            </p:nvSpPr>
            <p:spPr bwMode="auto">
              <a:xfrm flipV="1">
                <a:off x="3185"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1" name="Line 2921"/>
              <p:cNvSpPr>
                <a:spLocks noChangeShapeType="1"/>
              </p:cNvSpPr>
              <p:nvPr/>
            </p:nvSpPr>
            <p:spPr bwMode="auto">
              <a:xfrm flipV="1">
                <a:off x="318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2" name="Line 2922"/>
              <p:cNvSpPr>
                <a:spLocks noChangeShapeType="1"/>
              </p:cNvSpPr>
              <p:nvPr/>
            </p:nvSpPr>
            <p:spPr bwMode="auto">
              <a:xfrm flipV="1">
                <a:off x="3189"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3" name="Line 2923"/>
              <p:cNvSpPr>
                <a:spLocks noChangeShapeType="1"/>
              </p:cNvSpPr>
              <p:nvPr/>
            </p:nvSpPr>
            <p:spPr bwMode="auto">
              <a:xfrm flipV="1">
                <a:off x="318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4" name="Line 2924"/>
              <p:cNvSpPr>
                <a:spLocks noChangeShapeType="1"/>
              </p:cNvSpPr>
              <p:nvPr/>
            </p:nvSpPr>
            <p:spPr bwMode="auto">
              <a:xfrm flipV="1">
                <a:off x="318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5" name="Line 2925"/>
              <p:cNvSpPr>
                <a:spLocks noChangeShapeType="1"/>
              </p:cNvSpPr>
              <p:nvPr/>
            </p:nvSpPr>
            <p:spPr bwMode="auto">
              <a:xfrm flipV="1">
                <a:off x="318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6" name="Line 2926"/>
              <p:cNvSpPr>
                <a:spLocks noChangeShapeType="1"/>
              </p:cNvSpPr>
              <p:nvPr/>
            </p:nvSpPr>
            <p:spPr bwMode="auto">
              <a:xfrm flipV="1">
                <a:off x="319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7" name="Line 2927"/>
              <p:cNvSpPr>
                <a:spLocks noChangeShapeType="1"/>
              </p:cNvSpPr>
              <p:nvPr/>
            </p:nvSpPr>
            <p:spPr bwMode="auto">
              <a:xfrm flipV="1">
                <a:off x="319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8" name="Line 2928"/>
              <p:cNvSpPr>
                <a:spLocks noChangeShapeType="1"/>
              </p:cNvSpPr>
              <p:nvPr/>
            </p:nvSpPr>
            <p:spPr bwMode="auto">
              <a:xfrm flipV="1">
                <a:off x="3195"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49" name="Line 2929"/>
              <p:cNvSpPr>
                <a:spLocks noChangeShapeType="1"/>
              </p:cNvSpPr>
              <p:nvPr/>
            </p:nvSpPr>
            <p:spPr bwMode="auto">
              <a:xfrm flipV="1">
                <a:off x="3195"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0" name="Line 2930"/>
              <p:cNvSpPr>
                <a:spLocks noChangeShapeType="1"/>
              </p:cNvSpPr>
              <p:nvPr/>
            </p:nvSpPr>
            <p:spPr bwMode="auto">
              <a:xfrm flipV="1">
                <a:off x="319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1" name="Line 2931"/>
              <p:cNvSpPr>
                <a:spLocks noChangeShapeType="1"/>
              </p:cNvSpPr>
              <p:nvPr/>
            </p:nvSpPr>
            <p:spPr bwMode="auto">
              <a:xfrm flipV="1">
                <a:off x="3195"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2" name="Line 2932"/>
              <p:cNvSpPr>
                <a:spLocks noChangeShapeType="1"/>
              </p:cNvSpPr>
              <p:nvPr/>
            </p:nvSpPr>
            <p:spPr bwMode="auto">
              <a:xfrm flipV="1">
                <a:off x="319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3" name="Line 2933"/>
              <p:cNvSpPr>
                <a:spLocks noChangeShapeType="1"/>
              </p:cNvSpPr>
              <p:nvPr/>
            </p:nvSpPr>
            <p:spPr bwMode="auto">
              <a:xfrm flipV="1">
                <a:off x="319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4" name="Line 2934"/>
              <p:cNvSpPr>
                <a:spLocks noChangeShapeType="1"/>
              </p:cNvSpPr>
              <p:nvPr/>
            </p:nvSpPr>
            <p:spPr bwMode="auto">
              <a:xfrm flipV="1">
                <a:off x="319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5" name="Line 2935"/>
              <p:cNvSpPr>
                <a:spLocks noChangeShapeType="1"/>
              </p:cNvSpPr>
              <p:nvPr/>
            </p:nvSpPr>
            <p:spPr bwMode="auto">
              <a:xfrm flipV="1">
                <a:off x="320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6" name="Line 2936"/>
              <p:cNvSpPr>
                <a:spLocks noChangeShapeType="1"/>
              </p:cNvSpPr>
              <p:nvPr/>
            </p:nvSpPr>
            <p:spPr bwMode="auto">
              <a:xfrm flipV="1">
                <a:off x="320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7" name="Line 2937"/>
              <p:cNvSpPr>
                <a:spLocks noChangeShapeType="1"/>
              </p:cNvSpPr>
              <p:nvPr/>
            </p:nvSpPr>
            <p:spPr bwMode="auto">
              <a:xfrm flipV="1">
                <a:off x="320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8" name="Line 2938"/>
              <p:cNvSpPr>
                <a:spLocks noChangeShapeType="1"/>
              </p:cNvSpPr>
              <p:nvPr/>
            </p:nvSpPr>
            <p:spPr bwMode="auto">
              <a:xfrm flipV="1">
                <a:off x="320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59" name="Line 2939"/>
              <p:cNvSpPr>
                <a:spLocks noChangeShapeType="1"/>
              </p:cNvSpPr>
              <p:nvPr/>
            </p:nvSpPr>
            <p:spPr bwMode="auto">
              <a:xfrm flipV="1">
                <a:off x="320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0" name="Line 2940"/>
              <p:cNvSpPr>
                <a:spLocks noChangeShapeType="1"/>
              </p:cNvSpPr>
              <p:nvPr/>
            </p:nvSpPr>
            <p:spPr bwMode="auto">
              <a:xfrm flipV="1">
                <a:off x="3205"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1" name="Line 2941"/>
              <p:cNvSpPr>
                <a:spLocks noChangeShapeType="1"/>
              </p:cNvSpPr>
              <p:nvPr/>
            </p:nvSpPr>
            <p:spPr bwMode="auto">
              <a:xfrm flipV="1">
                <a:off x="320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2" name="Line 2942"/>
              <p:cNvSpPr>
                <a:spLocks noChangeShapeType="1"/>
              </p:cNvSpPr>
              <p:nvPr/>
            </p:nvSpPr>
            <p:spPr bwMode="auto">
              <a:xfrm flipV="1">
                <a:off x="3209"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3" name="Line 2943"/>
              <p:cNvSpPr>
                <a:spLocks noChangeShapeType="1"/>
              </p:cNvSpPr>
              <p:nvPr/>
            </p:nvSpPr>
            <p:spPr bwMode="auto">
              <a:xfrm flipV="1">
                <a:off x="320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4" name="Line 2944"/>
              <p:cNvSpPr>
                <a:spLocks noChangeShapeType="1"/>
              </p:cNvSpPr>
              <p:nvPr/>
            </p:nvSpPr>
            <p:spPr bwMode="auto">
              <a:xfrm flipV="1">
                <a:off x="320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5" name="Line 2945"/>
              <p:cNvSpPr>
                <a:spLocks noChangeShapeType="1"/>
              </p:cNvSpPr>
              <p:nvPr/>
            </p:nvSpPr>
            <p:spPr bwMode="auto">
              <a:xfrm flipV="1">
                <a:off x="321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6" name="Line 2946"/>
              <p:cNvSpPr>
                <a:spLocks noChangeShapeType="1"/>
              </p:cNvSpPr>
              <p:nvPr/>
            </p:nvSpPr>
            <p:spPr bwMode="auto">
              <a:xfrm flipV="1">
                <a:off x="321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7" name="Line 2947"/>
              <p:cNvSpPr>
                <a:spLocks noChangeShapeType="1"/>
              </p:cNvSpPr>
              <p:nvPr/>
            </p:nvSpPr>
            <p:spPr bwMode="auto">
              <a:xfrm flipV="1">
                <a:off x="321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8" name="Line 2948"/>
              <p:cNvSpPr>
                <a:spLocks noChangeShapeType="1"/>
              </p:cNvSpPr>
              <p:nvPr/>
            </p:nvSpPr>
            <p:spPr bwMode="auto">
              <a:xfrm flipV="1">
                <a:off x="321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69" name="Line 2949"/>
              <p:cNvSpPr>
                <a:spLocks noChangeShapeType="1"/>
              </p:cNvSpPr>
              <p:nvPr/>
            </p:nvSpPr>
            <p:spPr bwMode="auto">
              <a:xfrm flipV="1">
                <a:off x="321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0" name="Line 2950"/>
              <p:cNvSpPr>
                <a:spLocks noChangeShapeType="1"/>
              </p:cNvSpPr>
              <p:nvPr/>
            </p:nvSpPr>
            <p:spPr bwMode="auto">
              <a:xfrm flipV="1">
                <a:off x="321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1" name="Line 2951"/>
              <p:cNvSpPr>
                <a:spLocks noChangeShapeType="1"/>
              </p:cNvSpPr>
              <p:nvPr/>
            </p:nvSpPr>
            <p:spPr bwMode="auto">
              <a:xfrm flipV="1">
                <a:off x="3215"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2" name="Line 2952"/>
              <p:cNvSpPr>
                <a:spLocks noChangeShapeType="1"/>
              </p:cNvSpPr>
              <p:nvPr/>
            </p:nvSpPr>
            <p:spPr bwMode="auto">
              <a:xfrm flipV="1">
                <a:off x="3219"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3" name="Line 2953"/>
              <p:cNvSpPr>
                <a:spLocks noChangeShapeType="1"/>
              </p:cNvSpPr>
              <p:nvPr/>
            </p:nvSpPr>
            <p:spPr bwMode="auto">
              <a:xfrm flipV="1">
                <a:off x="321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4" name="Line 2954"/>
              <p:cNvSpPr>
                <a:spLocks noChangeShapeType="1"/>
              </p:cNvSpPr>
              <p:nvPr/>
            </p:nvSpPr>
            <p:spPr bwMode="auto">
              <a:xfrm flipV="1">
                <a:off x="321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5" name="Line 2955"/>
              <p:cNvSpPr>
                <a:spLocks noChangeShapeType="1"/>
              </p:cNvSpPr>
              <p:nvPr/>
            </p:nvSpPr>
            <p:spPr bwMode="auto">
              <a:xfrm flipV="1">
                <a:off x="3222"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6" name="Line 2956"/>
              <p:cNvSpPr>
                <a:spLocks noChangeShapeType="1"/>
              </p:cNvSpPr>
              <p:nvPr/>
            </p:nvSpPr>
            <p:spPr bwMode="auto">
              <a:xfrm flipV="1">
                <a:off x="322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7" name="Line 2957"/>
              <p:cNvSpPr>
                <a:spLocks noChangeShapeType="1"/>
              </p:cNvSpPr>
              <p:nvPr/>
            </p:nvSpPr>
            <p:spPr bwMode="auto">
              <a:xfrm flipV="1">
                <a:off x="32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8" name="Line 2958"/>
              <p:cNvSpPr>
                <a:spLocks noChangeShapeType="1"/>
              </p:cNvSpPr>
              <p:nvPr/>
            </p:nvSpPr>
            <p:spPr bwMode="auto">
              <a:xfrm flipV="1">
                <a:off x="322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79" name="Line 2959"/>
              <p:cNvSpPr>
                <a:spLocks noChangeShapeType="1"/>
              </p:cNvSpPr>
              <p:nvPr/>
            </p:nvSpPr>
            <p:spPr bwMode="auto">
              <a:xfrm flipV="1">
                <a:off x="322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0" name="Line 2960"/>
              <p:cNvSpPr>
                <a:spLocks noChangeShapeType="1"/>
              </p:cNvSpPr>
              <p:nvPr/>
            </p:nvSpPr>
            <p:spPr bwMode="auto">
              <a:xfrm flipV="1">
                <a:off x="3225"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1" name="Line 2961"/>
              <p:cNvSpPr>
                <a:spLocks noChangeShapeType="1"/>
              </p:cNvSpPr>
              <p:nvPr/>
            </p:nvSpPr>
            <p:spPr bwMode="auto">
              <a:xfrm flipV="1">
                <a:off x="322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2" name="Line 2962"/>
              <p:cNvSpPr>
                <a:spLocks noChangeShapeType="1"/>
              </p:cNvSpPr>
              <p:nvPr/>
            </p:nvSpPr>
            <p:spPr bwMode="auto">
              <a:xfrm flipV="1">
                <a:off x="322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3" name="Line 2963"/>
              <p:cNvSpPr>
                <a:spLocks noChangeShapeType="1"/>
              </p:cNvSpPr>
              <p:nvPr/>
            </p:nvSpPr>
            <p:spPr bwMode="auto">
              <a:xfrm flipV="1">
                <a:off x="3229"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4" name="Line 2964"/>
              <p:cNvSpPr>
                <a:spLocks noChangeShapeType="1"/>
              </p:cNvSpPr>
              <p:nvPr/>
            </p:nvSpPr>
            <p:spPr bwMode="auto">
              <a:xfrm flipV="1">
                <a:off x="322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5" name="Line 2965"/>
              <p:cNvSpPr>
                <a:spLocks noChangeShapeType="1"/>
              </p:cNvSpPr>
              <p:nvPr/>
            </p:nvSpPr>
            <p:spPr bwMode="auto">
              <a:xfrm flipV="1">
                <a:off x="322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6" name="Line 2966"/>
              <p:cNvSpPr>
                <a:spLocks noChangeShapeType="1"/>
              </p:cNvSpPr>
              <p:nvPr/>
            </p:nvSpPr>
            <p:spPr bwMode="auto">
              <a:xfrm flipV="1">
                <a:off x="323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7" name="Line 2967"/>
              <p:cNvSpPr>
                <a:spLocks noChangeShapeType="1"/>
              </p:cNvSpPr>
              <p:nvPr/>
            </p:nvSpPr>
            <p:spPr bwMode="auto">
              <a:xfrm flipV="1">
                <a:off x="323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8" name="Line 2968"/>
              <p:cNvSpPr>
                <a:spLocks noChangeShapeType="1"/>
              </p:cNvSpPr>
              <p:nvPr/>
            </p:nvSpPr>
            <p:spPr bwMode="auto">
              <a:xfrm flipV="1">
                <a:off x="3232"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89" name="Line 2969"/>
              <p:cNvSpPr>
                <a:spLocks noChangeShapeType="1"/>
              </p:cNvSpPr>
              <p:nvPr/>
            </p:nvSpPr>
            <p:spPr bwMode="auto">
              <a:xfrm flipV="1">
                <a:off x="323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0" name="Line 2970"/>
              <p:cNvSpPr>
                <a:spLocks noChangeShapeType="1"/>
              </p:cNvSpPr>
              <p:nvPr/>
            </p:nvSpPr>
            <p:spPr bwMode="auto">
              <a:xfrm flipV="1">
                <a:off x="3235"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1" name="Line 2971"/>
              <p:cNvSpPr>
                <a:spLocks noChangeShapeType="1"/>
              </p:cNvSpPr>
              <p:nvPr/>
            </p:nvSpPr>
            <p:spPr bwMode="auto">
              <a:xfrm flipV="1">
                <a:off x="323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2" name="Line 2972"/>
              <p:cNvSpPr>
                <a:spLocks noChangeShapeType="1"/>
              </p:cNvSpPr>
              <p:nvPr/>
            </p:nvSpPr>
            <p:spPr bwMode="auto">
              <a:xfrm flipV="1">
                <a:off x="323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3" name="Line 2973"/>
              <p:cNvSpPr>
                <a:spLocks noChangeShapeType="1"/>
              </p:cNvSpPr>
              <p:nvPr/>
            </p:nvSpPr>
            <p:spPr bwMode="auto">
              <a:xfrm flipV="1">
                <a:off x="323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4" name="Line 2974"/>
              <p:cNvSpPr>
                <a:spLocks noChangeShapeType="1"/>
              </p:cNvSpPr>
              <p:nvPr/>
            </p:nvSpPr>
            <p:spPr bwMode="auto">
              <a:xfrm flipV="1">
                <a:off x="323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5" name="Line 2975"/>
              <p:cNvSpPr>
                <a:spLocks noChangeShapeType="1"/>
              </p:cNvSpPr>
              <p:nvPr/>
            </p:nvSpPr>
            <p:spPr bwMode="auto">
              <a:xfrm flipV="1">
                <a:off x="3239"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6" name="Line 2976"/>
              <p:cNvSpPr>
                <a:spLocks noChangeShapeType="1"/>
              </p:cNvSpPr>
              <p:nvPr/>
            </p:nvSpPr>
            <p:spPr bwMode="auto">
              <a:xfrm flipV="1">
                <a:off x="324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7" name="Line 2977"/>
              <p:cNvSpPr>
                <a:spLocks noChangeShapeType="1"/>
              </p:cNvSpPr>
              <p:nvPr/>
            </p:nvSpPr>
            <p:spPr bwMode="auto">
              <a:xfrm flipV="1">
                <a:off x="324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8" name="Line 2978"/>
              <p:cNvSpPr>
                <a:spLocks noChangeShapeType="1"/>
              </p:cNvSpPr>
              <p:nvPr/>
            </p:nvSpPr>
            <p:spPr bwMode="auto">
              <a:xfrm flipV="1">
                <a:off x="324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499" name="Line 2979"/>
              <p:cNvSpPr>
                <a:spLocks noChangeShapeType="1"/>
              </p:cNvSpPr>
              <p:nvPr/>
            </p:nvSpPr>
            <p:spPr bwMode="auto">
              <a:xfrm flipV="1">
                <a:off x="324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0" name="Line 2980"/>
              <p:cNvSpPr>
                <a:spLocks noChangeShapeType="1"/>
              </p:cNvSpPr>
              <p:nvPr/>
            </p:nvSpPr>
            <p:spPr bwMode="auto">
              <a:xfrm flipV="1">
                <a:off x="324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1" name="Line 2981"/>
              <p:cNvSpPr>
                <a:spLocks noChangeShapeType="1"/>
              </p:cNvSpPr>
              <p:nvPr/>
            </p:nvSpPr>
            <p:spPr bwMode="auto">
              <a:xfrm flipV="1">
                <a:off x="324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2" name="Line 2982"/>
              <p:cNvSpPr>
                <a:spLocks noChangeShapeType="1"/>
              </p:cNvSpPr>
              <p:nvPr/>
            </p:nvSpPr>
            <p:spPr bwMode="auto">
              <a:xfrm flipV="1">
                <a:off x="324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3" name="Line 2983"/>
              <p:cNvSpPr>
                <a:spLocks noChangeShapeType="1"/>
              </p:cNvSpPr>
              <p:nvPr/>
            </p:nvSpPr>
            <p:spPr bwMode="auto">
              <a:xfrm flipV="1">
                <a:off x="324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4" name="Line 2984"/>
              <p:cNvSpPr>
                <a:spLocks noChangeShapeType="1"/>
              </p:cNvSpPr>
              <p:nvPr/>
            </p:nvSpPr>
            <p:spPr bwMode="auto">
              <a:xfrm flipV="1">
                <a:off x="324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5" name="Line 2985"/>
              <p:cNvSpPr>
                <a:spLocks noChangeShapeType="1"/>
              </p:cNvSpPr>
              <p:nvPr/>
            </p:nvSpPr>
            <p:spPr bwMode="auto">
              <a:xfrm flipV="1">
                <a:off x="324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6" name="Line 2986"/>
              <p:cNvSpPr>
                <a:spLocks noChangeShapeType="1"/>
              </p:cNvSpPr>
              <p:nvPr/>
            </p:nvSpPr>
            <p:spPr bwMode="auto">
              <a:xfrm flipV="1">
                <a:off x="324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7" name="Line 2987"/>
              <p:cNvSpPr>
                <a:spLocks noChangeShapeType="1"/>
              </p:cNvSpPr>
              <p:nvPr/>
            </p:nvSpPr>
            <p:spPr bwMode="auto">
              <a:xfrm flipV="1">
                <a:off x="325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8" name="Line 2988"/>
              <p:cNvSpPr>
                <a:spLocks noChangeShapeType="1"/>
              </p:cNvSpPr>
              <p:nvPr/>
            </p:nvSpPr>
            <p:spPr bwMode="auto">
              <a:xfrm flipV="1">
                <a:off x="325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09" name="Line 2989"/>
              <p:cNvSpPr>
                <a:spLocks noChangeShapeType="1"/>
              </p:cNvSpPr>
              <p:nvPr/>
            </p:nvSpPr>
            <p:spPr bwMode="auto">
              <a:xfrm flipV="1">
                <a:off x="325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0" name="Line 2990"/>
              <p:cNvSpPr>
                <a:spLocks noChangeShapeType="1"/>
              </p:cNvSpPr>
              <p:nvPr/>
            </p:nvSpPr>
            <p:spPr bwMode="auto">
              <a:xfrm flipV="1">
                <a:off x="325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1" name="Line 2991"/>
              <p:cNvSpPr>
                <a:spLocks noChangeShapeType="1"/>
              </p:cNvSpPr>
              <p:nvPr/>
            </p:nvSpPr>
            <p:spPr bwMode="auto">
              <a:xfrm flipV="1">
                <a:off x="325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2" name="Line 2992"/>
              <p:cNvSpPr>
                <a:spLocks noChangeShapeType="1"/>
              </p:cNvSpPr>
              <p:nvPr/>
            </p:nvSpPr>
            <p:spPr bwMode="auto">
              <a:xfrm flipV="1">
                <a:off x="3255"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3" name="Line 2993"/>
              <p:cNvSpPr>
                <a:spLocks noChangeShapeType="1"/>
              </p:cNvSpPr>
              <p:nvPr/>
            </p:nvSpPr>
            <p:spPr bwMode="auto">
              <a:xfrm flipV="1">
                <a:off x="325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4" name="Line 2994"/>
              <p:cNvSpPr>
                <a:spLocks noChangeShapeType="1"/>
              </p:cNvSpPr>
              <p:nvPr/>
            </p:nvSpPr>
            <p:spPr bwMode="auto">
              <a:xfrm flipV="1">
                <a:off x="325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5" name="Line 2995"/>
              <p:cNvSpPr>
                <a:spLocks noChangeShapeType="1"/>
              </p:cNvSpPr>
              <p:nvPr/>
            </p:nvSpPr>
            <p:spPr bwMode="auto">
              <a:xfrm flipV="1">
                <a:off x="3259"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6" name="Line 2996"/>
              <p:cNvSpPr>
                <a:spLocks noChangeShapeType="1"/>
              </p:cNvSpPr>
              <p:nvPr/>
            </p:nvSpPr>
            <p:spPr bwMode="auto">
              <a:xfrm flipV="1">
                <a:off x="3259"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7" name="Line 2997"/>
              <p:cNvSpPr>
                <a:spLocks noChangeShapeType="1"/>
              </p:cNvSpPr>
              <p:nvPr/>
            </p:nvSpPr>
            <p:spPr bwMode="auto">
              <a:xfrm flipV="1">
                <a:off x="326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8" name="Line 2998"/>
              <p:cNvSpPr>
                <a:spLocks noChangeShapeType="1"/>
              </p:cNvSpPr>
              <p:nvPr/>
            </p:nvSpPr>
            <p:spPr bwMode="auto">
              <a:xfrm flipV="1">
                <a:off x="3262"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19" name="Line 2999"/>
              <p:cNvSpPr>
                <a:spLocks noChangeShapeType="1"/>
              </p:cNvSpPr>
              <p:nvPr/>
            </p:nvSpPr>
            <p:spPr bwMode="auto">
              <a:xfrm flipV="1">
                <a:off x="3262"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0" name="Line 3000"/>
              <p:cNvSpPr>
                <a:spLocks noChangeShapeType="1"/>
              </p:cNvSpPr>
              <p:nvPr/>
            </p:nvSpPr>
            <p:spPr bwMode="auto">
              <a:xfrm flipV="1">
                <a:off x="3262"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1" name="Line 3001"/>
              <p:cNvSpPr>
                <a:spLocks noChangeShapeType="1"/>
              </p:cNvSpPr>
              <p:nvPr/>
            </p:nvSpPr>
            <p:spPr bwMode="auto">
              <a:xfrm flipV="1">
                <a:off x="3265"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2" name="Line 3002"/>
              <p:cNvSpPr>
                <a:spLocks noChangeShapeType="1"/>
              </p:cNvSpPr>
              <p:nvPr/>
            </p:nvSpPr>
            <p:spPr bwMode="auto">
              <a:xfrm flipV="1">
                <a:off x="326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3" name="Line 3003"/>
              <p:cNvSpPr>
                <a:spLocks noChangeShapeType="1"/>
              </p:cNvSpPr>
              <p:nvPr/>
            </p:nvSpPr>
            <p:spPr bwMode="auto">
              <a:xfrm flipV="1">
                <a:off x="3265"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4" name="Line 3004"/>
              <p:cNvSpPr>
                <a:spLocks noChangeShapeType="1"/>
              </p:cNvSpPr>
              <p:nvPr/>
            </p:nvSpPr>
            <p:spPr bwMode="auto">
              <a:xfrm flipV="1">
                <a:off x="3269"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5" name="Line 3005"/>
              <p:cNvSpPr>
                <a:spLocks noChangeShapeType="1"/>
              </p:cNvSpPr>
              <p:nvPr/>
            </p:nvSpPr>
            <p:spPr bwMode="auto">
              <a:xfrm flipV="1">
                <a:off x="326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6" name="Line 3006"/>
              <p:cNvSpPr>
                <a:spLocks noChangeShapeType="1"/>
              </p:cNvSpPr>
              <p:nvPr/>
            </p:nvSpPr>
            <p:spPr bwMode="auto">
              <a:xfrm flipV="1">
                <a:off x="326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7" name="Line 3007"/>
              <p:cNvSpPr>
                <a:spLocks noChangeShapeType="1"/>
              </p:cNvSpPr>
              <p:nvPr/>
            </p:nvSpPr>
            <p:spPr bwMode="auto">
              <a:xfrm flipV="1">
                <a:off x="326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8" name="Line 3008"/>
              <p:cNvSpPr>
                <a:spLocks noChangeShapeType="1"/>
              </p:cNvSpPr>
              <p:nvPr/>
            </p:nvSpPr>
            <p:spPr bwMode="auto">
              <a:xfrm flipV="1">
                <a:off x="327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29" name="Line 3009"/>
              <p:cNvSpPr>
                <a:spLocks noChangeShapeType="1"/>
              </p:cNvSpPr>
              <p:nvPr/>
            </p:nvSpPr>
            <p:spPr bwMode="auto">
              <a:xfrm flipV="1">
                <a:off x="3272"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0" name="Line 3010"/>
              <p:cNvSpPr>
                <a:spLocks noChangeShapeType="1"/>
              </p:cNvSpPr>
              <p:nvPr/>
            </p:nvSpPr>
            <p:spPr bwMode="auto">
              <a:xfrm flipV="1">
                <a:off x="327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1" name="Line 3011"/>
              <p:cNvSpPr>
                <a:spLocks noChangeShapeType="1"/>
              </p:cNvSpPr>
              <p:nvPr/>
            </p:nvSpPr>
            <p:spPr bwMode="auto">
              <a:xfrm flipV="1">
                <a:off x="3275"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2" name="Line 3012"/>
              <p:cNvSpPr>
                <a:spLocks noChangeShapeType="1"/>
              </p:cNvSpPr>
              <p:nvPr/>
            </p:nvSpPr>
            <p:spPr bwMode="auto">
              <a:xfrm flipV="1">
                <a:off x="3275"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3" name="Line 3013"/>
              <p:cNvSpPr>
                <a:spLocks noChangeShapeType="1"/>
              </p:cNvSpPr>
              <p:nvPr/>
            </p:nvSpPr>
            <p:spPr bwMode="auto">
              <a:xfrm flipV="1">
                <a:off x="3275"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4" name="Line 3014"/>
              <p:cNvSpPr>
                <a:spLocks noChangeShapeType="1"/>
              </p:cNvSpPr>
              <p:nvPr/>
            </p:nvSpPr>
            <p:spPr bwMode="auto">
              <a:xfrm flipV="1">
                <a:off x="3275"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5" name="Line 3015"/>
              <p:cNvSpPr>
                <a:spLocks noChangeShapeType="1"/>
              </p:cNvSpPr>
              <p:nvPr/>
            </p:nvSpPr>
            <p:spPr bwMode="auto">
              <a:xfrm flipV="1">
                <a:off x="327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6" name="Line 3016"/>
              <p:cNvSpPr>
                <a:spLocks noChangeShapeType="1"/>
              </p:cNvSpPr>
              <p:nvPr/>
            </p:nvSpPr>
            <p:spPr bwMode="auto">
              <a:xfrm flipV="1">
                <a:off x="3279"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7" name="Line 3017"/>
              <p:cNvSpPr>
                <a:spLocks noChangeShapeType="1"/>
              </p:cNvSpPr>
              <p:nvPr/>
            </p:nvSpPr>
            <p:spPr bwMode="auto">
              <a:xfrm flipV="1">
                <a:off x="32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8" name="Line 3018"/>
              <p:cNvSpPr>
                <a:spLocks noChangeShapeType="1"/>
              </p:cNvSpPr>
              <p:nvPr/>
            </p:nvSpPr>
            <p:spPr bwMode="auto">
              <a:xfrm flipV="1">
                <a:off x="328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39" name="Line 3019"/>
              <p:cNvSpPr>
                <a:spLocks noChangeShapeType="1"/>
              </p:cNvSpPr>
              <p:nvPr/>
            </p:nvSpPr>
            <p:spPr bwMode="auto">
              <a:xfrm flipV="1">
                <a:off x="328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0" name="Line 3020"/>
              <p:cNvSpPr>
                <a:spLocks noChangeShapeType="1"/>
              </p:cNvSpPr>
              <p:nvPr/>
            </p:nvSpPr>
            <p:spPr bwMode="auto">
              <a:xfrm flipV="1">
                <a:off x="3282"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541" name="Group 3021"/>
            <p:cNvGrpSpPr>
              <a:grpSpLocks/>
            </p:cNvGrpSpPr>
            <p:nvPr/>
          </p:nvGrpSpPr>
          <p:grpSpPr bwMode="auto">
            <a:xfrm>
              <a:off x="3316" y="1892"/>
              <a:ext cx="214" cy="117"/>
              <a:chOff x="3282" y="646"/>
              <a:chExt cx="201" cy="110"/>
            </a:xfrm>
          </p:grpSpPr>
          <p:sp>
            <p:nvSpPr>
              <p:cNvPr id="5998542" name="Line 3022"/>
              <p:cNvSpPr>
                <a:spLocks noChangeShapeType="1"/>
              </p:cNvSpPr>
              <p:nvPr/>
            </p:nvSpPr>
            <p:spPr bwMode="auto">
              <a:xfrm flipV="1">
                <a:off x="328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3" name="Line 3023"/>
              <p:cNvSpPr>
                <a:spLocks noChangeShapeType="1"/>
              </p:cNvSpPr>
              <p:nvPr/>
            </p:nvSpPr>
            <p:spPr bwMode="auto">
              <a:xfrm flipV="1">
                <a:off x="3285"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4" name="Line 3024"/>
              <p:cNvSpPr>
                <a:spLocks noChangeShapeType="1"/>
              </p:cNvSpPr>
              <p:nvPr/>
            </p:nvSpPr>
            <p:spPr bwMode="auto">
              <a:xfrm flipV="1">
                <a:off x="3285"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5" name="Line 3025"/>
              <p:cNvSpPr>
                <a:spLocks noChangeShapeType="1"/>
              </p:cNvSpPr>
              <p:nvPr/>
            </p:nvSpPr>
            <p:spPr bwMode="auto">
              <a:xfrm flipV="1">
                <a:off x="3285"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6" name="Line 3026"/>
              <p:cNvSpPr>
                <a:spLocks noChangeShapeType="1"/>
              </p:cNvSpPr>
              <p:nvPr/>
            </p:nvSpPr>
            <p:spPr bwMode="auto">
              <a:xfrm flipV="1">
                <a:off x="328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7" name="Line 3027"/>
              <p:cNvSpPr>
                <a:spLocks noChangeShapeType="1"/>
              </p:cNvSpPr>
              <p:nvPr/>
            </p:nvSpPr>
            <p:spPr bwMode="auto">
              <a:xfrm flipV="1">
                <a:off x="3289"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8" name="Line 3028"/>
              <p:cNvSpPr>
                <a:spLocks noChangeShapeType="1"/>
              </p:cNvSpPr>
              <p:nvPr/>
            </p:nvSpPr>
            <p:spPr bwMode="auto">
              <a:xfrm flipV="1">
                <a:off x="328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49" name="Line 3029"/>
              <p:cNvSpPr>
                <a:spLocks noChangeShapeType="1"/>
              </p:cNvSpPr>
              <p:nvPr/>
            </p:nvSpPr>
            <p:spPr bwMode="auto">
              <a:xfrm flipV="1">
                <a:off x="328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0" name="Line 3030"/>
              <p:cNvSpPr>
                <a:spLocks noChangeShapeType="1"/>
              </p:cNvSpPr>
              <p:nvPr/>
            </p:nvSpPr>
            <p:spPr bwMode="auto">
              <a:xfrm flipV="1">
                <a:off x="329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1" name="Line 3031"/>
              <p:cNvSpPr>
                <a:spLocks noChangeShapeType="1"/>
              </p:cNvSpPr>
              <p:nvPr/>
            </p:nvSpPr>
            <p:spPr bwMode="auto">
              <a:xfrm flipV="1">
                <a:off x="3292"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2" name="Line 3032"/>
              <p:cNvSpPr>
                <a:spLocks noChangeShapeType="1"/>
              </p:cNvSpPr>
              <p:nvPr/>
            </p:nvSpPr>
            <p:spPr bwMode="auto">
              <a:xfrm flipV="1">
                <a:off x="329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3" name="Line 3033"/>
              <p:cNvSpPr>
                <a:spLocks noChangeShapeType="1"/>
              </p:cNvSpPr>
              <p:nvPr/>
            </p:nvSpPr>
            <p:spPr bwMode="auto">
              <a:xfrm flipV="1">
                <a:off x="3295"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4" name="Line 3034"/>
              <p:cNvSpPr>
                <a:spLocks noChangeShapeType="1"/>
              </p:cNvSpPr>
              <p:nvPr/>
            </p:nvSpPr>
            <p:spPr bwMode="auto">
              <a:xfrm flipV="1">
                <a:off x="329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5" name="Line 3035"/>
              <p:cNvSpPr>
                <a:spLocks noChangeShapeType="1"/>
              </p:cNvSpPr>
              <p:nvPr/>
            </p:nvSpPr>
            <p:spPr bwMode="auto">
              <a:xfrm flipV="1">
                <a:off x="3295"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6" name="Line 3036"/>
              <p:cNvSpPr>
                <a:spLocks noChangeShapeType="1"/>
              </p:cNvSpPr>
              <p:nvPr/>
            </p:nvSpPr>
            <p:spPr bwMode="auto">
              <a:xfrm flipV="1">
                <a:off x="3295"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7" name="Line 3037"/>
              <p:cNvSpPr>
                <a:spLocks noChangeShapeType="1"/>
              </p:cNvSpPr>
              <p:nvPr/>
            </p:nvSpPr>
            <p:spPr bwMode="auto">
              <a:xfrm flipV="1">
                <a:off x="329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8" name="Line 3038"/>
              <p:cNvSpPr>
                <a:spLocks noChangeShapeType="1"/>
              </p:cNvSpPr>
              <p:nvPr/>
            </p:nvSpPr>
            <p:spPr bwMode="auto">
              <a:xfrm flipV="1">
                <a:off x="3299"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59" name="Line 3039"/>
              <p:cNvSpPr>
                <a:spLocks noChangeShapeType="1"/>
              </p:cNvSpPr>
              <p:nvPr/>
            </p:nvSpPr>
            <p:spPr bwMode="auto">
              <a:xfrm flipV="1">
                <a:off x="329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0" name="Line 3040"/>
              <p:cNvSpPr>
                <a:spLocks noChangeShapeType="1"/>
              </p:cNvSpPr>
              <p:nvPr/>
            </p:nvSpPr>
            <p:spPr bwMode="auto">
              <a:xfrm flipV="1">
                <a:off x="330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1" name="Line 3041"/>
              <p:cNvSpPr>
                <a:spLocks noChangeShapeType="1"/>
              </p:cNvSpPr>
              <p:nvPr/>
            </p:nvSpPr>
            <p:spPr bwMode="auto">
              <a:xfrm flipV="1">
                <a:off x="330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2" name="Line 3042"/>
              <p:cNvSpPr>
                <a:spLocks noChangeShapeType="1"/>
              </p:cNvSpPr>
              <p:nvPr/>
            </p:nvSpPr>
            <p:spPr bwMode="auto">
              <a:xfrm flipV="1">
                <a:off x="330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3" name="Line 3043"/>
              <p:cNvSpPr>
                <a:spLocks noChangeShapeType="1"/>
              </p:cNvSpPr>
              <p:nvPr/>
            </p:nvSpPr>
            <p:spPr bwMode="auto">
              <a:xfrm flipV="1">
                <a:off x="3302"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4" name="Line 3044"/>
              <p:cNvSpPr>
                <a:spLocks noChangeShapeType="1"/>
              </p:cNvSpPr>
              <p:nvPr/>
            </p:nvSpPr>
            <p:spPr bwMode="auto">
              <a:xfrm flipV="1">
                <a:off x="3305"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5" name="Line 3045"/>
              <p:cNvSpPr>
                <a:spLocks noChangeShapeType="1"/>
              </p:cNvSpPr>
              <p:nvPr/>
            </p:nvSpPr>
            <p:spPr bwMode="auto">
              <a:xfrm flipV="1">
                <a:off x="3305"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6" name="Line 3046"/>
              <p:cNvSpPr>
                <a:spLocks noChangeShapeType="1"/>
              </p:cNvSpPr>
              <p:nvPr/>
            </p:nvSpPr>
            <p:spPr bwMode="auto">
              <a:xfrm flipV="1">
                <a:off x="330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7" name="Line 3047"/>
              <p:cNvSpPr>
                <a:spLocks noChangeShapeType="1"/>
              </p:cNvSpPr>
              <p:nvPr/>
            </p:nvSpPr>
            <p:spPr bwMode="auto">
              <a:xfrm flipV="1">
                <a:off x="330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8" name="Line 3048"/>
              <p:cNvSpPr>
                <a:spLocks noChangeShapeType="1"/>
              </p:cNvSpPr>
              <p:nvPr/>
            </p:nvSpPr>
            <p:spPr bwMode="auto">
              <a:xfrm flipV="1">
                <a:off x="330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69" name="Line 3049"/>
              <p:cNvSpPr>
                <a:spLocks noChangeShapeType="1"/>
              </p:cNvSpPr>
              <p:nvPr/>
            </p:nvSpPr>
            <p:spPr bwMode="auto">
              <a:xfrm flipV="1">
                <a:off x="330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0" name="Line 3050"/>
              <p:cNvSpPr>
                <a:spLocks noChangeShapeType="1"/>
              </p:cNvSpPr>
              <p:nvPr/>
            </p:nvSpPr>
            <p:spPr bwMode="auto">
              <a:xfrm flipV="1">
                <a:off x="330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1" name="Line 3051"/>
              <p:cNvSpPr>
                <a:spLocks noChangeShapeType="1"/>
              </p:cNvSpPr>
              <p:nvPr/>
            </p:nvSpPr>
            <p:spPr bwMode="auto">
              <a:xfrm flipV="1">
                <a:off x="331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2" name="Line 3052"/>
              <p:cNvSpPr>
                <a:spLocks noChangeShapeType="1"/>
              </p:cNvSpPr>
              <p:nvPr/>
            </p:nvSpPr>
            <p:spPr bwMode="auto">
              <a:xfrm flipV="1">
                <a:off x="331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3" name="Line 3053"/>
              <p:cNvSpPr>
                <a:spLocks noChangeShapeType="1"/>
              </p:cNvSpPr>
              <p:nvPr/>
            </p:nvSpPr>
            <p:spPr bwMode="auto">
              <a:xfrm flipV="1">
                <a:off x="331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4" name="Line 3054"/>
              <p:cNvSpPr>
                <a:spLocks noChangeShapeType="1"/>
              </p:cNvSpPr>
              <p:nvPr/>
            </p:nvSpPr>
            <p:spPr bwMode="auto">
              <a:xfrm flipV="1">
                <a:off x="3315"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5" name="Line 3055"/>
              <p:cNvSpPr>
                <a:spLocks noChangeShapeType="1"/>
              </p:cNvSpPr>
              <p:nvPr/>
            </p:nvSpPr>
            <p:spPr bwMode="auto">
              <a:xfrm flipV="1">
                <a:off x="3315"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6" name="Line 3056"/>
              <p:cNvSpPr>
                <a:spLocks noChangeShapeType="1"/>
              </p:cNvSpPr>
              <p:nvPr/>
            </p:nvSpPr>
            <p:spPr bwMode="auto">
              <a:xfrm flipV="1">
                <a:off x="3315"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7" name="Line 3057"/>
              <p:cNvSpPr>
                <a:spLocks noChangeShapeType="1"/>
              </p:cNvSpPr>
              <p:nvPr/>
            </p:nvSpPr>
            <p:spPr bwMode="auto">
              <a:xfrm flipV="1">
                <a:off x="3315"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8" name="Line 3058"/>
              <p:cNvSpPr>
                <a:spLocks noChangeShapeType="1"/>
              </p:cNvSpPr>
              <p:nvPr/>
            </p:nvSpPr>
            <p:spPr bwMode="auto">
              <a:xfrm flipV="1">
                <a:off x="331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79" name="Line 3059"/>
              <p:cNvSpPr>
                <a:spLocks noChangeShapeType="1"/>
              </p:cNvSpPr>
              <p:nvPr/>
            </p:nvSpPr>
            <p:spPr bwMode="auto">
              <a:xfrm flipV="1">
                <a:off x="3319"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0" name="Line 3060"/>
              <p:cNvSpPr>
                <a:spLocks noChangeShapeType="1"/>
              </p:cNvSpPr>
              <p:nvPr/>
            </p:nvSpPr>
            <p:spPr bwMode="auto">
              <a:xfrm flipV="1">
                <a:off x="331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1" name="Line 3061"/>
              <p:cNvSpPr>
                <a:spLocks noChangeShapeType="1"/>
              </p:cNvSpPr>
              <p:nvPr/>
            </p:nvSpPr>
            <p:spPr bwMode="auto">
              <a:xfrm flipV="1">
                <a:off x="33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2" name="Line 3062"/>
              <p:cNvSpPr>
                <a:spLocks noChangeShapeType="1"/>
              </p:cNvSpPr>
              <p:nvPr/>
            </p:nvSpPr>
            <p:spPr bwMode="auto">
              <a:xfrm flipV="1">
                <a:off x="3322"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3" name="Line 3063"/>
              <p:cNvSpPr>
                <a:spLocks noChangeShapeType="1"/>
              </p:cNvSpPr>
              <p:nvPr/>
            </p:nvSpPr>
            <p:spPr bwMode="auto">
              <a:xfrm flipV="1">
                <a:off x="332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4" name="Line 3064"/>
              <p:cNvSpPr>
                <a:spLocks noChangeShapeType="1"/>
              </p:cNvSpPr>
              <p:nvPr/>
            </p:nvSpPr>
            <p:spPr bwMode="auto">
              <a:xfrm flipV="1">
                <a:off x="332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5" name="Line 3065"/>
              <p:cNvSpPr>
                <a:spLocks noChangeShapeType="1"/>
              </p:cNvSpPr>
              <p:nvPr/>
            </p:nvSpPr>
            <p:spPr bwMode="auto">
              <a:xfrm flipV="1">
                <a:off x="3325"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6" name="Line 3066"/>
              <p:cNvSpPr>
                <a:spLocks noChangeShapeType="1"/>
              </p:cNvSpPr>
              <p:nvPr/>
            </p:nvSpPr>
            <p:spPr bwMode="auto">
              <a:xfrm flipV="1">
                <a:off x="3325"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7" name="Line 3067"/>
              <p:cNvSpPr>
                <a:spLocks noChangeShapeType="1"/>
              </p:cNvSpPr>
              <p:nvPr/>
            </p:nvSpPr>
            <p:spPr bwMode="auto">
              <a:xfrm flipV="1">
                <a:off x="3325"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8" name="Line 3068"/>
              <p:cNvSpPr>
                <a:spLocks noChangeShapeType="1"/>
              </p:cNvSpPr>
              <p:nvPr/>
            </p:nvSpPr>
            <p:spPr bwMode="auto">
              <a:xfrm flipV="1">
                <a:off x="332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89" name="Line 3069"/>
              <p:cNvSpPr>
                <a:spLocks noChangeShapeType="1"/>
              </p:cNvSpPr>
              <p:nvPr/>
            </p:nvSpPr>
            <p:spPr bwMode="auto">
              <a:xfrm flipV="1">
                <a:off x="332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0" name="Line 3070"/>
              <p:cNvSpPr>
                <a:spLocks noChangeShapeType="1"/>
              </p:cNvSpPr>
              <p:nvPr/>
            </p:nvSpPr>
            <p:spPr bwMode="auto">
              <a:xfrm flipV="1">
                <a:off x="332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1" name="Line 3071"/>
              <p:cNvSpPr>
                <a:spLocks noChangeShapeType="1"/>
              </p:cNvSpPr>
              <p:nvPr/>
            </p:nvSpPr>
            <p:spPr bwMode="auto">
              <a:xfrm flipV="1">
                <a:off x="332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2" name="Line 3072"/>
              <p:cNvSpPr>
                <a:spLocks noChangeShapeType="1"/>
              </p:cNvSpPr>
              <p:nvPr/>
            </p:nvSpPr>
            <p:spPr bwMode="auto">
              <a:xfrm flipV="1">
                <a:off x="3332"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3" name="Line 3073"/>
              <p:cNvSpPr>
                <a:spLocks noChangeShapeType="1"/>
              </p:cNvSpPr>
              <p:nvPr/>
            </p:nvSpPr>
            <p:spPr bwMode="auto">
              <a:xfrm flipV="1">
                <a:off x="333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4" name="Line 3074"/>
              <p:cNvSpPr>
                <a:spLocks noChangeShapeType="1"/>
              </p:cNvSpPr>
              <p:nvPr/>
            </p:nvSpPr>
            <p:spPr bwMode="auto">
              <a:xfrm flipV="1">
                <a:off x="3332"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5" name="Line 3075"/>
              <p:cNvSpPr>
                <a:spLocks noChangeShapeType="1"/>
              </p:cNvSpPr>
              <p:nvPr/>
            </p:nvSpPr>
            <p:spPr bwMode="auto">
              <a:xfrm flipV="1">
                <a:off x="333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6" name="Line 3076"/>
              <p:cNvSpPr>
                <a:spLocks noChangeShapeType="1"/>
              </p:cNvSpPr>
              <p:nvPr/>
            </p:nvSpPr>
            <p:spPr bwMode="auto">
              <a:xfrm flipV="1">
                <a:off x="333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7" name="Line 3077"/>
              <p:cNvSpPr>
                <a:spLocks noChangeShapeType="1"/>
              </p:cNvSpPr>
              <p:nvPr/>
            </p:nvSpPr>
            <p:spPr bwMode="auto">
              <a:xfrm flipV="1">
                <a:off x="33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8" name="Line 3078"/>
              <p:cNvSpPr>
                <a:spLocks noChangeShapeType="1"/>
              </p:cNvSpPr>
              <p:nvPr/>
            </p:nvSpPr>
            <p:spPr bwMode="auto">
              <a:xfrm flipV="1">
                <a:off x="33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599" name="Line 3079"/>
              <p:cNvSpPr>
                <a:spLocks noChangeShapeType="1"/>
              </p:cNvSpPr>
              <p:nvPr/>
            </p:nvSpPr>
            <p:spPr bwMode="auto">
              <a:xfrm flipV="1">
                <a:off x="333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0" name="Line 3080"/>
              <p:cNvSpPr>
                <a:spLocks noChangeShapeType="1"/>
              </p:cNvSpPr>
              <p:nvPr/>
            </p:nvSpPr>
            <p:spPr bwMode="auto">
              <a:xfrm flipV="1">
                <a:off x="333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1" name="Line 3081"/>
              <p:cNvSpPr>
                <a:spLocks noChangeShapeType="1"/>
              </p:cNvSpPr>
              <p:nvPr/>
            </p:nvSpPr>
            <p:spPr bwMode="auto">
              <a:xfrm flipV="1">
                <a:off x="333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2" name="Line 3082"/>
              <p:cNvSpPr>
                <a:spLocks noChangeShapeType="1"/>
              </p:cNvSpPr>
              <p:nvPr/>
            </p:nvSpPr>
            <p:spPr bwMode="auto">
              <a:xfrm flipV="1">
                <a:off x="334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3" name="Line 3083"/>
              <p:cNvSpPr>
                <a:spLocks noChangeShapeType="1"/>
              </p:cNvSpPr>
              <p:nvPr/>
            </p:nvSpPr>
            <p:spPr bwMode="auto">
              <a:xfrm flipV="1">
                <a:off x="334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4" name="Line 3084"/>
              <p:cNvSpPr>
                <a:spLocks noChangeShapeType="1"/>
              </p:cNvSpPr>
              <p:nvPr/>
            </p:nvSpPr>
            <p:spPr bwMode="auto">
              <a:xfrm flipV="1">
                <a:off x="334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5" name="Line 3085"/>
              <p:cNvSpPr>
                <a:spLocks noChangeShapeType="1"/>
              </p:cNvSpPr>
              <p:nvPr/>
            </p:nvSpPr>
            <p:spPr bwMode="auto">
              <a:xfrm flipV="1">
                <a:off x="334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6" name="Line 3086"/>
              <p:cNvSpPr>
                <a:spLocks noChangeShapeType="1"/>
              </p:cNvSpPr>
              <p:nvPr/>
            </p:nvSpPr>
            <p:spPr bwMode="auto">
              <a:xfrm flipV="1">
                <a:off x="3346"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7" name="Line 3087"/>
              <p:cNvSpPr>
                <a:spLocks noChangeShapeType="1"/>
              </p:cNvSpPr>
              <p:nvPr/>
            </p:nvSpPr>
            <p:spPr bwMode="auto">
              <a:xfrm flipV="1">
                <a:off x="334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8" name="Line 3088"/>
              <p:cNvSpPr>
                <a:spLocks noChangeShapeType="1"/>
              </p:cNvSpPr>
              <p:nvPr/>
            </p:nvSpPr>
            <p:spPr bwMode="auto">
              <a:xfrm flipV="1">
                <a:off x="334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09" name="Line 3089"/>
              <p:cNvSpPr>
                <a:spLocks noChangeShapeType="1"/>
              </p:cNvSpPr>
              <p:nvPr/>
            </p:nvSpPr>
            <p:spPr bwMode="auto">
              <a:xfrm flipV="1">
                <a:off x="334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0" name="Line 3090"/>
              <p:cNvSpPr>
                <a:spLocks noChangeShapeType="1"/>
              </p:cNvSpPr>
              <p:nvPr/>
            </p:nvSpPr>
            <p:spPr bwMode="auto">
              <a:xfrm flipV="1">
                <a:off x="334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1" name="Line 3091"/>
              <p:cNvSpPr>
                <a:spLocks noChangeShapeType="1"/>
              </p:cNvSpPr>
              <p:nvPr/>
            </p:nvSpPr>
            <p:spPr bwMode="auto">
              <a:xfrm flipV="1">
                <a:off x="3349"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2" name="Line 3092"/>
              <p:cNvSpPr>
                <a:spLocks noChangeShapeType="1"/>
              </p:cNvSpPr>
              <p:nvPr/>
            </p:nvSpPr>
            <p:spPr bwMode="auto">
              <a:xfrm flipV="1">
                <a:off x="334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3" name="Line 3093"/>
              <p:cNvSpPr>
                <a:spLocks noChangeShapeType="1"/>
              </p:cNvSpPr>
              <p:nvPr/>
            </p:nvSpPr>
            <p:spPr bwMode="auto">
              <a:xfrm flipV="1">
                <a:off x="3352"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4" name="Line 3094"/>
              <p:cNvSpPr>
                <a:spLocks noChangeShapeType="1"/>
              </p:cNvSpPr>
              <p:nvPr/>
            </p:nvSpPr>
            <p:spPr bwMode="auto">
              <a:xfrm flipV="1">
                <a:off x="335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5" name="Line 3095"/>
              <p:cNvSpPr>
                <a:spLocks noChangeShapeType="1"/>
              </p:cNvSpPr>
              <p:nvPr/>
            </p:nvSpPr>
            <p:spPr bwMode="auto">
              <a:xfrm flipV="1">
                <a:off x="335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6" name="Line 3096"/>
              <p:cNvSpPr>
                <a:spLocks noChangeShapeType="1"/>
              </p:cNvSpPr>
              <p:nvPr/>
            </p:nvSpPr>
            <p:spPr bwMode="auto">
              <a:xfrm flipV="1">
                <a:off x="335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7" name="Line 3097"/>
              <p:cNvSpPr>
                <a:spLocks noChangeShapeType="1"/>
              </p:cNvSpPr>
              <p:nvPr/>
            </p:nvSpPr>
            <p:spPr bwMode="auto">
              <a:xfrm flipV="1">
                <a:off x="335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8" name="Line 3098"/>
              <p:cNvSpPr>
                <a:spLocks noChangeShapeType="1"/>
              </p:cNvSpPr>
              <p:nvPr/>
            </p:nvSpPr>
            <p:spPr bwMode="auto">
              <a:xfrm flipV="1">
                <a:off x="335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19" name="Line 3099"/>
              <p:cNvSpPr>
                <a:spLocks noChangeShapeType="1"/>
              </p:cNvSpPr>
              <p:nvPr/>
            </p:nvSpPr>
            <p:spPr bwMode="auto">
              <a:xfrm flipV="1">
                <a:off x="335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0" name="Line 3100"/>
              <p:cNvSpPr>
                <a:spLocks noChangeShapeType="1"/>
              </p:cNvSpPr>
              <p:nvPr/>
            </p:nvSpPr>
            <p:spPr bwMode="auto">
              <a:xfrm flipV="1">
                <a:off x="335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1" name="Line 3101"/>
              <p:cNvSpPr>
                <a:spLocks noChangeShapeType="1"/>
              </p:cNvSpPr>
              <p:nvPr/>
            </p:nvSpPr>
            <p:spPr bwMode="auto">
              <a:xfrm flipV="1">
                <a:off x="335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2" name="Line 3102"/>
              <p:cNvSpPr>
                <a:spLocks noChangeShapeType="1"/>
              </p:cNvSpPr>
              <p:nvPr/>
            </p:nvSpPr>
            <p:spPr bwMode="auto">
              <a:xfrm flipV="1">
                <a:off x="335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3" name="Line 3103"/>
              <p:cNvSpPr>
                <a:spLocks noChangeShapeType="1"/>
              </p:cNvSpPr>
              <p:nvPr/>
            </p:nvSpPr>
            <p:spPr bwMode="auto">
              <a:xfrm flipV="1">
                <a:off x="336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4" name="Line 3104"/>
              <p:cNvSpPr>
                <a:spLocks noChangeShapeType="1"/>
              </p:cNvSpPr>
              <p:nvPr/>
            </p:nvSpPr>
            <p:spPr bwMode="auto">
              <a:xfrm flipV="1">
                <a:off x="336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5" name="Line 3105"/>
              <p:cNvSpPr>
                <a:spLocks noChangeShapeType="1"/>
              </p:cNvSpPr>
              <p:nvPr/>
            </p:nvSpPr>
            <p:spPr bwMode="auto">
              <a:xfrm flipV="1">
                <a:off x="336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6" name="Line 3106"/>
              <p:cNvSpPr>
                <a:spLocks noChangeShapeType="1"/>
              </p:cNvSpPr>
              <p:nvPr/>
            </p:nvSpPr>
            <p:spPr bwMode="auto">
              <a:xfrm flipV="1">
                <a:off x="336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7" name="Line 3107"/>
              <p:cNvSpPr>
                <a:spLocks noChangeShapeType="1"/>
              </p:cNvSpPr>
              <p:nvPr/>
            </p:nvSpPr>
            <p:spPr bwMode="auto">
              <a:xfrm flipV="1">
                <a:off x="3366"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8" name="Line 3108"/>
              <p:cNvSpPr>
                <a:spLocks noChangeShapeType="1"/>
              </p:cNvSpPr>
              <p:nvPr/>
            </p:nvSpPr>
            <p:spPr bwMode="auto">
              <a:xfrm flipV="1">
                <a:off x="336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29" name="Line 3109"/>
              <p:cNvSpPr>
                <a:spLocks noChangeShapeType="1"/>
              </p:cNvSpPr>
              <p:nvPr/>
            </p:nvSpPr>
            <p:spPr bwMode="auto">
              <a:xfrm flipV="1">
                <a:off x="336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0" name="Line 3110"/>
              <p:cNvSpPr>
                <a:spLocks noChangeShapeType="1"/>
              </p:cNvSpPr>
              <p:nvPr/>
            </p:nvSpPr>
            <p:spPr bwMode="auto">
              <a:xfrm flipV="1">
                <a:off x="336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1" name="Line 3111"/>
              <p:cNvSpPr>
                <a:spLocks noChangeShapeType="1"/>
              </p:cNvSpPr>
              <p:nvPr/>
            </p:nvSpPr>
            <p:spPr bwMode="auto">
              <a:xfrm flipV="1">
                <a:off x="3369"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2" name="Line 3112"/>
              <p:cNvSpPr>
                <a:spLocks noChangeShapeType="1"/>
              </p:cNvSpPr>
              <p:nvPr/>
            </p:nvSpPr>
            <p:spPr bwMode="auto">
              <a:xfrm flipV="1">
                <a:off x="336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3" name="Line 3113"/>
              <p:cNvSpPr>
                <a:spLocks noChangeShapeType="1"/>
              </p:cNvSpPr>
              <p:nvPr/>
            </p:nvSpPr>
            <p:spPr bwMode="auto">
              <a:xfrm flipV="1">
                <a:off x="3372"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4" name="Line 3114"/>
              <p:cNvSpPr>
                <a:spLocks noChangeShapeType="1"/>
              </p:cNvSpPr>
              <p:nvPr/>
            </p:nvSpPr>
            <p:spPr bwMode="auto">
              <a:xfrm flipV="1">
                <a:off x="337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5" name="Line 3115"/>
              <p:cNvSpPr>
                <a:spLocks noChangeShapeType="1"/>
              </p:cNvSpPr>
              <p:nvPr/>
            </p:nvSpPr>
            <p:spPr bwMode="auto">
              <a:xfrm flipV="1">
                <a:off x="33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6" name="Line 3116"/>
              <p:cNvSpPr>
                <a:spLocks noChangeShapeType="1"/>
              </p:cNvSpPr>
              <p:nvPr/>
            </p:nvSpPr>
            <p:spPr bwMode="auto">
              <a:xfrm flipV="1">
                <a:off x="33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7" name="Line 3117"/>
              <p:cNvSpPr>
                <a:spLocks noChangeShapeType="1"/>
              </p:cNvSpPr>
              <p:nvPr/>
            </p:nvSpPr>
            <p:spPr bwMode="auto">
              <a:xfrm flipV="1">
                <a:off x="337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8" name="Line 3118"/>
              <p:cNvSpPr>
                <a:spLocks noChangeShapeType="1"/>
              </p:cNvSpPr>
              <p:nvPr/>
            </p:nvSpPr>
            <p:spPr bwMode="auto">
              <a:xfrm flipV="1">
                <a:off x="337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39" name="Line 3119"/>
              <p:cNvSpPr>
                <a:spLocks noChangeShapeType="1"/>
              </p:cNvSpPr>
              <p:nvPr/>
            </p:nvSpPr>
            <p:spPr bwMode="auto">
              <a:xfrm flipV="1">
                <a:off x="338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0" name="Line 3120"/>
              <p:cNvSpPr>
                <a:spLocks noChangeShapeType="1"/>
              </p:cNvSpPr>
              <p:nvPr/>
            </p:nvSpPr>
            <p:spPr bwMode="auto">
              <a:xfrm flipV="1">
                <a:off x="338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1" name="Line 3121"/>
              <p:cNvSpPr>
                <a:spLocks noChangeShapeType="1"/>
              </p:cNvSpPr>
              <p:nvPr/>
            </p:nvSpPr>
            <p:spPr bwMode="auto">
              <a:xfrm flipV="1">
                <a:off x="338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2" name="Line 3122"/>
              <p:cNvSpPr>
                <a:spLocks noChangeShapeType="1"/>
              </p:cNvSpPr>
              <p:nvPr/>
            </p:nvSpPr>
            <p:spPr bwMode="auto">
              <a:xfrm flipV="1">
                <a:off x="338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3" name="Line 3123"/>
              <p:cNvSpPr>
                <a:spLocks noChangeShapeType="1"/>
              </p:cNvSpPr>
              <p:nvPr/>
            </p:nvSpPr>
            <p:spPr bwMode="auto">
              <a:xfrm flipV="1">
                <a:off x="338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4" name="Line 3124"/>
              <p:cNvSpPr>
                <a:spLocks noChangeShapeType="1"/>
              </p:cNvSpPr>
              <p:nvPr/>
            </p:nvSpPr>
            <p:spPr bwMode="auto">
              <a:xfrm flipV="1">
                <a:off x="3386"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5" name="Line 3125"/>
              <p:cNvSpPr>
                <a:spLocks noChangeShapeType="1"/>
              </p:cNvSpPr>
              <p:nvPr/>
            </p:nvSpPr>
            <p:spPr bwMode="auto">
              <a:xfrm flipV="1">
                <a:off x="338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6" name="Line 3126"/>
              <p:cNvSpPr>
                <a:spLocks noChangeShapeType="1"/>
              </p:cNvSpPr>
              <p:nvPr/>
            </p:nvSpPr>
            <p:spPr bwMode="auto">
              <a:xfrm flipV="1">
                <a:off x="338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7" name="Line 3127"/>
              <p:cNvSpPr>
                <a:spLocks noChangeShapeType="1"/>
              </p:cNvSpPr>
              <p:nvPr/>
            </p:nvSpPr>
            <p:spPr bwMode="auto">
              <a:xfrm flipV="1">
                <a:off x="338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8" name="Line 3128"/>
              <p:cNvSpPr>
                <a:spLocks noChangeShapeType="1"/>
              </p:cNvSpPr>
              <p:nvPr/>
            </p:nvSpPr>
            <p:spPr bwMode="auto">
              <a:xfrm flipV="1">
                <a:off x="338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49" name="Line 3129"/>
              <p:cNvSpPr>
                <a:spLocks noChangeShapeType="1"/>
              </p:cNvSpPr>
              <p:nvPr/>
            </p:nvSpPr>
            <p:spPr bwMode="auto">
              <a:xfrm flipV="1">
                <a:off x="338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0" name="Line 3130"/>
              <p:cNvSpPr>
                <a:spLocks noChangeShapeType="1"/>
              </p:cNvSpPr>
              <p:nvPr/>
            </p:nvSpPr>
            <p:spPr bwMode="auto">
              <a:xfrm flipV="1">
                <a:off x="339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1" name="Line 3131"/>
              <p:cNvSpPr>
                <a:spLocks noChangeShapeType="1"/>
              </p:cNvSpPr>
              <p:nvPr/>
            </p:nvSpPr>
            <p:spPr bwMode="auto">
              <a:xfrm flipV="1">
                <a:off x="339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2" name="Line 3132"/>
              <p:cNvSpPr>
                <a:spLocks noChangeShapeType="1"/>
              </p:cNvSpPr>
              <p:nvPr/>
            </p:nvSpPr>
            <p:spPr bwMode="auto">
              <a:xfrm flipV="1">
                <a:off x="339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3" name="Line 3133"/>
              <p:cNvSpPr>
                <a:spLocks noChangeShapeType="1"/>
              </p:cNvSpPr>
              <p:nvPr/>
            </p:nvSpPr>
            <p:spPr bwMode="auto">
              <a:xfrm flipV="1">
                <a:off x="3396"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4" name="Line 3134"/>
              <p:cNvSpPr>
                <a:spLocks noChangeShapeType="1"/>
              </p:cNvSpPr>
              <p:nvPr/>
            </p:nvSpPr>
            <p:spPr bwMode="auto">
              <a:xfrm flipV="1">
                <a:off x="339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5" name="Line 3135"/>
              <p:cNvSpPr>
                <a:spLocks noChangeShapeType="1"/>
              </p:cNvSpPr>
              <p:nvPr/>
            </p:nvSpPr>
            <p:spPr bwMode="auto">
              <a:xfrm flipV="1">
                <a:off x="33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6" name="Line 3136"/>
              <p:cNvSpPr>
                <a:spLocks noChangeShapeType="1"/>
              </p:cNvSpPr>
              <p:nvPr/>
            </p:nvSpPr>
            <p:spPr bwMode="auto">
              <a:xfrm flipV="1">
                <a:off x="339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7" name="Line 3137"/>
              <p:cNvSpPr>
                <a:spLocks noChangeShapeType="1"/>
              </p:cNvSpPr>
              <p:nvPr/>
            </p:nvSpPr>
            <p:spPr bwMode="auto">
              <a:xfrm flipV="1">
                <a:off x="339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8" name="Line 3138"/>
              <p:cNvSpPr>
                <a:spLocks noChangeShapeType="1"/>
              </p:cNvSpPr>
              <p:nvPr/>
            </p:nvSpPr>
            <p:spPr bwMode="auto">
              <a:xfrm flipV="1">
                <a:off x="339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59" name="Line 3139"/>
              <p:cNvSpPr>
                <a:spLocks noChangeShapeType="1"/>
              </p:cNvSpPr>
              <p:nvPr/>
            </p:nvSpPr>
            <p:spPr bwMode="auto">
              <a:xfrm flipV="1">
                <a:off x="339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0" name="Line 3140"/>
              <p:cNvSpPr>
                <a:spLocks noChangeShapeType="1"/>
              </p:cNvSpPr>
              <p:nvPr/>
            </p:nvSpPr>
            <p:spPr bwMode="auto">
              <a:xfrm flipV="1">
                <a:off x="340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1" name="Line 3141"/>
              <p:cNvSpPr>
                <a:spLocks noChangeShapeType="1"/>
              </p:cNvSpPr>
              <p:nvPr/>
            </p:nvSpPr>
            <p:spPr bwMode="auto">
              <a:xfrm flipV="1">
                <a:off x="340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2" name="Line 3142"/>
              <p:cNvSpPr>
                <a:spLocks noChangeShapeType="1"/>
              </p:cNvSpPr>
              <p:nvPr/>
            </p:nvSpPr>
            <p:spPr bwMode="auto">
              <a:xfrm flipV="1">
                <a:off x="340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3" name="Line 3143"/>
              <p:cNvSpPr>
                <a:spLocks noChangeShapeType="1"/>
              </p:cNvSpPr>
              <p:nvPr/>
            </p:nvSpPr>
            <p:spPr bwMode="auto">
              <a:xfrm flipV="1">
                <a:off x="340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4" name="Line 3144"/>
              <p:cNvSpPr>
                <a:spLocks noChangeShapeType="1"/>
              </p:cNvSpPr>
              <p:nvPr/>
            </p:nvSpPr>
            <p:spPr bwMode="auto">
              <a:xfrm flipV="1">
                <a:off x="340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5" name="Line 3145"/>
              <p:cNvSpPr>
                <a:spLocks noChangeShapeType="1"/>
              </p:cNvSpPr>
              <p:nvPr/>
            </p:nvSpPr>
            <p:spPr bwMode="auto">
              <a:xfrm flipV="1">
                <a:off x="340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6" name="Line 3146"/>
              <p:cNvSpPr>
                <a:spLocks noChangeShapeType="1"/>
              </p:cNvSpPr>
              <p:nvPr/>
            </p:nvSpPr>
            <p:spPr bwMode="auto">
              <a:xfrm flipV="1">
                <a:off x="340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7" name="Line 3147"/>
              <p:cNvSpPr>
                <a:spLocks noChangeShapeType="1"/>
              </p:cNvSpPr>
              <p:nvPr/>
            </p:nvSpPr>
            <p:spPr bwMode="auto">
              <a:xfrm flipV="1">
                <a:off x="340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8" name="Line 3148"/>
              <p:cNvSpPr>
                <a:spLocks noChangeShapeType="1"/>
              </p:cNvSpPr>
              <p:nvPr/>
            </p:nvSpPr>
            <p:spPr bwMode="auto">
              <a:xfrm flipV="1">
                <a:off x="340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69" name="Line 3149"/>
              <p:cNvSpPr>
                <a:spLocks noChangeShapeType="1"/>
              </p:cNvSpPr>
              <p:nvPr/>
            </p:nvSpPr>
            <p:spPr bwMode="auto">
              <a:xfrm flipV="1">
                <a:off x="340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0" name="Line 3150"/>
              <p:cNvSpPr>
                <a:spLocks noChangeShapeType="1"/>
              </p:cNvSpPr>
              <p:nvPr/>
            </p:nvSpPr>
            <p:spPr bwMode="auto">
              <a:xfrm flipV="1">
                <a:off x="3409"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1" name="Line 3151"/>
              <p:cNvSpPr>
                <a:spLocks noChangeShapeType="1"/>
              </p:cNvSpPr>
              <p:nvPr/>
            </p:nvSpPr>
            <p:spPr bwMode="auto">
              <a:xfrm flipV="1">
                <a:off x="341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2" name="Line 3152"/>
              <p:cNvSpPr>
                <a:spLocks noChangeShapeType="1"/>
              </p:cNvSpPr>
              <p:nvPr/>
            </p:nvSpPr>
            <p:spPr bwMode="auto">
              <a:xfrm flipV="1">
                <a:off x="341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3" name="Line 3153"/>
              <p:cNvSpPr>
                <a:spLocks noChangeShapeType="1"/>
              </p:cNvSpPr>
              <p:nvPr/>
            </p:nvSpPr>
            <p:spPr bwMode="auto">
              <a:xfrm flipV="1">
                <a:off x="3419"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4" name="Line 3154"/>
              <p:cNvSpPr>
                <a:spLocks noChangeShapeType="1"/>
              </p:cNvSpPr>
              <p:nvPr/>
            </p:nvSpPr>
            <p:spPr bwMode="auto">
              <a:xfrm flipV="1">
                <a:off x="341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5" name="Line 3155"/>
              <p:cNvSpPr>
                <a:spLocks noChangeShapeType="1"/>
              </p:cNvSpPr>
              <p:nvPr/>
            </p:nvSpPr>
            <p:spPr bwMode="auto">
              <a:xfrm flipV="1">
                <a:off x="341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6" name="Line 3156"/>
              <p:cNvSpPr>
                <a:spLocks noChangeShapeType="1"/>
              </p:cNvSpPr>
              <p:nvPr/>
            </p:nvSpPr>
            <p:spPr bwMode="auto">
              <a:xfrm flipV="1">
                <a:off x="342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7" name="Line 3157"/>
              <p:cNvSpPr>
                <a:spLocks noChangeShapeType="1"/>
              </p:cNvSpPr>
              <p:nvPr/>
            </p:nvSpPr>
            <p:spPr bwMode="auto">
              <a:xfrm flipV="1">
                <a:off x="342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8" name="Line 3158"/>
              <p:cNvSpPr>
                <a:spLocks noChangeShapeType="1"/>
              </p:cNvSpPr>
              <p:nvPr/>
            </p:nvSpPr>
            <p:spPr bwMode="auto">
              <a:xfrm flipV="1">
                <a:off x="342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79" name="Line 3159"/>
              <p:cNvSpPr>
                <a:spLocks noChangeShapeType="1"/>
              </p:cNvSpPr>
              <p:nvPr/>
            </p:nvSpPr>
            <p:spPr bwMode="auto">
              <a:xfrm flipV="1">
                <a:off x="342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0" name="Line 3160"/>
              <p:cNvSpPr>
                <a:spLocks noChangeShapeType="1"/>
              </p:cNvSpPr>
              <p:nvPr/>
            </p:nvSpPr>
            <p:spPr bwMode="auto">
              <a:xfrm flipV="1">
                <a:off x="342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1" name="Line 3161"/>
              <p:cNvSpPr>
                <a:spLocks noChangeShapeType="1"/>
              </p:cNvSpPr>
              <p:nvPr/>
            </p:nvSpPr>
            <p:spPr bwMode="auto">
              <a:xfrm flipV="1">
                <a:off x="342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2" name="Line 3162"/>
              <p:cNvSpPr>
                <a:spLocks noChangeShapeType="1"/>
              </p:cNvSpPr>
              <p:nvPr/>
            </p:nvSpPr>
            <p:spPr bwMode="auto">
              <a:xfrm flipV="1">
                <a:off x="342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3" name="Line 3163"/>
              <p:cNvSpPr>
                <a:spLocks noChangeShapeType="1"/>
              </p:cNvSpPr>
              <p:nvPr/>
            </p:nvSpPr>
            <p:spPr bwMode="auto">
              <a:xfrm flipV="1">
                <a:off x="342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4" name="Line 3164"/>
              <p:cNvSpPr>
                <a:spLocks noChangeShapeType="1"/>
              </p:cNvSpPr>
              <p:nvPr/>
            </p:nvSpPr>
            <p:spPr bwMode="auto">
              <a:xfrm flipV="1">
                <a:off x="342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5" name="Line 3165"/>
              <p:cNvSpPr>
                <a:spLocks noChangeShapeType="1"/>
              </p:cNvSpPr>
              <p:nvPr/>
            </p:nvSpPr>
            <p:spPr bwMode="auto">
              <a:xfrm flipV="1">
                <a:off x="3429"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6" name="Line 3166"/>
              <p:cNvSpPr>
                <a:spLocks noChangeShapeType="1"/>
              </p:cNvSpPr>
              <p:nvPr/>
            </p:nvSpPr>
            <p:spPr bwMode="auto">
              <a:xfrm flipV="1">
                <a:off x="342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7" name="Line 3167"/>
              <p:cNvSpPr>
                <a:spLocks noChangeShapeType="1"/>
              </p:cNvSpPr>
              <p:nvPr/>
            </p:nvSpPr>
            <p:spPr bwMode="auto">
              <a:xfrm flipV="1">
                <a:off x="343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8" name="Line 3168"/>
              <p:cNvSpPr>
                <a:spLocks noChangeShapeType="1"/>
              </p:cNvSpPr>
              <p:nvPr/>
            </p:nvSpPr>
            <p:spPr bwMode="auto">
              <a:xfrm flipV="1">
                <a:off x="343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89" name="Line 3169"/>
              <p:cNvSpPr>
                <a:spLocks noChangeShapeType="1"/>
              </p:cNvSpPr>
              <p:nvPr/>
            </p:nvSpPr>
            <p:spPr bwMode="auto">
              <a:xfrm flipV="1">
                <a:off x="343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0" name="Line 3170"/>
              <p:cNvSpPr>
                <a:spLocks noChangeShapeType="1"/>
              </p:cNvSpPr>
              <p:nvPr/>
            </p:nvSpPr>
            <p:spPr bwMode="auto">
              <a:xfrm flipV="1">
                <a:off x="34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1" name="Line 3171"/>
              <p:cNvSpPr>
                <a:spLocks noChangeShapeType="1"/>
              </p:cNvSpPr>
              <p:nvPr/>
            </p:nvSpPr>
            <p:spPr bwMode="auto">
              <a:xfrm flipV="1">
                <a:off x="343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2" name="Line 3172"/>
              <p:cNvSpPr>
                <a:spLocks noChangeShapeType="1"/>
              </p:cNvSpPr>
              <p:nvPr/>
            </p:nvSpPr>
            <p:spPr bwMode="auto">
              <a:xfrm flipV="1">
                <a:off x="343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3" name="Line 3173"/>
              <p:cNvSpPr>
                <a:spLocks noChangeShapeType="1"/>
              </p:cNvSpPr>
              <p:nvPr/>
            </p:nvSpPr>
            <p:spPr bwMode="auto">
              <a:xfrm flipV="1">
                <a:off x="343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4" name="Line 3174"/>
              <p:cNvSpPr>
                <a:spLocks noChangeShapeType="1"/>
              </p:cNvSpPr>
              <p:nvPr/>
            </p:nvSpPr>
            <p:spPr bwMode="auto">
              <a:xfrm flipV="1">
                <a:off x="343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5" name="Line 3175"/>
              <p:cNvSpPr>
                <a:spLocks noChangeShapeType="1"/>
              </p:cNvSpPr>
              <p:nvPr/>
            </p:nvSpPr>
            <p:spPr bwMode="auto">
              <a:xfrm flipV="1">
                <a:off x="343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6" name="Line 3176"/>
              <p:cNvSpPr>
                <a:spLocks noChangeShapeType="1"/>
              </p:cNvSpPr>
              <p:nvPr/>
            </p:nvSpPr>
            <p:spPr bwMode="auto">
              <a:xfrm flipV="1">
                <a:off x="343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7" name="Line 3177"/>
              <p:cNvSpPr>
                <a:spLocks noChangeShapeType="1"/>
              </p:cNvSpPr>
              <p:nvPr/>
            </p:nvSpPr>
            <p:spPr bwMode="auto">
              <a:xfrm flipV="1">
                <a:off x="344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8" name="Line 3178"/>
              <p:cNvSpPr>
                <a:spLocks noChangeShapeType="1"/>
              </p:cNvSpPr>
              <p:nvPr/>
            </p:nvSpPr>
            <p:spPr bwMode="auto">
              <a:xfrm flipV="1">
                <a:off x="344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699" name="Line 3179"/>
              <p:cNvSpPr>
                <a:spLocks noChangeShapeType="1"/>
              </p:cNvSpPr>
              <p:nvPr/>
            </p:nvSpPr>
            <p:spPr bwMode="auto">
              <a:xfrm flipV="1">
                <a:off x="3442"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0" name="Line 3180"/>
              <p:cNvSpPr>
                <a:spLocks noChangeShapeType="1"/>
              </p:cNvSpPr>
              <p:nvPr/>
            </p:nvSpPr>
            <p:spPr bwMode="auto">
              <a:xfrm flipV="1">
                <a:off x="344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1" name="Line 3181"/>
              <p:cNvSpPr>
                <a:spLocks noChangeShapeType="1"/>
              </p:cNvSpPr>
              <p:nvPr/>
            </p:nvSpPr>
            <p:spPr bwMode="auto">
              <a:xfrm flipV="1">
                <a:off x="3446"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2" name="Line 3182"/>
              <p:cNvSpPr>
                <a:spLocks noChangeShapeType="1"/>
              </p:cNvSpPr>
              <p:nvPr/>
            </p:nvSpPr>
            <p:spPr bwMode="auto">
              <a:xfrm flipV="1">
                <a:off x="344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3" name="Line 3183"/>
              <p:cNvSpPr>
                <a:spLocks noChangeShapeType="1"/>
              </p:cNvSpPr>
              <p:nvPr/>
            </p:nvSpPr>
            <p:spPr bwMode="auto">
              <a:xfrm flipV="1">
                <a:off x="344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4" name="Line 3184"/>
              <p:cNvSpPr>
                <a:spLocks noChangeShapeType="1"/>
              </p:cNvSpPr>
              <p:nvPr/>
            </p:nvSpPr>
            <p:spPr bwMode="auto">
              <a:xfrm flipV="1">
                <a:off x="344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5" name="Line 3185"/>
              <p:cNvSpPr>
                <a:spLocks noChangeShapeType="1"/>
              </p:cNvSpPr>
              <p:nvPr/>
            </p:nvSpPr>
            <p:spPr bwMode="auto">
              <a:xfrm flipV="1">
                <a:off x="344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6" name="Line 3186"/>
              <p:cNvSpPr>
                <a:spLocks noChangeShapeType="1"/>
              </p:cNvSpPr>
              <p:nvPr/>
            </p:nvSpPr>
            <p:spPr bwMode="auto">
              <a:xfrm flipV="1">
                <a:off x="3449"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7" name="Line 3187"/>
              <p:cNvSpPr>
                <a:spLocks noChangeShapeType="1"/>
              </p:cNvSpPr>
              <p:nvPr/>
            </p:nvSpPr>
            <p:spPr bwMode="auto">
              <a:xfrm flipV="1">
                <a:off x="3449"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8" name="Line 3188"/>
              <p:cNvSpPr>
                <a:spLocks noChangeShapeType="1"/>
              </p:cNvSpPr>
              <p:nvPr/>
            </p:nvSpPr>
            <p:spPr bwMode="auto">
              <a:xfrm flipV="1">
                <a:off x="345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09" name="Line 3189"/>
              <p:cNvSpPr>
                <a:spLocks noChangeShapeType="1"/>
              </p:cNvSpPr>
              <p:nvPr/>
            </p:nvSpPr>
            <p:spPr bwMode="auto">
              <a:xfrm flipV="1">
                <a:off x="345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0" name="Line 3190"/>
              <p:cNvSpPr>
                <a:spLocks noChangeShapeType="1"/>
              </p:cNvSpPr>
              <p:nvPr/>
            </p:nvSpPr>
            <p:spPr bwMode="auto">
              <a:xfrm flipV="1">
                <a:off x="345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1" name="Line 3191"/>
              <p:cNvSpPr>
                <a:spLocks noChangeShapeType="1"/>
              </p:cNvSpPr>
              <p:nvPr/>
            </p:nvSpPr>
            <p:spPr bwMode="auto">
              <a:xfrm flipV="1">
                <a:off x="345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2" name="Line 3192"/>
              <p:cNvSpPr>
                <a:spLocks noChangeShapeType="1"/>
              </p:cNvSpPr>
              <p:nvPr/>
            </p:nvSpPr>
            <p:spPr bwMode="auto">
              <a:xfrm flipV="1">
                <a:off x="345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3" name="Line 3193"/>
              <p:cNvSpPr>
                <a:spLocks noChangeShapeType="1"/>
              </p:cNvSpPr>
              <p:nvPr/>
            </p:nvSpPr>
            <p:spPr bwMode="auto">
              <a:xfrm flipV="1">
                <a:off x="345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4" name="Line 3194"/>
              <p:cNvSpPr>
                <a:spLocks noChangeShapeType="1"/>
              </p:cNvSpPr>
              <p:nvPr/>
            </p:nvSpPr>
            <p:spPr bwMode="auto">
              <a:xfrm flipV="1">
                <a:off x="3456"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5" name="Line 3195"/>
              <p:cNvSpPr>
                <a:spLocks noChangeShapeType="1"/>
              </p:cNvSpPr>
              <p:nvPr/>
            </p:nvSpPr>
            <p:spPr bwMode="auto">
              <a:xfrm flipV="1">
                <a:off x="345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6" name="Line 3196"/>
              <p:cNvSpPr>
                <a:spLocks noChangeShapeType="1"/>
              </p:cNvSpPr>
              <p:nvPr/>
            </p:nvSpPr>
            <p:spPr bwMode="auto">
              <a:xfrm flipV="1">
                <a:off x="3459"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7" name="Line 3197"/>
              <p:cNvSpPr>
                <a:spLocks noChangeShapeType="1"/>
              </p:cNvSpPr>
              <p:nvPr/>
            </p:nvSpPr>
            <p:spPr bwMode="auto">
              <a:xfrm flipV="1">
                <a:off x="3459"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8" name="Line 3198"/>
              <p:cNvSpPr>
                <a:spLocks noChangeShapeType="1"/>
              </p:cNvSpPr>
              <p:nvPr/>
            </p:nvSpPr>
            <p:spPr bwMode="auto">
              <a:xfrm flipV="1">
                <a:off x="345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19" name="Line 3199"/>
              <p:cNvSpPr>
                <a:spLocks noChangeShapeType="1"/>
              </p:cNvSpPr>
              <p:nvPr/>
            </p:nvSpPr>
            <p:spPr bwMode="auto">
              <a:xfrm flipV="1">
                <a:off x="346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0" name="Line 3200"/>
              <p:cNvSpPr>
                <a:spLocks noChangeShapeType="1"/>
              </p:cNvSpPr>
              <p:nvPr/>
            </p:nvSpPr>
            <p:spPr bwMode="auto">
              <a:xfrm flipV="1">
                <a:off x="346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1" name="Line 3201"/>
              <p:cNvSpPr>
                <a:spLocks noChangeShapeType="1"/>
              </p:cNvSpPr>
              <p:nvPr/>
            </p:nvSpPr>
            <p:spPr bwMode="auto">
              <a:xfrm flipV="1">
                <a:off x="346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2" name="Line 3202"/>
              <p:cNvSpPr>
                <a:spLocks noChangeShapeType="1"/>
              </p:cNvSpPr>
              <p:nvPr/>
            </p:nvSpPr>
            <p:spPr bwMode="auto">
              <a:xfrm flipV="1">
                <a:off x="346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3" name="Line 3203"/>
              <p:cNvSpPr>
                <a:spLocks noChangeShapeType="1"/>
              </p:cNvSpPr>
              <p:nvPr/>
            </p:nvSpPr>
            <p:spPr bwMode="auto">
              <a:xfrm flipV="1">
                <a:off x="346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4" name="Line 3204"/>
              <p:cNvSpPr>
                <a:spLocks noChangeShapeType="1"/>
              </p:cNvSpPr>
              <p:nvPr/>
            </p:nvSpPr>
            <p:spPr bwMode="auto">
              <a:xfrm flipV="1">
                <a:off x="346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5" name="Line 3205"/>
              <p:cNvSpPr>
                <a:spLocks noChangeShapeType="1"/>
              </p:cNvSpPr>
              <p:nvPr/>
            </p:nvSpPr>
            <p:spPr bwMode="auto">
              <a:xfrm flipV="1">
                <a:off x="346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6" name="Line 3206"/>
              <p:cNvSpPr>
                <a:spLocks noChangeShapeType="1"/>
              </p:cNvSpPr>
              <p:nvPr/>
            </p:nvSpPr>
            <p:spPr bwMode="auto">
              <a:xfrm flipV="1">
                <a:off x="3469"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7" name="Line 3207"/>
              <p:cNvSpPr>
                <a:spLocks noChangeShapeType="1"/>
              </p:cNvSpPr>
              <p:nvPr/>
            </p:nvSpPr>
            <p:spPr bwMode="auto">
              <a:xfrm flipV="1">
                <a:off x="34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8" name="Line 3208"/>
              <p:cNvSpPr>
                <a:spLocks noChangeShapeType="1"/>
              </p:cNvSpPr>
              <p:nvPr/>
            </p:nvSpPr>
            <p:spPr bwMode="auto">
              <a:xfrm flipV="1">
                <a:off x="346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29" name="Line 3209"/>
              <p:cNvSpPr>
                <a:spLocks noChangeShapeType="1"/>
              </p:cNvSpPr>
              <p:nvPr/>
            </p:nvSpPr>
            <p:spPr bwMode="auto">
              <a:xfrm flipV="1">
                <a:off x="347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0" name="Line 3210"/>
              <p:cNvSpPr>
                <a:spLocks noChangeShapeType="1"/>
              </p:cNvSpPr>
              <p:nvPr/>
            </p:nvSpPr>
            <p:spPr bwMode="auto">
              <a:xfrm flipV="1">
                <a:off x="3472"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1" name="Line 3211"/>
              <p:cNvSpPr>
                <a:spLocks noChangeShapeType="1"/>
              </p:cNvSpPr>
              <p:nvPr/>
            </p:nvSpPr>
            <p:spPr bwMode="auto">
              <a:xfrm flipV="1">
                <a:off x="347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2" name="Line 3212"/>
              <p:cNvSpPr>
                <a:spLocks noChangeShapeType="1"/>
              </p:cNvSpPr>
              <p:nvPr/>
            </p:nvSpPr>
            <p:spPr bwMode="auto">
              <a:xfrm flipV="1">
                <a:off x="347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3" name="Line 3213"/>
              <p:cNvSpPr>
                <a:spLocks noChangeShapeType="1"/>
              </p:cNvSpPr>
              <p:nvPr/>
            </p:nvSpPr>
            <p:spPr bwMode="auto">
              <a:xfrm flipV="1">
                <a:off x="347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4" name="Line 3214"/>
              <p:cNvSpPr>
                <a:spLocks noChangeShapeType="1"/>
              </p:cNvSpPr>
              <p:nvPr/>
            </p:nvSpPr>
            <p:spPr bwMode="auto">
              <a:xfrm flipV="1">
                <a:off x="3476"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5" name="Line 3215"/>
              <p:cNvSpPr>
                <a:spLocks noChangeShapeType="1"/>
              </p:cNvSpPr>
              <p:nvPr/>
            </p:nvSpPr>
            <p:spPr bwMode="auto">
              <a:xfrm flipV="1">
                <a:off x="3476"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6" name="Line 3216"/>
              <p:cNvSpPr>
                <a:spLocks noChangeShapeType="1"/>
              </p:cNvSpPr>
              <p:nvPr/>
            </p:nvSpPr>
            <p:spPr bwMode="auto">
              <a:xfrm flipV="1">
                <a:off x="3479"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7" name="Line 3217"/>
              <p:cNvSpPr>
                <a:spLocks noChangeShapeType="1"/>
              </p:cNvSpPr>
              <p:nvPr/>
            </p:nvSpPr>
            <p:spPr bwMode="auto">
              <a:xfrm flipV="1">
                <a:off x="34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8" name="Line 3218"/>
              <p:cNvSpPr>
                <a:spLocks noChangeShapeType="1"/>
              </p:cNvSpPr>
              <p:nvPr/>
            </p:nvSpPr>
            <p:spPr bwMode="auto">
              <a:xfrm flipV="1">
                <a:off x="347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39" name="Line 3219"/>
              <p:cNvSpPr>
                <a:spLocks noChangeShapeType="1"/>
              </p:cNvSpPr>
              <p:nvPr/>
            </p:nvSpPr>
            <p:spPr bwMode="auto">
              <a:xfrm flipV="1">
                <a:off x="348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0" name="Line 3220"/>
              <p:cNvSpPr>
                <a:spLocks noChangeShapeType="1"/>
              </p:cNvSpPr>
              <p:nvPr/>
            </p:nvSpPr>
            <p:spPr bwMode="auto">
              <a:xfrm flipV="1">
                <a:off x="348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1" name="Line 3221"/>
              <p:cNvSpPr>
                <a:spLocks noChangeShapeType="1"/>
              </p:cNvSpPr>
              <p:nvPr/>
            </p:nvSpPr>
            <p:spPr bwMode="auto">
              <a:xfrm flipV="1">
                <a:off x="348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742" name="Group 3222"/>
            <p:cNvGrpSpPr>
              <a:grpSpLocks/>
            </p:cNvGrpSpPr>
            <p:nvPr/>
          </p:nvGrpSpPr>
          <p:grpSpPr bwMode="auto">
            <a:xfrm>
              <a:off x="3529" y="1895"/>
              <a:ext cx="209" cy="110"/>
              <a:chOff x="3482" y="649"/>
              <a:chExt cx="195" cy="103"/>
            </a:xfrm>
          </p:grpSpPr>
          <p:sp>
            <p:nvSpPr>
              <p:cNvPr id="5998743" name="Line 3223"/>
              <p:cNvSpPr>
                <a:spLocks noChangeShapeType="1"/>
              </p:cNvSpPr>
              <p:nvPr/>
            </p:nvSpPr>
            <p:spPr bwMode="auto">
              <a:xfrm flipV="1">
                <a:off x="348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4" name="Line 3224"/>
              <p:cNvSpPr>
                <a:spLocks noChangeShapeType="1"/>
              </p:cNvSpPr>
              <p:nvPr/>
            </p:nvSpPr>
            <p:spPr bwMode="auto">
              <a:xfrm flipV="1">
                <a:off x="348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5" name="Line 3225"/>
              <p:cNvSpPr>
                <a:spLocks noChangeShapeType="1"/>
              </p:cNvSpPr>
              <p:nvPr/>
            </p:nvSpPr>
            <p:spPr bwMode="auto">
              <a:xfrm flipV="1">
                <a:off x="348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6" name="Line 3226"/>
              <p:cNvSpPr>
                <a:spLocks noChangeShapeType="1"/>
              </p:cNvSpPr>
              <p:nvPr/>
            </p:nvSpPr>
            <p:spPr bwMode="auto">
              <a:xfrm flipV="1">
                <a:off x="348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7" name="Line 3227"/>
              <p:cNvSpPr>
                <a:spLocks noChangeShapeType="1"/>
              </p:cNvSpPr>
              <p:nvPr/>
            </p:nvSpPr>
            <p:spPr bwMode="auto">
              <a:xfrm flipV="1">
                <a:off x="3489"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8" name="Line 3228"/>
              <p:cNvSpPr>
                <a:spLocks noChangeShapeType="1"/>
              </p:cNvSpPr>
              <p:nvPr/>
            </p:nvSpPr>
            <p:spPr bwMode="auto">
              <a:xfrm flipV="1">
                <a:off x="348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49" name="Line 3229"/>
              <p:cNvSpPr>
                <a:spLocks noChangeShapeType="1"/>
              </p:cNvSpPr>
              <p:nvPr/>
            </p:nvSpPr>
            <p:spPr bwMode="auto">
              <a:xfrm flipV="1">
                <a:off x="348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0" name="Line 3230"/>
              <p:cNvSpPr>
                <a:spLocks noChangeShapeType="1"/>
              </p:cNvSpPr>
              <p:nvPr/>
            </p:nvSpPr>
            <p:spPr bwMode="auto">
              <a:xfrm flipV="1">
                <a:off x="348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1" name="Line 3231"/>
              <p:cNvSpPr>
                <a:spLocks noChangeShapeType="1"/>
              </p:cNvSpPr>
              <p:nvPr/>
            </p:nvSpPr>
            <p:spPr bwMode="auto">
              <a:xfrm flipV="1">
                <a:off x="349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2" name="Line 3232"/>
              <p:cNvSpPr>
                <a:spLocks noChangeShapeType="1"/>
              </p:cNvSpPr>
              <p:nvPr/>
            </p:nvSpPr>
            <p:spPr bwMode="auto">
              <a:xfrm flipV="1">
                <a:off x="349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3" name="Line 3233"/>
              <p:cNvSpPr>
                <a:spLocks noChangeShapeType="1"/>
              </p:cNvSpPr>
              <p:nvPr/>
            </p:nvSpPr>
            <p:spPr bwMode="auto">
              <a:xfrm flipV="1">
                <a:off x="349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4" name="Line 3234"/>
              <p:cNvSpPr>
                <a:spLocks noChangeShapeType="1"/>
              </p:cNvSpPr>
              <p:nvPr/>
            </p:nvSpPr>
            <p:spPr bwMode="auto">
              <a:xfrm flipV="1">
                <a:off x="349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5" name="Line 3235"/>
              <p:cNvSpPr>
                <a:spLocks noChangeShapeType="1"/>
              </p:cNvSpPr>
              <p:nvPr/>
            </p:nvSpPr>
            <p:spPr bwMode="auto">
              <a:xfrm flipV="1">
                <a:off x="349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6" name="Line 3236"/>
              <p:cNvSpPr>
                <a:spLocks noChangeShapeType="1"/>
              </p:cNvSpPr>
              <p:nvPr/>
            </p:nvSpPr>
            <p:spPr bwMode="auto">
              <a:xfrm flipV="1">
                <a:off x="34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7" name="Line 3237"/>
              <p:cNvSpPr>
                <a:spLocks noChangeShapeType="1"/>
              </p:cNvSpPr>
              <p:nvPr/>
            </p:nvSpPr>
            <p:spPr bwMode="auto">
              <a:xfrm flipV="1">
                <a:off x="349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8" name="Line 3238"/>
              <p:cNvSpPr>
                <a:spLocks noChangeShapeType="1"/>
              </p:cNvSpPr>
              <p:nvPr/>
            </p:nvSpPr>
            <p:spPr bwMode="auto">
              <a:xfrm flipV="1">
                <a:off x="349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59" name="Line 3239"/>
              <p:cNvSpPr>
                <a:spLocks noChangeShapeType="1"/>
              </p:cNvSpPr>
              <p:nvPr/>
            </p:nvSpPr>
            <p:spPr bwMode="auto">
              <a:xfrm flipV="1">
                <a:off x="349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0" name="Line 3240"/>
              <p:cNvSpPr>
                <a:spLocks noChangeShapeType="1"/>
              </p:cNvSpPr>
              <p:nvPr/>
            </p:nvSpPr>
            <p:spPr bwMode="auto">
              <a:xfrm flipV="1">
                <a:off x="350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1" name="Line 3241"/>
              <p:cNvSpPr>
                <a:spLocks noChangeShapeType="1"/>
              </p:cNvSpPr>
              <p:nvPr/>
            </p:nvSpPr>
            <p:spPr bwMode="auto">
              <a:xfrm flipV="1">
                <a:off x="3502"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2" name="Line 3242"/>
              <p:cNvSpPr>
                <a:spLocks noChangeShapeType="1"/>
              </p:cNvSpPr>
              <p:nvPr/>
            </p:nvSpPr>
            <p:spPr bwMode="auto">
              <a:xfrm flipV="1">
                <a:off x="3502"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3" name="Line 3243"/>
              <p:cNvSpPr>
                <a:spLocks noChangeShapeType="1"/>
              </p:cNvSpPr>
              <p:nvPr/>
            </p:nvSpPr>
            <p:spPr bwMode="auto">
              <a:xfrm flipV="1">
                <a:off x="3502"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4" name="Line 3244"/>
              <p:cNvSpPr>
                <a:spLocks noChangeShapeType="1"/>
              </p:cNvSpPr>
              <p:nvPr/>
            </p:nvSpPr>
            <p:spPr bwMode="auto">
              <a:xfrm flipV="1">
                <a:off x="350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5" name="Line 3245"/>
              <p:cNvSpPr>
                <a:spLocks noChangeShapeType="1"/>
              </p:cNvSpPr>
              <p:nvPr/>
            </p:nvSpPr>
            <p:spPr bwMode="auto">
              <a:xfrm flipV="1">
                <a:off x="3506"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6" name="Line 3246"/>
              <p:cNvSpPr>
                <a:spLocks noChangeShapeType="1"/>
              </p:cNvSpPr>
              <p:nvPr/>
            </p:nvSpPr>
            <p:spPr bwMode="auto">
              <a:xfrm flipV="1">
                <a:off x="3506"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7" name="Line 3247"/>
              <p:cNvSpPr>
                <a:spLocks noChangeShapeType="1"/>
              </p:cNvSpPr>
              <p:nvPr/>
            </p:nvSpPr>
            <p:spPr bwMode="auto">
              <a:xfrm flipV="1">
                <a:off x="350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8" name="Line 3248"/>
              <p:cNvSpPr>
                <a:spLocks noChangeShapeType="1"/>
              </p:cNvSpPr>
              <p:nvPr/>
            </p:nvSpPr>
            <p:spPr bwMode="auto">
              <a:xfrm flipV="1">
                <a:off x="350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69" name="Line 3249"/>
              <p:cNvSpPr>
                <a:spLocks noChangeShapeType="1"/>
              </p:cNvSpPr>
              <p:nvPr/>
            </p:nvSpPr>
            <p:spPr bwMode="auto">
              <a:xfrm flipV="1">
                <a:off x="350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0" name="Line 3250"/>
              <p:cNvSpPr>
                <a:spLocks noChangeShapeType="1"/>
              </p:cNvSpPr>
              <p:nvPr/>
            </p:nvSpPr>
            <p:spPr bwMode="auto">
              <a:xfrm flipV="1">
                <a:off x="350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1" name="Line 3251"/>
              <p:cNvSpPr>
                <a:spLocks noChangeShapeType="1"/>
              </p:cNvSpPr>
              <p:nvPr/>
            </p:nvSpPr>
            <p:spPr bwMode="auto">
              <a:xfrm flipV="1">
                <a:off x="3512"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2" name="Line 3252"/>
              <p:cNvSpPr>
                <a:spLocks noChangeShapeType="1"/>
              </p:cNvSpPr>
              <p:nvPr/>
            </p:nvSpPr>
            <p:spPr bwMode="auto">
              <a:xfrm flipV="1">
                <a:off x="3512"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3" name="Line 3253"/>
              <p:cNvSpPr>
                <a:spLocks noChangeShapeType="1"/>
              </p:cNvSpPr>
              <p:nvPr/>
            </p:nvSpPr>
            <p:spPr bwMode="auto">
              <a:xfrm flipV="1">
                <a:off x="351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4" name="Line 3254"/>
              <p:cNvSpPr>
                <a:spLocks noChangeShapeType="1"/>
              </p:cNvSpPr>
              <p:nvPr/>
            </p:nvSpPr>
            <p:spPr bwMode="auto">
              <a:xfrm flipV="1">
                <a:off x="351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5" name="Line 3255"/>
              <p:cNvSpPr>
                <a:spLocks noChangeShapeType="1"/>
              </p:cNvSpPr>
              <p:nvPr/>
            </p:nvSpPr>
            <p:spPr bwMode="auto">
              <a:xfrm flipV="1">
                <a:off x="351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6" name="Line 3256"/>
              <p:cNvSpPr>
                <a:spLocks noChangeShapeType="1"/>
              </p:cNvSpPr>
              <p:nvPr/>
            </p:nvSpPr>
            <p:spPr bwMode="auto">
              <a:xfrm flipV="1">
                <a:off x="351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7" name="Line 3257"/>
              <p:cNvSpPr>
                <a:spLocks noChangeShapeType="1"/>
              </p:cNvSpPr>
              <p:nvPr/>
            </p:nvSpPr>
            <p:spPr bwMode="auto">
              <a:xfrm flipV="1">
                <a:off x="3516"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8" name="Line 3258"/>
              <p:cNvSpPr>
                <a:spLocks noChangeShapeType="1"/>
              </p:cNvSpPr>
              <p:nvPr/>
            </p:nvSpPr>
            <p:spPr bwMode="auto">
              <a:xfrm flipV="1">
                <a:off x="351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79" name="Line 3259"/>
              <p:cNvSpPr>
                <a:spLocks noChangeShapeType="1"/>
              </p:cNvSpPr>
              <p:nvPr/>
            </p:nvSpPr>
            <p:spPr bwMode="auto">
              <a:xfrm flipV="1">
                <a:off x="3519"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0" name="Line 3260"/>
              <p:cNvSpPr>
                <a:spLocks noChangeShapeType="1"/>
              </p:cNvSpPr>
              <p:nvPr/>
            </p:nvSpPr>
            <p:spPr bwMode="auto">
              <a:xfrm flipV="1">
                <a:off x="351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1" name="Line 3261"/>
              <p:cNvSpPr>
                <a:spLocks noChangeShapeType="1"/>
              </p:cNvSpPr>
              <p:nvPr/>
            </p:nvSpPr>
            <p:spPr bwMode="auto">
              <a:xfrm flipV="1">
                <a:off x="352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2" name="Line 3262"/>
              <p:cNvSpPr>
                <a:spLocks noChangeShapeType="1"/>
              </p:cNvSpPr>
              <p:nvPr/>
            </p:nvSpPr>
            <p:spPr bwMode="auto">
              <a:xfrm flipV="1">
                <a:off x="352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3" name="Line 3263"/>
              <p:cNvSpPr>
                <a:spLocks noChangeShapeType="1"/>
              </p:cNvSpPr>
              <p:nvPr/>
            </p:nvSpPr>
            <p:spPr bwMode="auto">
              <a:xfrm flipV="1">
                <a:off x="3522"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4" name="Line 3264"/>
              <p:cNvSpPr>
                <a:spLocks noChangeShapeType="1"/>
              </p:cNvSpPr>
              <p:nvPr/>
            </p:nvSpPr>
            <p:spPr bwMode="auto">
              <a:xfrm flipV="1">
                <a:off x="352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5" name="Line 3265"/>
              <p:cNvSpPr>
                <a:spLocks noChangeShapeType="1"/>
              </p:cNvSpPr>
              <p:nvPr/>
            </p:nvSpPr>
            <p:spPr bwMode="auto">
              <a:xfrm flipV="1">
                <a:off x="352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6" name="Line 3266"/>
              <p:cNvSpPr>
                <a:spLocks noChangeShapeType="1"/>
              </p:cNvSpPr>
              <p:nvPr/>
            </p:nvSpPr>
            <p:spPr bwMode="auto">
              <a:xfrm flipV="1">
                <a:off x="352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7" name="Line 3267"/>
              <p:cNvSpPr>
                <a:spLocks noChangeShapeType="1"/>
              </p:cNvSpPr>
              <p:nvPr/>
            </p:nvSpPr>
            <p:spPr bwMode="auto">
              <a:xfrm flipV="1">
                <a:off x="352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8" name="Line 3268"/>
              <p:cNvSpPr>
                <a:spLocks noChangeShapeType="1"/>
              </p:cNvSpPr>
              <p:nvPr/>
            </p:nvSpPr>
            <p:spPr bwMode="auto">
              <a:xfrm flipV="1">
                <a:off x="352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89" name="Line 3269"/>
              <p:cNvSpPr>
                <a:spLocks noChangeShapeType="1"/>
              </p:cNvSpPr>
              <p:nvPr/>
            </p:nvSpPr>
            <p:spPr bwMode="auto">
              <a:xfrm flipV="1">
                <a:off x="352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0" name="Line 3270"/>
              <p:cNvSpPr>
                <a:spLocks noChangeShapeType="1"/>
              </p:cNvSpPr>
              <p:nvPr/>
            </p:nvSpPr>
            <p:spPr bwMode="auto">
              <a:xfrm flipV="1">
                <a:off x="352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1" name="Line 3271"/>
              <p:cNvSpPr>
                <a:spLocks noChangeShapeType="1"/>
              </p:cNvSpPr>
              <p:nvPr/>
            </p:nvSpPr>
            <p:spPr bwMode="auto">
              <a:xfrm flipV="1">
                <a:off x="352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2" name="Line 3272"/>
              <p:cNvSpPr>
                <a:spLocks noChangeShapeType="1"/>
              </p:cNvSpPr>
              <p:nvPr/>
            </p:nvSpPr>
            <p:spPr bwMode="auto">
              <a:xfrm flipV="1">
                <a:off x="35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3" name="Line 3273"/>
              <p:cNvSpPr>
                <a:spLocks noChangeShapeType="1"/>
              </p:cNvSpPr>
              <p:nvPr/>
            </p:nvSpPr>
            <p:spPr bwMode="auto">
              <a:xfrm flipV="1">
                <a:off x="3532"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4" name="Line 3274"/>
              <p:cNvSpPr>
                <a:spLocks noChangeShapeType="1"/>
              </p:cNvSpPr>
              <p:nvPr/>
            </p:nvSpPr>
            <p:spPr bwMode="auto">
              <a:xfrm flipV="1">
                <a:off x="353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5" name="Line 3275"/>
              <p:cNvSpPr>
                <a:spLocks noChangeShapeType="1"/>
              </p:cNvSpPr>
              <p:nvPr/>
            </p:nvSpPr>
            <p:spPr bwMode="auto">
              <a:xfrm flipV="1">
                <a:off x="35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6" name="Line 3276"/>
              <p:cNvSpPr>
                <a:spLocks noChangeShapeType="1"/>
              </p:cNvSpPr>
              <p:nvPr/>
            </p:nvSpPr>
            <p:spPr bwMode="auto">
              <a:xfrm flipV="1">
                <a:off x="3536"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7" name="Line 3277"/>
              <p:cNvSpPr>
                <a:spLocks noChangeShapeType="1"/>
              </p:cNvSpPr>
              <p:nvPr/>
            </p:nvSpPr>
            <p:spPr bwMode="auto">
              <a:xfrm flipV="1">
                <a:off x="353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8" name="Line 3278"/>
              <p:cNvSpPr>
                <a:spLocks noChangeShapeType="1"/>
              </p:cNvSpPr>
              <p:nvPr/>
            </p:nvSpPr>
            <p:spPr bwMode="auto">
              <a:xfrm flipV="1">
                <a:off x="3536"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799" name="Line 3279"/>
              <p:cNvSpPr>
                <a:spLocks noChangeShapeType="1"/>
              </p:cNvSpPr>
              <p:nvPr/>
            </p:nvSpPr>
            <p:spPr bwMode="auto">
              <a:xfrm flipV="1">
                <a:off x="353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0" name="Line 3280"/>
              <p:cNvSpPr>
                <a:spLocks noChangeShapeType="1"/>
              </p:cNvSpPr>
              <p:nvPr/>
            </p:nvSpPr>
            <p:spPr bwMode="auto">
              <a:xfrm flipV="1">
                <a:off x="353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1" name="Line 3281"/>
              <p:cNvSpPr>
                <a:spLocks noChangeShapeType="1"/>
              </p:cNvSpPr>
              <p:nvPr/>
            </p:nvSpPr>
            <p:spPr bwMode="auto">
              <a:xfrm flipV="1">
                <a:off x="353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2" name="Line 3282"/>
              <p:cNvSpPr>
                <a:spLocks noChangeShapeType="1"/>
              </p:cNvSpPr>
              <p:nvPr/>
            </p:nvSpPr>
            <p:spPr bwMode="auto">
              <a:xfrm flipV="1">
                <a:off x="354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3" name="Line 3283"/>
              <p:cNvSpPr>
                <a:spLocks noChangeShapeType="1"/>
              </p:cNvSpPr>
              <p:nvPr/>
            </p:nvSpPr>
            <p:spPr bwMode="auto">
              <a:xfrm flipV="1">
                <a:off x="3542"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4" name="Line 3284"/>
              <p:cNvSpPr>
                <a:spLocks noChangeShapeType="1"/>
              </p:cNvSpPr>
              <p:nvPr/>
            </p:nvSpPr>
            <p:spPr bwMode="auto">
              <a:xfrm flipV="1">
                <a:off x="3542"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5" name="Line 3285"/>
              <p:cNvSpPr>
                <a:spLocks noChangeShapeType="1"/>
              </p:cNvSpPr>
              <p:nvPr/>
            </p:nvSpPr>
            <p:spPr bwMode="auto">
              <a:xfrm flipV="1">
                <a:off x="3542"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6" name="Line 3286"/>
              <p:cNvSpPr>
                <a:spLocks noChangeShapeType="1"/>
              </p:cNvSpPr>
              <p:nvPr/>
            </p:nvSpPr>
            <p:spPr bwMode="auto">
              <a:xfrm flipV="1">
                <a:off x="3546"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7" name="Line 3287"/>
              <p:cNvSpPr>
                <a:spLocks noChangeShapeType="1"/>
              </p:cNvSpPr>
              <p:nvPr/>
            </p:nvSpPr>
            <p:spPr bwMode="auto">
              <a:xfrm flipV="1">
                <a:off x="354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8" name="Line 3288"/>
              <p:cNvSpPr>
                <a:spLocks noChangeShapeType="1"/>
              </p:cNvSpPr>
              <p:nvPr/>
            </p:nvSpPr>
            <p:spPr bwMode="auto">
              <a:xfrm flipV="1">
                <a:off x="3546"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09" name="Line 3289"/>
              <p:cNvSpPr>
                <a:spLocks noChangeShapeType="1"/>
              </p:cNvSpPr>
              <p:nvPr/>
            </p:nvSpPr>
            <p:spPr bwMode="auto">
              <a:xfrm flipV="1">
                <a:off x="354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0" name="Line 3290"/>
              <p:cNvSpPr>
                <a:spLocks noChangeShapeType="1"/>
              </p:cNvSpPr>
              <p:nvPr/>
            </p:nvSpPr>
            <p:spPr bwMode="auto">
              <a:xfrm flipV="1">
                <a:off x="354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1" name="Line 3291"/>
              <p:cNvSpPr>
                <a:spLocks noChangeShapeType="1"/>
              </p:cNvSpPr>
              <p:nvPr/>
            </p:nvSpPr>
            <p:spPr bwMode="auto">
              <a:xfrm flipV="1">
                <a:off x="354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2" name="Line 3292"/>
              <p:cNvSpPr>
                <a:spLocks noChangeShapeType="1"/>
              </p:cNvSpPr>
              <p:nvPr/>
            </p:nvSpPr>
            <p:spPr bwMode="auto">
              <a:xfrm flipV="1">
                <a:off x="354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3" name="Line 3293"/>
              <p:cNvSpPr>
                <a:spLocks noChangeShapeType="1"/>
              </p:cNvSpPr>
              <p:nvPr/>
            </p:nvSpPr>
            <p:spPr bwMode="auto">
              <a:xfrm flipV="1">
                <a:off x="3552"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4" name="Line 3294"/>
              <p:cNvSpPr>
                <a:spLocks noChangeShapeType="1"/>
              </p:cNvSpPr>
              <p:nvPr/>
            </p:nvSpPr>
            <p:spPr bwMode="auto">
              <a:xfrm flipV="1">
                <a:off x="355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5" name="Line 3295"/>
              <p:cNvSpPr>
                <a:spLocks noChangeShapeType="1"/>
              </p:cNvSpPr>
              <p:nvPr/>
            </p:nvSpPr>
            <p:spPr bwMode="auto">
              <a:xfrm flipV="1">
                <a:off x="3552"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6" name="Line 3296"/>
              <p:cNvSpPr>
                <a:spLocks noChangeShapeType="1"/>
              </p:cNvSpPr>
              <p:nvPr/>
            </p:nvSpPr>
            <p:spPr bwMode="auto">
              <a:xfrm flipV="1">
                <a:off x="355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7" name="Line 3297"/>
              <p:cNvSpPr>
                <a:spLocks noChangeShapeType="1"/>
              </p:cNvSpPr>
              <p:nvPr/>
            </p:nvSpPr>
            <p:spPr bwMode="auto">
              <a:xfrm flipV="1">
                <a:off x="355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8" name="Line 3298"/>
              <p:cNvSpPr>
                <a:spLocks noChangeShapeType="1"/>
              </p:cNvSpPr>
              <p:nvPr/>
            </p:nvSpPr>
            <p:spPr bwMode="auto">
              <a:xfrm flipV="1">
                <a:off x="355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19" name="Line 3299"/>
              <p:cNvSpPr>
                <a:spLocks noChangeShapeType="1"/>
              </p:cNvSpPr>
              <p:nvPr/>
            </p:nvSpPr>
            <p:spPr bwMode="auto">
              <a:xfrm flipV="1">
                <a:off x="355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0" name="Line 3300"/>
              <p:cNvSpPr>
                <a:spLocks noChangeShapeType="1"/>
              </p:cNvSpPr>
              <p:nvPr/>
            </p:nvSpPr>
            <p:spPr bwMode="auto">
              <a:xfrm flipV="1">
                <a:off x="3559"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1" name="Line 3301"/>
              <p:cNvSpPr>
                <a:spLocks noChangeShapeType="1"/>
              </p:cNvSpPr>
              <p:nvPr/>
            </p:nvSpPr>
            <p:spPr bwMode="auto">
              <a:xfrm flipV="1">
                <a:off x="355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2" name="Line 3302"/>
              <p:cNvSpPr>
                <a:spLocks noChangeShapeType="1"/>
              </p:cNvSpPr>
              <p:nvPr/>
            </p:nvSpPr>
            <p:spPr bwMode="auto">
              <a:xfrm flipV="1">
                <a:off x="355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3" name="Line 3303"/>
              <p:cNvSpPr>
                <a:spLocks noChangeShapeType="1"/>
              </p:cNvSpPr>
              <p:nvPr/>
            </p:nvSpPr>
            <p:spPr bwMode="auto">
              <a:xfrm flipV="1">
                <a:off x="356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4" name="Line 3304"/>
              <p:cNvSpPr>
                <a:spLocks noChangeShapeType="1"/>
              </p:cNvSpPr>
              <p:nvPr/>
            </p:nvSpPr>
            <p:spPr bwMode="auto">
              <a:xfrm flipV="1">
                <a:off x="3562"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5" name="Line 3305"/>
              <p:cNvSpPr>
                <a:spLocks noChangeShapeType="1"/>
              </p:cNvSpPr>
              <p:nvPr/>
            </p:nvSpPr>
            <p:spPr bwMode="auto">
              <a:xfrm flipV="1">
                <a:off x="356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6" name="Line 3306"/>
              <p:cNvSpPr>
                <a:spLocks noChangeShapeType="1"/>
              </p:cNvSpPr>
              <p:nvPr/>
            </p:nvSpPr>
            <p:spPr bwMode="auto">
              <a:xfrm flipV="1">
                <a:off x="356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7" name="Line 3307"/>
              <p:cNvSpPr>
                <a:spLocks noChangeShapeType="1"/>
              </p:cNvSpPr>
              <p:nvPr/>
            </p:nvSpPr>
            <p:spPr bwMode="auto">
              <a:xfrm flipV="1">
                <a:off x="356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8" name="Line 3308"/>
              <p:cNvSpPr>
                <a:spLocks noChangeShapeType="1"/>
              </p:cNvSpPr>
              <p:nvPr/>
            </p:nvSpPr>
            <p:spPr bwMode="auto">
              <a:xfrm flipV="1">
                <a:off x="356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29" name="Line 3309"/>
              <p:cNvSpPr>
                <a:spLocks noChangeShapeType="1"/>
              </p:cNvSpPr>
              <p:nvPr/>
            </p:nvSpPr>
            <p:spPr bwMode="auto">
              <a:xfrm flipV="1">
                <a:off x="356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0" name="Line 3310"/>
              <p:cNvSpPr>
                <a:spLocks noChangeShapeType="1"/>
              </p:cNvSpPr>
              <p:nvPr/>
            </p:nvSpPr>
            <p:spPr bwMode="auto">
              <a:xfrm flipV="1">
                <a:off x="356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1" name="Line 3311"/>
              <p:cNvSpPr>
                <a:spLocks noChangeShapeType="1"/>
              </p:cNvSpPr>
              <p:nvPr/>
            </p:nvSpPr>
            <p:spPr bwMode="auto">
              <a:xfrm flipV="1">
                <a:off x="356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2" name="Line 3312"/>
              <p:cNvSpPr>
                <a:spLocks noChangeShapeType="1"/>
              </p:cNvSpPr>
              <p:nvPr/>
            </p:nvSpPr>
            <p:spPr bwMode="auto">
              <a:xfrm flipV="1">
                <a:off x="356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3" name="Line 3313"/>
              <p:cNvSpPr>
                <a:spLocks noChangeShapeType="1"/>
              </p:cNvSpPr>
              <p:nvPr/>
            </p:nvSpPr>
            <p:spPr bwMode="auto">
              <a:xfrm flipV="1">
                <a:off x="35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4" name="Line 3314"/>
              <p:cNvSpPr>
                <a:spLocks noChangeShapeType="1"/>
              </p:cNvSpPr>
              <p:nvPr/>
            </p:nvSpPr>
            <p:spPr bwMode="auto">
              <a:xfrm flipV="1">
                <a:off x="3572"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5" name="Line 3315"/>
              <p:cNvSpPr>
                <a:spLocks noChangeShapeType="1"/>
              </p:cNvSpPr>
              <p:nvPr/>
            </p:nvSpPr>
            <p:spPr bwMode="auto">
              <a:xfrm flipV="1">
                <a:off x="3572"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6" name="Line 3316"/>
              <p:cNvSpPr>
                <a:spLocks noChangeShapeType="1"/>
              </p:cNvSpPr>
              <p:nvPr/>
            </p:nvSpPr>
            <p:spPr bwMode="auto">
              <a:xfrm flipV="1">
                <a:off x="3572"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7" name="Line 3317"/>
              <p:cNvSpPr>
                <a:spLocks noChangeShapeType="1"/>
              </p:cNvSpPr>
              <p:nvPr/>
            </p:nvSpPr>
            <p:spPr bwMode="auto">
              <a:xfrm flipV="1">
                <a:off x="357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8" name="Line 3318"/>
              <p:cNvSpPr>
                <a:spLocks noChangeShapeType="1"/>
              </p:cNvSpPr>
              <p:nvPr/>
            </p:nvSpPr>
            <p:spPr bwMode="auto">
              <a:xfrm flipV="1">
                <a:off x="357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39" name="Line 3319"/>
              <p:cNvSpPr>
                <a:spLocks noChangeShapeType="1"/>
              </p:cNvSpPr>
              <p:nvPr/>
            </p:nvSpPr>
            <p:spPr bwMode="auto">
              <a:xfrm flipV="1">
                <a:off x="3576"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0" name="Line 3320"/>
              <p:cNvSpPr>
                <a:spLocks noChangeShapeType="1"/>
              </p:cNvSpPr>
              <p:nvPr/>
            </p:nvSpPr>
            <p:spPr bwMode="auto">
              <a:xfrm flipV="1">
                <a:off x="357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1" name="Line 3321"/>
              <p:cNvSpPr>
                <a:spLocks noChangeShapeType="1"/>
              </p:cNvSpPr>
              <p:nvPr/>
            </p:nvSpPr>
            <p:spPr bwMode="auto">
              <a:xfrm flipV="1">
                <a:off x="357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2" name="Line 3322"/>
              <p:cNvSpPr>
                <a:spLocks noChangeShapeType="1"/>
              </p:cNvSpPr>
              <p:nvPr/>
            </p:nvSpPr>
            <p:spPr bwMode="auto">
              <a:xfrm flipV="1">
                <a:off x="357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3" name="Line 3323"/>
              <p:cNvSpPr>
                <a:spLocks noChangeShapeType="1"/>
              </p:cNvSpPr>
              <p:nvPr/>
            </p:nvSpPr>
            <p:spPr bwMode="auto">
              <a:xfrm flipV="1">
                <a:off x="3579"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4" name="Line 3324"/>
              <p:cNvSpPr>
                <a:spLocks noChangeShapeType="1"/>
              </p:cNvSpPr>
              <p:nvPr/>
            </p:nvSpPr>
            <p:spPr bwMode="auto">
              <a:xfrm flipV="1">
                <a:off x="358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5" name="Line 3325"/>
              <p:cNvSpPr>
                <a:spLocks noChangeShapeType="1"/>
              </p:cNvSpPr>
              <p:nvPr/>
            </p:nvSpPr>
            <p:spPr bwMode="auto">
              <a:xfrm flipV="1">
                <a:off x="358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6" name="Line 3326"/>
              <p:cNvSpPr>
                <a:spLocks noChangeShapeType="1"/>
              </p:cNvSpPr>
              <p:nvPr/>
            </p:nvSpPr>
            <p:spPr bwMode="auto">
              <a:xfrm flipV="1">
                <a:off x="3582"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7" name="Line 3327"/>
              <p:cNvSpPr>
                <a:spLocks noChangeShapeType="1"/>
              </p:cNvSpPr>
              <p:nvPr/>
            </p:nvSpPr>
            <p:spPr bwMode="auto">
              <a:xfrm flipV="1">
                <a:off x="358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8" name="Line 3328"/>
              <p:cNvSpPr>
                <a:spLocks noChangeShapeType="1"/>
              </p:cNvSpPr>
              <p:nvPr/>
            </p:nvSpPr>
            <p:spPr bwMode="auto">
              <a:xfrm flipV="1">
                <a:off x="358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49" name="Line 3329"/>
              <p:cNvSpPr>
                <a:spLocks noChangeShapeType="1"/>
              </p:cNvSpPr>
              <p:nvPr/>
            </p:nvSpPr>
            <p:spPr bwMode="auto">
              <a:xfrm flipV="1">
                <a:off x="3586"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0" name="Line 3330"/>
              <p:cNvSpPr>
                <a:spLocks noChangeShapeType="1"/>
              </p:cNvSpPr>
              <p:nvPr/>
            </p:nvSpPr>
            <p:spPr bwMode="auto">
              <a:xfrm flipV="1">
                <a:off x="358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1" name="Line 3331"/>
              <p:cNvSpPr>
                <a:spLocks noChangeShapeType="1"/>
              </p:cNvSpPr>
              <p:nvPr/>
            </p:nvSpPr>
            <p:spPr bwMode="auto">
              <a:xfrm flipV="1">
                <a:off x="358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2" name="Line 3332"/>
              <p:cNvSpPr>
                <a:spLocks noChangeShapeType="1"/>
              </p:cNvSpPr>
              <p:nvPr/>
            </p:nvSpPr>
            <p:spPr bwMode="auto">
              <a:xfrm flipV="1">
                <a:off x="3589"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3" name="Line 3333"/>
              <p:cNvSpPr>
                <a:spLocks noChangeShapeType="1"/>
              </p:cNvSpPr>
              <p:nvPr/>
            </p:nvSpPr>
            <p:spPr bwMode="auto">
              <a:xfrm flipV="1">
                <a:off x="358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4" name="Line 3334"/>
              <p:cNvSpPr>
                <a:spLocks noChangeShapeType="1"/>
              </p:cNvSpPr>
              <p:nvPr/>
            </p:nvSpPr>
            <p:spPr bwMode="auto">
              <a:xfrm flipV="1">
                <a:off x="358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5" name="Line 3335"/>
              <p:cNvSpPr>
                <a:spLocks noChangeShapeType="1"/>
              </p:cNvSpPr>
              <p:nvPr/>
            </p:nvSpPr>
            <p:spPr bwMode="auto">
              <a:xfrm flipV="1">
                <a:off x="3592"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6" name="Line 3336"/>
              <p:cNvSpPr>
                <a:spLocks noChangeShapeType="1"/>
              </p:cNvSpPr>
              <p:nvPr/>
            </p:nvSpPr>
            <p:spPr bwMode="auto">
              <a:xfrm flipV="1">
                <a:off x="3592"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7" name="Line 3337"/>
              <p:cNvSpPr>
                <a:spLocks noChangeShapeType="1"/>
              </p:cNvSpPr>
              <p:nvPr/>
            </p:nvSpPr>
            <p:spPr bwMode="auto">
              <a:xfrm flipV="1">
                <a:off x="3592"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8" name="Line 3338"/>
              <p:cNvSpPr>
                <a:spLocks noChangeShapeType="1"/>
              </p:cNvSpPr>
              <p:nvPr/>
            </p:nvSpPr>
            <p:spPr bwMode="auto">
              <a:xfrm flipV="1">
                <a:off x="359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59" name="Line 3339"/>
              <p:cNvSpPr>
                <a:spLocks noChangeShapeType="1"/>
              </p:cNvSpPr>
              <p:nvPr/>
            </p:nvSpPr>
            <p:spPr bwMode="auto">
              <a:xfrm flipV="1">
                <a:off x="35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0" name="Line 3340"/>
              <p:cNvSpPr>
                <a:spLocks noChangeShapeType="1"/>
              </p:cNvSpPr>
              <p:nvPr/>
            </p:nvSpPr>
            <p:spPr bwMode="auto">
              <a:xfrm flipV="1">
                <a:off x="359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1" name="Line 3341"/>
              <p:cNvSpPr>
                <a:spLocks noChangeShapeType="1"/>
              </p:cNvSpPr>
              <p:nvPr/>
            </p:nvSpPr>
            <p:spPr bwMode="auto">
              <a:xfrm flipV="1">
                <a:off x="359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2" name="Line 3342"/>
              <p:cNvSpPr>
                <a:spLocks noChangeShapeType="1"/>
              </p:cNvSpPr>
              <p:nvPr/>
            </p:nvSpPr>
            <p:spPr bwMode="auto">
              <a:xfrm flipV="1">
                <a:off x="359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3" name="Line 3343"/>
              <p:cNvSpPr>
                <a:spLocks noChangeShapeType="1"/>
              </p:cNvSpPr>
              <p:nvPr/>
            </p:nvSpPr>
            <p:spPr bwMode="auto">
              <a:xfrm flipV="1">
                <a:off x="359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4" name="Line 3344"/>
              <p:cNvSpPr>
                <a:spLocks noChangeShapeType="1"/>
              </p:cNvSpPr>
              <p:nvPr/>
            </p:nvSpPr>
            <p:spPr bwMode="auto">
              <a:xfrm flipV="1">
                <a:off x="359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5" name="Line 3345"/>
              <p:cNvSpPr>
                <a:spLocks noChangeShapeType="1"/>
              </p:cNvSpPr>
              <p:nvPr/>
            </p:nvSpPr>
            <p:spPr bwMode="auto">
              <a:xfrm flipV="1">
                <a:off x="360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6" name="Line 3346"/>
              <p:cNvSpPr>
                <a:spLocks noChangeShapeType="1"/>
              </p:cNvSpPr>
              <p:nvPr/>
            </p:nvSpPr>
            <p:spPr bwMode="auto">
              <a:xfrm flipV="1">
                <a:off x="3602"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7" name="Line 3347"/>
              <p:cNvSpPr>
                <a:spLocks noChangeShapeType="1"/>
              </p:cNvSpPr>
              <p:nvPr/>
            </p:nvSpPr>
            <p:spPr bwMode="auto">
              <a:xfrm flipV="1">
                <a:off x="3602"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8" name="Line 3348"/>
              <p:cNvSpPr>
                <a:spLocks noChangeShapeType="1"/>
              </p:cNvSpPr>
              <p:nvPr/>
            </p:nvSpPr>
            <p:spPr bwMode="auto">
              <a:xfrm flipV="1">
                <a:off x="360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69" name="Line 3349"/>
              <p:cNvSpPr>
                <a:spLocks noChangeShapeType="1"/>
              </p:cNvSpPr>
              <p:nvPr/>
            </p:nvSpPr>
            <p:spPr bwMode="auto">
              <a:xfrm flipV="1">
                <a:off x="360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0" name="Line 3350"/>
              <p:cNvSpPr>
                <a:spLocks noChangeShapeType="1"/>
              </p:cNvSpPr>
              <p:nvPr/>
            </p:nvSpPr>
            <p:spPr bwMode="auto">
              <a:xfrm flipV="1">
                <a:off x="360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1" name="Line 3351"/>
              <p:cNvSpPr>
                <a:spLocks noChangeShapeType="1"/>
              </p:cNvSpPr>
              <p:nvPr/>
            </p:nvSpPr>
            <p:spPr bwMode="auto">
              <a:xfrm flipV="1">
                <a:off x="3606"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2" name="Line 3352"/>
              <p:cNvSpPr>
                <a:spLocks noChangeShapeType="1"/>
              </p:cNvSpPr>
              <p:nvPr/>
            </p:nvSpPr>
            <p:spPr bwMode="auto">
              <a:xfrm flipV="1">
                <a:off x="3609"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3" name="Line 3353"/>
              <p:cNvSpPr>
                <a:spLocks noChangeShapeType="1"/>
              </p:cNvSpPr>
              <p:nvPr/>
            </p:nvSpPr>
            <p:spPr bwMode="auto">
              <a:xfrm flipV="1">
                <a:off x="360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4" name="Line 3354"/>
              <p:cNvSpPr>
                <a:spLocks noChangeShapeType="1"/>
              </p:cNvSpPr>
              <p:nvPr/>
            </p:nvSpPr>
            <p:spPr bwMode="auto">
              <a:xfrm flipV="1">
                <a:off x="360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5" name="Line 3355"/>
              <p:cNvSpPr>
                <a:spLocks noChangeShapeType="1"/>
              </p:cNvSpPr>
              <p:nvPr/>
            </p:nvSpPr>
            <p:spPr bwMode="auto">
              <a:xfrm flipV="1">
                <a:off x="360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6" name="Line 3356"/>
              <p:cNvSpPr>
                <a:spLocks noChangeShapeType="1"/>
              </p:cNvSpPr>
              <p:nvPr/>
            </p:nvSpPr>
            <p:spPr bwMode="auto">
              <a:xfrm flipV="1">
                <a:off x="361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7" name="Line 3357"/>
              <p:cNvSpPr>
                <a:spLocks noChangeShapeType="1"/>
              </p:cNvSpPr>
              <p:nvPr/>
            </p:nvSpPr>
            <p:spPr bwMode="auto">
              <a:xfrm flipV="1">
                <a:off x="3612"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8" name="Line 3358"/>
              <p:cNvSpPr>
                <a:spLocks noChangeShapeType="1"/>
              </p:cNvSpPr>
              <p:nvPr/>
            </p:nvSpPr>
            <p:spPr bwMode="auto">
              <a:xfrm flipV="1">
                <a:off x="3612"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79" name="Line 3359"/>
              <p:cNvSpPr>
                <a:spLocks noChangeShapeType="1"/>
              </p:cNvSpPr>
              <p:nvPr/>
            </p:nvSpPr>
            <p:spPr bwMode="auto">
              <a:xfrm flipV="1">
                <a:off x="361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0" name="Line 3360"/>
              <p:cNvSpPr>
                <a:spLocks noChangeShapeType="1"/>
              </p:cNvSpPr>
              <p:nvPr/>
            </p:nvSpPr>
            <p:spPr bwMode="auto">
              <a:xfrm flipV="1">
                <a:off x="361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1" name="Line 3361"/>
              <p:cNvSpPr>
                <a:spLocks noChangeShapeType="1"/>
              </p:cNvSpPr>
              <p:nvPr/>
            </p:nvSpPr>
            <p:spPr bwMode="auto">
              <a:xfrm flipV="1">
                <a:off x="3616"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2" name="Line 3362"/>
              <p:cNvSpPr>
                <a:spLocks noChangeShapeType="1"/>
              </p:cNvSpPr>
              <p:nvPr/>
            </p:nvSpPr>
            <p:spPr bwMode="auto">
              <a:xfrm flipV="1">
                <a:off x="3616"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3" name="Line 3363"/>
              <p:cNvSpPr>
                <a:spLocks noChangeShapeType="1"/>
              </p:cNvSpPr>
              <p:nvPr/>
            </p:nvSpPr>
            <p:spPr bwMode="auto">
              <a:xfrm flipV="1">
                <a:off x="361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4" name="Line 3364"/>
              <p:cNvSpPr>
                <a:spLocks noChangeShapeType="1"/>
              </p:cNvSpPr>
              <p:nvPr/>
            </p:nvSpPr>
            <p:spPr bwMode="auto">
              <a:xfrm flipV="1">
                <a:off x="361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5" name="Line 3365"/>
              <p:cNvSpPr>
                <a:spLocks noChangeShapeType="1"/>
              </p:cNvSpPr>
              <p:nvPr/>
            </p:nvSpPr>
            <p:spPr bwMode="auto">
              <a:xfrm flipV="1">
                <a:off x="361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6" name="Line 3366"/>
              <p:cNvSpPr>
                <a:spLocks noChangeShapeType="1"/>
              </p:cNvSpPr>
              <p:nvPr/>
            </p:nvSpPr>
            <p:spPr bwMode="auto">
              <a:xfrm flipV="1">
                <a:off x="3622"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7" name="Line 3367"/>
              <p:cNvSpPr>
                <a:spLocks noChangeShapeType="1"/>
              </p:cNvSpPr>
              <p:nvPr/>
            </p:nvSpPr>
            <p:spPr bwMode="auto">
              <a:xfrm flipV="1">
                <a:off x="3622"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8" name="Line 3368"/>
              <p:cNvSpPr>
                <a:spLocks noChangeShapeType="1"/>
              </p:cNvSpPr>
              <p:nvPr/>
            </p:nvSpPr>
            <p:spPr bwMode="auto">
              <a:xfrm flipV="1">
                <a:off x="3622"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89" name="Line 3369"/>
              <p:cNvSpPr>
                <a:spLocks noChangeShapeType="1"/>
              </p:cNvSpPr>
              <p:nvPr/>
            </p:nvSpPr>
            <p:spPr bwMode="auto">
              <a:xfrm flipV="1">
                <a:off x="3622"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0" name="Line 3370"/>
              <p:cNvSpPr>
                <a:spLocks noChangeShapeType="1"/>
              </p:cNvSpPr>
              <p:nvPr/>
            </p:nvSpPr>
            <p:spPr bwMode="auto">
              <a:xfrm flipV="1">
                <a:off x="3626"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1" name="Line 3371"/>
              <p:cNvSpPr>
                <a:spLocks noChangeShapeType="1"/>
              </p:cNvSpPr>
              <p:nvPr/>
            </p:nvSpPr>
            <p:spPr bwMode="auto">
              <a:xfrm flipV="1">
                <a:off x="362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2" name="Line 3372"/>
              <p:cNvSpPr>
                <a:spLocks noChangeShapeType="1"/>
              </p:cNvSpPr>
              <p:nvPr/>
            </p:nvSpPr>
            <p:spPr bwMode="auto">
              <a:xfrm flipV="1">
                <a:off x="3626"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3" name="Line 3373"/>
              <p:cNvSpPr>
                <a:spLocks noChangeShapeType="1"/>
              </p:cNvSpPr>
              <p:nvPr/>
            </p:nvSpPr>
            <p:spPr bwMode="auto">
              <a:xfrm flipV="1">
                <a:off x="362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4" name="Line 3374"/>
              <p:cNvSpPr>
                <a:spLocks noChangeShapeType="1"/>
              </p:cNvSpPr>
              <p:nvPr/>
            </p:nvSpPr>
            <p:spPr bwMode="auto">
              <a:xfrm flipV="1">
                <a:off x="362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5" name="Line 3375"/>
              <p:cNvSpPr>
                <a:spLocks noChangeShapeType="1"/>
              </p:cNvSpPr>
              <p:nvPr/>
            </p:nvSpPr>
            <p:spPr bwMode="auto">
              <a:xfrm flipV="1">
                <a:off x="3629"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6" name="Line 3376"/>
              <p:cNvSpPr>
                <a:spLocks noChangeShapeType="1"/>
              </p:cNvSpPr>
              <p:nvPr/>
            </p:nvSpPr>
            <p:spPr bwMode="auto">
              <a:xfrm flipV="1">
                <a:off x="362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7" name="Line 3377"/>
              <p:cNvSpPr>
                <a:spLocks noChangeShapeType="1"/>
              </p:cNvSpPr>
              <p:nvPr/>
            </p:nvSpPr>
            <p:spPr bwMode="auto">
              <a:xfrm flipV="1">
                <a:off x="363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8" name="Line 3378"/>
              <p:cNvSpPr>
                <a:spLocks noChangeShapeType="1"/>
              </p:cNvSpPr>
              <p:nvPr/>
            </p:nvSpPr>
            <p:spPr bwMode="auto">
              <a:xfrm flipV="1">
                <a:off x="363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899" name="Line 3379"/>
              <p:cNvSpPr>
                <a:spLocks noChangeShapeType="1"/>
              </p:cNvSpPr>
              <p:nvPr/>
            </p:nvSpPr>
            <p:spPr bwMode="auto">
              <a:xfrm flipV="1">
                <a:off x="3633"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0" name="Line 3380"/>
              <p:cNvSpPr>
                <a:spLocks noChangeShapeType="1"/>
              </p:cNvSpPr>
              <p:nvPr/>
            </p:nvSpPr>
            <p:spPr bwMode="auto">
              <a:xfrm flipV="1">
                <a:off x="363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1" name="Line 3381"/>
              <p:cNvSpPr>
                <a:spLocks noChangeShapeType="1"/>
              </p:cNvSpPr>
              <p:nvPr/>
            </p:nvSpPr>
            <p:spPr bwMode="auto">
              <a:xfrm flipV="1">
                <a:off x="363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2" name="Line 3382"/>
              <p:cNvSpPr>
                <a:spLocks noChangeShapeType="1"/>
              </p:cNvSpPr>
              <p:nvPr/>
            </p:nvSpPr>
            <p:spPr bwMode="auto">
              <a:xfrm flipV="1">
                <a:off x="363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3" name="Line 3383"/>
              <p:cNvSpPr>
                <a:spLocks noChangeShapeType="1"/>
              </p:cNvSpPr>
              <p:nvPr/>
            </p:nvSpPr>
            <p:spPr bwMode="auto">
              <a:xfrm flipV="1">
                <a:off x="3636"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4" name="Line 3384"/>
              <p:cNvSpPr>
                <a:spLocks noChangeShapeType="1"/>
              </p:cNvSpPr>
              <p:nvPr/>
            </p:nvSpPr>
            <p:spPr bwMode="auto">
              <a:xfrm flipV="1">
                <a:off x="3639"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5" name="Line 3385"/>
              <p:cNvSpPr>
                <a:spLocks noChangeShapeType="1"/>
              </p:cNvSpPr>
              <p:nvPr/>
            </p:nvSpPr>
            <p:spPr bwMode="auto">
              <a:xfrm flipV="1">
                <a:off x="363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6" name="Line 3386"/>
              <p:cNvSpPr>
                <a:spLocks noChangeShapeType="1"/>
              </p:cNvSpPr>
              <p:nvPr/>
            </p:nvSpPr>
            <p:spPr bwMode="auto">
              <a:xfrm flipV="1">
                <a:off x="363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7" name="Line 3387"/>
              <p:cNvSpPr>
                <a:spLocks noChangeShapeType="1"/>
              </p:cNvSpPr>
              <p:nvPr/>
            </p:nvSpPr>
            <p:spPr bwMode="auto">
              <a:xfrm flipV="1">
                <a:off x="3643"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8" name="Line 3388"/>
              <p:cNvSpPr>
                <a:spLocks noChangeShapeType="1"/>
              </p:cNvSpPr>
              <p:nvPr/>
            </p:nvSpPr>
            <p:spPr bwMode="auto">
              <a:xfrm flipV="1">
                <a:off x="364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09" name="Line 3389"/>
              <p:cNvSpPr>
                <a:spLocks noChangeShapeType="1"/>
              </p:cNvSpPr>
              <p:nvPr/>
            </p:nvSpPr>
            <p:spPr bwMode="auto">
              <a:xfrm flipV="1">
                <a:off x="364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0" name="Line 3390"/>
              <p:cNvSpPr>
                <a:spLocks noChangeShapeType="1"/>
              </p:cNvSpPr>
              <p:nvPr/>
            </p:nvSpPr>
            <p:spPr bwMode="auto">
              <a:xfrm flipV="1">
                <a:off x="364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1" name="Line 3391"/>
              <p:cNvSpPr>
                <a:spLocks noChangeShapeType="1"/>
              </p:cNvSpPr>
              <p:nvPr/>
            </p:nvSpPr>
            <p:spPr bwMode="auto">
              <a:xfrm flipV="1">
                <a:off x="364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2" name="Line 3392"/>
              <p:cNvSpPr>
                <a:spLocks noChangeShapeType="1"/>
              </p:cNvSpPr>
              <p:nvPr/>
            </p:nvSpPr>
            <p:spPr bwMode="auto">
              <a:xfrm flipV="1">
                <a:off x="364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3" name="Line 3393"/>
              <p:cNvSpPr>
                <a:spLocks noChangeShapeType="1"/>
              </p:cNvSpPr>
              <p:nvPr/>
            </p:nvSpPr>
            <p:spPr bwMode="auto">
              <a:xfrm flipV="1">
                <a:off x="364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4" name="Line 3394"/>
              <p:cNvSpPr>
                <a:spLocks noChangeShapeType="1"/>
              </p:cNvSpPr>
              <p:nvPr/>
            </p:nvSpPr>
            <p:spPr bwMode="auto">
              <a:xfrm flipV="1">
                <a:off x="364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5" name="Line 3395"/>
              <p:cNvSpPr>
                <a:spLocks noChangeShapeType="1"/>
              </p:cNvSpPr>
              <p:nvPr/>
            </p:nvSpPr>
            <p:spPr bwMode="auto">
              <a:xfrm flipV="1">
                <a:off x="364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6" name="Line 3396"/>
              <p:cNvSpPr>
                <a:spLocks noChangeShapeType="1"/>
              </p:cNvSpPr>
              <p:nvPr/>
            </p:nvSpPr>
            <p:spPr bwMode="auto">
              <a:xfrm flipV="1">
                <a:off x="364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7" name="Line 3397"/>
              <p:cNvSpPr>
                <a:spLocks noChangeShapeType="1"/>
              </p:cNvSpPr>
              <p:nvPr/>
            </p:nvSpPr>
            <p:spPr bwMode="auto">
              <a:xfrm flipV="1">
                <a:off x="364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8" name="Line 3398"/>
              <p:cNvSpPr>
                <a:spLocks noChangeShapeType="1"/>
              </p:cNvSpPr>
              <p:nvPr/>
            </p:nvSpPr>
            <p:spPr bwMode="auto">
              <a:xfrm flipV="1">
                <a:off x="365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19" name="Line 3399"/>
              <p:cNvSpPr>
                <a:spLocks noChangeShapeType="1"/>
              </p:cNvSpPr>
              <p:nvPr/>
            </p:nvSpPr>
            <p:spPr bwMode="auto">
              <a:xfrm flipV="1">
                <a:off x="365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0" name="Line 3400"/>
              <p:cNvSpPr>
                <a:spLocks noChangeShapeType="1"/>
              </p:cNvSpPr>
              <p:nvPr/>
            </p:nvSpPr>
            <p:spPr bwMode="auto">
              <a:xfrm flipV="1">
                <a:off x="365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1" name="Line 3401"/>
              <p:cNvSpPr>
                <a:spLocks noChangeShapeType="1"/>
              </p:cNvSpPr>
              <p:nvPr/>
            </p:nvSpPr>
            <p:spPr bwMode="auto">
              <a:xfrm flipV="1">
                <a:off x="365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2" name="Line 3402"/>
              <p:cNvSpPr>
                <a:spLocks noChangeShapeType="1"/>
              </p:cNvSpPr>
              <p:nvPr/>
            </p:nvSpPr>
            <p:spPr bwMode="auto">
              <a:xfrm flipV="1">
                <a:off x="365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3" name="Line 3403"/>
              <p:cNvSpPr>
                <a:spLocks noChangeShapeType="1"/>
              </p:cNvSpPr>
              <p:nvPr/>
            </p:nvSpPr>
            <p:spPr bwMode="auto">
              <a:xfrm>
                <a:off x="3649" y="709"/>
                <a:ext cx="14"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4" name="Line 3404"/>
              <p:cNvSpPr>
                <a:spLocks noChangeShapeType="1"/>
              </p:cNvSpPr>
              <p:nvPr/>
            </p:nvSpPr>
            <p:spPr bwMode="auto">
              <a:xfrm flipV="1">
                <a:off x="365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5" name="Line 3405"/>
              <p:cNvSpPr>
                <a:spLocks noChangeShapeType="1"/>
              </p:cNvSpPr>
              <p:nvPr/>
            </p:nvSpPr>
            <p:spPr bwMode="auto">
              <a:xfrm flipV="1">
                <a:off x="365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6" name="Line 3406"/>
              <p:cNvSpPr>
                <a:spLocks noChangeShapeType="1"/>
              </p:cNvSpPr>
              <p:nvPr/>
            </p:nvSpPr>
            <p:spPr bwMode="auto">
              <a:xfrm flipV="1">
                <a:off x="365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7" name="Line 3407"/>
              <p:cNvSpPr>
                <a:spLocks noChangeShapeType="1"/>
              </p:cNvSpPr>
              <p:nvPr/>
            </p:nvSpPr>
            <p:spPr bwMode="auto">
              <a:xfrm>
                <a:off x="3653" y="742"/>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8" name="Line 3408"/>
              <p:cNvSpPr>
                <a:spLocks noChangeShapeType="1"/>
              </p:cNvSpPr>
              <p:nvPr/>
            </p:nvSpPr>
            <p:spPr bwMode="auto">
              <a:xfrm flipV="1">
                <a:off x="366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29" name="Line 3409"/>
              <p:cNvSpPr>
                <a:spLocks noChangeShapeType="1"/>
              </p:cNvSpPr>
              <p:nvPr/>
            </p:nvSpPr>
            <p:spPr bwMode="auto">
              <a:xfrm>
                <a:off x="3656" y="726"/>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0" name="Line 3410"/>
              <p:cNvSpPr>
                <a:spLocks noChangeShapeType="1"/>
              </p:cNvSpPr>
              <p:nvPr/>
            </p:nvSpPr>
            <p:spPr bwMode="auto">
              <a:xfrm flipV="1">
                <a:off x="366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1" name="Line 3411"/>
              <p:cNvSpPr>
                <a:spLocks noChangeShapeType="1"/>
              </p:cNvSpPr>
              <p:nvPr/>
            </p:nvSpPr>
            <p:spPr bwMode="auto">
              <a:xfrm flipV="1">
                <a:off x="366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2" name="Line 3412"/>
              <p:cNvSpPr>
                <a:spLocks noChangeShapeType="1"/>
              </p:cNvSpPr>
              <p:nvPr/>
            </p:nvSpPr>
            <p:spPr bwMode="auto">
              <a:xfrm flipV="1">
                <a:off x="366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3" name="Line 3413"/>
              <p:cNvSpPr>
                <a:spLocks noChangeShapeType="1"/>
              </p:cNvSpPr>
              <p:nvPr/>
            </p:nvSpPr>
            <p:spPr bwMode="auto">
              <a:xfrm flipV="1">
                <a:off x="366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4" name="Line 3414"/>
              <p:cNvSpPr>
                <a:spLocks noChangeShapeType="1"/>
              </p:cNvSpPr>
              <p:nvPr/>
            </p:nvSpPr>
            <p:spPr bwMode="auto">
              <a:xfrm flipV="1">
                <a:off x="3666" y="72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5" name="Line 3415"/>
              <p:cNvSpPr>
                <a:spLocks noChangeShapeType="1"/>
              </p:cNvSpPr>
              <p:nvPr/>
            </p:nvSpPr>
            <p:spPr bwMode="auto">
              <a:xfrm flipV="1">
                <a:off x="366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6" name="Line 3416"/>
              <p:cNvSpPr>
                <a:spLocks noChangeShapeType="1"/>
              </p:cNvSpPr>
              <p:nvPr/>
            </p:nvSpPr>
            <p:spPr bwMode="auto">
              <a:xfrm flipV="1">
                <a:off x="3669"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7" name="Line 3417"/>
              <p:cNvSpPr>
                <a:spLocks noChangeShapeType="1"/>
              </p:cNvSpPr>
              <p:nvPr/>
            </p:nvSpPr>
            <p:spPr bwMode="auto">
              <a:xfrm flipV="1">
                <a:off x="366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8" name="Line 3418"/>
              <p:cNvSpPr>
                <a:spLocks noChangeShapeType="1"/>
              </p:cNvSpPr>
              <p:nvPr/>
            </p:nvSpPr>
            <p:spPr bwMode="auto">
              <a:xfrm flipV="1">
                <a:off x="3669"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39" name="Line 3419"/>
              <p:cNvSpPr>
                <a:spLocks noChangeShapeType="1"/>
              </p:cNvSpPr>
              <p:nvPr/>
            </p:nvSpPr>
            <p:spPr bwMode="auto">
              <a:xfrm flipV="1">
                <a:off x="367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0" name="Line 3420"/>
              <p:cNvSpPr>
                <a:spLocks noChangeShapeType="1"/>
              </p:cNvSpPr>
              <p:nvPr/>
            </p:nvSpPr>
            <p:spPr bwMode="auto">
              <a:xfrm flipV="1">
                <a:off x="367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1" name="Line 3421"/>
              <p:cNvSpPr>
                <a:spLocks noChangeShapeType="1"/>
              </p:cNvSpPr>
              <p:nvPr/>
            </p:nvSpPr>
            <p:spPr bwMode="auto">
              <a:xfrm flipV="1">
                <a:off x="367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2" name="Line 3422"/>
              <p:cNvSpPr>
                <a:spLocks noChangeShapeType="1"/>
              </p:cNvSpPr>
              <p:nvPr/>
            </p:nvSpPr>
            <p:spPr bwMode="auto">
              <a:xfrm flipV="1">
                <a:off x="367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8943" name="Group 3423"/>
            <p:cNvGrpSpPr>
              <a:grpSpLocks/>
            </p:cNvGrpSpPr>
            <p:nvPr/>
          </p:nvGrpSpPr>
          <p:grpSpPr bwMode="auto">
            <a:xfrm>
              <a:off x="3737" y="1902"/>
              <a:ext cx="228" cy="110"/>
              <a:chOff x="3676" y="656"/>
              <a:chExt cx="214" cy="103"/>
            </a:xfrm>
          </p:grpSpPr>
          <p:sp>
            <p:nvSpPr>
              <p:cNvPr id="5998944" name="Line 3424"/>
              <p:cNvSpPr>
                <a:spLocks noChangeShapeType="1"/>
              </p:cNvSpPr>
              <p:nvPr/>
            </p:nvSpPr>
            <p:spPr bwMode="auto">
              <a:xfrm flipV="1">
                <a:off x="367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5" name="Line 3425"/>
              <p:cNvSpPr>
                <a:spLocks noChangeShapeType="1"/>
              </p:cNvSpPr>
              <p:nvPr/>
            </p:nvSpPr>
            <p:spPr bwMode="auto">
              <a:xfrm flipV="1">
                <a:off x="367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6" name="Line 3426"/>
              <p:cNvSpPr>
                <a:spLocks noChangeShapeType="1"/>
              </p:cNvSpPr>
              <p:nvPr/>
            </p:nvSpPr>
            <p:spPr bwMode="auto">
              <a:xfrm flipV="1">
                <a:off x="367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7" name="Line 3427"/>
              <p:cNvSpPr>
                <a:spLocks noChangeShapeType="1"/>
              </p:cNvSpPr>
              <p:nvPr/>
            </p:nvSpPr>
            <p:spPr bwMode="auto">
              <a:xfrm flipV="1">
                <a:off x="367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8" name="Line 3428"/>
              <p:cNvSpPr>
                <a:spLocks noChangeShapeType="1"/>
              </p:cNvSpPr>
              <p:nvPr/>
            </p:nvSpPr>
            <p:spPr bwMode="auto">
              <a:xfrm flipV="1">
                <a:off x="3679"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49" name="Line 3429"/>
              <p:cNvSpPr>
                <a:spLocks noChangeShapeType="1"/>
              </p:cNvSpPr>
              <p:nvPr/>
            </p:nvSpPr>
            <p:spPr bwMode="auto">
              <a:xfrm flipV="1">
                <a:off x="367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0" name="Line 3430"/>
              <p:cNvSpPr>
                <a:spLocks noChangeShapeType="1"/>
              </p:cNvSpPr>
              <p:nvPr/>
            </p:nvSpPr>
            <p:spPr bwMode="auto">
              <a:xfrm flipV="1">
                <a:off x="368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1" name="Line 3431"/>
              <p:cNvSpPr>
                <a:spLocks noChangeShapeType="1"/>
              </p:cNvSpPr>
              <p:nvPr/>
            </p:nvSpPr>
            <p:spPr bwMode="auto">
              <a:xfrm flipV="1">
                <a:off x="368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2" name="Line 3432"/>
              <p:cNvSpPr>
                <a:spLocks noChangeShapeType="1"/>
              </p:cNvSpPr>
              <p:nvPr/>
            </p:nvSpPr>
            <p:spPr bwMode="auto">
              <a:xfrm flipV="1">
                <a:off x="368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3" name="Line 3433"/>
              <p:cNvSpPr>
                <a:spLocks noChangeShapeType="1"/>
              </p:cNvSpPr>
              <p:nvPr/>
            </p:nvSpPr>
            <p:spPr bwMode="auto">
              <a:xfrm flipV="1">
                <a:off x="368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4" name="Line 3434"/>
              <p:cNvSpPr>
                <a:spLocks noChangeShapeType="1"/>
              </p:cNvSpPr>
              <p:nvPr/>
            </p:nvSpPr>
            <p:spPr bwMode="auto">
              <a:xfrm flipV="1">
                <a:off x="368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5" name="Line 3435"/>
              <p:cNvSpPr>
                <a:spLocks noChangeShapeType="1"/>
              </p:cNvSpPr>
              <p:nvPr/>
            </p:nvSpPr>
            <p:spPr bwMode="auto">
              <a:xfrm flipV="1">
                <a:off x="368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6" name="Line 3436"/>
              <p:cNvSpPr>
                <a:spLocks noChangeShapeType="1"/>
              </p:cNvSpPr>
              <p:nvPr/>
            </p:nvSpPr>
            <p:spPr bwMode="auto">
              <a:xfrm flipV="1">
                <a:off x="368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7" name="Line 3437"/>
              <p:cNvSpPr>
                <a:spLocks noChangeShapeType="1"/>
              </p:cNvSpPr>
              <p:nvPr/>
            </p:nvSpPr>
            <p:spPr bwMode="auto">
              <a:xfrm flipV="1">
                <a:off x="369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8" name="Line 3438"/>
              <p:cNvSpPr>
                <a:spLocks noChangeShapeType="1"/>
              </p:cNvSpPr>
              <p:nvPr/>
            </p:nvSpPr>
            <p:spPr bwMode="auto">
              <a:xfrm flipV="1">
                <a:off x="3696"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59" name="Line 3439"/>
              <p:cNvSpPr>
                <a:spLocks noChangeShapeType="1"/>
              </p:cNvSpPr>
              <p:nvPr/>
            </p:nvSpPr>
            <p:spPr bwMode="auto">
              <a:xfrm flipV="1">
                <a:off x="369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0" name="Line 3440"/>
              <p:cNvSpPr>
                <a:spLocks noChangeShapeType="1"/>
              </p:cNvSpPr>
              <p:nvPr/>
            </p:nvSpPr>
            <p:spPr bwMode="auto">
              <a:xfrm flipV="1">
                <a:off x="369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1" name="Line 3441"/>
              <p:cNvSpPr>
                <a:spLocks noChangeShapeType="1"/>
              </p:cNvSpPr>
              <p:nvPr/>
            </p:nvSpPr>
            <p:spPr bwMode="auto">
              <a:xfrm flipV="1">
                <a:off x="369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2" name="Line 3442"/>
              <p:cNvSpPr>
                <a:spLocks noChangeShapeType="1"/>
              </p:cNvSpPr>
              <p:nvPr/>
            </p:nvSpPr>
            <p:spPr bwMode="auto">
              <a:xfrm flipV="1">
                <a:off x="3699"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3" name="Line 3443"/>
              <p:cNvSpPr>
                <a:spLocks noChangeShapeType="1"/>
              </p:cNvSpPr>
              <p:nvPr/>
            </p:nvSpPr>
            <p:spPr bwMode="auto">
              <a:xfrm flipV="1">
                <a:off x="369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4" name="Line 3444"/>
              <p:cNvSpPr>
                <a:spLocks noChangeShapeType="1"/>
              </p:cNvSpPr>
              <p:nvPr/>
            </p:nvSpPr>
            <p:spPr bwMode="auto">
              <a:xfrm flipV="1">
                <a:off x="369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5" name="Line 3445"/>
              <p:cNvSpPr>
                <a:spLocks noChangeShapeType="1"/>
              </p:cNvSpPr>
              <p:nvPr/>
            </p:nvSpPr>
            <p:spPr bwMode="auto">
              <a:xfrm flipV="1">
                <a:off x="370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6" name="Line 3446"/>
              <p:cNvSpPr>
                <a:spLocks noChangeShapeType="1"/>
              </p:cNvSpPr>
              <p:nvPr/>
            </p:nvSpPr>
            <p:spPr bwMode="auto">
              <a:xfrm flipV="1">
                <a:off x="370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7" name="Line 3447"/>
              <p:cNvSpPr>
                <a:spLocks noChangeShapeType="1"/>
              </p:cNvSpPr>
              <p:nvPr/>
            </p:nvSpPr>
            <p:spPr bwMode="auto">
              <a:xfrm flipV="1">
                <a:off x="370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8" name="Line 3448"/>
              <p:cNvSpPr>
                <a:spLocks noChangeShapeType="1"/>
              </p:cNvSpPr>
              <p:nvPr/>
            </p:nvSpPr>
            <p:spPr bwMode="auto">
              <a:xfrm flipV="1">
                <a:off x="370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69" name="Line 3449"/>
              <p:cNvSpPr>
                <a:spLocks noChangeShapeType="1"/>
              </p:cNvSpPr>
              <p:nvPr/>
            </p:nvSpPr>
            <p:spPr bwMode="auto">
              <a:xfrm flipV="1">
                <a:off x="370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0" name="Line 3450"/>
              <p:cNvSpPr>
                <a:spLocks noChangeShapeType="1"/>
              </p:cNvSpPr>
              <p:nvPr/>
            </p:nvSpPr>
            <p:spPr bwMode="auto">
              <a:xfrm flipV="1">
                <a:off x="370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1" name="Line 3451"/>
              <p:cNvSpPr>
                <a:spLocks noChangeShapeType="1"/>
              </p:cNvSpPr>
              <p:nvPr/>
            </p:nvSpPr>
            <p:spPr bwMode="auto">
              <a:xfrm flipV="1">
                <a:off x="370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2" name="Line 3452"/>
              <p:cNvSpPr>
                <a:spLocks noChangeShapeType="1"/>
              </p:cNvSpPr>
              <p:nvPr/>
            </p:nvSpPr>
            <p:spPr bwMode="auto">
              <a:xfrm flipV="1">
                <a:off x="3709"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3" name="Line 3453"/>
              <p:cNvSpPr>
                <a:spLocks noChangeShapeType="1"/>
              </p:cNvSpPr>
              <p:nvPr/>
            </p:nvSpPr>
            <p:spPr bwMode="auto">
              <a:xfrm flipV="1">
                <a:off x="370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4" name="Line 3454"/>
              <p:cNvSpPr>
                <a:spLocks noChangeShapeType="1"/>
              </p:cNvSpPr>
              <p:nvPr/>
            </p:nvSpPr>
            <p:spPr bwMode="auto">
              <a:xfrm flipV="1">
                <a:off x="370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5" name="Line 3455"/>
              <p:cNvSpPr>
                <a:spLocks noChangeShapeType="1"/>
              </p:cNvSpPr>
              <p:nvPr/>
            </p:nvSpPr>
            <p:spPr bwMode="auto">
              <a:xfrm flipV="1">
                <a:off x="370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6" name="Line 3456"/>
              <p:cNvSpPr>
                <a:spLocks noChangeShapeType="1"/>
              </p:cNvSpPr>
              <p:nvPr/>
            </p:nvSpPr>
            <p:spPr bwMode="auto">
              <a:xfrm flipV="1">
                <a:off x="371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7" name="Line 3457"/>
              <p:cNvSpPr>
                <a:spLocks noChangeShapeType="1"/>
              </p:cNvSpPr>
              <p:nvPr/>
            </p:nvSpPr>
            <p:spPr bwMode="auto">
              <a:xfrm flipV="1">
                <a:off x="371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8" name="Line 3458"/>
              <p:cNvSpPr>
                <a:spLocks noChangeShapeType="1"/>
              </p:cNvSpPr>
              <p:nvPr/>
            </p:nvSpPr>
            <p:spPr bwMode="auto">
              <a:xfrm flipV="1">
                <a:off x="371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79" name="Line 3459"/>
              <p:cNvSpPr>
                <a:spLocks noChangeShapeType="1"/>
              </p:cNvSpPr>
              <p:nvPr/>
            </p:nvSpPr>
            <p:spPr bwMode="auto">
              <a:xfrm flipV="1">
                <a:off x="371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0" name="Line 3460"/>
              <p:cNvSpPr>
                <a:spLocks noChangeShapeType="1"/>
              </p:cNvSpPr>
              <p:nvPr/>
            </p:nvSpPr>
            <p:spPr bwMode="auto">
              <a:xfrm flipV="1">
                <a:off x="371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1" name="Line 3461"/>
              <p:cNvSpPr>
                <a:spLocks noChangeShapeType="1"/>
              </p:cNvSpPr>
              <p:nvPr/>
            </p:nvSpPr>
            <p:spPr bwMode="auto">
              <a:xfrm flipV="1">
                <a:off x="371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2" name="Line 3462"/>
              <p:cNvSpPr>
                <a:spLocks noChangeShapeType="1"/>
              </p:cNvSpPr>
              <p:nvPr/>
            </p:nvSpPr>
            <p:spPr bwMode="auto">
              <a:xfrm flipV="1">
                <a:off x="371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3" name="Line 3463"/>
              <p:cNvSpPr>
                <a:spLocks noChangeShapeType="1"/>
              </p:cNvSpPr>
              <p:nvPr/>
            </p:nvSpPr>
            <p:spPr bwMode="auto">
              <a:xfrm flipV="1">
                <a:off x="3719"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4" name="Line 3464"/>
              <p:cNvSpPr>
                <a:spLocks noChangeShapeType="1"/>
              </p:cNvSpPr>
              <p:nvPr/>
            </p:nvSpPr>
            <p:spPr bwMode="auto">
              <a:xfrm flipV="1">
                <a:off x="3726" y="7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5" name="Line 3465"/>
              <p:cNvSpPr>
                <a:spLocks noChangeShapeType="1"/>
              </p:cNvSpPr>
              <p:nvPr/>
            </p:nvSpPr>
            <p:spPr bwMode="auto">
              <a:xfrm flipV="1">
                <a:off x="372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6" name="Line 3466"/>
              <p:cNvSpPr>
                <a:spLocks noChangeShapeType="1"/>
              </p:cNvSpPr>
              <p:nvPr/>
            </p:nvSpPr>
            <p:spPr bwMode="auto">
              <a:xfrm flipV="1">
                <a:off x="372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7" name="Line 3467"/>
              <p:cNvSpPr>
                <a:spLocks noChangeShapeType="1"/>
              </p:cNvSpPr>
              <p:nvPr/>
            </p:nvSpPr>
            <p:spPr bwMode="auto">
              <a:xfrm flipV="1">
                <a:off x="3729"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8" name="Line 3468"/>
              <p:cNvSpPr>
                <a:spLocks noChangeShapeType="1"/>
              </p:cNvSpPr>
              <p:nvPr/>
            </p:nvSpPr>
            <p:spPr bwMode="auto">
              <a:xfrm flipV="1">
                <a:off x="372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89" name="Line 3469"/>
              <p:cNvSpPr>
                <a:spLocks noChangeShapeType="1"/>
              </p:cNvSpPr>
              <p:nvPr/>
            </p:nvSpPr>
            <p:spPr bwMode="auto">
              <a:xfrm flipV="1">
                <a:off x="3729"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0" name="Line 3470"/>
              <p:cNvSpPr>
                <a:spLocks noChangeShapeType="1"/>
              </p:cNvSpPr>
              <p:nvPr/>
            </p:nvSpPr>
            <p:spPr bwMode="auto">
              <a:xfrm flipV="1">
                <a:off x="3729" y="7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1" name="Line 3471"/>
              <p:cNvSpPr>
                <a:spLocks noChangeShapeType="1"/>
              </p:cNvSpPr>
              <p:nvPr/>
            </p:nvSpPr>
            <p:spPr bwMode="auto">
              <a:xfrm flipV="1">
                <a:off x="373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2" name="Line 3472"/>
              <p:cNvSpPr>
                <a:spLocks noChangeShapeType="1"/>
              </p:cNvSpPr>
              <p:nvPr/>
            </p:nvSpPr>
            <p:spPr bwMode="auto">
              <a:xfrm flipV="1">
                <a:off x="373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3" name="Line 3473"/>
              <p:cNvSpPr>
                <a:spLocks noChangeShapeType="1"/>
              </p:cNvSpPr>
              <p:nvPr/>
            </p:nvSpPr>
            <p:spPr bwMode="auto">
              <a:xfrm flipV="1">
                <a:off x="373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4" name="Line 3474"/>
              <p:cNvSpPr>
                <a:spLocks noChangeShapeType="1"/>
              </p:cNvSpPr>
              <p:nvPr/>
            </p:nvSpPr>
            <p:spPr bwMode="auto">
              <a:xfrm flipV="1">
                <a:off x="373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5" name="Line 3475"/>
              <p:cNvSpPr>
                <a:spLocks noChangeShapeType="1"/>
              </p:cNvSpPr>
              <p:nvPr/>
            </p:nvSpPr>
            <p:spPr bwMode="auto">
              <a:xfrm flipV="1">
                <a:off x="373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6" name="Line 3476"/>
              <p:cNvSpPr>
                <a:spLocks noChangeShapeType="1"/>
              </p:cNvSpPr>
              <p:nvPr/>
            </p:nvSpPr>
            <p:spPr bwMode="auto">
              <a:xfrm flipV="1">
                <a:off x="373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7" name="Line 3477"/>
              <p:cNvSpPr>
                <a:spLocks noChangeShapeType="1"/>
              </p:cNvSpPr>
              <p:nvPr/>
            </p:nvSpPr>
            <p:spPr bwMode="auto">
              <a:xfrm flipV="1">
                <a:off x="373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8" name="Line 3478"/>
              <p:cNvSpPr>
                <a:spLocks noChangeShapeType="1"/>
              </p:cNvSpPr>
              <p:nvPr/>
            </p:nvSpPr>
            <p:spPr bwMode="auto">
              <a:xfrm flipV="1">
                <a:off x="373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8999" name="Line 3479"/>
              <p:cNvSpPr>
                <a:spLocks noChangeShapeType="1"/>
              </p:cNvSpPr>
              <p:nvPr/>
            </p:nvSpPr>
            <p:spPr bwMode="auto">
              <a:xfrm flipV="1">
                <a:off x="373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0" name="Line 3480"/>
              <p:cNvSpPr>
                <a:spLocks noChangeShapeType="1"/>
              </p:cNvSpPr>
              <p:nvPr/>
            </p:nvSpPr>
            <p:spPr bwMode="auto">
              <a:xfrm flipV="1">
                <a:off x="373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1" name="Line 3481"/>
              <p:cNvSpPr>
                <a:spLocks noChangeShapeType="1"/>
              </p:cNvSpPr>
              <p:nvPr/>
            </p:nvSpPr>
            <p:spPr bwMode="auto">
              <a:xfrm flipV="1">
                <a:off x="374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2" name="Line 3482"/>
              <p:cNvSpPr>
                <a:spLocks noChangeShapeType="1"/>
              </p:cNvSpPr>
              <p:nvPr/>
            </p:nvSpPr>
            <p:spPr bwMode="auto">
              <a:xfrm flipV="1">
                <a:off x="3743"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3" name="Line 3483"/>
              <p:cNvSpPr>
                <a:spLocks noChangeShapeType="1"/>
              </p:cNvSpPr>
              <p:nvPr/>
            </p:nvSpPr>
            <p:spPr bwMode="auto">
              <a:xfrm flipV="1">
                <a:off x="3743"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4" name="Line 3484"/>
              <p:cNvSpPr>
                <a:spLocks noChangeShapeType="1"/>
              </p:cNvSpPr>
              <p:nvPr/>
            </p:nvSpPr>
            <p:spPr bwMode="auto">
              <a:xfrm flipV="1">
                <a:off x="3743"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5" name="Line 3485"/>
              <p:cNvSpPr>
                <a:spLocks noChangeShapeType="1"/>
              </p:cNvSpPr>
              <p:nvPr/>
            </p:nvSpPr>
            <p:spPr bwMode="auto">
              <a:xfrm flipV="1">
                <a:off x="374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6" name="Line 3486"/>
              <p:cNvSpPr>
                <a:spLocks noChangeShapeType="1"/>
              </p:cNvSpPr>
              <p:nvPr/>
            </p:nvSpPr>
            <p:spPr bwMode="auto">
              <a:xfrm flipV="1">
                <a:off x="374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7" name="Line 3487"/>
              <p:cNvSpPr>
                <a:spLocks noChangeShapeType="1"/>
              </p:cNvSpPr>
              <p:nvPr/>
            </p:nvSpPr>
            <p:spPr bwMode="auto">
              <a:xfrm flipV="1">
                <a:off x="3746"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8" name="Line 3488"/>
              <p:cNvSpPr>
                <a:spLocks noChangeShapeType="1"/>
              </p:cNvSpPr>
              <p:nvPr/>
            </p:nvSpPr>
            <p:spPr bwMode="auto">
              <a:xfrm flipV="1">
                <a:off x="374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09" name="Line 3489"/>
              <p:cNvSpPr>
                <a:spLocks noChangeShapeType="1"/>
              </p:cNvSpPr>
              <p:nvPr/>
            </p:nvSpPr>
            <p:spPr bwMode="auto">
              <a:xfrm flipV="1">
                <a:off x="374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0" name="Line 3490"/>
              <p:cNvSpPr>
                <a:spLocks noChangeShapeType="1"/>
              </p:cNvSpPr>
              <p:nvPr/>
            </p:nvSpPr>
            <p:spPr bwMode="auto">
              <a:xfrm flipV="1">
                <a:off x="374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1" name="Line 3491"/>
              <p:cNvSpPr>
                <a:spLocks noChangeShapeType="1"/>
              </p:cNvSpPr>
              <p:nvPr/>
            </p:nvSpPr>
            <p:spPr bwMode="auto">
              <a:xfrm flipV="1">
                <a:off x="374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2" name="Line 3492"/>
              <p:cNvSpPr>
                <a:spLocks noChangeShapeType="1"/>
              </p:cNvSpPr>
              <p:nvPr/>
            </p:nvSpPr>
            <p:spPr bwMode="auto">
              <a:xfrm flipV="1">
                <a:off x="375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3" name="Line 3493"/>
              <p:cNvSpPr>
                <a:spLocks noChangeShapeType="1"/>
              </p:cNvSpPr>
              <p:nvPr/>
            </p:nvSpPr>
            <p:spPr bwMode="auto">
              <a:xfrm flipV="1">
                <a:off x="375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4" name="Line 3494"/>
              <p:cNvSpPr>
                <a:spLocks noChangeShapeType="1"/>
              </p:cNvSpPr>
              <p:nvPr/>
            </p:nvSpPr>
            <p:spPr bwMode="auto">
              <a:xfrm flipV="1">
                <a:off x="3753"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5" name="Line 3495"/>
              <p:cNvSpPr>
                <a:spLocks noChangeShapeType="1"/>
              </p:cNvSpPr>
              <p:nvPr/>
            </p:nvSpPr>
            <p:spPr bwMode="auto">
              <a:xfrm flipV="1">
                <a:off x="375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6" name="Line 3496"/>
              <p:cNvSpPr>
                <a:spLocks noChangeShapeType="1"/>
              </p:cNvSpPr>
              <p:nvPr/>
            </p:nvSpPr>
            <p:spPr bwMode="auto">
              <a:xfrm flipV="1">
                <a:off x="375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7" name="Line 3497"/>
              <p:cNvSpPr>
                <a:spLocks noChangeShapeType="1"/>
              </p:cNvSpPr>
              <p:nvPr/>
            </p:nvSpPr>
            <p:spPr bwMode="auto">
              <a:xfrm flipV="1">
                <a:off x="375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8" name="Line 3498"/>
              <p:cNvSpPr>
                <a:spLocks noChangeShapeType="1"/>
              </p:cNvSpPr>
              <p:nvPr/>
            </p:nvSpPr>
            <p:spPr bwMode="auto">
              <a:xfrm flipV="1">
                <a:off x="375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19" name="Line 3499"/>
              <p:cNvSpPr>
                <a:spLocks noChangeShapeType="1"/>
              </p:cNvSpPr>
              <p:nvPr/>
            </p:nvSpPr>
            <p:spPr bwMode="auto">
              <a:xfrm flipV="1">
                <a:off x="3759"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0" name="Line 3500"/>
              <p:cNvSpPr>
                <a:spLocks noChangeShapeType="1"/>
              </p:cNvSpPr>
              <p:nvPr/>
            </p:nvSpPr>
            <p:spPr bwMode="auto">
              <a:xfrm flipV="1">
                <a:off x="375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1" name="Line 3501"/>
              <p:cNvSpPr>
                <a:spLocks noChangeShapeType="1"/>
              </p:cNvSpPr>
              <p:nvPr/>
            </p:nvSpPr>
            <p:spPr bwMode="auto">
              <a:xfrm flipV="1">
                <a:off x="3759"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2" name="Line 3502"/>
              <p:cNvSpPr>
                <a:spLocks noChangeShapeType="1"/>
              </p:cNvSpPr>
              <p:nvPr/>
            </p:nvSpPr>
            <p:spPr bwMode="auto">
              <a:xfrm flipV="1">
                <a:off x="376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3" name="Line 3503"/>
              <p:cNvSpPr>
                <a:spLocks noChangeShapeType="1"/>
              </p:cNvSpPr>
              <p:nvPr/>
            </p:nvSpPr>
            <p:spPr bwMode="auto">
              <a:xfrm flipV="1">
                <a:off x="376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4" name="Line 3504"/>
              <p:cNvSpPr>
                <a:spLocks noChangeShapeType="1"/>
              </p:cNvSpPr>
              <p:nvPr/>
            </p:nvSpPr>
            <p:spPr bwMode="auto">
              <a:xfrm flipV="1">
                <a:off x="3763"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5" name="Line 3505"/>
              <p:cNvSpPr>
                <a:spLocks noChangeShapeType="1"/>
              </p:cNvSpPr>
              <p:nvPr/>
            </p:nvSpPr>
            <p:spPr bwMode="auto">
              <a:xfrm flipV="1">
                <a:off x="3763"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6" name="Line 3506"/>
              <p:cNvSpPr>
                <a:spLocks noChangeShapeType="1"/>
              </p:cNvSpPr>
              <p:nvPr/>
            </p:nvSpPr>
            <p:spPr bwMode="auto">
              <a:xfrm flipV="1">
                <a:off x="3766"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7" name="Line 3507"/>
              <p:cNvSpPr>
                <a:spLocks noChangeShapeType="1"/>
              </p:cNvSpPr>
              <p:nvPr/>
            </p:nvSpPr>
            <p:spPr bwMode="auto">
              <a:xfrm flipV="1">
                <a:off x="3766"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8" name="Line 3508"/>
              <p:cNvSpPr>
                <a:spLocks noChangeShapeType="1"/>
              </p:cNvSpPr>
              <p:nvPr/>
            </p:nvSpPr>
            <p:spPr bwMode="auto">
              <a:xfrm flipV="1">
                <a:off x="3766"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29" name="Line 3509"/>
              <p:cNvSpPr>
                <a:spLocks noChangeShapeType="1"/>
              </p:cNvSpPr>
              <p:nvPr/>
            </p:nvSpPr>
            <p:spPr bwMode="auto">
              <a:xfrm flipV="1">
                <a:off x="37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0" name="Line 3510"/>
              <p:cNvSpPr>
                <a:spLocks noChangeShapeType="1"/>
              </p:cNvSpPr>
              <p:nvPr/>
            </p:nvSpPr>
            <p:spPr bwMode="auto">
              <a:xfrm flipV="1">
                <a:off x="376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1" name="Line 3511"/>
              <p:cNvSpPr>
                <a:spLocks noChangeShapeType="1"/>
              </p:cNvSpPr>
              <p:nvPr/>
            </p:nvSpPr>
            <p:spPr bwMode="auto">
              <a:xfrm flipV="1">
                <a:off x="376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2" name="Line 3512"/>
              <p:cNvSpPr>
                <a:spLocks noChangeShapeType="1"/>
              </p:cNvSpPr>
              <p:nvPr/>
            </p:nvSpPr>
            <p:spPr bwMode="auto">
              <a:xfrm flipV="1">
                <a:off x="376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3" name="Line 3513"/>
              <p:cNvSpPr>
                <a:spLocks noChangeShapeType="1"/>
              </p:cNvSpPr>
              <p:nvPr/>
            </p:nvSpPr>
            <p:spPr bwMode="auto">
              <a:xfrm flipV="1">
                <a:off x="37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4" name="Line 3514"/>
              <p:cNvSpPr>
                <a:spLocks noChangeShapeType="1"/>
              </p:cNvSpPr>
              <p:nvPr/>
            </p:nvSpPr>
            <p:spPr bwMode="auto">
              <a:xfrm flipV="1">
                <a:off x="377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5" name="Line 3515"/>
              <p:cNvSpPr>
                <a:spLocks noChangeShapeType="1"/>
              </p:cNvSpPr>
              <p:nvPr/>
            </p:nvSpPr>
            <p:spPr bwMode="auto">
              <a:xfrm flipV="1">
                <a:off x="377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6" name="Line 3516"/>
              <p:cNvSpPr>
                <a:spLocks noChangeShapeType="1"/>
              </p:cNvSpPr>
              <p:nvPr/>
            </p:nvSpPr>
            <p:spPr bwMode="auto">
              <a:xfrm flipV="1">
                <a:off x="377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7" name="Line 3517"/>
              <p:cNvSpPr>
                <a:spLocks noChangeShapeType="1"/>
              </p:cNvSpPr>
              <p:nvPr/>
            </p:nvSpPr>
            <p:spPr bwMode="auto">
              <a:xfrm flipV="1">
                <a:off x="377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8" name="Line 3518"/>
              <p:cNvSpPr>
                <a:spLocks noChangeShapeType="1"/>
              </p:cNvSpPr>
              <p:nvPr/>
            </p:nvSpPr>
            <p:spPr bwMode="auto">
              <a:xfrm flipV="1">
                <a:off x="377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39" name="Line 3519"/>
              <p:cNvSpPr>
                <a:spLocks noChangeShapeType="1"/>
              </p:cNvSpPr>
              <p:nvPr/>
            </p:nvSpPr>
            <p:spPr bwMode="auto">
              <a:xfrm flipV="1">
                <a:off x="3779"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0" name="Line 3520"/>
              <p:cNvSpPr>
                <a:spLocks noChangeShapeType="1"/>
              </p:cNvSpPr>
              <p:nvPr/>
            </p:nvSpPr>
            <p:spPr bwMode="auto">
              <a:xfrm flipV="1">
                <a:off x="3779"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1" name="Line 3521"/>
              <p:cNvSpPr>
                <a:spLocks noChangeShapeType="1"/>
              </p:cNvSpPr>
              <p:nvPr/>
            </p:nvSpPr>
            <p:spPr bwMode="auto">
              <a:xfrm flipV="1">
                <a:off x="3779"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2" name="Line 3522"/>
              <p:cNvSpPr>
                <a:spLocks noChangeShapeType="1"/>
              </p:cNvSpPr>
              <p:nvPr/>
            </p:nvSpPr>
            <p:spPr bwMode="auto">
              <a:xfrm flipV="1">
                <a:off x="378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3" name="Line 3523"/>
              <p:cNvSpPr>
                <a:spLocks noChangeShapeType="1"/>
              </p:cNvSpPr>
              <p:nvPr/>
            </p:nvSpPr>
            <p:spPr bwMode="auto">
              <a:xfrm flipV="1">
                <a:off x="378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4" name="Line 3524"/>
              <p:cNvSpPr>
                <a:spLocks noChangeShapeType="1"/>
              </p:cNvSpPr>
              <p:nvPr/>
            </p:nvSpPr>
            <p:spPr bwMode="auto">
              <a:xfrm flipV="1">
                <a:off x="378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5" name="Line 3525"/>
              <p:cNvSpPr>
                <a:spLocks noChangeShapeType="1"/>
              </p:cNvSpPr>
              <p:nvPr/>
            </p:nvSpPr>
            <p:spPr bwMode="auto">
              <a:xfrm flipV="1">
                <a:off x="378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6" name="Line 3526"/>
              <p:cNvSpPr>
                <a:spLocks noChangeShapeType="1"/>
              </p:cNvSpPr>
              <p:nvPr/>
            </p:nvSpPr>
            <p:spPr bwMode="auto">
              <a:xfrm flipV="1">
                <a:off x="378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7" name="Line 3527"/>
              <p:cNvSpPr>
                <a:spLocks noChangeShapeType="1"/>
              </p:cNvSpPr>
              <p:nvPr/>
            </p:nvSpPr>
            <p:spPr bwMode="auto">
              <a:xfrm flipV="1">
                <a:off x="378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8" name="Line 3528"/>
              <p:cNvSpPr>
                <a:spLocks noChangeShapeType="1"/>
              </p:cNvSpPr>
              <p:nvPr/>
            </p:nvSpPr>
            <p:spPr bwMode="auto">
              <a:xfrm flipV="1">
                <a:off x="378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49" name="Line 3529"/>
              <p:cNvSpPr>
                <a:spLocks noChangeShapeType="1"/>
              </p:cNvSpPr>
              <p:nvPr/>
            </p:nvSpPr>
            <p:spPr bwMode="auto">
              <a:xfrm flipV="1">
                <a:off x="378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0" name="Line 3530"/>
              <p:cNvSpPr>
                <a:spLocks noChangeShapeType="1"/>
              </p:cNvSpPr>
              <p:nvPr/>
            </p:nvSpPr>
            <p:spPr bwMode="auto">
              <a:xfrm flipV="1">
                <a:off x="378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1" name="Line 3531"/>
              <p:cNvSpPr>
                <a:spLocks noChangeShapeType="1"/>
              </p:cNvSpPr>
              <p:nvPr/>
            </p:nvSpPr>
            <p:spPr bwMode="auto">
              <a:xfrm flipV="1">
                <a:off x="378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2" name="Line 3532"/>
              <p:cNvSpPr>
                <a:spLocks noChangeShapeType="1"/>
              </p:cNvSpPr>
              <p:nvPr/>
            </p:nvSpPr>
            <p:spPr bwMode="auto">
              <a:xfrm flipV="1">
                <a:off x="3789"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3" name="Line 3533"/>
              <p:cNvSpPr>
                <a:spLocks noChangeShapeType="1"/>
              </p:cNvSpPr>
              <p:nvPr/>
            </p:nvSpPr>
            <p:spPr bwMode="auto">
              <a:xfrm flipV="1">
                <a:off x="379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4" name="Line 3534"/>
              <p:cNvSpPr>
                <a:spLocks noChangeShapeType="1"/>
              </p:cNvSpPr>
              <p:nvPr/>
            </p:nvSpPr>
            <p:spPr bwMode="auto">
              <a:xfrm flipV="1">
                <a:off x="379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5" name="Line 3535"/>
              <p:cNvSpPr>
                <a:spLocks noChangeShapeType="1"/>
              </p:cNvSpPr>
              <p:nvPr/>
            </p:nvSpPr>
            <p:spPr bwMode="auto">
              <a:xfrm flipV="1">
                <a:off x="3793"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6" name="Line 3536"/>
              <p:cNvSpPr>
                <a:spLocks noChangeShapeType="1"/>
              </p:cNvSpPr>
              <p:nvPr/>
            </p:nvSpPr>
            <p:spPr bwMode="auto">
              <a:xfrm flipV="1">
                <a:off x="379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7" name="Line 3537"/>
              <p:cNvSpPr>
                <a:spLocks noChangeShapeType="1"/>
              </p:cNvSpPr>
              <p:nvPr/>
            </p:nvSpPr>
            <p:spPr bwMode="auto">
              <a:xfrm flipV="1">
                <a:off x="379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8" name="Line 3538"/>
              <p:cNvSpPr>
                <a:spLocks noChangeShapeType="1"/>
              </p:cNvSpPr>
              <p:nvPr/>
            </p:nvSpPr>
            <p:spPr bwMode="auto">
              <a:xfrm flipV="1">
                <a:off x="379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59" name="Line 3539"/>
              <p:cNvSpPr>
                <a:spLocks noChangeShapeType="1"/>
              </p:cNvSpPr>
              <p:nvPr/>
            </p:nvSpPr>
            <p:spPr bwMode="auto">
              <a:xfrm flipV="1">
                <a:off x="3796"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0" name="Line 3540"/>
              <p:cNvSpPr>
                <a:spLocks noChangeShapeType="1"/>
              </p:cNvSpPr>
              <p:nvPr/>
            </p:nvSpPr>
            <p:spPr bwMode="auto">
              <a:xfrm flipV="1">
                <a:off x="379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1" name="Line 3541"/>
              <p:cNvSpPr>
                <a:spLocks noChangeShapeType="1"/>
              </p:cNvSpPr>
              <p:nvPr/>
            </p:nvSpPr>
            <p:spPr bwMode="auto">
              <a:xfrm flipV="1">
                <a:off x="3799"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2" name="Line 3542"/>
              <p:cNvSpPr>
                <a:spLocks noChangeShapeType="1"/>
              </p:cNvSpPr>
              <p:nvPr/>
            </p:nvSpPr>
            <p:spPr bwMode="auto">
              <a:xfrm flipV="1">
                <a:off x="379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3" name="Line 3543"/>
              <p:cNvSpPr>
                <a:spLocks noChangeShapeType="1"/>
              </p:cNvSpPr>
              <p:nvPr/>
            </p:nvSpPr>
            <p:spPr bwMode="auto">
              <a:xfrm flipV="1">
                <a:off x="380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4" name="Line 3544"/>
              <p:cNvSpPr>
                <a:spLocks noChangeShapeType="1"/>
              </p:cNvSpPr>
              <p:nvPr/>
            </p:nvSpPr>
            <p:spPr bwMode="auto">
              <a:xfrm flipV="1">
                <a:off x="3803"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5" name="Line 3545"/>
              <p:cNvSpPr>
                <a:spLocks noChangeShapeType="1"/>
              </p:cNvSpPr>
              <p:nvPr/>
            </p:nvSpPr>
            <p:spPr bwMode="auto">
              <a:xfrm flipV="1">
                <a:off x="3803"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6" name="Line 3546"/>
              <p:cNvSpPr>
                <a:spLocks noChangeShapeType="1"/>
              </p:cNvSpPr>
              <p:nvPr/>
            </p:nvSpPr>
            <p:spPr bwMode="auto">
              <a:xfrm flipV="1">
                <a:off x="380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7" name="Line 3547"/>
              <p:cNvSpPr>
                <a:spLocks noChangeShapeType="1"/>
              </p:cNvSpPr>
              <p:nvPr/>
            </p:nvSpPr>
            <p:spPr bwMode="auto">
              <a:xfrm flipV="1">
                <a:off x="380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8" name="Line 3548"/>
              <p:cNvSpPr>
                <a:spLocks noChangeShapeType="1"/>
              </p:cNvSpPr>
              <p:nvPr/>
            </p:nvSpPr>
            <p:spPr bwMode="auto">
              <a:xfrm flipV="1">
                <a:off x="3806"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69" name="Line 3549"/>
              <p:cNvSpPr>
                <a:spLocks noChangeShapeType="1"/>
              </p:cNvSpPr>
              <p:nvPr/>
            </p:nvSpPr>
            <p:spPr bwMode="auto">
              <a:xfrm flipV="1">
                <a:off x="380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0" name="Line 3550"/>
              <p:cNvSpPr>
                <a:spLocks noChangeShapeType="1"/>
              </p:cNvSpPr>
              <p:nvPr/>
            </p:nvSpPr>
            <p:spPr bwMode="auto">
              <a:xfrm flipV="1">
                <a:off x="380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1" name="Line 3551"/>
              <p:cNvSpPr>
                <a:spLocks noChangeShapeType="1"/>
              </p:cNvSpPr>
              <p:nvPr/>
            </p:nvSpPr>
            <p:spPr bwMode="auto">
              <a:xfrm flipV="1">
                <a:off x="380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2" name="Line 3552"/>
              <p:cNvSpPr>
                <a:spLocks noChangeShapeType="1"/>
              </p:cNvSpPr>
              <p:nvPr/>
            </p:nvSpPr>
            <p:spPr bwMode="auto">
              <a:xfrm flipV="1">
                <a:off x="3809"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3" name="Line 3553"/>
              <p:cNvSpPr>
                <a:spLocks noChangeShapeType="1"/>
              </p:cNvSpPr>
              <p:nvPr/>
            </p:nvSpPr>
            <p:spPr bwMode="auto">
              <a:xfrm flipV="1">
                <a:off x="3809"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4" name="Line 3554"/>
              <p:cNvSpPr>
                <a:spLocks noChangeShapeType="1"/>
              </p:cNvSpPr>
              <p:nvPr/>
            </p:nvSpPr>
            <p:spPr bwMode="auto">
              <a:xfrm flipV="1">
                <a:off x="38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5" name="Line 3555"/>
              <p:cNvSpPr>
                <a:spLocks noChangeShapeType="1"/>
              </p:cNvSpPr>
              <p:nvPr/>
            </p:nvSpPr>
            <p:spPr bwMode="auto">
              <a:xfrm flipV="1">
                <a:off x="381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6" name="Line 3556"/>
              <p:cNvSpPr>
                <a:spLocks noChangeShapeType="1"/>
              </p:cNvSpPr>
              <p:nvPr/>
            </p:nvSpPr>
            <p:spPr bwMode="auto">
              <a:xfrm flipV="1">
                <a:off x="381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7" name="Line 3557"/>
              <p:cNvSpPr>
                <a:spLocks noChangeShapeType="1"/>
              </p:cNvSpPr>
              <p:nvPr/>
            </p:nvSpPr>
            <p:spPr bwMode="auto">
              <a:xfrm flipV="1">
                <a:off x="381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8" name="Line 3558"/>
              <p:cNvSpPr>
                <a:spLocks noChangeShapeType="1"/>
              </p:cNvSpPr>
              <p:nvPr/>
            </p:nvSpPr>
            <p:spPr bwMode="auto">
              <a:xfrm flipV="1">
                <a:off x="3816"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79" name="Line 3559"/>
              <p:cNvSpPr>
                <a:spLocks noChangeShapeType="1"/>
              </p:cNvSpPr>
              <p:nvPr/>
            </p:nvSpPr>
            <p:spPr bwMode="auto">
              <a:xfrm flipV="1">
                <a:off x="381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0" name="Line 3560"/>
              <p:cNvSpPr>
                <a:spLocks noChangeShapeType="1"/>
              </p:cNvSpPr>
              <p:nvPr/>
            </p:nvSpPr>
            <p:spPr bwMode="auto">
              <a:xfrm flipV="1">
                <a:off x="381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1" name="Line 3561"/>
              <p:cNvSpPr>
                <a:spLocks noChangeShapeType="1"/>
              </p:cNvSpPr>
              <p:nvPr/>
            </p:nvSpPr>
            <p:spPr bwMode="auto">
              <a:xfrm flipV="1">
                <a:off x="3819"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2" name="Line 3562"/>
              <p:cNvSpPr>
                <a:spLocks noChangeShapeType="1"/>
              </p:cNvSpPr>
              <p:nvPr/>
            </p:nvSpPr>
            <p:spPr bwMode="auto">
              <a:xfrm flipV="1">
                <a:off x="3819"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3" name="Line 3563"/>
              <p:cNvSpPr>
                <a:spLocks noChangeShapeType="1"/>
              </p:cNvSpPr>
              <p:nvPr/>
            </p:nvSpPr>
            <p:spPr bwMode="auto">
              <a:xfrm flipV="1">
                <a:off x="3819"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4" name="Line 3564"/>
              <p:cNvSpPr>
                <a:spLocks noChangeShapeType="1"/>
              </p:cNvSpPr>
              <p:nvPr/>
            </p:nvSpPr>
            <p:spPr bwMode="auto">
              <a:xfrm flipV="1">
                <a:off x="382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5" name="Line 3565"/>
              <p:cNvSpPr>
                <a:spLocks noChangeShapeType="1"/>
              </p:cNvSpPr>
              <p:nvPr/>
            </p:nvSpPr>
            <p:spPr bwMode="auto">
              <a:xfrm flipV="1">
                <a:off x="3823"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6" name="Line 3566"/>
              <p:cNvSpPr>
                <a:spLocks noChangeShapeType="1"/>
              </p:cNvSpPr>
              <p:nvPr/>
            </p:nvSpPr>
            <p:spPr bwMode="auto">
              <a:xfrm flipV="1">
                <a:off x="3826"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7" name="Line 3567"/>
              <p:cNvSpPr>
                <a:spLocks noChangeShapeType="1"/>
              </p:cNvSpPr>
              <p:nvPr/>
            </p:nvSpPr>
            <p:spPr bwMode="auto">
              <a:xfrm flipV="1">
                <a:off x="382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8" name="Line 3568"/>
              <p:cNvSpPr>
                <a:spLocks noChangeShapeType="1"/>
              </p:cNvSpPr>
              <p:nvPr/>
            </p:nvSpPr>
            <p:spPr bwMode="auto">
              <a:xfrm flipV="1">
                <a:off x="382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89" name="Line 3569"/>
              <p:cNvSpPr>
                <a:spLocks noChangeShapeType="1"/>
              </p:cNvSpPr>
              <p:nvPr/>
            </p:nvSpPr>
            <p:spPr bwMode="auto">
              <a:xfrm flipV="1">
                <a:off x="3829"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0" name="Line 3570"/>
              <p:cNvSpPr>
                <a:spLocks noChangeShapeType="1"/>
              </p:cNvSpPr>
              <p:nvPr/>
            </p:nvSpPr>
            <p:spPr bwMode="auto">
              <a:xfrm flipV="1">
                <a:off x="3829"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1" name="Line 3571"/>
              <p:cNvSpPr>
                <a:spLocks noChangeShapeType="1"/>
              </p:cNvSpPr>
              <p:nvPr/>
            </p:nvSpPr>
            <p:spPr bwMode="auto">
              <a:xfrm flipV="1">
                <a:off x="3829"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2" name="Line 3572"/>
              <p:cNvSpPr>
                <a:spLocks noChangeShapeType="1"/>
              </p:cNvSpPr>
              <p:nvPr/>
            </p:nvSpPr>
            <p:spPr bwMode="auto">
              <a:xfrm flipV="1">
                <a:off x="3829"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3" name="Line 3573"/>
              <p:cNvSpPr>
                <a:spLocks noChangeShapeType="1"/>
              </p:cNvSpPr>
              <p:nvPr/>
            </p:nvSpPr>
            <p:spPr bwMode="auto">
              <a:xfrm flipV="1">
                <a:off x="38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4" name="Line 3574"/>
              <p:cNvSpPr>
                <a:spLocks noChangeShapeType="1"/>
              </p:cNvSpPr>
              <p:nvPr/>
            </p:nvSpPr>
            <p:spPr bwMode="auto">
              <a:xfrm flipV="1">
                <a:off x="3833"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5" name="Line 3575"/>
              <p:cNvSpPr>
                <a:spLocks noChangeShapeType="1"/>
              </p:cNvSpPr>
              <p:nvPr/>
            </p:nvSpPr>
            <p:spPr bwMode="auto">
              <a:xfrm flipV="1">
                <a:off x="3833" y="7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6" name="Line 3576"/>
              <p:cNvSpPr>
                <a:spLocks noChangeShapeType="1"/>
              </p:cNvSpPr>
              <p:nvPr/>
            </p:nvSpPr>
            <p:spPr bwMode="auto">
              <a:xfrm flipV="1">
                <a:off x="383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7" name="Line 3577"/>
              <p:cNvSpPr>
                <a:spLocks noChangeShapeType="1"/>
              </p:cNvSpPr>
              <p:nvPr/>
            </p:nvSpPr>
            <p:spPr bwMode="auto">
              <a:xfrm flipV="1">
                <a:off x="383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8" name="Line 3578"/>
              <p:cNvSpPr>
                <a:spLocks noChangeShapeType="1"/>
              </p:cNvSpPr>
              <p:nvPr/>
            </p:nvSpPr>
            <p:spPr bwMode="auto">
              <a:xfrm flipV="1">
                <a:off x="383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099" name="Line 3579"/>
              <p:cNvSpPr>
                <a:spLocks noChangeShapeType="1"/>
              </p:cNvSpPr>
              <p:nvPr/>
            </p:nvSpPr>
            <p:spPr bwMode="auto">
              <a:xfrm flipV="1">
                <a:off x="3836"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0" name="Line 3580"/>
              <p:cNvSpPr>
                <a:spLocks noChangeShapeType="1"/>
              </p:cNvSpPr>
              <p:nvPr/>
            </p:nvSpPr>
            <p:spPr bwMode="auto">
              <a:xfrm flipV="1">
                <a:off x="3839"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1" name="Line 3581"/>
              <p:cNvSpPr>
                <a:spLocks noChangeShapeType="1"/>
              </p:cNvSpPr>
              <p:nvPr/>
            </p:nvSpPr>
            <p:spPr bwMode="auto">
              <a:xfrm flipV="1">
                <a:off x="383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2" name="Line 3582"/>
              <p:cNvSpPr>
                <a:spLocks noChangeShapeType="1"/>
              </p:cNvSpPr>
              <p:nvPr/>
            </p:nvSpPr>
            <p:spPr bwMode="auto">
              <a:xfrm flipV="1">
                <a:off x="3843"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3" name="Line 3583"/>
              <p:cNvSpPr>
                <a:spLocks noChangeShapeType="1"/>
              </p:cNvSpPr>
              <p:nvPr/>
            </p:nvSpPr>
            <p:spPr bwMode="auto">
              <a:xfrm flipV="1">
                <a:off x="384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4" name="Line 3584"/>
              <p:cNvSpPr>
                <a:spLocks noChangeShapeType="1"/>
              </p:cNvSpPr>
              <p:nvPr/>
            </p:nvSpPr>
            <p:spPr bwMode="auto">
              <a:xfrm flipV="1">
                <a:off x="3843"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5" name="Line 3585"/>
              <p:cNvSpPr>
                <a:spLocks noChangeShapeType="1"/>
              </p:cNvSpPr>
              <p:nvPr/>
            </p:nvSpPr>
            <p:spPr bwMode="auto">
              <a:xfrm flipV="1">
                <a:off x="3846" y="7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6" name="Line 3586"/>
              <p:cNvSpPr>
                <a:spLocks noChangeShapeType="1"/>
              </p:cNvSpPr>
              <p:nvPr/>
            </p:nvSpPr>
            <p:spPr bwMode="auto">
              <a:xfrm flipV="1">
                <a:off x="384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7" name="Line 3587"/>
              <p:cNvSpPr>
                <a:spLocks noChangeShapeType="1"/>
              </p:cNvSpPr>
              <p:nvPr/>
            </p:nvSpPr>
            <p:spPr bwMode="auto">
              <a:xfrm flipV="1">
                <a:off x="384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8" name="Line 3588"/>
              <p:cNvSpPr>
                <a:spLocks noChangeShapeType="1"/>
              </p:cNvSpPr>
              <p:nvPr/>
            </p:nvSpPr>
            <p:spPr bwMode="auto">
              <a:xfrm flipV="1">
                <a:off x="3849"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09" name="Line 3589"/>
              <p:cNvSpPr>
                <a:spLocks noChangeShapeType="1"/>
              </p:cNvSpPr>
              <p:nvPr/>
            </p:nvSpPr>
            <p:spPr bwMode="auto">
              <a:xfrm flipV="1">
                <a:off x="3849"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0" name="Line 3590"/>
              <p:cNvSpPr>
                <a:spLocks noChangeShapeType="1"/>
              </p:cNvSpPr>
              <p:nvPr/>
            </p:nvSpPr>
            <p:spPr bwMode="auto">
              <a:xfrm flipV="1">
                <a:off x="3849"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1" name="Line 3591"/>
              <p:cNvSpPr>
                <a:spLocks noChangeShapeType="1"/>
              </p:cNvSpPr>
              <p:nvPr/>
            </p:nvSpPr>
            <p:spPr bwMode="auto">
              <a:xfrm flipV="1">
                <a:off x="3849"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2" name="Line 3592"/>
              <p:cNvSpPr>
                <a:spLocks noChangeShapeType="1"/>
              </p:cNvSpPr>
              <p:nvPr/>
            </p:nvSpPr>
            <p:spPr bwMode="auto">
              <a:xfrm flipV="1">
                <a:off x="3853"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3" name="Line 3593"/>
              <p:cNvSpPr>
                <a:spLocks noChangeShapeType="1"/>
              </p:cNvSpPr>
              <p:nvPr/>
            </p:nvSpPr>
            <p:spPr bwMode="auto">
              <a:xfrm flipV="1">
                <a:off x="3853"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4" name="Line 3594"/>
              <p:cNvSpPr>
                <a:spLocks noChangeShapeType="1"/>
              </p:cNvSpPr>
              <p:nvPr/>
            </p:nvSpPr>
            <p:spPr bwMode="auto">
              <a:xfrm flipV="1">
                <a:off x="385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5" name="Line 3595"/>
              <p:cNvSpPr>
                <a:spLocks noChangeShapeType="1"/>
              </p:cNvSpPr>
              <p:nvPr/>
            </p:nvSpPr>
            <p:spPr bwMode="auto">
              <a:xfrm flipV="1">
                <a:off x="385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6" name="Line 3596"/>
              <p:cNvSpPr>
                <a:spLocks noChangeShapeType="1"/>
              </p:cNvSpPr>
              <p:nvPr/>
            </p:nvSpPr>
            <p:spPr bwMode="auto">
              <a:xfrm flipV="1">
                <a:off x="3856"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7" name="Line 3597"/>
              <p:cNvSpPr>
                <a:spLocks noChangeShapeType="1"/>
              </p:cNvSpPr>
              <p:nvPr/>
            </p:nvSpPr>
            <p:spPr bwMode="auto">
              <a:xfrm flipV="1">
                <a:off x="385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8" name="Line 3598"/>
              <p:cNvSpPr>
                <a:spLocks noChangeShapeType="1"/>
              </p:cNvSpPr>
              <p:nvPr/>
            </p:nvSpPr>
            <p:spPr bwMode="auto">
              <a:xfrm flipV="1">
                <a:off x="3859"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19" name="Line 3599"/>
              <p:cNvSpPr>
                <a:spLocks noChangeShapeType="1"/>
              </p:cNvSpPr>
              <p:nvPr/>
            </p:nvSpPr>
            <p:spPr bwMode="auto">
              <a:xfrm flipV="1">
                <a:off x="3859"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0" name="Line 3600"/>
              <p:cNvSpPr>
                <a:spLocks noChangeShapeType="1"/>
              </p:cNvSpPr>
              <p:nvPr/>
            </p:nvSpPr>
            <p:spPr bwMode="auto">
              <a:xfrm flipV="1">
                <a:off x="3859"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1" name="Line 3601"/>
              <p:cNvSpPr>
                <a:spLocks noChangeShapeType="1"/>
              </p:cNvSpPr>
              <p:nvPr/>
            </p:nvSpPr>
            <p:spPr bwMode="auto">
              <a:xfrm flipV="1">
                <a:off x="386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2" name="Line 3602"/>
              <p:cNvSpPr>
                <a:spLocks noChangeShapeType="1"/>
              </p:cNvSpPr>
              <p:nvPr/>
            </p:nvSpPr>
            <p:spPr bwMode="auto">
              <a:xfrm flipV="1">
                <a:off x="386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3" name="Line 3603"/>
              <p:cNvSpPr>
                <a:spLocks noChangeShapeType="1"/>
              </p:cNvSpPr>
              <p:nvPr/>
            </p:nvSpPr>
            <p:spPr bwMode="auto">
              <a:xfrm flipV="1">
                <a:off x="386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4" name="Line 3604"/>
              <p:cNvSpPr>
                <a:spLocks noChangeShapeType="1"/>
              </p:cNvSpPr>
              <p:nvPr/>
            </p:nvSpPr>
            <p:spPr bwMode="auto">
              <a:xfrm flipV="1">
                <a:off x="3863"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5" name="Line 3605"/>
              <p:cNvSpPr>
                <a:spLocks noChangeShapeType="1"/>
              </p:cNvSpPr>
              <p:nvPr/>
            </p:nvSpPr>
            <p:spPr bwMode="auto">
              <a:xfrm flipV="1">
                <a:off x="386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6" name="Line 3606"/>
              <p:cNvSpPr>
                <a:spLocks noChangeShapeType="1"/>
              </p:cNvSpPr>
              <p:nvPr/>
            </p:nvSpPr>
            <p:spPr bwMode="auto">
              <a:xfrm flipV="1">
                <a:off x="386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7" name="Line 3607"/>
              <p:cNvSpPr>
                <a:spLocks noChangeShapeType="1"/>
              </p:cNvSpPr>
              <p:nvPr/>
            </p:nvSpPr>
            <p:spPr bwMode="auto">
              <a:xfrm flipV="1">
                <a:off x="3866"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8" name="Line 3608"/>
              <p:cNvSpPr>
                <a:spLocks noChangeShapeType="1"/>
              </p:cNvSpPr>
              <p:nvPr/>
            </p:nvSpPr>
            <p:spPr bwMode="auto">
              <a:xfrm flipV="1">
                <a:off x="3869"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29" name="Line 3609"/>
              <p:cNvSpPr>
                <a:spLocks noChangeShapeType="1"/>
              </p:cNvSpPr>
              <p:nvPr/>
            </p:nvSpPr>
            <p:spPr bwMode="auto">
              <a:xfrm flipV="1">
                <a:off x="3869"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0" name="Line 3610"/>
              <p:cNvSpPr>
                <a:spLocks noChangeShapeType="1"/>
              </p:cNvSpPr>
              <p:nvPr/>
            </p:nvSpPr>
            <p:spPr bwMode="auto">
              <a:xfrm flipV="1">
                <a:off x="386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1" name="Line 3611"/>
              <p:cNvSpPr>
                <a:spLocks noChangeShapeType="1"/>
              </p:cNvSpPr>
              <p:nvPr/>
            </p:nvSpPr>
            <p:spPr bwMode="auto">
              <a:xfrm flipV="1">
                <a:off x="386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2" name="Line 3612"/>
              <p:cNvSpPr>
                <a:spLocks noChangeShapeType="1"/>
              </p:cNvSpPr>
              <p:nvPr/>
            </p:nvSpPr>
            <p:spPr bwMode="auto">
              <a:xfrm flipV="1">
                <a:off x="387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3" name="Line 3613"/>
              <p:cNvSpPr>
                <a:spLocks noChangeShapeType="1"/>
              </p:cNvSpPr>
              <p:nvPr/>
            </p:nvSpPr>
            <p:spPr bwMode="auto">
              <a:xfrm flipV="1">
                <a:off x="387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4" name="Line 3614"/>
              <p:cNvSpPr>
                <a:spLocks noChangeShapeType="1"/>
              </p:cNvSpPr>
              <p:nvPr/>
            </p:nvSpPr>
            <p:spPr bwMode="auto">
              <a:xfrm flipV="1">
                <a:off x="387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5" name="Line 3615"/>
              <p:cNvSpPr>
                <a:spLocks noChangeShapeType="1"/>
              </p:cNvSpPr>
              <p:nvPr/>
            </p:nvSpPr>
            <p:spPr bwMode="auto">
              <a:xfrm flipV="1">
                <a:off x="3879"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6" name="Line 3616"/>
              <p:cNvSpPr>
                <a:spLocks noChangeShapeType="1"/>
              </p:cNvSpPr>
              <p:nvPr/>
            </p:nvSpPr>
            <p:spPr bwMode="auto">
              <a:xfrm flipV="1">
                <a:off x="3883"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7" name="Line 3617"/>
              <p:cNvSpPr>
                <a:spLocks noChangeShapeType="1"/>
              </p:cNvSpPr>
              <p:nvPr/>
            </p:nvSpPr>
            <p:spPr bwMode="auto">
              <a:xfrm flipV="1">
                <a:off x="388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8" name="Line 3618"/>
              <p:cNvSpPr>
                <a:spLocks noChangeShapeType="1"/>
              </p:cNvSpPr>
              <p:nvPr/>
            </p:nvSpPr>
            <p:spPr bwMode="auto">
              <a:xfrm flipV="1">
                <a:off x="388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39" name="Line 3619"/>
              <p:cNvSpPr>
                <a:spLocks noChangeShapeType="1"/>
              </p:cNvSpPr>
              <p:nvPr/>
            </p:nvSpPr>
            <p:spPr bwMode="auto">
              <a:xfrm flipV="1">
                <a:off x="388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0" name="Line 3620"/>
              <p:cNvSpPr>
                <a:spLocks noChangeShapeType="1"/>
              </p:cNvSpPr>
              <p:nvPr/>
            </p:nvSpPr>
            <p:spPr bwMode="auto">
              <a:xfrm flipV="1">
                <a:off x="388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1" name="Line 3621"/>
              <p:cNvSpPr>
                <a:spLocks noChangeShapeType="1"/>
              </p:cNvSpPr>
              <p:nvPr/>
            </p:nvSpPr>
            <p:spPr bwMode="auto">
              <a:xfrm flipV="1">
                <a:off x="388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2" name="Line 3622"/>
              <p:cNvSpPr>
                <a:spLocks noChangeShapeType="1"/>
              </p:cNvSpPr>
              <p:nvPr/>
            </p:nvSpPr>
            <p:spPr bwMode="auto">
              <a:xfrm flipV="1">
                <a:off x="388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3" name="Line 3623"/>
              <p:cNvSpPr>
                <a:spLocks noChangeShapeType="1"/>
              </p:cNvSpPr>
              <p:nvPr/>
            </p:nvSpPr>
            <p:spPr bwMode="auto">
              <a:xfrm flipV="1">
                <a:off x="3889"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144" name="Group 3624"/>
            <p:cNvGrpSpPr>
              <a:grpSpLocks/>
            </p:cNvGrpSpPr>
            <p:nvPr/>
          </p:nvGrpSpPr>
          <p:grpSpPr bwMode="auto">
            <a:xfrm>
              <a:off x="3964" y="1898"/>
              <a:ext cx="206" cy="111"/>
              <a:chOff x="3889" y="652"/>
              <a:chExt cx="192" cy="104"/>
            </a:xfrm>
          </p:grpSpPr>
          <p:sp>
            <p:nvSpPr>
              <p:cNvPr id="5999145" name="Line 3625"/>
              <p:cNvSpPr>
                <a:spLocks noChangeShapeType="1"/>
              </p:cNvSpPr>
              <p:nvPr/>
            </p:nvSpPr>
            <p:spPr bwMode="auto">
              <a:xfrm flipV="1">
                <a:off x="388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6" name="Line 3626"/>
              <p:cNvSpPr>
                <a:spLocks noChangeShapeType="1"/>
              </p:cNvSpPr>
              <p:nvPr/>
            </p:nvSpPr>
            <p:spPr bwMode="auto">
              <a:xfrm flipV="1">
                <a:off x="3889"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7" name="Line 3627"/>
              <p:cNvSpPr>
                <a:spLocks noChangeShapeType="1"/>
              </p:cNvSpPr>
              <p:nvPr/>
            </p:nvSpPr>
            <p:spPr bwMode="auto">
              <a:xfrm flipV="1">
                <a:off x="3893"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8" name="Line 3628"/>
              <p:cNvSpPr>
                <a:spLocks noChangeShapeType="1"/>
              </p:cNvSpPr>
              <p:nvPr/>
            </p:nvSpPr>
            <p:spPr bwMode="auto">
              <a:xfrm flipV="1">
                <a:off x="3893"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49" name="Line 3629"/>
              <p:cNvSpPr>
                <a:spLocks noChangeShapeType="1"/>
              </p:cNvSpPr>
              <p:nvPr/>
            </p:nvSpPr>
            <p:spPr bwMode="auto">
              <a:xfrm flipV="1">
                <a:off x="389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0" name="Line 3630"/>
              <p:cNvSpPr>
                <a:spLocks noChangeShapeType="1"/>
              </p:cNvSpPr>
              <p:nvPr/>
            </p:nvSpPr>
            <p:spPr bwMode="auto">
              <a:xfrm flipV="1">
                <a:off x="3896"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1" name="Line 3631"/>
              <p:cNvSpPr>
                <a:spLocks noChangeShapeType="1"/>
              </p:cNvSpPr>
              <p:nvPr/>
            </p:nvSpPr>
            <p:spPr bwMode="auto">
              <a:xfrm flipV="1">
                <a:off x="3896"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2" name="Line 3632"/>
              <p:cNvSpPr>
                <a:spLocks noChangeShapeType="1"/>
              </p:cNvSpPr>
              <p:nvPr/>
            </p:nvSpPr>
            <p:spPr bwMode="auto">
              <a:xfrm flipV="1">
                <a:off x="389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3" name="Line 3633"/>
              <p:cNvSpPr>
                <a:spLocks noChangeShapeType="1"/>
              </p:cNvSpPr>
              <p:nvPr/>
            </p:nvSpPr>
            <p:spPr bwMode="auto">
              <a:xfrm flipV="1">
                <a:off x="389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4" name="Line 3634"/>
              <p:cNvSpPr>
                <a:spLocks noChangeShapeType="1"/>
              </p:cNvSpPr>
              <p:nvPr/>
            </p:nvSpPr>
            <p:spPr bwMode="auto">
              <a:xfrm flipV="1">
                <a:off x="3899"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5" name="Line 3635"/>
              <p:cNvSpPr>
                <a:spLocks noChangeShapeType="1"/>
              </p:cNvSpPr>
              <p:nvPr/>
            </p:nvSpPr>
            <p:spPr bwMode="auto">
              <a:xfrm flipV="1">
                <a:off x="389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6" name="Line 3636"/>
              <p:cNvSpPr>
                <a:spLocks noChangeShapeType="1"/>
              </p:cNvSpPr>
              <p:nvPr/>
            </p:nvSpPr>
            <p:spPr bwMode="auto">
              <a:xfrm flipV="1">
                <a:off x="3899"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7" name="Line 3637"/>
              <p:cNvSpPr>
                <a:spLocks noChangeShapeType="1"/>
              </p:cNvSpPr>
              <p:nvPr/>
            </p:nvSpPr>
            <p:spPr bwMode="auto">
              <a:xfrm flipV="1">
                <a:off x="390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8" name="Line 3638"/>
              <p:cNvSpPr>
                <a:spLocks noChangeShapeType="1"/>
              </p:cNvSpPr>
              <p:nvPr/>
            </p:nvSpPr>
            <p:spPr bwMode="auto">
              <a:xfrm flipV="1">
                <a:off x="390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59" name="Line 3639"/>
              <p:cNvSpPr>
                <a:spLocks noChangeShapeType="1"/>
              </p:cNvSpPr>
              <p:nvPr/>
            </p:nvSpPr>
            <p:spPr bwMode="auto">
              <a:xfrm flipV="1">
                <a:off x="39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0" name="Line 3640"/>
              <p:cNvSpPr>
                <a:spLocks noChangeShapeType="1"/>
              </p:cNvSpPr>
              <p:nvPr/>
            </p:nvSpPr>
            <p:spPr bwMode="auto">
              <a:xfrm flipV="1">
                <a:off x="390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1" name="Line 3641"/>
              <p:cNvSpPr>
                <a:spLocks noChangeShapeType="1"/>
              </p:cNvSpPr>
              <p:nvPr/>
            </p:nvSpPr>
            <p:spPr bwMode="auto">
              <a:xfrm flipV="1">
                <a:off x="390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2" name="Line 3642"/>
              <p:cNvSpPr>
                <a:spLocks noChangeShapeType="1"/>
              </p:cNvSpPr>
              <p:nvPr/>
            </p:nvSpPr>
            <p:spPr bwMode="auto">
              <a:xfrm flipV="1">
                <a:off x="390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3" name="Line 3643"/>
              <p:cNvSpPr>
                <a:spLocks noChangeShapeType="1"/>
              </p:cNvSpPr>
              <p:nvPr/>
            </p:nvSpPr>
            <p:spPr bwMode="auto">
              <a:xfrm flipV="1">
                <a:off x="3906"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4" name="Line 3644"/>
              <p:cNvSpPr>
                <a:spLocks noChangeShapeType="1"/>
              </p:cNvSpPr>
              <p:nvPr/>
            </p:nvSpPr>
            <p:spPr bwMode="auto">
              <a:xfrm flipV="1">
                <a:off x="390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5" name="Line 3645"/>
              <p:cNvSpPr>
                <a:spLocks noChangeShapeType="1"/>
              </p:cNvSpPr>
              <p:nvPr/>
            </p:nvSpPr>
            <p:spPr bwMode="auto">
              <a:xfrm flipV="1">
                <a:off x="3909"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6" name="Line 3646"/>
              <p:cNvSpPr>
                <a:spLocks noChangeShapeType="1"/>
              </p:cNvSpPr>
              <p:nvPr/>
            </p:nvSpPr>
            <p:spPr bwMode="auto">
              <a:xfrm flipV="1">
                <a:off x="3909"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7" name="Line 3647"/>
              <p:cNvSpPr>
                <a:spLocks noChangeShapeType="1"/>
              </p:cNvSpPr>
              <p:nvPr/>
            </p:nvSpPr>
            <p:spPr bwMode="auto">
              <a:xfrm flipV="1">
                <a:off x="3909"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8" name="Line 3648"/>
              <p:cNvSpPr>
                <a:spLocks noChangeShapeType="1"/>
              </p:cNvSpPr>
              <p:nvPr/>
            </p:nvSpPr>
            <p:spPr bwMode="auto">
              <a:xfrm flipV="1">
                <a:off x="391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69" name="Line 3649"/>
              <p:cNvSpPr>
                <a:spLocks noChangeShapeType="1"/>
              </p:cNvSpPr>
              <p:nvPr/>
            </p:nvSpPr>
            <p:spPr bwMode="auto">
              <a:xfrm flipV="1">
                <a:off x="3913"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0" name="Line 3650"/>
              <p:cNvSpPr>
                <a:spLocks noChangeShapeType="1"/>
              </p:cNvSpPr>
              <p:nvPr/>
            </p:nvSpPr>
            <p:spPr bwMode="auto">
              <a:xfrm flipV="1">
                <a:off x="391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1" name="Line 3651"/>
              <p:cNvSpPr>
                <a:spLocks noChangeShapeType="1"/>
              </p:cNvSpPr>
              <p:nvPr/>
            </p:nvSpPr>
            <p:spPr bwMode="auto">
              <a:xfrm flipV="1">
                <a:off x="391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2" name="Line 3652"/>
              <p:cNvSpPr>
                <a:spLocks noChangeShapeType="1"/>
              </p:cNvSpPr>
              <p:nvPr/>
            </p:nvSpPr>
            <p:spPr bwMode="auto">
              <a:xfrm flipV="1">
                <a:off x="391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3" name="Line 3653"/>
              <p:cNvSpPr>
                <a:spLocks noChangeShapeType="1"/>
              </p:cNvSpPr>
              <p:nvPr/>
            </p:nvSpPr>
            <p:spPr bwMode="auto">
              <a:xfrm flipV="1">
                <a:off x="391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4" name="Line 3654"/>
              <p:cNvSpPr>
                <a:spLocks noChangeShapeType="1"/>
              </p:cNvSpPr>
              <p:nvPr/>
            </p:nvSpPr>
            <p:spPr bwMode="auto">
              <a:xfrm flipV="1">
                <a:off x="391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5" name="Line 3655"/>
              <p:cNvSpPr>
                <a:spLocks noChangeShapeType="1"/>
              </p:cNvSpPr>
              <p:nvPr/>
            </p:nvSpPr>
            <p:spPr bwMode="auto">
              <a:xfrm flipV="1">
                <a:off x="3919"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6" name="Line 3656"/>
              <p:cNvSpPr>
                <a:spLocks noChangeShapeType="1"/>
              </p:cNvSpPr>
              <p:nvPr/>
            </p:nvSpPr>
            <p:spPr bwMode="auto">
              <a:xfrm flipV="1">
                <a:off x="3919"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7" name="Line 3657"/>
              <p:cNvSpPr>
                <a:spLocks noChangeShapeType="1"/>
              </p:cNvSpPr>
              <p:nvPr/>
            </p:nvSpPr>
            <p:spPr bwMode="auto">
              <a:xfrm flipV="1">
                <a:off x="3919"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8" name="Line 3658"/>
              <p:cNvSpPr>
                <a:spLocks noChangeShapeType="1"/>
              </p:cNvSpPr>
              <p:nvPr/>
            </p:nvSpPr>
            <p:spPr bwMode="auto">
              <a:xfrm flipV="1">
                <a:off x="392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79" name="Line 3659"/>
              <p:cNvSpPr>
                <a:spLocks noChangeShapeType="1"/>
              </p:cNvSpPr>
              <p:nvPr/>
            </p:nvSpPr>
            <p:spPr bwMode="auto">
              <a:xfrm flipV="1">
                <a:off x="3923"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0" name="Line 3660"/>
              <p:cNvSpPr>
                <a:spLocks noChangeShapeType="1"/>
              </p:cNvSpPr>
              <p:nvPr/>
            </p:nvSpPr>
            <p:spPr bwMode="auto">
              <a:xfrm flipV="1">
                <a:off x="392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1" name="Line 3661"/>
              <p:cNvSpPr>
                <a:spLocks noChangeShapeType="1"/>
              </p:cNvSpPr>
              <p:nvPr/>
            </p:nvSpPr>
            <p:spPr bwMode="auto">
              <a:xfrm flipV="1">
                <a:off x="392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2" name="Line 3662"/>
              <p:cNvSpPr>
                <a:spLocks noChangeShapeType="1"/>
              </p:cNvSpPr>
              <p:nvPr/>
            </p:nvSpPr>
            <p:spPr bwMode="auto">
              <a:xfrm flipV="1">
                <a:off x="392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3" name="Line 3663"/>
              <p:cNvSpPr>
                <a:spLocks noChangeShapeType="1"/>
              </p:cNvSpPr>
              <p:nvPr/>
            </p:nvSpPr>
            <p:spPr bwMode="auto">
              <a:xfrm flipV="1">
                <a:off x="392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4" name="Line 3664"/>
              <p:cNvSpPr>
                <a:spLocks noChangeShapeType="1"/>
              </p:cNvSpPr>
              <p:nvPr/>
            </p:nvSpPr>
            <p:spPr bwMode="auto">
              <a:xfrm flipV="1">
                <a:off x="392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5" name="Line 3665"/>
              <p:cNvSpPr>
                <a:spLocks noChangeShapeType="1"/>
              </p:cNvSpPr>
              <p:nvPr/>
            </p:nvSpPr>
            <p:spPr bwMode="auto">
              <a:xfrm flipV="1">
                <a:off x="3930"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6" name="Line 3666"/>
              <p:cNvSpPr>
                <a:spLocks noChangeShapeType="1"/>
              </p:cNvSpPr>
              <p:nvPr/>
            </p:nvSpPr>
            <p:spPr bwMode="auto">
              <a:xfrm flipV="1">
                <a:off x="393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7" name="Line 3667"/>
              <p:cNvSpPr>
                <a:spLocks noChangeShapeType="1"/>
              </p:cNvSpPr>
              <p:nvPr/>
            </p:nvSpPr>
            <p:spPr bwMode="auto">
              <a:xfrm flipV="1">
                <a:off x="393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8" name="Line 3668"/>
              <p:cNvSpPr>
                <a:spLocks noChangeShapeType="1"/>
              </p:cNvSpPr>
              <p:nvPr/>
            </p:nvSpPr>
            <p:spPr bwMode="auto">
              <a:xfrm flipV="1">
                <a:off x="393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89" name="Line 3669"/>
              <p:cNvSpPr>
                <a:spLocks noChangeShapeType="1"/>
              </p:cNvSpPr>
              <p:nvPr/>
            </p:nvSpPr>
            <p:spPr bwMode="auto">
              <a:xfrm flipV="1">
                <a:off x="393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0" name="Line 3670"/>
              <p:cNvSpPr>
                <a:spLocks noChangeShapeType="1"/>
              </p:cNvSpPr>
              <p:nvPr/>
            </p:nvSpPr>
            <p:spPr bwMode="auto">
              <a:xfrm flipV="1">
                <a:off x="393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1" name="Line 3671"/>
              <p:cNvSpPr>
                <a:spLocks noChangeShapeType="1"/>
              </p:cNvSpPr>
              <p:nvPr/>
            </p:nvSpPr>
            <p:spPr bwMode="auto">
              <a:xfrm flipV="1">
                <a:off x="393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2" name="Line 3672"/>
              <p:cNvSpPr>
                <a:spLocks noChangeShapeType="1"/>
              </p:cNvSpPr>
              <p:nvPr/>
            </p:nvSpPr>
            <p:spPr bwMode="auto">
              <a:xfrm flipV="1">
                <a:off x="3936"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3" name="Line 3673"/>
              <p:cNvSpPr>
                <a:spLocks noChangeShapeType="1"/>
              </p:cNvSpPr>
              <p:nvPr/>
            </p:nvSpPr>
            <p:spPr bwMode="auto">
              <a:xfrm flipV="1">
                <a:off x="393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4" name="Line 3674"/>
              <p:cNvSpPr>
                <a:spLocks noChangeShapeType="1"/>
              </p:cNvSpPr>
              <p:nvPr/>
            </p:nvSpPr>
            <p:spPr bwMode="auto">
              <a:xfrm flipV="1">
                <a:off x="393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5" name="Line 3675"/>
              <p:cNvSpPr>
                <a:spLocks noChangeShapeType="1"/>
              </p:cNvSpPr>
              <p:nvPr/>
            </p:nvSpPr>
            <p:spPr bwMode="auto">
              <a:xfrm flipV="1">
                <a:off x="393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6" name="Line 3676"/>
              <p:cNvSpPr>
                <a:spLocks noChangeShapeType="1"/>
              </p:cNvSpPr>
              <p:nvPr/>
            </p:nvSpPr>
            <p:spPr bwMode="auto">
              <a:xfrm flipV="1">
                <a:off x="39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7" name="Line 3677"/>
              <p:cNvSpPr>
                <a:spLocks noChangeShapeType="1"/>
              </p:cNvSpPr>
              <p:nvPr/>
            </p:nvSpPr>
            <p:spPr bwMode="auto">
              <a:xfrm flipV="1">
                <a:off x="394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8" name="Line 3678"/>
              <p:cNvSpPr>
                <a:spLocks noChangeShapeType="1"/>
              </p:cNvSpPr>
              <p:nvPr/>
            </p:nvSpPr>
            <p:spPr bwMode="auto">
              <a:xfrm flipV="1">
                <a:off x="394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199" name="Line 3679"/>
              <p:cNvSpPr>
                <a:spLocks noChangeShapeType="1"/>
              </p:cNvSpPr>
              <p:nvPr/>
            </p:nvSpPr>
            <p:spPr bwMode="auto">
              <a:xfrm flipV="1">
                <a:off x="394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0" name="Line 3680"/>
              <p:cNvSpPr>
                <a:spLocks noChangeShapeType="1"/>
              </p:cNvSpPr>
              <p:nvPr/>
            </p:nvSpPr>
            <p:spPr bwMode="auto">
              <a:xfrm flipV="1">
                <a:off x="394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1" name="Line 3681"/>
              <p:cNvSpPr>
                <a:spLocks noChangeShapeType="1"/>
              </p:cNvSpPr>
              <p:nvPr/>
            </p:nvSpPr>
            <p:spPr bwMode="auto">
              <a:xfrm flipV="1">
                <a:off x="394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2" name="Line 3682"/>
              <p:cNvSpPr>
                <a:spLocks noChangeShapeType="1"/>
              </p:cNvSpPr>
              <p:nvPr/>
            </p:nvSpPr>
            <p:spPr bwMode="auto">
              <a:xfrm flipV="1">
                <a:off x="394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3" name="Line 3683"/>
              <p:cNvSpPr>
                <a:spLocks noChangeShapeType="1"/>
              </p:cNvSpPr>
              <p:nvPr/>
            </p:nvSpPr>
            <p:spPr bwMode="auto">
              <a:xfrm flipV="1">
                <a:off x="394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4" name="Line 3684"/>
              <p:cNvSpPr>
                <a:spLocks noChangeShapeType="1"/>
              </p:cNvSpPr>
              <p:nvPr/>
            </p:nvSpPr>
            <p:spPr bwMode="auto">
              <a:xfrm flipV="1">
                <a:off x="394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5" name="Line 3685"/>
              <p:cNvSpPr>
                <a:spLocks noChangeShapeType="1"/>
              </p:cNvSpPr>
              <p:nvPr/>
            </p:nvSpPr>
            <p:spPr bwMode="auto">
              <a:xfrm flipV="1">
                <a:off x="394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6" name="Line 3686"/>
              <p:cNvSpPr>
                <a:spLocks noChangeShapeType="1"/>
              </p:cNvSpPr>
              <p:nvPr/>
            </p:nvSpPr>
            <p:spPr bwMode="auto">
              <a:xfrm flipV="1">
                <a:off x="395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7" name="Line 3687"/>
              <p:cNvSpPr>
                <a:spLocks noChangeShapeType="1"/>
              </p:cNvSpPr>
              <p:nvPr/>
            </p:nvSpPr>
            <p:spPr bwMode="auto">
              <a:xfrm flipV="1">
                <a:off x="395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8" name="Line 3688"/>
              <p:cNvSpPr>
                <a:spLocks noChangeShapeType="1"/>
              </p:cNvSpPr>
              <p:nvPr/>
            </p:nvSpPr>
            <p:spPr bwMode="auto">
              <a:xfrm flipV="1">
                <a:off x="395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09" name="Line 3689"/>
              <p:cNvSpPr>
                <a:spLocks noChangeShapeType="1"/>
              </p:cNvSpPr>
              <p:nvPr/>
            </p:nvSpPr>
            <p:spPr bwMode="auto">
              <a:xfrm flipV="1">
                <a:off x="395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0" name="Line 3690"/>
              <p:cNvSpPr>
                <a:spLocks noChangeShapeType="1"/>
              </p:cNvSpPr>
              <p:nvPr/>
            </p:nvSpPr>
            <p:spPr bwMode="auto">
              <a:xfrm flipV="1">
                <a:off x="395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1" name="Line 3691"/>
              <p:cNvSpPr>
                <a:spLocks noChangeShapeType="1"/>
              </p:cNvSpPr>
              <p:nvPr/>
            </p:nvSpPr>
            <p:spPr bwMode="auto">
              <a:xfrm flipV="1">
                <a:off x="395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2" name="Line 3692"/>
              <p:cNvSpPr>
                <a:spLocks noChangeShapeType="1"/>
              </p:cNvSpPr>
              <p:nvPr/>
            </p:nvSpPr>
            <p:spPr bwMode="auto">
              <a:xfrm flipV="1">
                <a:off x="3953"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3" name="Line 3693"/>
              <p:cNvSpPr>
                <a:spLocks noChangeShapeType="1"/>
              </p:cNvSpPr>
              <p:nvPr/>
            </p:nvSpPr>
            <p:spPr bwMode="auto">
              <a:xfrm flipV="1">
                <a:off x="395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4" name="Line 3694"/>
              <p:cNvSpPr>
                <a:spLocks noChangeShapeType="1"/>
              </p:cNvSpPr>
              <p:nvPr/>
            </p:nvSpPr>
            <p:spPr bwMode="auto">
              <a:xfrm flipV="1">
                <a:off x="395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5" name="Line 3695"/>
              <p:cNvSpPr>
                <a:spLocks noChangeShapeType="1"/>
              </p:cNvSpPr>
              <p:nvPr/>
            </p:nvSpPr>
            <p:spPr bwMode="auto">
              <a:xfrm flipV="1">
                <a:off x="395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6" name="Line 3696"/>
              <p:cNvSpPr>
                <a:spLocks noChangeShapeType="1"/>
              </p:cNvSpPr>
              <p:nvPr/>
            </p:nvSpPr>
            <p:spPr bwMode="auto">
              <a:xfrm flipV="1">
                <a:off x="395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7" name="Line 3697"/>
              <p:cNvSpPr>
                <a:spLocks noChangeShapeType="1"/>
              </p:cNvSpPr>
              <p:nvPr/>
            </p:nvSpPr>
            <p:spPr bwMode="auto">
              <a:xfrm flipV="1">
                <a:off x="39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8" name="Line 3698"/>
              <p:cNvSpPr>
                <a:spLocks noChangeShapeType="1"/>
              </p:cNvSpPr>
              <p:nvPr/>
            </p:nvSpPr>
            <p:spPr bwMode="auto">
              <a:xfrm flipV="1">
                <a:off x="396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19" name="Line 3699"/>
              <p:cNvSpPr>
                <a:spLocks noChangeShapeType="1"/>
              </p:cNvSpPr>
              <p:nvPr/>
            </p:nvSpPr>
            <p:spPr bwMode="auto">
              <a:xfrm flipV="1">
                <a:off x="39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0" name="Line 3700"/>
              <p:cNvSpPr>
                <a:spLocks noChangeShapeType="1"/>
              </p:cNvSpPr>
              <p:nvPr/>
            </p:nvSpPr>
            <p:spPr bwMode="auto">
              <a:xfrm flipV="1">
                <a:off x="396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1" name="Line 3701"/>
              <p:cNvSpPr>
                <a:spLocks noChangeShapeType="1"/>
              </p:cNvSpPr>
              <p:nvPr/>
            </p:nvSpPr>
            <p:spPr bwMode="auto">
              <a:xfrm flipV="1">
                <a:off x="3963"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2" name="Line 3702"/>
              <p:cNvSpPr>
                <a:spLocks noChangeShapeType="1"/>
              </p:cNvSpPr>
              <p:nvPr/>
            </p:nvSpPr>
            <p:spPr bwMode="auto">
              <a:xfrm flipV="1">
                <a:off x="396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3" name="Line 3703"/>
              <p:cNvSpPr>
                <a:spLocks noChangeShapeType="1"/>
              </p:cNvSpPr>
              <p:nvPr/>
            </p:nvSpPr>
            <p:spPr bwMode="auto">
              <a:xfrm flipV="1">
                <a:off x="396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4" name="Line 3704"/>
              <p:cNvSpPr>
                <a:spLocks noChangeShapeType="1"/>
              </p:cNvSpPr>
              <p:nvPr/>
            </p:nvSpPr>
            <p:spPr bwMode="auto">
              <a:xfrm flipV="1">
                <a:off x="396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5" name="Line 3705"/>
              <p:cNvSpPr>
                <a:spLocks noChangeShapeType="1"/>
              </p:cNvSpPr>
              <p:nvPr/>
            </p:nvSpPr>
            <p:spPr bwMode="auto">
              <a:xfrm flipV="1">
                <a:off x="3966"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6" name="Line 3706"/>
              <p:cNvSpPr>
                <a:spLocks noChangeShapeType="1"/>
              </p:cNvSpPr>
              <p:nvPr/>
            </p:nvSpPr>
            <p:spPr bwMode="auto">
              <a:xfrm flipV="1">
                <a:off x="396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7" name="Line 3707"/>
              <p:cNvSpPr>
                <a:spLocks noChangeShapeType="1"/>
              </p:cNvSpPr>
              <p:nvPr/>
            </p:nvSpPr>
            <p:spPr bwMode="auto">
              <a:xfrm flipV="1">
                <a:off x="397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8" name="Line 3708"/>
              <p:cNvSpPr>
                <a:spLocks noChangeShapeType="1"/>
              </p:cNvSpPr>
              <p:nvPr/>
            </p:nvSpPr>
            <p:spPr bwMode="auto">
              <a:xfrm flipV="1">
                <a:off x="397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29" name="Line 3709"/>
              <p:cNvSpPr>
                <a:spLocks noChangeShapeType="1"/>
              </p:cNvSpPr>
              <p:nvPr/>
            </p:nvSpPr>
            <p:spPr bwMode="auto">
              <a:xfrm flipV="1">
                <a:off x="397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0" name="Line 3710"/>
              <p:cNvSpPr>
                <a:spLocks noChangeShapeType="1"/>
              </p:cNvSpPr>
              <p:nvPr/>
            </p:nvSpPr>
            <p:spPr bwMode="auto">
              <a:xfrm flipV="1">
                <a:off x="397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1" name="Line 3711"/>
              <p:cNvSpPr>
                <a:spLocks noChangeShapeType="1"/>
              </p:cNvSpPr>
              <p:nvPr/>
            </p:nvSpPr>
            <p:spPr bwMode="auto">
              <a:xfrm flipV="1">
                <a:off x="397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2" name="Line 3712"/>
              <p:cNvSpPr>
                <a:spLocks noChangeShapeType="1"/>
              </p:cNvSpPr>
              <p:nvPr/>
            </p:nvSpPr>
            <p:spPr bwMode="auto">
              <a:xfrm flipV="1">
                <a:off x="397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3" name="Line 3713"/>
              <p:cNvSpPr>
                <a:spLocks noChangeShapeType="1"/>
              </p:cNvSpPr>
              <p:nvPr/>
            </p:nvSpPr>
            <p:spPr bwMode="auto">
              <a:xfrm flipV="1">
                <a:off x="3973"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4" name="Line 3714"/>
              <p:cNvSpPr>
                <a:spLocks noChangeShapeType="1"/>
              </p:cNvSpPr>
              <p:nvPr/>
            </p:nvSpPr>
            <p:spPr bwMode="auto">
              <a:xfrm flipV="1">
                <a:off x="397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5" name="Line 3715"/>
              <p:cNvSpPr>
                <a:spLocks noChangeShapeType="1"/>
              </p:cNvSpPr>
              <p:nvPr/>
            </p:nvSpPr>
            <p:spPr bwMode="auto">
              <a:xfrm flipV="1">
                <a:off x="397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6" name="Line 3716"/>
              <p:cNvSpPr>
                <a:spLocks noChangeShapeType="1"/>
              </p:cNvSpPr>
              <p:nvPr/>
            </p:nvSpPr>
            <p:spPr bwMode="auto">
              <a:xfrm flipV="1">
                <a:off x="397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7" name="Line 3717"/>
              <p:cNvSpPr>
                <a:spLocks noChangeShapeType="1"/>
              </p:cNvSpPr>
              <p:nvPr/>
            </p:nvSpPr>
            <p:spPr bwMode="auto">
              <a:xfrm flipV="1">
                <a:off x="397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8" name="Line 3718"/>
              <p:cNvSpPr>
                <a:spLocks noChangeShapeType="1"/>
              </p:cNvSpPr>
              <p:nvPr/>
            </p:nvSpPr>
            <p:spPr bwMode="auto">
              <a:xfrm flipV="1">
                <a:off x="398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39" name="Line 3719"/>
              <p:cNvSpPr>
                <a:spLocks noChangeShapeType="1"/>
              </p:cNvSpPr>
              <p:nvPr/>
            </p:nvSpPr>
            <p:spPr bwMode="auto">
              <a:xfrm flipV="1">
                <a:off x="398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0" name="Line 3720"/>
              <p:cNvSpPr>
                <a:spLocks noChangeShapeType="1"/>
              </p:cNvSpPr>
              <p:nvPr/>
            </p:nvSpPr>
            <p:spPr bwMode="auto">
              <a:xfrm flipV="1">
                <a:off x="398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1" name="Line 3721"/>
              <p:cNvSpPr>
                <a:spLocks noChangeShapeType="1"/>
              </p:cNvSpPr>
              <p:nvPr/>
            </p:nvSpPr>
            <p:spPr bwMode="auto">
              <a:xfrm flipV="1">
                <a:off x="398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2" name="Line 3722"/>
              <p:cNvSpPr>
                <a:spLocks noChangeShapeType="1"/>
              </p:cNvSpPr>
              <p:nvPr/>
            </p:nvSpPr>
            <p:spPr bwMode="auto">
              <a:xfrm flipV="1">
                <a:off x="398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3" name="Line 3723"/>
              <p:cNvSpPr>
                <a:spLocks noChangeShapeType="1"/>
              </p:cNvSpPr>
              <p:nvPr/>
            </p:nvSpPr>
            <p:spPr bwMode="auto">
              <a:xfrm flipV="1">
                <a:off x="3983"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4" name="Line 3724"/>
              <p:cNvSpPr>
                <a:spLocks noChangeShapeType="1"/>
              </p:cNvSpPr>
              <p:nvPr/>
            </p:nvSpPr>
            <p:spPr bwMode="auto">
              <a:xfrm flipV="1">
                <a:off x="398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5" name="Line 3725"/>
              <p:cNvSpPr>
                <a:spLocks noChangeShapeType="1"/>
              </p:cNvSpPr>
              <p:nvPr/>
            </p:nvSpPr>
            <p:spPr bwMode="auto">
              <a:xfrm flipV="1">
                <a:off x="398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6" name="Line 3726"/>
              <p:cNvSpPr>
                <a:spLocks noChangeShapeType="1"/>
              </p:cNvSpPr>
              <p:nvPr/>
            </p:nvSpPr>
            <p:spPr bwMode="auto">
              <a:xfrm flipV="1">
                <a:off x="398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7" name="Line 3727"/>
              <p:cNvSpPr>
                <a:spLocks noChangeShapeType="1"/>
              </p:cNvSpPr>
              <p:nvPr/>
            </p:nvSpPr>
            <p:spPr bwMode="auto">
              <a:xfrm flipV="1">
                <a:off x="398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8" name="Line 3728"/>
              <p:cNvSpPr>
                <a:spLocks noChangeShapeType="1"/>
              </p:cNvSpPr>
              <p:nvPr/>
            </p:nvSpPr>
            <p:spPr bwMode="auto">
              <a:xfrm flipV="1">
                <a:off x="399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49" name="Line 3729"/>
              <p:cNvSpPr>
                <a:spLocks noChangeShapeType="1"/>
              </p:cNvSpPr>
              <p:nvPr/>
            </p:nvSpPr>
            <p:spPr bwMode="auto">
              <a:xfrm flipV="1">
                <a:off x="3990"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0" name="Line 3730"/>
              <p:cNvSpPr>
                <a:spLocks noChangeShapeType="1"/>
              </p:cNvSpPr>
              <p:nvPr/>
            </p:nvSpPr>
            <p:spPr bwMode="auto">
              <a:xfrm flipV="1">
                <a:off x="3990"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1" name="Line 3731"/>
              <p:cNvSpPr>
                <a:spLocks noChangeShapeType="1"/>
              </p:cNvSpPr>
              <p:nvPr/>
            </p:nvSpPr>
            <p:spPr bwMode="auto">
              <a:xfrm flipV="1">
                <a:off x="399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2" name="Line 3732"/>
              <p:cNvSpPr>
                <a:spLocks noChangeShapeType="1"/>
              </p:cNvSpPr>
              <p:nvPr/>
            </p:nvSpPr>
            <p:spPr bwMode="auto">
              <a:xfrm flipV="1">
                <a:off x="3993"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3" name="Line 3733"/>
              <p:cNvSpPr>
                <a:spLocks noChangeShapeType="1"/>
              </p:cNvSpPr>
              <p:nvPr/>
            </p:nvSpPr>
            <p:spPr bwMode="auto">
              <a:xfrm flipV="1">
                <a:off x="399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4" name="Line 3734"/>
              <p:cNvSpPr>
                <a:spLocks noChangeShapeType="1"/>
              </p:cNvSpPr>
              <p:nvPr/>
            </p:nvSpPr>
            <p:spPr bwMode="auto">
              <a:xfrm flipV="1">
                <a:off x="399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5" name="Line 3735"/>
              <p:cNvSpPr>
                <a:spLocks noChangeShapeType="1"/>
              </p:cNvSpPr>
              <p:nvPr/>
            </p:nvSpPr>
            <p:spPr bwMode="auto">
              <a:xfrm flipV="1">
                <a:off x="399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6" name="Line 3736"/>
              <p:cNvSpPr>
                <a:spLocks noChangeShapeType="1"/>
              </p:cNvSpPr>
              <p:nvPr/>
            </p:nvSpPr>
            <p:spPr bwMode="auto">
              <a:xfrm flipV="1">
                <a:off x="39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7" name="Line 3737"/>
              <p:cNvSpPr>
                <a:spLocks noChangeShapeType="1"/>
              </p:cNvSpPr>
              <p:nvPr/>
            </p:nvSpPr>
            <p:spPr bwMode="auto">
              <a:xfrm flipV="1">
                <a:off x="399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8" name="Line 3738"/>
              <p:cNvSpPr>
                <a:spLocks noChangeShapeType="1"/>
              </p:cNvSpPr>
              <p:nvPr/>
            </p:nvSpPr>
            <p:spPr bwMode="auto">
              <a:xfrm flipV="1">
                <a:off x="399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59" name="Line 3739"/>
              <p:cNvSpPr>
                <a:spLocks noChangeShapeType="1"/>
              </p:cNvSpPr>
              <p:nvPr/>
            </p:nvSpPr>
            <p:spPr bwMode="auto">
              <a:xfrm flipV="1">
                <a:off x="400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0" name="Line 3740"/>
              <p:cNvSpPr>
                <a:spLocks noChangeShapeType="1"/>
              </p:cNvSpPr>
              <p:nvPr/>
            </p:nvSpPr>
            <p:spPr bwMode="auto">
              <a:xfrm flipV="1">
                <a:off x="400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1" name="Line 3741"/>
              <p:cNvSpPr>
                <a:spLocks noChangeShapeType="1"/>
              </p:cNvSpPr>
              <p:nvPr/>
            </p:nvSpPr>
            <p:spPr bwMode="auto">
              <a:xfrm flipV="1">
                <a:off x="400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2" name="Line 3742"/>
              <p:cNvSpPr>
                <a:spLocks noChangeShapeType="1"/>
              </p:cNvSpPr>
              <p:nvPr/>
            </p:nvSpPr>
            <p:spPr bwMode="auto">
              <a:xfrm flipV="1">
                <a:off x="4003"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3" name="Line 3743"/>
              <p:cNvSpPr>
                <a:spLocks noChangeShapeType="1"/>
              </p:cNvSpPr>
              <p:nvPr/>
            </p:nvSpPr>
            <p:spPr bwMode="auto">
              <a:xfrm flipV="1">
                <a:off x="400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4" name="Line 3744"/>
              <p:cNvSpPr>
                <a:spLocks noChangeShapeType="1"/>
              </p:cNvSpPr>
              <p:nvPr/>
            </p:nvSpPr>
            <p:spPr bwMode="auto">
              <a:xfrm flipV="1">
                <a:off x="400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5" name="Line 3745"/>
              <p:cNvSpPr>
                <a:spLocks noChangeShapeType="1"/>
              </p:cNvSpPr>
              <p:nvPr/>
            </p:nvSpPr>
            <p:spPr bwMode="auto">
              <a:xfrm flipV="1">
                <a:off x="400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6" name="Line 3746"/>
              <p:cNvSpPr>
                <a:spLocks noChangeShapeType="1"/>
              </p:cNvSpPr>
              <p:nvPr/>
            </p:nvSpPr>
            <p:spPr bwMode="auto">
              <a:xfrm flipV="1">
                <a:off x="400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7" name="Line 3747"/>
              <p:cNvSpPr>
                <a:spLocks noChangeShapeType="1"/>
              </p:cNvSpPr>
              <p:nvPr/>
            </p:nvSpPr>
            <p:spPr bwMode="auto">
              <a:xfrm flipV="1">
                <a:off x="400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8" name="Line 3748"/>
              <p:cNvSpPr>
                <a:spLocks noChangeShapeType="1"/>
              </p:cNvSpPr>
              <p:nvPr/>
            </p:nvSpPr>
            <p:spPr bwMode="auto">
              <a:xfrm flipV="1">
                <a:off x="401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69" name="Line 3749"/>
              <p:cNvSpPr>
                <a:spLocks noChangeShapeType="1"/>
              </p:cNvSpPr>
              <p:nvPr/>
            </p:nvSpPr>
            <p:spPr bwMode="auto">
              <a:xfrm flipV="1">
                <a:off x="401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0" name="Line 3750"/>
              <p:cNvSpPr>
                <a:spLocks noChangeShapeType="1"/>
              </p:cNvSpPr>
              <p:nvPr/>
            </p:nvSpPr>
            <p:spPr bwMode="auto">
              <a:xfrm flipV="1">
                <a:off x="401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1" name="Line 3751"/>
              <p:cNvSpPr>
                <a:spLocks noChangeShapeType="1"/>
              </p:cNvSpPr>
              <p:nvPr/>
            </p:nvSpPr>
            <p:spPr bwMode="auto">
              <a:xfrm flipV="1">
                <a:off x="401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2" name="Line 3752"/>
              <p:cNvSpPr>
                <a:spLocks noChangeShapeType="1"/>
              </p:cNvSpPr>
              <p:nvPr/>
            </p:nvSpPr>
            <p:spPr bwMode="auto">
              <a:xfrm flipV="1">
                <a:off x="401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3" name="Line 3753"/>
              <p:cNvSpPr>
                <a:spLocks noChangeShapeType="1"/>
              </p:cNvSpPr>
              <p:nvPr/>
            </p:nvSpPr>
            <p:spPr bwMode="auto">
              <a:xfrm flipV="1">
                <a:off x="401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4" name="Line 3754"/>
              <p:cNvSpPr>
                <a:spLocks noChangeShapeType="1"/>
              </p:cNvSpPr>
              <p:nvPr/>
            </p:nvSpPr>
            <p:spPr bwMode="auto">
              <a:xfrm flipV="1">
                <a:off x="401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5" name="Line 3755"/>
              <p:cNvSpPr>
                <a:spLocks noChangeShapeType="1"/>
              </p:cNvSpPr>
              <p:nvPr/>
            </p:nvSpPr>
            <p:spPr bwMode="auto">
              <a:xfrm flipV="1">
                <a:off x="401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6" name="Line 3756"/>
              <p:cNvSpPr>
                <a:spLocks noChangeShapeType="1"/>
              </p:cNvSpPr>
              <p:nvPr/>
            </p:nvSpPr>
            <p:spPr bwMode="auto">
              <a:xfrm flipV="1">
                <a:off x="401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7" name="Line 3757"/>
              <p:cNvSpPr>
                <a:spLocks noChangeShapeType="1"/>
              </p:cNvSpPr>
              <p:nvPr/>
            </p:nvSpPr>
            <p:spPr bwMode="auto">
              <a:xfrm flipV="1">
                <a:off x="4016"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8" name="Line 3758"/>
              <p:cNvSpPr>
                <a:spLocks noChangeShapeType="1"/>
              </p:cNvSpPr>
              <p:nvPr/>
            </p:nvSpPr>
            <p:spPr bwMode="auto">
              <a:xfrm flipV="1">
                <a:off x="401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79" name="Line 3759"/>
              <p:cNvSpPr>
                <a:spLocks noChangeShapeType="1"/>
              </p:cNvSpPr>
              <p:nvPr/>
            </p:nvSpPr>
            <p:spPr bwMode="auto">
              <a:xfrm flipV="1">
                <a:off x="402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0" name="Line 3760"/>
              <p:cNvSpPr>
                <a:spLocks noChangeShapeType="1"/>
              </p:cNvSpPr>
              <p:nvPr/>
            </p:nvSpPr>
            <p:spPr bwMode="auto">
              <a:xfrm flipV="1">
                <a:off x="402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1" name="Line 3761"/>
              <p:cNvSpPr>
                <a:spLocks noChangeShapeType="1"/>
              </p:cNvSpPr>
              <p:nvPr/>
            </p:nvSpPr>
            <p:spPr bwMode="auto">
              <a:xfrm flipV="1">
                <a:off x="4020"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2" name="Line 3762"/>
              <p:cNvSpPr>
                <a:spLocks noChangeShapeType="1"/>
              </p:cNvSpPr>
              <p:nvPr/>
            </p:nvSpPr>
            <p:spPr bwMode="auto">
              <a:xfrm flipV="1">
                <a:off x="402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3" name="Line 3763"/>
              <p:cNvSpPr>
                <a:spLocks noChangeShapeType="1"/>
              </p:cNvSpPr>
              <p:nvPr/>
            </p:nvSpPr>
            <p:spPr bwMode="auto">
              <a:xfrm flipV="1">
                <a:off x="402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4" name="Line 3764"/>
              <p:cNvSpPr>
                <a:spLocks noChangeShapeType="1"/>
              </p:cNvSpPr>
              <p:nvPr/>
            </p:nvSpPr>
            <p:spPr bwMode="auto">
              <a:xfrm flipV="1">
                <a:off x="402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5" name="Line 3765"/>
              <p:cNvSpPr>
                <a:spLocks noChangeShapeType="1"/>
              </p:cNvSpPr>
              <p:nvPr/>
            </p:nvSpPr>
            <p:spPr bwMode="auto">
              <a:xfrm flipV="1">
                <a:off x="402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6" name="Line 3766"/>
              <p:cNvSpPr>
                <a:spLocks noChangeShapeType="1"/>
              </p:cNvSpPr>
              <p:nvPr/>
            </p:nvSpPr>
            <p:spPr bwMode="auto">
              <a:xfrm flipV="1">
                <a:off x="4026"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7" name="Line 3767"/>
              <p:cNvSpPr>
                <a:spLocks noChangeShapeType="1"/>
              </p:cNvSpPr>
              <p:nvPr/>
            </p:nvSpPr>
            <p:spPr bwMode="auto">
              <a:xfrm flipV="1">
                <a:off x="402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8" name="Line 3768"/>
              <p:cNvSpPr>
                <a:spLocks noChangeShapeType="1"/>
              </p:cNvSpPr>
              <p:nvPr/>
            </p:nvSpPr>
            <p:spPr bwMode="auto">
              <a:xfrm flipV="1">
                <a:off x="402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89" name="Line 3769"/>
              <p:cNvSpPr>
                <a:spLocks noChangeShapeType="1"/>
              </p:cNvSpPr>
              <p:nvPr/>
            </p:nvSpPr>
            <p:spPr bwMode="auto">
              <a:xfrm flipV="1">
                <a:off x="403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0" name="Line 3770"/>
              <p:cNvSpPr>
                <a:spLocks noChangeShapeType="1"/>
              </p:cNvSpPr>
              <p:nvPr/>
            </p:nvSpPr>
            <p:spPr bwMode="auto">
              <a:xfrm flipV="1">
                <a:off x="403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1" name="Line 3771"/>
              <p:cNvSpPr>
                <a:spLocks noChangeShapeType="1"/>
              </p:cNvSpPr>
              <p:nvPr/>
            </p:nvSpPr>
            <p:spPr bwMode="auto">
              <a:xfrm flipV="1">
                <a:off x="403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2" name="Line 3772"/>
              <p:cNvSpPr>
                <a:spLocks noChangeShapeType="1"/>
              </p:cNvSpPr>
              <p:nvPr/>
            </p:nvSpPr>
            <p:spPr bwMode="auto">
              <a:xfrm flipV="1">
                <a:off x="403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3" name="Line 3773"/>
              <p:cNvSpPr>
                <a:spLocks noChangeShapeType="1"/>
              </p:cNvSpPr>
              <p:nvPr/>
            </p:nvSpPr>
            <p:spPr bwMode="auto">
              <a:xfrm flipV="1">
                <a:off x="403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4" name="Line 3774"/>
              <p:cNvSpPr>
                <a:spLocks noChangeShapeType="1"/>
              </p:cNvSpPr>
              <p:nvPr/>
            </p:nvSpPr>
            <p:spPr bwMode="auto">
              <a:xfrm flipV="1">
                <a:off x="403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5" name="Line 3775"/>
              <p:cNvSpPr>
                <a:spLocks noChangeShapeType="1"/>
              </p:cNvSpPr>
              <p:nvPr/>
            </p:nvSpPr>
            <p:spPr bwMode="auto">
              <a:xfrm flipV="1">
                <a:off x="40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6" name="Line 3776"/>
              <p:cNvSpPr>
                <a:spLocks noChangeShapeType="1"/>
              </p:cNvSpPr>
              <p:nvPr/>
            </p:nvSpPr>
            <p:spPr bwMode="auto">
              <a:xfrm flipV="1">
                <a:off x="4036"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7" name="Line 3777"/>
              <p:cNvSpPr>
                <a:spLocks noChangeShapeType="1"/>
              </p:cNvSpPr>
              <p:nvPr/>
            </p:nvSpPr>
            <p:spPr bwMode="auto">
              <a:xfrm flipV="1">
                <a:off x="403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8" name="Line 3778"/>
              <p:cNvSpPr>
                <a:spLocks noChangeShapeType="1"/>
              </p:cNvSpPr>
              <p:nvPr/>
            </p:nvSpPr>
            <p:spPr bwMode="auto">
              <a:xfrm flipV="1">
                <a:off x="403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299" name="Line 3779"/>
              <p:cNvSpPr>
                <a:spLocks noChangeShapeType="1"/>
              </p:cNvSpPr>
              <p:nvPr/>
            </p:nvSpPr>
            <p:spPr bwMode="auto">
              <a:xfrm flipV="1">
                <a:off x="403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0" name="Line 3780"/>
              <p:cNvSpPr>
                <a:spLocks noChangeShapeType="1"/>
              </p:cNvSpPr>
              <p:nvPr/>
            </p:nvSpPr>
            <p:spPr bwMode="auto">
              <a:xfrm flipV="1">
                <a:off x="4040"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1" name="Line 3781"/>
              <p:cNvSpPr>
                <a:spLocks noChangeShapeType="1"/>
              </p:cNvSpPr>
              <p:nvPr/>
            </p:nvSpPr>
            <p:spPr bwMode="auto">
              <a:xfrm flipV="1">
                <a:off x="404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2" name="Line 3782"/>
              <p:cNvSpPr>
                <a:spLocks noChangeShapeType="1"/>
              </p:cNvSpPr>
              <p:nvPr/>
            </p:nvSpPr>
            <p:spPr bwMode="auto">
              <a:xfrm flipV="1">
                <a:off x="404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3" name="Line 3783"/>
              <p:cNvSpPr>
                <a:spLocks noChangeShapeType="1"/>
              </p:cNvSpPr>
              <p:nvPr/>
            </p:nvSpPr>
            <p:spPr bwMode="auto">
              <a:xfrm flipV="1">
                <a:off x="404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4" name="Line 3784"/>
              <p:cNvSpPr>
                <a:spLocks noChangeShapeType="1"/>
              </p:cNvSpPr>
              <p:nvPr/>
            </p:nvSpPr>
            <p:spPr bwMode="auto">
              <a:xfrm flipV="1">
                <a:off x="404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5" name="Line 3785"/>
              <p:cNvSpPr>
                <a:spLocks noChangeShapeType="1"/>
              </p:cNvSpPr>
              <p:nvPr/>
            </p:nvSpPr>
            <p:spPr bwMode="auto">
              <a:xfrm flipV="1">
                <a:off x="404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6" name="Line 3786"/>
              <p:cNvSpPr>
                <a:spLocks noChangeShapeType="1"/>
              </p:cNvSpPr>
              <p:nvPr/>
            </p:nvSpPr>
            <p:spPr bwMode="auto">
              <a:xfrm flipV="1">
                <a:off x="404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7" name="Line 3787"/>
              <p:cNvSpPr>
                <a:spLocks noChangeShapeType="1"/>
              </p:cNvSpPr>
              <p:nvPr/>
            </p:nvSpPr>
            <p:spPr bwMode="auto">
              <a:xfrm flipV="1">
                <a:off x="4046"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8" name="Line 3788"/>
              <p:cNvSpPr>
                <a:spLocks noChangeShapeType="1"/>
              </p:cNvSpPr>
              <p:nvPr/>
            </p:nvSpPr>
            <p:spPr bwMode="auto">
              <a:xfrm flipV="1">
                <a:off x="4046"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09" name="Line 3789"/>
              <p:cNvSpPr>
                <a:spLocks noChangeShapeType="1"/>
              </p:cNvSpPr>
              <p:nvPr/>
            </p:nvSpPr>
            <p:spPr bwMode="auto">
              <a:xfrm flipV="1">
                <a:off x="404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0" name="Line 3790"/>
              <p:cNvSpPr>
                <a:spLocks noChangeShapeType="1"/>
              </p:cNvSpPr>
              <p:nvPr/>
            </p:nvSpPr>
            <p:spPr bwMode="auto">
              <a:xfrm flipV="1">
                <a:off x="405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1" name="Line 3791"/>
              <p:cNvSpPr>
                <a:spLocks noChangeShapeType="1"/>
              </p:cNvSpPr>
              <p:nvPr/>
            </p:nvSpPr>
            <p:spPr bwMode="auto">
              <a:xfrm flipV="1">
                <a:off x="405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2" name="Line 3792"/>
              <p:cNvSpPr>
                <a:spLocks noChangeShapeType="1"/>
              </p:cNvSpPr>
              <p:nvPr/>
            </p:nvSpPr>
            <p:spPr bwMode="auto">
              <a:xfrm flipV="1">
                <a:off x="405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3" name="Line 3793"/>
              <p:cNvSpPr>
                <a:spLocks noChangeShapeType="1"/>
              </p:cNvSpPr>
              <p:nvPr/>
            </p:nvSpPr>
            <p:spPr bwMode="auto">
              <a:xfrm flipV="1">
                <a:off x="405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4" name="Line 3794"/>
              <p:cNvSpPr>
                <a:spLocks noChangeShapeType="1"/>
              </p:cNvSpPr>
              <p:nvPr/>
            </p:nvSpPr>
            <p:spPr bwMode="auto">
              <a:xfrm flipV="1">
                <a:off x="405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5" name="Line 3795"/>
              <p:cNvSpPr>
                <a:spLocks noChangeShapeType="1"/>
              </p:cNvSpPr>
              <p:nvPr/>
            </p:nvSpPr>
            <p:spPr bwMode="auto">
              <a:xfrm flipV="1">
                <a:off x="405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6" name="Line 3796"/>
              <p:cNvSpPr>
                <a:spLocks noChangeShapeType="1"/>
              </p:cNvSpPr>
              <p:nvPr/>
            </p:nvSpPr>
            <p:spPr bwMode="auto">
              <a:xfrm flipV="1">
                <a:off x="405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7" name="Line 3797"/>
              <p:cNvSpPr>
                <a:spLocks noChangeShapeType="1"/>
              </p:cNvSpPr>
              <p:nvPr/>
            </p:nvSpPr>
            <p:spPr bwMode="auto">
              <a:xfrm flipV="1">
                <a:off x="4056"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8" name="Line 3798"/>
              <p:cNvSpPr>
                <a:spLocks noChangeShapeType="1"/>
              </p:cNvSpPr>
              <p:nvPr/>
            </p:nvSpPr>
            <p:spPr bwMode="auto">
              <a:xfrm flipV="1">
                <a:off x="4056"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19" name="Line 3799"/>
              <p:cNvSpPr>
                <a:spLocks noChangeShapeType="1"/>
              </p:cNvSpPr>
              <p:nvPr/>
            </p:nvSpPr>
            <p:spPr bwMode="auto">
              <a:xfrm flipV="1">
                <a:off x="4056"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0" name="Line 3800"/>
              <p:cNvSpPr>
                <a:spLocks noChangeShapeType="1"/>
              </p:cNvSpPr>
              <p:nvPr/>
            </p:nvSpPr>
            <p:spPr bwMode="auto">
              <a:xfrm flipV="1">
                <a:off x="4056"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1" name="Line 3801"/>
              <p:cNvSpPr>
                <a:spLocks noChangeShapeType="1"/>
              </p:cNvSpPr>
              <p:nvPr/>
            </p:nvSpPr>
            <p:spPr bwMode="auto">
              <a:xfrm flipV="1">
                <a:off x="40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2" name="Line 3802"/>
              <p:cNvSpPr>
                <a:spLocks noChangeShapeType="1"/>
              </p:cNvSpPr>
              <p:nvPr/>
            </p:nvSpPr>
            <p:spPr bwMode="auto">
              <a:xfrm flipV="1">
                <a:off x="406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3" name="Line 3803"/>
              <p:cNvSpPr>
                <a:spLocks noChangeShapeType="1"/>
              </p:cNvSpPr>
              <p:nvPr/>
            </p:nvSpPr>
            <p:spPr bwMode="auto">
              <a:xfrm flipV="1">
                <a:off x="406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4" name="Line 3804"/>
              <p:cNvSpPr>
                <a:spLocks noChangeShapeType="1"/>
              </p:cNvSpPr>
              <p:nvPr/>
            </p:nvSpPr>
            <p:spPr bwMode="auto">
              <a:xfrm flipV="1">
                <a:off x="406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5" name="Line 3805"/>
              <p:cNvSpPr>
                <a:spLocks noChangeShapeType="1"/>
              </p:cNvSpPr>
              <p:nvPr/>
            </p:nvSpPr>
            <p:spPr bwMode="auto">
              <a:xfrm flipV="1">
                <a:off x="406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6" name="Line 3806"/>
              <p:cNvSpPr>
                <a:spLocks noChangeShapeType="1"/>
              </p:cNvSpPr>
              <p:nvPr/>
            </p:nvSpPr>
            <p:spPr bwMode="auto">
              <a:xfrm flipV="1">
                <a:off x="406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7" name="Line 3807"/>
              <p:cNvSpPr>
                <a:spLocks noChangeShapeType="1"/>
              </p:cNvSpPr>
              <p:nvPr/>
            </p:nvSpPr>
            <p:spPr bwMode="auto">
              <a:xfrm flipV="1">
                <a:off x="406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8" name="Line 3808"/>
              <p:cNvSpPr>
                <a:spLocks noChangeShapeType="1"/>
              </p:cNvSpPr>
              <p:nvPr/>
            </p:nvSpPr>
            <p:spPr bwMode="auto">
              <a:xfrm flipV="1">
                <a:off x="4066"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29" name="Line 3809"/>
              <p:cNvSpPr>
                <a:spLocks noChangeShapeType="1"/>
              </p:cNvSpPr>
              <p:nvPr/>
            </p:nvSpPr>
            <p:spPr bwMode="auto">
              <a:xfrm flipV="1">
                <a:off x="4066"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0" name="Line 3810"/>
              <p:cNvSpPr>
                <a:spLocks noChangeShapeType="1"/>
              </p:cNvSpPr>
              <p:nvPr/>
            </p:nvSpPr>
            <p:spPr bwMode="auto">
              <a:xfrm flipV="1">
                <a:off x="406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1" name="Line 3811"/>
              <p:cNvSpPr>
                <a:spLocks noChangeShapeType="1"/>
              </p:cNvSpPr>
              <p:nvPr/>
            </p:nvSpPr>
            <p:spPr bwMode="auto">
              <a:xfrm flipV="1">
                <a:off x="4070"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2" name="Line 3812"/>
              <p:cNvSpPr>
                <a:spLocks noChangeShapeType="1"/>
              </p:cNvSpPr>
              <p:nvPr/>
            </p:nvSpPr>
            <p:spPr bwMode="auto">
              <a:xfrm flipV="1">
                <a:off x="407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3" name="Line 3813"/>
              <p:cNvSpPr>
                <a:spLocks noChangeShapeType="1"/>
              </p:cNvSpPr>
              <p:nvPr/>
            </p:nvSpPr>
            <p:spPr bwMode="auto">
              <a:xfrm flipV="1">
                <a:off x="407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4" name="Line 3814"/>
              <p:cNvSpPr>
                <a:spLocks noChangeShapeType="1"/>
              </p:cNvSpPr>
              <p:nvPr/>
            </p:nvSpPr>
            <p:spPr bwMode="auto">
              <a:xfrm flipV="1">
                <a:off x="407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5" name="Line 3815"/>
              <p:cNvSpPr>
                <a:spLocks noChangeShapeType="1"/>
              </p:cNvSpPr>
              <p:nvPr/>
            </p:nvSpPr>
            <p:spPr bwMode="auto">
              <a:xfrm flipV="1">
                <a:off x="4073"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6" name="Line 3816"/>
              <p:cNvSpPr>
                <a:spLocks noChangeShapeType="1"/>
              </p:cNvSpPr>
              <p:nvPr/>
            </p:nvSpPr>
            <p:spPr bwMode="auto">
              <a:xfrm flipV="1">
                <a:off x="407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7" name="Line 3817"/>
              <p:cNvSpPr>
                <a:spLocks noChangeShapeType="1"/>
              </p:cNvSpPr>
              <p:nvPr/>
            </p:nvSpPr>
            <p:spPr bwMode="auto">
              <a:xfrm flipV="1">
                <a:off x="407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8" name="Line 3818"/>
              <p:cNvSpPr>
                <a:spLocks noChangeShapeType="1"/>
              </p:cNvSpPr>
              <p:nvPr/>
            </p:nvSpPr>
            <p:spPr bwMode="auto">
              <a:xfrm flipV="1">
                <a:off x="4076"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39" name="Line 3819"/>
              <p:cNvSpPr>
                <a:spLocks noChangeShapeType="1"/>
              </p:cNvSpPr>
              <p:nvPr/>
            </p:nvSpPr>
            <p:spPr bwMode="auto">
              <a:xfrm flipV="1">
                <a:off x="4076"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0" name="Line 3820"/>
              <p:cNvSpPr>
                <a:spLocks noChangeShapeType="1"/>
              </p:cNvSpPr>
              <p:nvPr/>
            </p:nvSpPr>
            <p:spPr bwMode="auto">
              <a:xfrm flipV="1">
                <a:off x="4076"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1" name="Line 3821"/>
              <p:cNvSpPr>
                <a:spLocks noChangeShapeType="1"/>
              </p:cNvSpPr>
              <p:nvPr/>
            </p:nvSpPr>
            <p:spPr bwMode="auto">
              <a:xfrm flipV="1">
                <a:off x="4076"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2" name="Line 3822"/>
              <p:cNvSpPr>
                <a:spLocks noChangeShapeType="1"/>
              </p:cNvSpPr>
              <p:nvPr/>
            </p:nvSpPr>
            <p:spPr bwMode="auto">
              <a:xfrm flipV="1">
                <a:off x="408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3" name="Line 3823"/>
              <p:cNvSpPr>
                <a:spLocks noChangeShapeType="1"/>
              </p:cNvSpPr>
              <p:nvPr/>
            </p:nvSpPr>
            <p:spPr bwMode="auto">
              <a:xfrm flipV="1">
                <a:off x="40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4" name="Line 3824"/>
              <p:cNvSpPr>
                <a:spLocks noChangeShapeType="1"/>
              </p:cNvSpPr>
              <p:nvPr/>
            </p:nvSpPr>
            <p:spPr bwMode="auto">
              <a:xfrm flipV="1">
                <a:off x="408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345" name="Group 3825"/>
            <p:cNvGrpSpPr>
              <a:grpSpLocks/>
            </p:cNvGrpSpPr>
            <p:nvPr/>
          </p:nvGrpSpPr>
          <p:grpSpPr bwMode="auto">
            <a:xfrm>
              <a:off x="4172" y="1898"/>
              <a:ext cx="204" cy="197"/>
              <a:chOff x="4083" y="652"/>
              <a:chExt cx="191" cy="184"/>
            </a:xfrm>
          </p:grpSpPr>
          <p:sp>
            <p:nvSpPr>
              <p:cNvPr id="5999346" name="Line 3826"/>
              <p:cNvSpPr>
                <a:spLocks noChangeShapeType="1"/>
              </p:cNvSpPr>
              <p:nvPr/>
            </p:nvSpPr>
            <p:spPr bwMode="auto">
              <a:xfrm flipV="1">
                <a:off x="408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7" name="Line 3827"/>
              <p:cNvSpPr>
                <a:spLocks noChangeShapeType="1"/>
              </p:cNvSpPr>
              <p:nvPr/>
            </p:nvSpPr>
            <p:spPr bwMode="auto">
              <a:xfrm flipV="1">
                <a:off x="4083"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8" name="Line 3828"/>
              <p:cNvSpPr>
                <a:spLocks noChangeShapeType="1"/>
              </p:cNvSpPr>
              <p:nvPr/>
            </p:nvSpPr>
            <p:spPr bwMode="auto">
              <a:xfrm flipV="1">
                <a:off x="408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49" name="Line 3829"/>
              <p:cNvSpPr>
                <a:spLocks noChangeShapeType="1"/>
              </p:cNvSpPr>
              <p:nvPr/>
            </p:nvSpPr>
            <p:spPr bwMode="auto">
              <a:xfrm flipV="1">
                <a:off x="408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0" name="Line 3830"/>
              <p:cNvSpPr>
                <a:spLocks noChangeShapeType="1"/>
              </p:cNvSpPr>
              <p:nvPr/>
            </p:nvSpPr>
            <p:spPr bwMode="auto">
              <a:xfrm flipV="1">
                <a:off x="4086"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1" name="Line 3831"/>
              <p:cNvSpPr>
                <a:spLocks noChangeShapeType="1"/>
              </p:cNvSpPr>
              <p:nvPr/>
            </p:nvSpPr>
            <p:spPr bwMode="auto">
              <a:xfrm flipV="1">
                <a:off x="4086"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2" name="Line 3832"/>
              <p:cNvSpPr>
                <a:spLocks noChangeShapeType="1"/>
              </p:cNvSpPr>
              <p:nvPr/>
            </p:nvSpPr>
            <p:spPr bwMode="auto">
              <a:xfrm flipV="1">
                <a:off x="408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3" name="Line 3833"/>
              <p:cNvSpPr>
                <a:spLocks noChangeShapeType="1"/>
              </p:cNvSpPr>
              <p:nvPr/>
            </p:nvSpPr>
            <p:spPr bwMode="auto">
              <a:xfrm flipV="1">
                <a:off x="409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4" name="Line 3834"/>
              <p:cNvSpPr>
                <a:spLocks noChangeShapeType="1"/>
              </p:cNvSpPr>
              <p:nvPr/>
            </p:nvSpPr>
            <p:spPr bwMode="auto">
              <a:xfrm flipV="1">
                <a:off x="40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5" name="Line 3835"/>
              <p:cNvSpPr>
                <a:spLocks noChangeShapeType="1"/>
              </p:cNvSpPr>
              <p:nvPr/>
            </p:nvSpPr>
            <p:spPr bwMode="auto">
              <a:xfrm flipV="1">
                <a:off x="409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6" name="Line 3836"/>
              <p:cNvSpPr>
                <a:spLocks noChangeShapeType="1"/>
              </p:cNvSpPr>
              <p:nvPr/>
            </p:nvSpPr>
            <p:spPr bwMode="auto">
              <a:xfrm flipV="1">
                <a:off x="409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7" name="Line 3837"/>
              <p:cNvSpPr>
                <a:spLocks noChangeShapeType="1"/>
              </p:cNvSpPr>
              <p:nvPr/>
            </p:nvSpPr>
            <p:spPr bwMode="auto">
              <a:xfrm flipV="1">
                <a:off x="409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8" name="Line 3838"/>
              <p:cNvSpPr>
                <a:spLocks noChangeShapeType="1"/>
              </p:cNvSpPr>
              <p:nvPr/>
            </p:nvSpPr>
            <p:spPr bwMode="auto">
              <a:xfrm flipV="1">
                <a:off x="409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59" name="Line 3839"/>
              <p:cNvSpPr>
                <a:spLocks noChangeShapeType="1"/>
              </p:cNvSpPr>
              <p:nvPr/>
            </p:nvSpPr>
            <p:spPr bwMode="auto">
              <a:xfrm flipV="1">
                <a:off x="4093" y="8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0" name="Line 3840"/>
              <p:cNvSpPr>
                <a:spLocks noChangeShapeType="1"/>
              </p:cNvSpPr>
              <p:nvPr/>
            </p:nvSpPr>
            <p:spPr bwMode="auto">
              <a:xfrm flipV="1">
                <a:off x="4096" y="7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1" name="Line 3841"/>
              <p:cNvSpPr>
                <a:spLocks noChangeShapeType="1"/>
              </p:cNvSpPr>
              <p:nvPr/>
            </p:nvSpPr>
            <p:spPr bwMode="auto">
              <a:xfrm flipV="1">
                <a:off x="4096" y="7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2" name="Line 3842"/>
              <p:cNvSpPr>
                <a:spLocks noChangeShapeType="1"/>
              </p:cNvSpPr>
              <p:nvPr/>
            </p:nvSpPr>
            <p:spPr bwMode="auto">
              <a:xfrm flipV="1">
                <a:off x="4096"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3" name="Line 3843"/>
              <p:cNvSpPr>
                <a:spLocks noChangeShapeType="1"/>
              </p:cNvSpPr>
              <p:nvPr/>
            </p:nvSpPr>
            <p:spPr bwMode="auto">
              <a:xfrm flipV="1">
                <a:off x="4096" y="7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4" name="Line 3844"/>
              <p:cNvSpPr>
                <a:spLocks noChangeShapeType="1"/>
              </p:cNvSpPr>
              <p:nvPr/>
            </p:nvSpPr>
            <p:spPr bwMode="auto">
              <a:xfrm flipV="1">
                <a:off x="4100" y="7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5" name="Line 3845"/>
              <p:cNvSpPr>
                <a:spLocks noChangeShapeType="1"/>
              </p:cNvSpPr>
              <p:nvPr/>
            </p:nvSpPr>
            <p:spPr bwMode="auto">
              <a:xfrm flipV="1">
                <a:off x="410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6" name="Line 3846"/>
              <p:cNvSpPr>
                <a:spLocks noChangeShapeType="1"/>
              </p:cNvSpPr>
              <p:nvPr/>
            </p:nvSpPr>
            <p:spPr bwMode="auto">
              <a:xfrm flipV="1">
                <a:off x="4100" y="7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7" name="Line 3847"/>
              <p:cNvSpPr>
                <a:spLocks noChangeShapeType="1"/>
              </p:cNvSpPr>
              <p:nvPr/>
            </p:nvSpPr>
            <p:spPr bwMode="auto">
              <a:xfrm flipV="1">
                <a:off x="4103" y="7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8" name="Line 3848"/>
              <p:cNvSpPr>
                <a:spLocks noChangeShapeType="1"/>
              </p:cNvSpPr>
              <p:nvPr/>
            </p:nvSpPr>
            <p:spPr bwMode="auto">
              <a:xfrm flipV="1">
                <a:off x="4103" y="7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69" name="Line 3849"/>
              <p:cNvSpPr>
                <a:spLocks noChangeShapeType="1"/>
              </p:cNvSpPr>
              <p:nvPr/>
            </p:nvSpPr>
            <p:spPr bwMode="auto">
              <a:xfrm flipV="1">
                <a:off x="4103"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0" name="Line 3850"/>
              <p:cNvSpPr>
                <a:spLocks noChangeShapeType="1"/>
              </p:cNvSpPr>
              <p:nvPr/>
            </p:nvSpPr>
            <p:spPr bwMode="auto">
              <a:xfrm flipV="1">
                <a:off x="4103" y="7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1" name="Line 3851"/>
              <p:cNvSpPr>
                <a:spLocks noChangeShapeType="1"/>
              </p:cNvSpPr>
              <p:nvPr/>
            </p:nvSpPr>
            <p:spPr bwMode="auto">
              <a:xfrm flipV="1">
                <a:off x="4106" y="8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2" name="Line 3852"/>
              <p:cNvSpPr>
                <a:spLocks noChangeShapeType="1"/>
              </p:cNvSpPr>
              <p:nvPr/>
            </p:nvSpPr>
            <p:spPr bwMode="auto">
              <a:xfrm flipV="1">
                <a:off x="4106"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3" name="Line 3853"/>
              <p:cNvSpPr>
                <a:spLocks noChangeShapeType="1"/>
              </p:cNvSpPr>
              <p:nvPr/>
            </p:nvSpPr>
            <p:spPr bwMode="auto">
              <a:xfrm flipV="1">
                <a:off x="4106" y="7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4" name="Line 3854"/>
              <p:cNvSpPr>
                <a:spLocks noChangeShapeType="1"/>
              </p:cNvSpPr>
              <p:nvPr/>
            </p:nvSpPr>
            <p:spPr bwMode="auto">
              <a:xfrm flipV="1">
                <a:off x="4110" y="7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5" name="Line 3855"/>
              <p:cNvSpPr>
                <a:spLocks noChangeShapeType="1"/>
              </p:cNvSpPr>
              <p:nvPr/>
            </p:nvSpPr>
            <p:spPr bwMode="auto">
              <a:xfrm flipV="1">
                <a:off x="4110" y="7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6" name="Line 3856"/>
              <p:cNvSpPr>
                <a:spLocks noChangeShapeType="1"/>
              </p:cNvSpPr>
              <p:nvPr/>
            </p:nvSpPr>
            <p:spPr bwMode="auto">
              <a:xfrm flipV="1">
                <a:off x="4110" y="7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7" name="Line 3857"/>
              <p:cNvSpPr>
                <a:spLocks noChangeShapeType="1"/>
              </p:cNvSpPr>
              <p:nvPr/>
            </p:nvSpPr>
            <p:spPr bwMode="auto">
              <a:xfrm flipV="1">
                <a:off x="4110"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8" name="Line 3858"/>
              <p:cNvSpPr>
                <a:spLocks noChangeShapeType="1"/>
              </p:cNvSpPr>
              <p:nvPr/>
            </p:nvSpPr>
            <p:spPr bwMode="auto">
              <a:xfrm flipV="1">
                <a:off x="4113"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79" name="Line 3859"/>
              <p:cNvSpPr>
                <a:spLocks noChangeShapeType="1"/>
              </p:cNvSpPr>
              <p:nvPr/>
            </p:nvSpPr>
            <p:spPr bwMode="auto">
              <a:xfrm flipV="1">
                <a:off x="4113" y="7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0" name="Line 3860"/>
              <p:cNvSpPr>
                <a:spLocks noChangeShapeType="1"/>
              </p:cNvSpPr>
              <p:nvPr/>
            </p:nvSpPr>
            <p:spPr bwMode="auto">
              <a:xfrm flipV="1">
                <a:off x="4113" y="7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1" name="Line 3861"/>
              <p:cNvSpPr>
                <a:spLocks noChangeShapeType="1"/>
              </p:cNvSpPr>
              <p:nvPr/>
            </p:nvSpPr>
            <p:spPr bwMode="auto">
              <a:xfrm flipV="1">
                <a:off x="4116" y="7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2" name="Line 3862"/>
              <p:cNvSpPr>
                <a:spLocks noChangeShapeType="1"/>
              </p:cNvSpPr>
              <p:nvPr/>
            </p:nvSpPr>
            <p:spPr bwMode="auto">
              <a:xfrm flipV="1">
                <a:off x="4116"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3" name="Line 3863"/>
              <p:cNvSpPr>
                <a:spLocks noChangeShapeType="1"/>
              </p:cNvSpPr>
              <p:nvPr/>
            </p:nvSpPr>
            <p:spPr bwMode="auto">
              <a:xfrm flipV="1">
                <a:off x="4116" y="8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4" name="Line 3864"/>
              <p:cNvSpPr>
                <a:spLocks noChangeShapeType="1"/>
              </p:cNvSpPr>
              <p:nvPr/>
            </p:nvSpPr>
            <p:spPr bwMode="auto">
              <a:xfrm flipV="1">
                <a:off x="4120" y="7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5" name="Line 3865"/>
              <p:cNvSpPr>
                <a:spLocks noChangeShapeType="1"/>
              </p:cNvSpPr>
              <p:nvPr/>
            </p:nvSpPr>
            <p:spPr bwMode="auto">
              <a:xfrm flipV="1">
                <a:off x="4120" y="7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6" name="Line 3866"/>
              <p:cNvSpPr>
                <a:spLocks noChangeShapeType="1"/>
              </p:cNvSpPr>
              <p:nvPr/>
            </p:nvSpPr>
            <p:spPr bwMode="auto">
              <a:xfrm flipV="1">
                <a:off x="4120"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7" name="Line 3867"/>
              <p:cNvSpPr>
                <a:spLocks noChangeShapeType="1"/>
              </p:cNvSpPr>
              <p:nvPr/>
            </p:nvSpPr>
            <p:spPr bwMode="auto">
              <a:xfrm flipV="1">
                <a:off x="4123"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8" name="Line 3868"/>
              <p:cNvSpPr>
                <a:spLocks noChangeShapeType="1"/>
              </p:cNvSpPr>
              <p:nvPr/>
            </p:nvSpPr>
            <p:spPr bwMode="auto">
              <a:xfrm flipV="1">
                <a:off x="4123" y="7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89" name="Line 3869"/>
              <p:cNvSpPr>
                <a:spLocks noChangeShapeType="1"/>
              </p:cNvSpPr>
              <p:nvPr/>
            </p:nvSpPr>
            <p:spPr bwMode="auto">
              <a:xfrm flipV="1">
                <a:off x="4123" y="7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0" name="Line 3870"/>
              <p:cNvSpPr>
                <a:spLocks noChangeShapeType="1"/>
              </p:cNvSpPr>
              <p:nvPr/>
            </p:nvSpPr>
            <p:spPr bwMode="auto">
              <a:xfrm flipV="1">
                <a:off x="4123"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1" name="Line 3871"/>
              <p:cNvSpPr>
                <a:spLocks noChangeShapeType="1"/>
              </p:cNvSpPr>
              <p:nvPr/>
            </p:nvSpPr>
            <p:spPr bwMode="auto">
              <a:xfrm flipV="1">
                <a:off x="4126" y="7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2" name="Line 3872"/>
              <p:cNvSpPr>
                <a:spLocks noChangeShapeType="1"/>
              </p:cNvSpPr>
              <p:nvPr/>
            </p:nvSpPr>
            <p:spPr bwMode="auto">
              <a:xfrm flipV="1">
                <a:off x="4126" y="7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3" name="Line 3873"/>
              <p:cNvSpPr>
                <a:spLocks noChangeShapeType="1"/>
              </p:cNvSpPr>
              <p:nvPr/>
            </p:nvSpPr>
            <p:spPr bwMode="auto">
              <a:xfrm flipV="1">
                <a:off x="4126" y="7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4" name="Line 3874"/>
              <p:cNvSpPr>
                <a:spLocks noChangeShapeType="1"/>
              </p:cNvSpPr>
              <p:nvPr/>
            </p:nvSpPr>
            <p:spPr bwMode="auto">
              <a:xfrm flipV="1">
                <a:off x="4130" y="7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5" name="Line 3875"/>
              <p:cNvSpPr>
                <a:spLocks noChangeShapeType="1"/>
              </p:cNvSpPr>
              <p:nvPr/>
            </p:nvSpPr>
            <p:spPr bwMode="auto">
              <a:xfrm flipV="1">
                <a:off x="4130" y="7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6" name="Line 3876"/>
              <p:cNvSpPr>
                <a:spLocks noChangeShapeType="1"/>
              </p:cNvSpPr>
              <p:nvPr/>
            </p:nvSpPr>
            <p:spPr bwMode="auto">
              <a:xfrm flipV="1">
                <a:off x="4130" y="7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7" name="Line 3877"/>
              <p:cNvSpPr>
                <a:spLocks noChangeShapeType="1"/>
              </p:cNvSpPr>
              <p:nvPr/>
            </p:nvSpPr>
            <p:spPr bwMode="auto">
              <a:xfrm flipV="1">
                <a:off x="4130"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8" name="Line 3878"/>
              <p:cNvSpPr>
                <a:spLocks noChangeShapeType="1"/>
              </p:cNvSpPr>
              <p:nvPr/>
            </p:nvSpPr>
            <p:spPr bwMode="auto">
              <a:xfrm flipV="1">
                <a:off x="4133" y="8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399" name="Line 3879"/>
              <p:cNvSpPr>
                <a:spLocks noChangeShapeType="1"/>
              </p:cNvSpPr>
              <p:nvPr/>
            </p:nvSpPr>
            <p:spPr bwMode="auto">
              <a:xfrm flipV="1">
                <a:off x="4133" y="7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0" name="Line 3880"/>
              <p:cNvSpPr>
                <a:spLocks noChangeShapeType="1"/>
              </p:cNvSpPr>
              <p:nvPr/>
            </p:nvSpPr>
            <p:spPr bwMode="auto">
              <a:xfrm flipV="1">
                <a:off x="4133" y="8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1" name="Line 3881"/>
              <p:cNvSpPr>
                <a:spLocks noChangeShapeType="1"/>
              </p:cNvSpPr>
              <p:nvPr/>
            </p:nvSpPr>
            <p:spPr bwMode="auto">
              <a:xfrm flipV="1">
                <a:off x="4136" y="7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2" name="Line 3882"/>
              <p:cNvSpPr>
                <a:spLocks noChangeShapeType="1"/>
              </p:cNvSpPr>
              <p:nvPr/>
            </p:nvSpPr>
            <p:spPr bwMode="auto">
              <a:xfrm flipV="1">
                <a:off x="4136" y="8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3" name="Line 3883"/>
              <p:cNvSpPr>
                <a:spLocks noChangeShapeType="1"/>
              </p:cNvSpPr>
              <p:nvPr/>
            </p:nvSpPr>
            <p:spPr bwMode="auto">
              <a:xfrm flipV="1">
                <a:off x="4136" y="8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4" name="Line 3884"/>
              <p:cNvSpPr>
                <a:spLocks noChangeShapeType="1"/>
              </p:cNvSpPr>
              <p:nvPr/>
            </p:nvSpPr>
            <p:spPr bwMode="auto">
              <a:xfrm flipV="1">
                <a:off x="4136" y="7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5" name="Line 3885"/>
              <p:cNvSpPr>
                <a:spLocks noChangeShapeType="1"/>
              </p:cNvSpPr>
              <p:nvPr/>
            </p:nvSpPr>
            <p:spPr bwMode="auto">
              <a:xfrm flipV="1">
                <a:off x="4140"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6" name="Line 3886"/>
              <p:cNvSpPr>
                <a:spLocks noChangeShapeType="1"/>
              </p:cNvSpPr>
              <p:nvPr/>
            </p:nvSpPr>
            <p:spPr bwMode="auto">
              <a:xfrm flipV="1">
                <a:off x="4140" y="7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7" name="Line 3887"/>
              <p:cNvSpPr>
                <a:spLocks noChangeShapeType="1"/>
              </p:cNvSpPr>
              <p:nvPr/>
            </p:nvSpPr>
            <p:spPr bwMode="auto">
              <a:xfrm flipV="1">
                <a:off x="4140" y="7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8" name="Line 3888"/>
              <p:cNvSpPr>
                <a:spLocks noChangeShapeType="1"/>
              </p:cNvSpPr>
              <p:nvPr/>
            </p:nvSpPr>
            <p:spPr bwMode="auto">
              <a:xfrm flipV="1">
                <a:off x="4143"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09" name="Line 3889"/>
              <p:cNvSpPr>
                <a:spLocks noChangeShapeType="1"/>
              </p:cNvSpPr>
              <p:nvPr/>
            </p:nvSpPr>
            <p:spPr bwMode="auto">
              <a:xfrm flipV="1">
                <a:off x="4143" y="7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0" name="Line 3890"/>
              <p:cNvSpPr>
                <a:spLocks noChangeShapeType="1"/>
              </p:cNvSpPr>
              <p:nvPr/>
            </p:nvSpPr>
            <p:spPr bwMode="auto">
              <a:xfrm flipV="1">
                <a:off x="4143"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1" name="Line 3891"/>
              <p:cNvSpPr>
                <a:spLocks noChangeShapeType="1"/>
              </p:cNvSpPr>
              <p:nvPr/>
            </p:nvSpPr>
            <p:spPr bwMode="auto">
              <a:xfrm flipV="1">
                <a:off x="4103" y="7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2" name="Line 3892"/>
              <p:cNvSpPr>
                <a:spLocks noChangeShapeType="1"/>
              </p:cNvSpPr>
              <p:nvPr/>
            </p:nvSpPr>
            <p:spPr bwMode="auto">
              <a:xfrm flipV="1">
                <a:off x="4146" y="7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3" name="Line 3893"/>
              <p:cNvSpPr>
                <a:spLocks noChangeShapeType="1"/>
              </p:cNvSpPr>
              <p:nvPr/>
            </p:nvSpPr>
            <p:spPr bwMode="auto">
              <a:xfrm flipV="1">
                <a:off x="4146" y="7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4" name="Line 3894"/>
              <p:cNvSpPr>
                <a:spLocks noChangeShapeType="1"/>
              </p:cNvSpPr>
              <p:nvPr/>
            </p:nvSpPr>
            <p:spPr bwMode="auto">
              <a:xfrm flipV="1">
                <a:off x="4146" y="7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5" name="Line 3895"/>
              <p:cNvSpPr>
                <a:spLocks noChangeShapeType="1"/>
              </p:cNvSpPr>
              <p:nvPr/>
            </p:nvSpPr>
            <p:spPr bwMode="auto">
              <a:xfrm flipV="1">
                <a:off x="4150" y="7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6" name="Line 3896"/>
              <p:cNvSpPr>
                <a:spLocks noChangeShapeType="1"/>
              </p:cNvSpPr>
              <p:nvPr/>
            </p:nvSpPr>
            <p:spPr bwMode="auto">
              <a:xfrm flipV="1">
                <a:off x="4150" y="7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7" name="Line 3897"/>
              <p:cNvSpPr>
                <a:spLocks noChangeShapeType="1"/>
              </p:cNvSpPr>
              <p:nvPr/>
            </p:nvSpPr>
            <p:spPr bwMode="auto">
              <a:xfrm flipV="1">
                <a:off x="4150" y="7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8" name="Line 3898"/>
              <p:cNvSpPr>
                <a:spLocks noChangeShapeType="1"/>
              </p:cNvSpPr>
              <p:nvPr/>
            </p:nvSpPr>
            <p:spPr bwMode="auto">
              <a:xfrm flipV="1">
                <a:off x="4153" y="7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19" name="Line 3899"/>
              <p:cNvSpPr>
                <a:spLocks noChangeShapeType="1"/>
              </p:cNvSpPr>
              <p:nvPr/>
            </p:nvSpPr>
            <p:spPr bwMode="auto">
              <a:xfrm flipV="1">
                <a:off x="4153" y="7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0" name="Line 3900"/>
              <p:cNvSpPr>
                <a:spLocks noChangeShapeType="1"/>
              </p:cNvSpPr>
              <p:nvPr/>
            </p:nvSpPr>
            <p:spPr bwMode="auto">
              <a:xfrm flipV="1">
                <a:off x="4153"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1" name="Line 3901"/>
              <p:cNvSpPr>
                <a:spLocks noChangeShapeType="1"/>
              </p:cNvSpPr>
              <p:nvPr/>
            </p:nvSpPr>
            <p:spPr bwMode="auto">
              <a:xfrm flipV="1">
                <a:off x="4156" y="7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2" name="Line 3902"/>
              <p:cNvSpPr>
                <a:spLocks noChangeShapeType="1"/>
              </p:cNvSpPr>
              <p:nvPr/>
            </p:nvSpPr>
            <p:spPr bwMode="auto">
              <a:xfrm flipV="1">
                <a:off x="4156"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3" name="Line 3903"/>
              <p:cNvSpPr>
                <a:spLocks noChangeShapeType="1"/>
              </p:cNvSpPr>
              <p:nvPr/>
            </p:nvSpPr>
            <p:spPr bwMode="auto">
              <a:xfrm flipV="1">
                <a:off x="4156"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4" name="Line 3904"/>
              <p:cNvSpPr>
                <a:spLocks noChangeShapeType="1"/>
              </p:cNvSpPr>
              <p:nvPr/>
            </p:nvSpPr>
            <p:spPr bwMode="auto">
              <a:xfrm flipV="1">
                <a:off x="4163" y="7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5" name="Line 3905"/>
              <p:cNvSpPr>
                <a:spLocks noChangeShapeType="1"/>
              </p:cNvSpPr>
              <p:nvPr/>
            </p:nvSpPr>
            <p:spPr bwMode="auto">
              <a:xfrm flipV="1">
                <a:off x="4160"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6" name="Line 3906"/>
              <p:cNvSpPr>
                <a:spLocks noChangeShapeType="1"/>
              </p:cNvSpPr>
              <p:nvPr/>
            </p:nvSpPr>
            <p:spPr bwMode="auto">
              <a:xfrm flipV="1">
                <a:off x="4160"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7" name="Line 3907"/>
              <p:cNvSpPr>
                <a:spLocks noChangeShapeType="1"/>
              </p:cNvSpPr>
              <p:nvPr/>
            </p:nvSpPr>
            <p:spPr bwMode="auto">
              <a:xfrm flipV="1">
                <a:off x="4160" y="8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8" name="Line 3908"/>
              <p:cNvSpPr>
                <a:spLocks noChangeShapeType="1"/>
              </p:cNvSpPr>
              <p:nvPr/>
            </p:nvSpPr>
            <p:spPr bwMode="auto">
              <a:xfrm flipV="1">
                <a:off x="4163"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29" name="Line 3909"/>
              <p:cNvSpPr>
                <a:spLocks noChangeShapeType="1"/>
              </p:cNvSpPr>
              <p:nvPr/>
            </p:nvSpPr>
            <p:spPr bwMode="auto">
              <a:xfrm flipV="1">
                <a:off x="4163" y="7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0" name="Line 3910"/>
              <p:cNvSpPr>
                <a:spLocks noChangeShapeType="1"/>
              </p:cNvSpPr>
              <p:nvPr/>
            </p:nvSpPr>
            <p:spPr bwMode="auto">
              <a:xfrm flipV="1">
                <a:off x="4163" y="8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1" name="Line 3911"/>
              <p:cNvSpPr>
                <a:spLocks noChangeShapeType="1"/>
              </p:cNvSpPr>
              <p:nvPr/>
            </p:nvSpPr>
            <p:spPr bwMode="auto">
              <a:xfrm flipV="1">
                <a:off x="4163"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2" name="Line 3912"/>
              <p:cNvSpPr>
                <a:spLocks noChangeShapeType="1"/>
              </p:cNvSpPr>
              <p:nvPr/>
            </p:nvSpPr>
            <p:spPr bwMode="auto">
              <a:xfrm flipV="1">
                <a:off x="4166" y="8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3" name="Line 3913"/>
              <p:cNvSpPr>
                <a:spLocks noChangeShapeType="1"/>
              </p:cNvSpPr>
              <p:nvPr/>
            </p:nvSpPr>
            <p:spPr bwMode="auto">
              <a:xfrm flipV="1">
                <a:off x="4166" y="8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4" name="Line 3914"/>
              <p:cNvSpPr>
                <a:spLocks noChangeShapeType="1"/>
              </p:cNvSpPr>
              <p:nvPr/>
            </p:nvSpPr>
            <p:spPr bwMode="auto">
              <a:xfrm flipV="1">
                <a:off x="4166" y="7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5" name="Line 3915"/>
              <p:cNvSpPr>
                <a:spLocks noChangeShapeType="1"/>
              </p:cNvSpPr>
              <p:nvPr/>
            </p:nvSpPr>
            <p:spPr bwMode="auto">
              <a:xfrm flipV="1">
                <a:off x="41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6" name="Line 3916"/>
              <p:cNvSpPr>
                <a:spLocks noChangeShapeType="1"/>
              </p:cNvSpPr>
              <p:nvPr/>
            </p:nvSpPr>
            <p:spPr bwMode="auto">
              <a:xfrm flipV="1">
                <a:off x="41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7" name="Line 3917"/>
              <p:cNvSpPr>
                <a:spLocks noChangeShapeType="1"/>
              </p:cNvSpPr>
              <p:nvPr/>
            </p:nvSpPr>
            <p:spPr bwMode="auto">
              <a:xfrm flipV="1">
                <a:off x="417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8" name="Line 3918"/>
              <p:cNvSpPr>
                <a:spLocks noChangeShapeType="1"/>
              </p:cNvSpPr>
              <p:nvPr/>
            </p:nvSpPr>
            <p:spPr bwMode="auto">
              <a:xfrm flipV="1">
                <a:off x="417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39" name="Line 3919"/>
              <p:cNvSpPr>
                <a:spLocks noChangeShapeType="1"/>
              </p:cNvSpPr>
              <p:nvPr/>
            </p:nvSpPr>
            <p:spPr bwMode="auto">
              <a:xfrm flipV="1">
                <a:off x="417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0" name="Line 3920"/>
              <p:cNvSpPr>
                <a:spLocks noChangeShapeType="1"/>
              </p:cNvSpPr>
              <p:nvPr/>
            </p:nvSpPr>
            <p:spPr bwMode="auto">
              <a:xfrm flipV="1">
                <a:off x="417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1" name="Line 3921"/>
              <p:cNvSpPr>
                <a:spLocks noChangeShapeType="1"/>
              </p:cNvSpPr>
              <p:nvPr/>
            </p:nvSpPr>
            <p:spPr bwMode="auto">
              <a:xfrm flipV="1">
                <a:off x="41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2" name="Line 3922"/>
              <p:cNvSpPr>
                <a:spLocks noChangeShapeType="1"/>
              </p:cNvSpPr>
              <p:nvPr/>
            </p:nvSpPr>
            <p:spPr bwMode="auto">
              <a:xfrm flipV="1">
                <a:off x="417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3" name="Line 3923"/>
              <p:cNvSpPr>
                <a:spLocks noChangeShapeType="1"/>
              </p:cNvSpPr>
              <p:nvPr/>
            </p:nvSpPr>
            <p:spPr bwMode="auto">
              <a:xfrm flipV="1">
                <a:off x="417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4" name="Line 3924"/>
              <p:cNvSpPr>
                <a:spLocks noChangeShapeType="1"/>
              </p:cNvSpPr>
              <p:nvPr/>
            </p:nvSpPr>
            <p:spPr bwMode="auto">
              <a:xfrm flipV="1">
                <a:off x="417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5" name="Line 3925"/>
              <p:cNvSpPr>
                <a:spLocks noChangeShapeType="1"/>
              </p:cNvSpPr>
              <p:nvPr/>
            </p:nvSpPr>
            <p:spPr bwMode="auto">
              <a:xfrm flipV="1">
                <a:off x="4176"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6" name="Line 3926"/>
              <p:cNvSpPr>
                <a:spLocks noChangeShapeType="1"/>
              </p:cNvSpPr>
              <p:nvPr/>
            </p:nvSpPr>
            <p:spPr bwMode="auto">
              <a:xfrm flipV="1">
                <a:off x="418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7" name="Line 3927"/>
              <p:cNvSpPr>
                <a:spLocks noChangeShapeType="1"/>
              </p:cNvSpPr>
              <p:nvPr/>
            </p:nvSpPr>
            <p:spPr bwMode="auto">
              <a:xfrm flipV="1">
                <a:off x="4180"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8" name="Line 3928"/>
              <p:cNvSpPr>
                <a:spLocks noChangeShapeType="1"/>
              </p:cNvSpPr>
              <p:nvPr/>
            </p:nvSpPr>
            <p:spPr bwMode="auto">
              <a:xfrm flipV="1">
                <a:off x="418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49" name="Line 3929"/>
              <p:cNvSpPr>
                <a:spLocks noChangeShapeType="1"/>
              </p:cNvSpPr>
              <p:nvPr/>
            </p:nvSpPr>
            <p:spPr bwMode="auto">
              <a:xfrm flipV="1">
                <a:off x="418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0" name="Line 3930"/>
              <p:cNvSpPr>
                <a:spLocks noChangeShapeType="1"/>
              </p:cNvSpPr>
              <p:nvPr/>
            </p:nvSpPr>
            <p:spPr bwMode="auto">
              <a:xfrm flipV="1">
                <a:off x="418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1" name="Line 3931"/>
              <p:cNvSpPr>
                <a:spLocks noChangeShapeType="1"/>
              </p:cNvSpPr>
              <p:nvPr/>
            </p:nvSpPr>
            <p:spPr bwMode="auto">
              <a:xfrm flipV="1">
                <a:off x="418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2" name="Line 3932"/>
              <p:cNvSpPr>
                <a:spLocks noChangeShapeType="1"/>
              </p:cNvSpPr>
              <p:nvPr/>
            </p:nvSpPr>
            <p:spPr bwMode="auto">
              <a:xfrm flipV="1">
                <a:off x="418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3" name="Line 3933"/>
              <p:cNvSpPr>
                <a:spLocks noChangeShapeType="1"/>
              </p:cNvSpPr>
              <p:nvPr/>
            </p:nvSpPr>
            <p:spPr bwMode="auto">
              <a:xfrm flipV="1">
                <a:off x="4186"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4" name="Line 3934"/>
              <p:cNvSpPr>
                <a:spLocks noChangeShapeType="1"/>
              </p:cNvSpPr>
              <p:nvPr/>
            </p:nvSpPr>
            <p:spPr bwMode="auto">
              <a:xfrm flipV="1">
                <a:off x="4186"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5" name="Line 3935"/>
              <p:cNvSpPr>
                <a:spLocks noChangeShapeType="1"/>
              </p:cNvSpPr>
              <p:nvPr/>
            </p:nvSpPr>
            <p:spPr bwMode="auto">
              <a:xfrm flipV="1">
                <a:off x="4186"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6" name="Line 3936"/>
              <p:cNvSpPr>
                <a:spLocks noChangeShapeType="1"/>
              </p:cNvSpPr>
              <p:nvPr/>
            </p:nvSpPr>
            <p:spPr bwMode="auto">
              <a:xfrm flipV="1">
                <a:off x="419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7" name="Line 3937"/>
              <p:cNvSpPr>
                <a:spLocks noChangeShapeType="1"/>
              </p:cNvSpPr>
              <p:nvPr/>
            </p:nvSpPr>
            <p:spPr bwMode="auto">
              <a:xfrm flipV="1">
                <a:off x="419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8" name="Line 3938"/>
              <p:cNvSpPr>
                <a:spLocks noChangeShapeType="1"/>
              </p:cNvSpPr>
              <p:nvPr/>
            </p:nvSpPr>
            <p:spPr bwMode="auto">
              <a:xfrm flipV="1">
                <a:off x="419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59" name="Line 3939"/>
              <p:cNvSpPr>
                <a:spLocks noChangeShapeType="1"/>
              </p:cNvSpPr>
              <p:nvPr/>
            </p:nvSpPr>
            <p:spPr bwMode="auto">
              <a:xfrm flipV="1">
                <a:off x="4190"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0" name="Line 3940"/>
              <p:cNvSpPr>
                <a:spLocks noChangeShapeType="1"/>
              </p:cNvSpPr>
              <p:nvPr/>
            </p:nvSpPr>
            <p:spPr bwMode="auto">
              <a:xfrm flipV="1">
                <a:off x="4193"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1" name="Line 3941"/>
              <p:cNvSpPr>
                <a:spLocks noChangeShapeType="1"/>
              </p:cNvSpPr>
              <p:nvPr/>
            </p:nvSpPr>
            <p:spPr bwMode="auto">
              <a:xfrm flipV="1">
                <a:off x="419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2" name="Line 3942"/>
              <p:cNvSpPr>
                <a:spLocks noChangeShapeType="1"/>
              </p:cNvSpPr>
              <p:nvPr/>
            </p:nvSpPr>
            <p:spPr bwMode="auto">
              <a:xfrm flipV="1">
                <a:off x="419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3" name="Line 3943"/>
              <p:cNvSpPr>
                <a:spLocks noChangeShapeType="1"/>
              </p:cNvSpPr>
              <p:nvPr/>
            </p:nvSpPr>
            <p:spPr bwMode="auto">
              <a:xfrm flipV="1">
                <a:off x="4196"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4" name="Line 3944"/>
              <p:cNvSpPr>
                <a:spLocks noChangeShapeType="1"/>
              </p:cNvSpPr>
              <p:nvPr/>
            </p:nvSpPr>
            <p:spPr bwMode="auto">
              <a:xfrm flipV="1">
                <a:off x="4196"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5" name="Line 3945"/>
              <p:cNvSpPr>
                <a:spLocks noChangeShapeType="1"/>
              </p:cNvSpPr>
              <p:nvPr/>
            </p:nvSpPr>
            <p:spPr bwMode="auto">
              <a:xfrm flipV="1">
                <a:off x="4196"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6" name="Line 3946"/>
              <p:cNvSpPr>
                <a:spLocks noChangeShapeType="1"/>
              </p:cNvSpPr>
              <p:nvPr/>
            </p:nvSpPr>
            <p:spPr bwMode="auto">
              <a:xfrm flipV="1">
                <a:off x="4196"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7" name="Line 3947"/>
              <p:cNvSpPr>
                <a:spLocks noChangeShapeType="1"/>
              </p:cNvSpPr>
              <p:nvPr/>
            </p:nvSpPr>
            <p:spPr bwMode="auto">
              <a:xfrm flipV="1">
                <a:off x="42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8" name="Line 3948"/>
              <p:cNvSpPr>
                <a:spLocks noChangeShapeType="1"/>
              </p:cNvSpPr>
              <p:nvPr/>
            </p:nvSpPr>
            <p:spPr bwMode="auto">
              <a:xfrm flipV="1">
                <a:off x="420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69" name="Line 3949"/>
              <p:cNvSpPr>
                <a:spLocks noChangeShapeType="1"/>
              </p:cNvSpPr>
              <p:nvPr/>
            </p:nvSpPr>
            <p:spPr bwMode="auto">
              <a:xfrm flipV="1">
                <a:off x="420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0" name="Line 3950"/>
              <p:cNvSpPr>
                <a:spLocks noChangeShapeType="1"/>
              </p:cNvSpPr>
              <p:nvPr/>
            </p:nvSpPr>
            <p:spPr bwMode="auto">
              <a:xfrm flipV="1">
                <a:off x="420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1" name="Line 3951"/>
              <p:cNvSpPr>
                <a:spLocks noChangeShapeType="1"/>
              </p:cNvSpPr>
              <p:nvPr/>
            </p:nvSpPr>
            <p:spPr bwMode="auto">
              <a:xfrm flipV="1">
                <a:off x="4203"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2" name="Line 3952"/>
              <p:cNvSpPr>
                <a:spLocks noChangeShapeType="1"/>
              </p:cNvSpPr>
              <p:nvPr/>
            </p:nvSpPr>
            <p:spPr bwMode="auto">
              <a:xfrm flipV="1">
                <a:off x="420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3" name="Line 3953"/>
              <p:cNvSpPr>
                <a:spLocks noChangeShapeType="1"/>
              </p:cNvSpPr>
              <p:nvPr/>
            </p:nvSpPr>
            <p:spPr bwMode="auto">
              <a:xfrm flipV="1">
                <a:off x="420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4" name="Line 3954"/>
              <p:cNvSpPr>
                <a:spLocks noChangeShapeType="1"/>
              </p:cNvSpPr>
              <p:nvPr/>
            </p:nvSpPr>
            <p:spPr bwMode="auto">
              <a:xfrm flipV="1">
                <a:off x="420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5" name="Line 3955"/>
              <p:cNvSpPr>
                <a:spLocks noChangeShapeType="1"/>
              </p:cNvSpPr>
              <p:nvPr/>
            </p:nvSpPr>
            <p:spPr bwMode="auto">
              <a:xfrm flipV="1">
                <a:off x="4206"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6" name="Line 3956"/>
              <p:cNvSpPr>
                <a:spLocks noChangeShapeType="1"/>
              </p:cNvSpPr>
              <p:nvPr/>
            </p:nvSpPr>
            <p:spPr bwMode="auto">
              <a:xfrm flipV="1">
                <a:off x="4206"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7" name="Line 3957"/>
              <p:cNvSpPr>
                <a:spLocks noChangeShapeType="1"/>
              </p:cNvSpPr>
              <p:nvPr/>
            </p:nvSpPr>
            <p:spPr bwMode="auto">
              <a:xfrm flipV="1">
                <a:off x="4210"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8" name="Line 3958"/>
              <p:cNvSpPr>
                <a:spLocks noChangeShapeType="1"/>
              </p:cNvSpPr>
              <p:nvPr/>
            </p:nvSpPr>
            <p:spPr bwMode="auto">
              <a:xfrm flipV="1">
                <a:off x="4210"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79" name="Line 3959"/>
              <p:cNvSpPr>
                <a:spLocks noChangeShapeType="1"/>
              </p:cNvSpPr>
              <p:nvPr/>
            </p:nvSpPr>
            <p:spPr bwMode="auto">
              <a:xfrm flipV="1">
                <a:off x="4210"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0" name="Line 3960"/>
              <p:cNvSpPr>
                <a:spLocks noChangeShapeType="1"/>
              </p:cNvSpPr>
              <p:nvPr/>
            </p:nvSpPr>
            <p:spPr bwMode="auto">
              <a:xfrm flipV="1">
                <a:off x="421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1" name="Line 3961"/>
              <p:cNvSpPr>
                <a:spLocks noChangeShapeType="1"/>
              </p:cNvSpPr>
              <p:nvPr/>
            </p:nvSpPr>
            <p:spPr bwMode="auto">
              <a:xfrm flipV="1">
                <a:off x="421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2" name="Line 3962"/>
              <p:cNvSpPr>
                <a:spLocks noChangeShapeType="1"/>
              </p:cNvSpPr>
              <p:nvPr/>
            </p:nvSpPr>
            <p:spPr bwMode="auto">
              <a:xfrm flipV="1">
                <a:off x="421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3" name="Line 3963"/>
              <p:cNvSpPr>
                <a:spLocks noChangeShapeType="1"/>
              </p:cNvSpPr>
              <p:nvPr/>
            </p:nvSpPr>
            <p:spPr bwMode="auto">
              <a:xfrm flipV="1">
                <a:off x="421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4" name="Line 3964"/>
              <p:cNvSpPr>
                <a:spLocks noChangeShapeType="1"/>
              </p:cNvSpPr>
              <p:nvPr/>
            </p:nvSpPr>
            <p:spPr bwMode="auto">
              <a:xfrm flipV="1">
                <a:off x="4216"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5" name="Line 3965"/>
              <p:cNvSpPr>
                <a:spLocks noChangeShapeType="1"/>
              </p:cNvSpPr>
              <p:nvPr/>
            </p:nvSpPr>
            <p:spPr bwMode="auto">
              <a:xfrm flipV="1">
                <a:off x="4216"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6" name="Line 3966"/>
              <p:cNvSpPr>
                <a:spLocks noChangeShapeType="1"/>
              </p:cNvSpPr>
              <p:nvPr/>
            </p:nvSpPr>
            <p:spPr bwMode="auto">
              <a:xfrm flipV="1">
                <a:off x="4216"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7" name="Line 3967"/>
              <p:cNvSpPr>
                <a:spLocks noChangeShapeType="1"/>
              </p:cNvSpPr>
              <p:nvPr/>
            </p:nvSpPr>
            <p:spPr bwMode="auto">
              <a:xfrm flipV="1">
                <a:off x="4216"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8" name="Line 3968"/>
              <p:cNvSpPr>
                <a:spLocks noChangeShapeType="1"/>
              </p:cNvSpPr>
              <p:nvPr/>
            </p:nvSpPr>
            <p:spPr bwMode="auto">
              <a:xfrm flipV="1">
                <a:off x="42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89" name="Line 3969"/>
              <p:cNvSpPr>
                <a:spLocks noChangeShapeType="1"/>
              </p:cNvSpPr>
              <p:nvPr/>
            </p:nvSpPr>
            <p:spPr bwMode="auto">
              <a:xfrm flipV="1">
                <a:off x="422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0" name="Line 3970"/>
              <p:cNvSpPr>
                <a:spLocks noChangeShapeType="1"/>
              </p:cNvSpPr>
              <p:nvPr/>
            </p:nvSpPr>
            <p:spPr bwMode="auto">
              <a:xfrm flipV="1">
                <a:off x="422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1" name="Line 3971"/>
              <p:cNvSpPr>
                <a:spLocks noChangeShapeType="1"/>
              </p:cNvSpPr>
              <p:nvPr/>
            </p:nvSpPr>
            <p:spPr bwMode="auto">
              <a:xfrm flipV="1">
                <a:off x="422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2" name="Line 3972"/>
              <p:cNvSpPr>
                <a:spLocks noChangeShapeType="1"/>
              </p:cNvSpPr>
              <p:nvPr/>
            </p:nvSpPr>
            <p:spPr bwMode="auto">
              <a:xfrm flipV="1">
                <a:off x="422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3" name="Line 3973"/>
              <p:cNvSpPr>
                <a:spLocks noChangeShapeType="1"/>
              </p:cNvSpPr>
              <p:nvPr/>
            </p:nvSpPr>
            <p:spPr bwMode="auto">
              <a:xfrm flipV="1">
                <a:off x="422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4" name="Line 3974"/>
              <p:cNvSpPr>
                <a:spLocks noChangeShapeType="1"/>
              </p:cNvSpPr>
              <p:nvPr/>
            </p:nvSpPr>
            <p:spPr bwMode="auto">
              <a:xfrm flipV="1">
                <a:off x="422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5" name="Line 3975"/>
              <p:cNvSpPr>
                <a:spLocks noChangeShapeType="1"/>
              </p:cNvSpPr>
              <p:nvPr/>
            </p:nvSpPr>
            <p:spPr bwMode="auto">
              <a:xfrm flipV="1">
                <a:off x="42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6" name="Line 3976"/>
              <p:cNvSpPr>
                <a:spLocks noChangeShapeType="1"/>
              </p:cNvSpPr>
              <p:nvPr/>
            </p:nvSpPr>
            <p:spPr bwMode="auto">
              <a:xfrm flipV="1">
                <a:off x="422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7" name="Line 3977"/>
              <p:cNvSpPr>
                <a:spLocks noChangeShapeType="1"/>
              </p:cNvSpPr>
              <p:nvPr/>
            </p:nvSpPr>
            <p:spPr bwMode="auto">
              <a:xfrm flipV="1">
                <a:off x="423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8" name="Line 3978"/>
              <p:cNvSpPr>
                <a:spLocks noChangeShapeType="1"/>
              </p:cNvSpPr>
              <p:nvPr/>
            </p:nvSpPr>
            <p:spPr bwMode="auto">
              <a:xfrm flipV="1">
                <a:off x="423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499" name="Line 3979"/>
              <p:cNvSpPr>
                <a:spLocks noChangeShapeType="1"/>
              </p:cNvSpPr>
              <p:nvPr/>
            </p:nvSpPr>
            <p:spPr bwMode="auto">
              <a:xfrm flipV="1">
                <a:off x="423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0" name="Line 3980"/>
              <p:cNvSpPr>
                <a:spLocks noChangeShapeType="1"/>
              </p:cNvSpPr>
              <p:nvPr/>
            </p:nvSpPr>
            <p:spPr bwMode="auto">
              <a:xfrm flipV="1">
                <a:off x="423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1" name="Line 3981"/>
              <p:cNvSpPr>
                <a:spLocks noChangeShapeType="1"/>
              </p:cNvSpPr>
              <p:nvPr/>
            </p:nvSpPr>
            <p:spPr bwMode="auto">
              <a:xfrm flipV="1">
                <a:off x="42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2" name="Line 3982"/>
              <p:cNvSpPr>
                <a:spLocks noChangeShapeType="1"/>
              </p:cNvSpPr>
              <p:nvPr/>
            </p:nvSpPr>
            <p:spPr bwMode="auto">
              <a:xfrm flipV="1">
                <a:off x="423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3" name="Line 3983"/>
              <p:cNvSpPr>
                <a:spLocks noChangeShapeType="1"/>
              </p:cNvSpPr>
              <p:nvPr/>
            </p:nvSpPr>
            <p:spPr bwMode="auto">
              <a:xfrm flipV="1">
                <a:off x="423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4" name="Line 3984"/>
              <p:cNvSpPr>
                <a:spLocks noChangeShapeType="1"/>
              </p:cNvSpPr>
              <p:nvPr/>
            </p:nvSpPr>
            <p:spPr bwMode="auto">
              <a:xfrm flipV="1">
                <a:off x="4237"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5" name="Line 3985"/>
              <p:cNvSpPr>
                <a:spLocks noChangeShapeType="1"/>
              </p:cNvSpPr>
              <p:nvPr/>
            </p:nvSpPr>
            <p:spPr bwMode="auto">
              <a:xfrm flipV="1">
                <a:off x="423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6" name="Line 3986"/>
              <p:cNvSpPr>
                <a:spLocks noChangeShapeType="1"/>
              </p:cNvSpPr>
              <p:nvPr/>
            </p:nvSpPr>
            <p:spPr bwMode="auto">
              <a:xfrm flipV="1">
                <a:off x="42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7" name="Line 3987"/>
              <p:cNvSpPr>
                <a:spLocks noChangeShapeType="1"/>
              </p:cNvSpPr>
              <p:nvPr/>
            </p:nvSpPr>
            <p:spPr bwMode="auto">
              <a:xfrm flipV="1">
                <a:off x="423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8" name="Line 3988"/>
              <p:cNvSpPr>
                <a:spLocks noChangeShapeType="1"/>
              </p:cNvSpPr>
              <p:nvPr/>
            </p:nvSpPr>
            <p:spPr bwMode="auto">
              <a:xfrm flipV="1">
                <a:off x="424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09" name="Line 3989"/>
              <p:cNvSpPr>
                <a:spLocks noChangeShapeType="1"/>
              </p:cNvSpPr>
              <p:nvPr/>
            </p:nvSpPr>
            <p:spPr bwMode="auto">
              <a:xfrm flipV="1">
                <a:off x="424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0" name="Line 3990"/>
              <p:cNvSpPr>
                <a:spLocks noChangeShapeType="1"/>
              </p:cNvSpPr>
              <p:nvPr/>
            </p:nvSpPr>
            <p:spPr bwMode="auto">
              <a:xfrm flipV="1">
                <a:off x="424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1" name="Line 3991"/>
              <p:cNvSpPr>
                <a:spLocks noChangeShapeType="1"/>
              </p:cNvSpPr>
              <p:nvPr/>
            </p:nvSpPr>
            <p:spPr bwMode="auto">
              <a:xfrm flipV="1">
                <a:off x="424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2" name="Line 3992"/>
              <p:cNvSpPr>
                <a:spLocks noChangeShapeType="1"/>
              </p:cNvSpPr>
              <p:nvPr/>
            </p:nvSpPr>
            <p:spPr bwMode="auto">
              <a:xfrm flipV="1">
                <a:off x="4243"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3" name="Line 3993"/>
              <p:cNvSpPr>
                <a:spLocks noChangeShapeType="1"/>
              </p:cNvSpPr>
              <p:nvPr/>
            </p:nvSpPr>
            <p:spPr bwMode="auto">
              <a:xfrm flipV="1">
                <a:off x="424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4" name="Line 3994"/>
              <p:cNvSpPr>
                <a:spLocks noChangeShapeType="1"/>
              </p:cNvSpPr>
              <p:nvPr/>
            </p:nvSpPr>
            <p:spPr bwMode="auto">
              <a:xfrm flipV="1">
                <a:off x="4243"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5" name="Line 3995"/>
              <p:cNvSpPr>
                <a:spLocks noChangeShapeType="1"/>
              </p:cNvSpPr>
              <p:nvPr/>
            </p:nvSpPr>
            <p:spPr bwMode="auto">
              <a:xfrm flipV="1">
                <a:off x="42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6" name="Line 3996"/>
              <p:cNvSpPr>
                <a:spLocks noChangeShapeType="1"/>
              </p:cNvSpPr>
              <p:nvPr/>
            </p:nvSpPr>
            <p:spPr bwMode="auto">
              <a:xfrm flipV="1">
                <a:off x="42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7" name="Line 3997"/>
              <p:cNvSpPr>
                <a:spLocks noChangeShapeType="1"/>
              </p:cNvSpPr>
              <p:nvPr/>
            </p:nvSpPr>
            <p:spPr bwMode="auto">
              <a:xfrm flipV="1">
                <a:off x="424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8" name="Line 3998"/>
              <p:cNvSpPr>
                <a:spLocks noChangeShapeType="1"/>
              </p:cNvSpPr>
              <p:nvPr/>
            </p:nvSpPr>
            <p:spPr bwMode="auto">
              <a:xfrm flipV="1">
                <a:off x="425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19" name="Line 3999"/>
              <p:cNvSpPr>
                <a:spLocks noChangeShapeType="1"/>
              </p:cNvSpPr>
              <p:nvPr/>
            </p:nvSpPr>
            <p:spPr bwMode="auto">
              <a:xfrm flipV="1">
                <a:off x="42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0" name="Line 4000"/>
              <p:cNvSpPr>
                <a:spLocks noChangeShapeType="1"/>
              </p:cNvSpPr>
              <p:nvPr/>
            </p:nvSpPr>
            <p:spPr bwMode="auto">
              <a:xfrm flipV="1">
                <a:off x="425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1" name="Line 4001"/>
              <p:cNvSpPr>
                <a:spLocks noChangeShapeType="1"/>
              </p:cNvSpPr>
              <p:nvPr/>
            </p:nvSpPr>
            <p:spPr bwMode="auto">
              <a:xfrm flipV="1">
                <a:off x="42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2" name="Line 4002"/>
              <p:cNvSpPr>
                <a:spLocks noChangeShapeType="1"/>
              </p:cNvSpPr>
              <p:nvPr/>
            </p:nvSpPr>
            <p:spPr bwMode="auto">
              <a:xfrm flipV="1">
                <a:off x="425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3" name="Line 4003"/>
              <p:cNvSpPr>
                <a:spLocks noChangeShapeType="1"/>
              </p:cNvSpPr>
              <p:nvPr/>
            </p:nvSpPr>
            <p:spPr bwMode="auto">
              <a:xfrm flipV="1">
                <a:off x="4253"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4" name="Line 4004"/>
              <p:cNvSpPr>
                <a:spLocks noChangeShapeType="1"/>
              </p:cNvSpPr>
              <p:nvPr/>
            </p:nvSpPr>
            <p:spPr bwMode="auto">
              <a:xfrm flipV="1">
                <a:off x="425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5" name="Line 4005"/>
              <p:cNvSpPr>
                <a:spLocks noChangeShapeType="1"/>
              </p:cNvSpPr>
              <p:nvPr/>
            </p:nvSpPr>
            <p:spPr bwMode="auto">
              <a:xfrm flipV="1">
                <a:off x="425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6" name="Line 4006"/>
              <p:cNvSpPr>
                <a:spLocks noChangeShapeType="1"/>
              </p:cNvSpPr>
              <p:nvPr/>
            </p:nvSpPr>
            <p:spPr bwMode="auto">
              <a:xfrm flipV="1">
                <a:off x="42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7" name="Line 4007"/>
              <p:cNvSpPr>
                <a:spLocks noChangeShapeType="1"/>
              </p:cNvSpPr>
              <p:nvPr/>
            </p:nvSpPr>
            <p:spPr bwMode="auto">
              <a:xfrm flipV="1">
                <a:off x="425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8" name="Line 4008"/>
              <p:cNvSpPr>
                <a:spLocks noChangeShapeType="1"/>
              </p:cNvSpPr>
              <p:nvPr/>
            </p:nvSpPr>
            <p:spPr bwMode="auto">
              <a:xfrm flipV="1">
                <a:off x="425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29" name="Line 4009"/>
              <p:cNvSpPr>
                <a:spLocks noChangeShapeType="1"/>
              </p:cNvSpPr>
              <p:nvPr/>
            </p:nvSpPr>
            <p:spPr bwMode="auto">
              <a:xfrm flipV="1">
                <a:off x="426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0" name="Line 4010"/>
              <p:cNvSpPr>
                <a:spLocks noChangeShapeType="1"/>
              </p:cNvSpPr>
              <p:nvPr/>
            </p:nvSpPr>
            <p:spPr bwMode="auto">
              <a:xfrm flipV="1">
                <a:off x="426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1" name="Line 4011"/>
              <p:cNvSpPr>
                <a:spLocks noChangeShapeType="1"/>
              </p:cNvSpPr>
              <p:nvPr/>
            </p:nvSpPr>
            <p:spPr bwMode="auto">
              <a:xfrm flipV="1">
                <a:off x="426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2" name="Line 4012"/>
              <p:cNvSpPr>
                <a:spLocks noChangeShapeType="1"/>
              </p:cNvSpPr>
              <p:nvPr/>
            </p:nvSpPr>
            <p:spPr bwMode="auto">
              <a:xfrm flipV="1">
                <a:off x="426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3" name="Line 4013"/>
              <p:cNvSpPr>
                <a:spLocks noChangeShapeType="1"/>
              </p:cNvSpPr>
              <p:nvPr/>
            </p:nvSpPr>
            <p:spPr bwMode="auto">
              <a:xfrm flipV="1">
                <a:off x="426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4" name="Line 4014"/>
              <p:cNvSpPr>
                <a:spLocks noChangeShapeType="1"/>
              </p:cNvSpPr>
              <p:nvPr/>
            </p:nvSpPr>
            <p:spPr bwMode="auto">
              <a:xfrm flipV="1">
                <a:off x="426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5" name="Line 4015"/>
              <p:cNvSpPr>
                <a:spLocks noChangeShapeType="1"/>
              </p:cNvSpPr>
              <p:nvPr/>
            </p:nvSpPr>
            <p:spPr bwMode="auto">
              <a:xfrm flipV="1">
                <a:off x="426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6" name="Line 4016"/>
              <p:cNvSpPr>
                <a:spLocks noChangeShapeType="1"/>
              </p:cNvSpPr>
              <p:nvPr/>
            </p:nvSpPr>
            <p:spPr bwMode="auto">
              <a:xfrm flipV="1">
                <a:off x="426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7" name="Line 4017"/>
              <p:cNvSpPr>
                <a:spLocks noChangeShapeType="1"/>
              </p:cNvSpPr>
              <p:nvPr/>
            </p:nvSpPr>
            <p:spPr bwMode="auto">
              <a:xfrm flipV="1">
                <a:off x="426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8" name="Line 4018"/>
              <p:cNvSpPr>
                <a:spLocks noChangeShapeType="1"/>
              </p:cNvSpPr>
              <p:nvPr/>
            </p:nvSpPr>
            <p:spPr bwMode="auto">
              <a:xfrm flipV="1">
                <a:off x="426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39" name="Line 4019"/>
              <p:cNvSpPr>
                <a:spLocks noChangeShapeType="1"/>
              </p:cNvSpPr>
              <p:nvPr/>
            </p:nvSpPr>
            <p:spPr bwMode="auto">
              <a:xfrm flipV="1">
                <a:off x="427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0" name="Line 4020"/>
              <p:cNvSpPr>
                <a:spLocks noChangeShapeType="1"/>
              </p:cNvSpPr>
              <p:nvPr/>
            </p:nvSpPr>
            <p:spPr bwMode="auto">
              <a:xfrm flipV="1">
                <a:off x="42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1" name="Line 4021"/>
              <p:cNvSpPr>
                <a:spLocks noChangeShapeType="1"/>
              </p:cNvSpPr>
              <p:nvPr/>
            </p:nvSpPr>
            <p:spPr bwMode="auto">
              <a:xfrm flipV="1">
                <a:off x="427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2" name="Line 4022"/>
              <p:cNvSpPr>
                <a:spLocks noChangeShapeType="1"/>
              </p:cNvSpPr>
              <p:nvPr/>
            </p:nvSpPr>
            <p:spPr bwMode="auto">
              <a:xfrm flipV="1">
                <a:off x="42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3" name="Line 4023"/>
              <p:cNvSpPr>
                <a:spLocks noChangeShapeType="1"/>
              </p:cNvSpPr>
              <p:nvPr/>
            </p:nvSpPr>
            <p:spPr bwMode="auto">
              <a:xfrm flipV="1">
                <a:off x="4273"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4" name="Line 4024"/>
              <p:cNvSpPr>
                <a:spLocks noChangeShapeType="1"/>
              </p:cNvSpPr>
              <p:nvPr/>
            </p:nvSpPr>
            <p:spPr bwMode="auto">
              <a:xfrm flipV="1">
                <a:off x="4273"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5" name="Line 4025"/>
              <p:cNvSpPr>
                <a:spLocks noChangeShapeType="1"/>
              </p:cNvSpPr>
              <p:nvPr/>
            </p:nvSpPr>
            <p:spPr bwMode="auto">
              <a:xfrm flipV="1">
                <a:off x="42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546" name="Group 4026"/>
            <p:cNvGrpSpPr>
              <a:grpSpLocks/>
            </p:cNvGrpSpPr>
            <p:nvPr/>
          </p:nvGrpSpPr>
          <p:grpSpPr bwMode="auto">
            <a:xfrm>
              <a:off x="4379" y="1895"/>
              <a:ext cx="207" cy="121"/>
              <a:chOff x="4277" y="649"/>
              <a:chExt cx="194" cy="113"/>
            </a:xfrm>
          </p:grpSpPr>
          <p:sp>
            <p:nvSpPr>
              <p:cNvPr id="5999547" name="Line 4027"/>
              <p:cNvSpPr>
                <a:spLocks noChangeShapeType="1"/>
              </p:cNvSpPr>
              <p:nvPr/>
            </p:nvSpPr>
            <p:spPr bwMode="auto">
              <a:xfrm flipV="1">
                <a:off x="427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8" name="Line 4028"/>
              <p:cNvSpPr>
                <a:spLocks noChangeShapeType="1"/>
              </p:cNvSpPr>
              <p:nvPr/>
            </p:nvSpPr>
            <p:spPr bwMode="auto">
              <a:xfrm flipV="1">
                <a:off x="42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49" name="Line 4029"/>
              <p:cNvSpPr>
                <a:spLocks noChangeShapeType="1"/>
              </p:cNvSpPr>
              <p:nvPr/>
            </p:nvSpPr>
            <p:spPr bwMode="auto">
              <a:xfrm flipV="1">
                <a:off x="428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0" name="Line 4030"/>
              <p:cNvSpPr>
                <a:spLocks noChangeShapeType="1"/>
              </p:cNvSpPr>
              <p:nvPr/>
            </p:nvSpPr>
            <p:spPr bwMode="auto">
              <a:xfrm flipV="1">
                <a:off x="428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1" name="Line 4031"/>
              <p:cNvSpPr>
                <a:spLocks noChangeShapeType="1"/>
              </p:cNvSpPr>
              <p:nvPr/>
            </p:nvSpPr>
            <p:spPr bwMode="auto">
              <a:xfrm flipV="1">
                <a:off x="428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2" name="Line 4032"/>
              <p:cNvSpPr>
                <a:spLocks noChangeShapeType="1"/>
              </p:cNvSpPr>
              <p:nvPr/>
            </p:nvSpPr>
            <p:spPr bwMode="auto">
              <a:xfrm flipV="1">
                <a:off x="428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3" name="Line 4033"/>
              <p:cNvSpPr>
                <a:spLocks noChangeShapeType="1"/>
              </p:cNvSpPr>
              <p:nvPr/>
            </p:nvSpPr>
            <p:spPr bwMode="auto">
              <a:xfrm flipV="1">
                <a:off x="428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4" name="Line 4034"/>
              <p:cNvSpPr>
                <a:spLocks noChangeShapeType="1"/>
              </p:cNvSpPr>
              <p:nvPr/>
            </p:nvSpPr>
            <p:spPr bwMode="auto">
              <a:xfrm flipV="1">
                <a:off x="4283"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5" name="Line 4035"/>
              <p:cNvSpPr>
                <a:spLocks noChangeShapeType="1"/>
              </p:cNvSpPr>
              <p:nvPr/>
            </p:nvSpPr>
            <p:spPr bwMode="auto">
              <a:xfrm flipV="1">
                <a:off x="428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6" name="Line 4036"/>
              <p:cNvSpPr>
                <a:spLocks noChangeShapeType="1"/>
              </p:cNvSpPr>
              <p:nvPr/>
            </p:nvSpPr>
            <p:spPr bwMode="auto">
              <a:xfrm flipV="1">
                <a:off x="4287"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7" name="Line 4037"/>
              <p:cNvSpPr>
                <a:spLocks noChangeShapeType="1"/>
              </p:cNvSpPr>
              <p:nvPr/>
            </p:nvSpPr>
            <p:spPr bwMode="auto">
              <a:xfrm flipV="1">
                <a:off x="428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8" name="Line 4038"/>
              <p:cNvSpPr>
                <a:spLocks noChangeShapeType="1"/>
              </p:cNvSpPr>
              <p:nvPr/>
            </p:nvSpPr>
            <p:spPr bwMode="auto">
              <a:xfrm flipV="1">
                <a:off x="429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59" name="Line 4039"/>
              <p:cNvSpPr>
                <a:spLocks noChangeShapeType="1"/>
              </p:cNvSpPr>
              <p:nvPr/>
            </p:nvSpPr>
            <p:spPr bwMode="auto">
              <a:xfrm flipV="1">
                <a:off x="429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0" name="Line 4040"/>
              <p:cNvSpPr>
                <a:spLocks noChangeShapeType="1"/>
              </p:cNvSpPr>
              <p:nvPr/>
            </p:nvSpPr>
            <p:spPr bwMode="auto">
              <a:xfrm flipV="1">
                <a:off x="429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1" name="Line 4041"/>
              <p:cNvSpPr>
                <a:spLocks noChangeShapeType="1"/>
              </p:cNvSpPr>
              <p:nvPr/>
            </p:nvSpPr>
            <p:spPr bwMode="auto">
              <a:xfrm flipV="1">
                <a:off x="429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2" name="Line 4042"/>
              <p:cNvSpPr>
                <a:spLocks noChangeShapeType="1"/>
              </p:cNvSpPr>
              <p:nvPr/>
            </p:nvSpPr>
            <p:spPr bwMode="auto">
              <a:xfrm flipV="1">
                <a:off x="429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3" name="Line 4043"/>
              <p:cNvSpPr>
                <a:spLocks noChangeShapeType="1"/>
              </p:cNvSpPr>
              <p:nvPr/>
            </p:nvSpPr>
            <p:spPr bwMode="auto">
              <a:xfrm flipV="1">
                <a:off x="429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4" name="Line 4044"/>
              <p:cNvSpPr>
                <a:spLocks noChangeShapeType="1"/>
              </p:cNvSpPr>
              <p:nvPr/>
            </p:nvSpPr>
            <p:spPr bwMode="auto">
              <a:xfrm flipV="1">
                <a:off x="4293"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5" name="Line 4045"/>
              <p:cNvSpPr>
                <a:spLocks noChangeShapeType="1"/>
              </p:cNvSpPr>
              <p:nvPr/>
            </p:nvSpPr>
            <p:spPr bwMode="auto">
              <a:xfrm flipV="1">
                <a:off x="429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6" name="Line 4046"/>
              <p:cNvSpPr>
                <a:spLocks noChangeShapeType="1"/>
              </p:cNvSpPr>
              <p:nvPr/>
            </p:nvSpPr>
            <p:spPr bwMode="auto">
              <a:xfrm flipV="1">
                <a:off x="429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7" name="Line 4047"/>
              <p:cNvSpPr>
                <a:spLocks noChangeShapeType="1"/>
              </p:cNvSpPr>
              <p:nvPr/>
            </p:nvSpPr>
            <p:spPr bwMode="auto">
              <a:xfrm flipV="1">
                <a:off x="429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8" name="Line 4048"/>
              <p:cNvSpPr>
                <a:spLocks noChangeShapeType="1"/>
              </p:cNvSpPr>
              <p:nvPr/>
            </p:nvSpPr>
            <p:spPr bwMode="auto">
              <a:xfrm flipV="1">
                <a:off x="4297"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69" name="Line 4049"/>
              <p:cNvSpPr>
                <a:spLocks noChangeShapeType="1"/>
              </p:cNvSpPr>
              <p:nvPr/>
            </p:nvSpPr>
            <p:spPr bwMode="auto">
              <a:xfrm flipV="1">
                <a:off x="430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0" name="Line 4050"/>
              <p:cNvSpPr>
                <a:spLocks noChangeShapeType="1"/>
              </p:cNvSpPr>
              <p:nvPr/>
            </p:nvSpPr>
            <p:spPr bwMode="auto">
              <a:xfrm flipV="1">
                <a:off x="4300"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1" name="Line 4051"/>
              <p:cNvSpPr>
                <a:spLocks noChangeShapeType="1"/>
              </p:cNvSpPr>
              <p:nvPr/>
            </p:nvSpPr>
            <p:spPr bwMode="auto">
              <a:xfrm flipV="1">
                <a:off x="430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2" name="Line 4052"/>
              <p:cNvSpPr>
                <a:spLocks noChangeShapeType="1"/>
              </p:cNvSpPr>
              <p:nvPr/>
            </p:nvSpPr>
            <p:spPr bwMode="auto">
              <a:xfrm flipV="1">
                <a:off x="430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3" name="Line 4053"/>
              <p:cNvSpPr>
                <a:spLocks noChangeShapeType="1"/>
              </p:cNvSpPr>
              <p:nvPr/>
            </p:nvSpPr>
            <p:spPr bwMode="auto">
              <a:xfrm flipV="1">
                <a:off x="430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4" name="Line 4054"/>
              <p:cNvSpPr>
                <a:spLocks noChangeShapeType="1"/>
              </p:cNvSpPr>
              <p:nvPr/>
            </p:nvSpPr>
            <p:spPr bwMode="auto">
              <a:xfrm flipV="1">
                <a:off x="430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5" name="Line 4055"/>
              <p:cNvSpPr>
                <a:spLocks noChangeShapeType="1"/>
              </p:cNvSpPr>
              <p:nvPr/>
            </p:nvSpPr>
            <p:spPr bwMode="auto">
              <a:xfrm flipV="1">
                <a:off x="4303"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6" name="Line 4056"/>
              <p:cNvSpPr>
                <a:spLocks noChangeShapeType="1"/>
              </p:cNvSpPr>
              <p:nvPr/>
            </p:nvSpPr>
            <p:spPr bwMode="auto">
              <a:xfrm flipV="1">
                <a:off x="43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7" name="Line 4057"/>
              <p:cNvSpPr>
                <a:spLocks noChangeShapeType="1"/>
              </p:cNvSpPr>
              <p:nvPr/>
            </p:nvSpPr>
            <p:spPr bwMode="auto">
              <a:xfrm flipV="1">
                <a:off x="430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8" name="Line 4058"/>
              <p:cNvSpPr>
                <a:spLocks noChangeShapeType="1"/>
              </p:cNvSpPr>
              <p:nvPr/>
            </p:nvSpPr>
            <p:spPr bwMode="auto">
              <a:xfrm flipV="1">
                <a:off x="430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79" name="Line 4059"/>
              <p:cNvSpPr>
                <a:spLocks noChangeShapeType="1"/>
              </p:cNvSpPr>
              <p:nvPr/>
            </p:nvSpPr>
            <p:spPr bwMode="auto">
              <a:xfrm flipV="1">
                <a:off x="431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0" name="Line 4060"/>
              <p:cNvSpPr>
                <a:spLocks noChangeShapeType="1"/>
              </p:cNvSpPr>
              <p:nvPr/>
            </p:nvSpPr>
            <p:spPr bwMode="auto">
              <a:xfrm flipV="1">
                <a:off x="431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1" name="Line 4061"/>
              <p:cNvSpPr>
                <a:spLocks noChangeShapeType="1"/>
              </p:cNvSpPr>
              <p:nvPr/>
            </p:nvSpPr>
            <p:spPr bwMode="auto">
              <a:xfrm flipV="1">
                <a:off x="431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2" name="Line 4062"/>
              <p:cNvSpPr>
                <a:spLocks noChangeShapeType="1"/>
              </p:cNvSpPr>
              <p:nvPr/>
            </p:nvSpPr>
            <p:spPr bwMode="auto">
              <a:xfrm flipV="1">
                <a:off x="431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3" name="Line 4063"/>
              <p:cNvSpPr>
                <a:spLocks noChangeShapeType="1"/>
              </p:cNvSpPr>
              <p:nvPr/>
            </p:nvSpPr>
            <p:spPr bwMode="auto">
              <a:xfrm flipV="1">
                <a:off x="4313"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4" name="Line 4064"/>
              <p:cNvSpPr>
                <a:spLocks noChangeShapeType="1"/>
              </p:cNvSpPr>
              <p:nvPr/>
            </p:nvSpPr>
            <p:spPr bwMode="auto">
              <a:xfrm flipV="1">
                <a:off x="4313"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5" name="Line 4065"/>
              <p:cNvSpPr>
                <a:spLocks noChangeShapeType="1"/>
              </p:cNvSpPr>
              <p:nvPr/>
            </p:nvSpPr>
            <p:spPr bwMode="auto">
              <a:xfrm flipV="1">
                <a:off x="43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6" name="Line 4066"/>
              <p:cNvSpPr>
                <a:spLocks noChangeShapeType="1"/>
              </p:cNvSpPr>
              <p:nvPr/>
            </p:nvSpPr>
            <p:spPr bwMode="auto">
              <a:xfrm flipV="1">
                <a:off x="431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7" name="Line 4067"/>
              <p:cNvSpPr>
                <a:spLocks noChangeShapeType="1"/>
              </p:cNvSpPr>
              <p:nvPr/>
            </p:nvSpPr>
            <p:spPr bwMode="auto">
              <a:xfrm flipV="1">
                <a:off x="431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8" name="Line 4068"/>
              <p:cNvSpPr>
                <a:spLocks noChangeShapeType="1"/>
              </p:cNvSpPr>
              <p:nvPr/>
            </p:nvSpPr>
            <p:spPr bwMode="auto">
              <a:xfrm flipV="1">
                <a:off x="431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89" name="Line 4069"/>
              <p:cNvSpPr>
                <a:spLocks noChangeShapeType="1"/>
              </p:cNvSpPr>
              <p:nvPr/>
            </p:nvSpPr>
            <p:spPr bwMode="auto">
              <a:xfrm flipV="1">
                <a:off x="431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0" name="Line 4070"/>
              <p:cNvSpPr>
                <a:spLocks noChangeShapeType="1"/>
              </p:cNvSpPr>
              <p:nvPr/>
            </p:nvSpPr>
            <p:spPr bwMode="auto">
              <a:xfrm flipV="1">
                <a:off x="432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1" name="Line 4071"/>
              <p:cNvSpPr>
                <a:spLocks noChangeShapeType="1"/>
              </p:cNvSpPr>
              <p:nvPr/>
            </p:nvSpPr>
            <p:spPr bwMode="auto">
              <a:xfrm flipV="1">
                <a:off x="432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2" name="Line 4072"/>
              <p:cNvSpPr>
                <a:spLocks noChangeShapeType="1"/>
              </p:cNvSpPr>
              <p:nvPr/>
            </p:nvSpPr>
            <p:spPr bwMode="auto">
              <a:xfrm flipV="1">
                <a:off x="4320"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3" name="Line 4073"/>
              <p:cNvSpPr>
                <a:spLocks noChangeShapeType="1"/>
              </p:cNvSpPr>
              <p:nvPr/>
            </p:nvSpPr>
            <p:spPr bwMode="auto">
              <a:xfrm flipV="1">
                <a:off x="4323"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4" name="Line 4074"/>
              <p:cNvSpPr>
                <a:spLocks noChangeShapeType="1"/>
              </p:cNvSpPr>
              <p:nvPr/>
            </p:nvSpPr>
            <p:spPr bwMode="auto">
              <a:xfrm flipV="1">
                <a:off x="432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5" name="Line 4075"/>
              <p:cNvSpPr>
                <a:spLocks noChangeShapeType="1"/>
              </p:cNvSpPr>
              <p:nvPr/>
            </p:nvSpPr>
            <p:spPr bwMode="auto">
              <a:xfrm flipV="1">
                <a:off x="432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6" name="Line 4076"/>
              <p:cNvSpPr>
                <a:spLocks noChangeShapeType="1"/>
              </p:cNvSpPr>
              <p:nvPr/>
            </p:nvSpPr>
            <p:spPr bwMode="auto">
              <a:xfrm flipV="1">
                <a:off x="432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7" name="Line 4077"/>
              <p:cNvSpPr>
                <a:spLocks noChangeShapeType="1"/>
              </p:cNvSpPr>
              <p:nvPr/>
            </p:nvSpPr>
            <p:spPr bwMode="auto">
              <a:xfrm flipV="1">
                <a:off x="432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8" name="Line 4078"/>
              <p:cNvSpPr>
                <a:spLocks noChangeShapeType="1"/>
              </p:cNvSpPr>
              <p:nvPr/>
            </p:nvSpPr>
            <p:spPr bwMode="auto">
              <a:xfrm flipV="1">
                <a:off x="43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599" name="Line 4079"/>
              <p:cNvSpPr>
                <a:spLocks noChangeShapeType="1"/>
              </p:cNvSpPr>
              <p:nvPr/>
            </p:nvSpPr>
            <p:spPr bwMode="auto">
              <a:xfrm flipV="1">
                <a:off x="432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0" name="Line 4080"/>
              <p:cNvSpPr>
                <a:spLocks noChangeShapeType="1"/>
              </p:cNvSpPr>
              <p:nvPr/>
            </p:nvSpPr>
            <p:spPr bwMode="auto">
              <a:xfrm flipV="1">
                <a:off x="43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1" name="Line 4081"/>
              <p:cNvSpPr>
                <a:spLocks noChangeShapeType="1"/>
              </p:cNvSpPr>
              <p:nvPr/>
            </p:nvSpPr>
            <p:spPr bwMode="auto">
              <a:xfrm flipV="1">
                <a:off x="433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2" name="Line 4082"/>
              <p:cNvSpPr>
                <a:spLocks noChangeShapeType="1"/>
              </p:cNvSpPr>
              <p:nvPr/>
            </p:nvSpPr>
            <p:spPr bwMode="auto">
              <a:xfrm flipV="1">
                <a:off x="433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3" name="Line 4083"/>
              <p:cNvSpPr>
                <a:spLocks noChangeShapeType="1"/>
              </p:cNvSpPr>
              <p:nvPr/>
            </p:nvSpPr>
            <p:spPr bwMode="auto">
              <a:xfrm flipV="1">
                <a:off x="433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4" name="Line 4084"/>
              <p:cNvSpPr>
                <a:spLocks noChangeShapeType="1"/>
              </p:cNvSpPr>
              <p:nvPr/>
            </p:nvSpPr>
            <p:spPr bwMode="auto">
              <a:xfrm flipV="1">
                <a:off x="433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5" name="Line 4085"/>
              <p:cNvSpPr>
                <a:spLocks noChangeShapeType="1"/>
              </p:cNvSpPr>
              <p:nvPr/>
            </p:nvSpPr>
            <p:spPr bwMode="auto">
              <a:xfrm flipV="1">
                <a:off x="433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6" name="Line 4086"/>
              <p:cNvSpPr>
                <a:spLocks noChangeShapeType="1"/>
              </p:cNvSpPr>
              <p:nvPr/>
            </p:nvSpPr>
            <p:spPr bwMode="auto">
              <a:xfrm flipV="1">
                <a:off x="4333"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7" name="Line 4087"/>
              <p:cNvSpPr>
                <a:spLocks noChangeShapeType="1"/>
              </p:cNvSpPr>
              <p:nvPr/>
            </p:nvSpPr>
            <p:spPr bwMode="auto">
              <a:xfrm flipV="1">
                <a:off x="433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8" name="Line 4088"/>
              <p:cNvSpPr>
                <a:spLocks noChangeShapeType="1"/>
              </p:cNvSpPr>
              <p:nvPr/>
            </p:nvSpPr>
            <p:spPr bwMode="auto">
              <a:xfrm flipV="1">
                <a:off x="433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09" name="Line 4089"/>
              <p:cNvSpPr>
                <a:spLocks noChangeShapeType="1"/>
              </p:cNvSpPr>
              <p:nvPr/>
            </p:nvSpPr>
            <p:spPr bwMode="auto">
              <a:xfrm flipV="1">
                <a:off x="433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0" name="Line 4090"/>
              <p:cNvSpPr>
                <a:spLocks noChangeShapeType="1"/>
              </p:cNvSpPr>
              <p:nvPr/>
            </p:nvSpPr>
            <p:spPr bwMode="auto">
              <a:xfrm flipV="1">
                <a:off x="434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1" name="Line 4091"/>
              <p:cNvSpPr>
                <a:spLocks noChangeShapeType="1"/>
              </p:cNvSpPr>
              <p:nvPr/>
            </p:nvSpPr>
            <p:spPr bwMode="auto">
              <a:xfrm flipV="1">
                <a:off x="434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2" name="Line 4092"/>
              <p:cNvSpPr>
                <a:spLocks noChangeShapeType="1"/>
              </p:cNvSpPr>
              <p:nvPr/>
            </p:nvSpPr>
            <p:spPr bwMode="auto">
              <a:xfrm flipV="1">
                <a:off x="434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3" name="Line 4093"/>
              <p:cNvSpPr>
                <a:spLocks noChangeShapeType="1"/>
              </p:cNvSpPr>
              <p:nvPr/>
            </p:nvSpPr>
            <p:spPr bwMode="auto">
              <a:xfrm flipV="1">
                <a:off x="43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4" name="Line 4094"/>
              <p:cNvSpPr>
                <a:spLocks noChangeShapeType="1"/>
              </p:cNvSpPr>
              <p:nvPr/>
            </p:nvSpPr>
            <p:spPr bwMode="auto">
              <a:xfrm flipV="1">
                <a:off x="434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5" name="Line 4095"/>
              <p:cNvSpPr>
                <a:spLocks noChangeShapeType="1"/>
              </p:cNvSpPr>
              <p:nvPr/>
            </p:nvSpPr>
            <p:spPr bwMode="auto">
              <a:xfrm flipV="1">
                <a:off x="434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6" name="Line 4096"/>
              <p:cNvSpPr>
                <a:spLocks noChangeShapeType="1"/>
              </p:cNvSpPr>
              <p:nvPr/>
            </p:nvSpPr>
            <p:spPr bwMode="auto">
              <a:xfrm flipV="1">
                <a:off x="434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7" name="Line 4097"/>
              <p:cNvSpPr>
                <a:spLocks noChangeShapeType="1"/>
              </p:cNvSpPr>
              <p:nvPr/>
            </p:nvSpPr>
            <p:spPr bwMode="auto">
              <a:xfrm flipV="1">
                <a:off x="43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8" name="Line 4098"/>
              <p:cNvSpPr>
                <a:spLocks noChangeShapeType="1"/>
              </p:cNvSpPr>
              <p:nvPr/>
            </p:nvSpPr>
            <p:spPr bwMode="auto">
              <a:xfrm flipV="1">
                <a:off x="43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19" name="Line 4099"/>
              <p:cNvSpPr>
                <a:spLocks noChangeShapeType="1"/>
              </p:cNvSpPr>
              <p:nvPr/>
            </p:nvSpPr>
            <p:spPr bwMode="auto">
              <a:xfrm flipV="1">
                <a:off x="43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0" name="Line 4100"/>
              <p:cNvSpPr>
                <a:spLocks noChangeShapeType="1"/>
              </p:cNvSpPr>
              <p:nvPr/>
            </p:nvSpPr>
            <p:spPr bwMode="auto">
              <a:xfrm flipV="1">
                <a:off x="434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1" name="Line 4101"/>
              <p:cNvSpPr>
                <a:spLocks noChangeShapeType="1"/>
              </p:cNvSpPr>
              <p:nvPr/>
            </p:nvSpPr>
            <p:spPr bwMode="auto">
              <a:xfrm flipV="1">
                <a:off x="43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2" name="Line 4102"/>
              <p:cNvSpPr>
                <a:spLocks noChangeShapeType="1"/>
              </p:cNvSpPr>
              <p:nvPr/>
            </p:nvSpPr>
            <p:spPr bwMode="auto">
              <a:xfrm flipV="1">
                <a:off x="435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3" name="Line 4103"/>
              <p:cNvSpPr>
                <a:spLocks noChangeShapeType="1"/>
              </p:cNvSpPr>
              <p:nvPr/>
            </p:nvSpPr>
            <p:spPr bwMode="auto">
              <a:xfrm flipV="1">
                <a:off x="4350"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4" name="Line 4104"/>
              <p:cNvSpPr>
                <a:spLocks noChangeShapeType="1"/>
              </p:cNvSpPr>
              <p:nvPr/>
            </p:nvSpPr>
            <p:spPr bwMode="auto">
              <a:xfrm flipV="1">
                <a:off x="435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5" name="Line 4105"/>
              <p:cNvSpPr>
                <a:spLocks noChangeShapeType="1"/>
              </p:cNvSpPr>
              <p:nvPr/>
            </p:nvSpPr>
            <p:spPr bwMode="auto">
              <a:xfrm flipV="1">
                <a:off x="435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6" name="Line 4106"/>
              <p:cNvSpPr>
                <a:spLocks noChangeShapeType="1"/>
              </p:cNvSpPr>
              <p:nvPr/>
            </p:nvSpPr>
            <p:spPr bwMode="auto">
              <a:xfrm flipV="1">
                <a:off x="435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7" name="Line 4107"/>
              <p:cNvSpPr>
                <a:spLocks noChangeShapeType="1"/>
              </p:cNvSpPr>
              <p:nvPr/>
            </p:nvSpPr>
            <p:spPr bwMode="auto">
              <a:xfrm flipV="1">
                <a:off x="435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8" name="Line 4108"/>
              <p:cNvSpPr>
                <a:spLocks noChangeShapeType="1"/>
              </p:cNvSpPr>
              <p:nvPr/>
            </p:nvSpPr>
            <p:spPr bwMode="auto">
              <a:xfrm flipV="1">
                <a:off x="435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29" name="Line 4109"/>
              <p:cNvSpPr>
                <a:spLocks noChangeShapeType="1"/>
              </p:cNvSpPr>
              <p:nvPr/>
            </p:nvSpPr>
            <p:spPr bwMode="auto">
              <a:xfrm flipV="1">
                <a:off x="435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0" name="Line 4110"/>
              <p:cNvSpPr>
                <a:spLocks noChangeShapeType="1"/>
              </p:cNvSpPr>
              <p:nvPr/>
            </p:nvSpPr>
            <p:spPr bwMode="auto">
              <a:xfrm flipV="1">
                <a:off x="435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1" name="Line 4111"/>
              <p:cNvSpPr>
                <a:spLocks noChangeShapeType="1"/>
              </p:cNvSpPr>
              <p:nvPr/>
            </p:nvSpPr>
            <p:spPr bwMode="auto">
              <a:xfrm flipV="1">
                <a:off x="435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2" name="Line 4112"/>
              <p:cNvSpPr>
                <a:spLocks noChangeShapeType="1"/>
              </p:cNvSpPr>
              <p:nvPr/>
            </p:nvSpPr>
            <p:spPr bwMode="auto">
              <a:xfrm flipV="1">
                <a:off x="436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3" name="Line 4113"/>
              <p:cNvSpPr>
                <a:spLocks noChangeShapeType="1"/>
              </p:cNvSpPr>
              <p:nvPr/>
            </p:nvSpPr>
            <p:spPr bwMode="auto">
              <a:xfrm flipV="1">
                <a:off x="436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4" name="Line 4114"/>
              <p:cNvSpPr>
                <a:spLocks noChangeShapeType="1"/>
              </p:cNvSpPr>
              <p:nvPr/>
            </p:nvSpPr>
            <p:spPr bwMode="auto">
              <a:xfrm flipV="1">
                <a:off x="43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5" name="Line 4115"/>
              <p:cNvSpPr>
                <a:spLocks noChangeShapeType="1"/>
              </p:cNvSpPr>
              <p:nvPr/>
            </p:nvSpPr>
            <p:spPr bwMode="auto">
              <a:xfrm flipV="1">
                <a:off x="4363"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6" name="Line 4116"/>
              <p:cNvSpPr>
                <a:spLocks noChangeShapeType="1"/>
              </p:cNvSpPr>
              <p:nvPr/>
            </p:nvSpPr>
            <p:spPr bwMode="auto">
              <a:xfrm flipV="1">
                <a:off x="436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7" name="Line 4117"/>
              <p:cNvSpPr>
                <a:spLocks noChangeShapeType="1"/>
              </p:cNvSpPr>
              <p:nvPr/>
            </p:nvSpPr>
            <p:spPr bwMode="auto">
              <a:xfrm flipV="1">
                <a:off x="436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8" name="Line 4118"/>
              <p:cNvSpPr>
                <a:spLocks noChangeShapeType="1"/>
              </p:cNvSpPr>
              <p:nvPr/>
            </p:nvSpPr>
            <p:spPr bwMode="auto">
              <a:xfrm flipV="1">
                <a:off x="4367"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39" name="Line 4119"/>
              <p:cNvSpPr>
                <a:spLocks noChangeShapeType="1"/>
              </p:cNvSpPr>
              <p:nvPr/>
            </p:nvSpPr>
            <p:spPr bwMode="auto">
              <a:xfrm flipV="1">
                <a:off x="436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0" name="Line 4120"/>
              <p:cNvSpPr>
                <a:spLocks noChangeShapeType="1"/>
              </p:cNvSpPr>
              <p:nvPr/>
            </p:nvSpPr>
            <p:spPr bwMode="auto">
              <a:xfrm flipV="1">
                <a:off x="43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1" name="Line 4121"/>
              <p:cNvSpPr>
                <a:spLocks noChangeShapeType="1"/>
              </p:cNvSpPr>
              <p:nvPr/>
            </p:nvSpPr>
            <p:spPr bwMode="auto">
              <a:xfrm flipV="1">
                <a:off x="436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2" name="Line 4122"/>
              <p:cNvSpPr>
                <a:spLocks noChangeShapeType="1"/>
              </p:cNvSpPr>
              <p:nvPr/>
            </p:nvSpPr>
            <p:spPr bwMode="auto">
              <a:xfrm flipV="1">
                <a:off x="43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3" name="Line 4123"/>
              <p:cNvSpPr>
                <a:spLocks noChangeShapeType="1"/>
              </p:cNvSpPr>
              <p:nvPr/>
            </p:nvSpPr>
            <p:spPr bwMode="auto">
              <a:xfrm flipV="1">
                <a:off x="437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4" name="Line 4124"/>
              <p:cNvSpPr>
                <a:spLocks noChangeShapeType="1"/>
              </p:cNvSpPr>
              <p:nvPr/>
            </p:nvSpPr>
            <p:spPr bwMode="auto">
              <a:xfrm flipV="1">
                <a:off x="4373"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5" name="Line 4125"/>
              <p:cNvSpPr>
                <a:spLocks noChangeShapeType="1"/>
              </p:cNvSpPr>
              <p:nvPr/>
            </p:nvSpPr>
            <p:spPr bwMode="auto">
              <a:xfrm flipV="1">
                <a:off x="4373"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6" name="Line 4126"/>
              <p:cNvSpPr>
                <a:spLocks noChangeShapeType="1"/>
              </p:cNvSpPr>
              <p:nvPr/>
            </p:nvSpPr>
            <p:spPr bwMode="auto">
              <a:xfrm flipV="1">
                <a:off x="437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7" name="Line 4127"/>
              <p:cNvSpPr>
                <a:spLocks noChangeShapeType="1"/>
              </p:cNvSpPr>
              <p:nvPr/>
            </p:nvSpPr>
            <p:spPr bwMode="auto">
              <a:xfrm flipV="1">
                <a:off x="437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8" name="Line 4128"/>
              <p:cNvSpPr>
                <a:spLocks noChangeShapeType="1"/>
              </p:cNvSpPr>
              <p:nvPr/>
            </p:nvSpPr>
            <p:spPr bwMode="auto">
              <a:xfrm flipV="1">
                <a:off x="437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49" name="Line 4129"/>
              <p:cNvSpPr>
                <a:spLocks noChangeShapeType="1"/>
              </p:cNvSpPr>
              <p:nvPr/>
            </p:nvSpPr>
            <p:spPr bwMode="auto">
              <a:xfrm flipV="1">
                <a:off x="43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0" name="Line 4130"/>
              <p:cNvSpPr>
                <a:spLocks noChangeShapeType="1"/>
              </p:cNvSpPr>
              <p:nvPr/>
            </p:nvSpPr>
            <p:spPr bwMode="auto">
              <a:xfrm flipV="1">
                <a:off x="4377"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1" name="Line 4131"/>
              <p:cNvSpPr>
                <a:spLocks noChangeShapeType="1"/>
              </p:cNvSpPr>
              <p:nvPr/>
            </p:nvSpPr>
            <p:spPr bwMode="auto">
              <a:xfrm flipV="1">
                <a:off x="438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2" name="Line 4132"/>
              <p:cNvSpPr>
                <a:spLocks noChangeShapeType="1"/>
              </p:cNvSpPr>
              <p:nvPr/>
            </p:nvSpPr>
            <p:spPr bwMode="auto">
              <a:xfrm flipV="1">
                <a:off x="438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3" name="Line 4133"/>
              <p:cNvSpPr>
                <a:spLocks noChangeShapeType="1"/>
              </p:cNvSpPr>
              <p:nvPr/>
            </p:nvSpPr>
            <p:spPr bwMode="auto">
              <a:xfrm flipV="1">
                <a:off x="4380"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4" name="Line 4134"/>
              <p:cNvSpPr>
                <a:spLocks noChangeShapeType="1"/>
              </p:cNvSpPr>
              <p:nvPr/>
            </p:nvSpPr>
            <p:spPr bwMode="auto">
              <a:xfrm flipV="1">
                <a:off x="43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5" name="Line 4135"/>
              <p:cNvSpPr>
                <a:spLocks noChangeShapeType="1"/>
              </p:cNvSpPr>
              <p:nvPr/>
            </p:nvSpPr>
            <p:spPr bwMode="auto">
              <a:xfrm flipV="1">
                <a:off x="438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6" name="Line 4136"/>
              <p:cNvSpPr>
                <a:spLocks noChangeShapeType="1"/>
              </p:cNvSpPr>
              <p:nvPr/>
            </p:nvSpPr>
            <p:spPr bwMode="auto">
              <a:xfrm flipV="1">
                <a:off x="4383"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7" name="Line 4137"/>
              <p:cNvSpPr>
                <a:spLocks noChangeShapeType="1"/>
              </p:cNvSpPr>
              <p:nvPr/>
            </p:nvSpPr>
            <p:spPr bwMode="auto">
              <a:xfrm flipV="1">
                <a:off x="4383"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8" name="Line 4138"/>
              <p:cNvSpPr>
                <a:spLocks noChangeShapeType="1"/>
              </p:cNvSpPr>
              <p:nvPr/>
            </p:nvSpPr>
            <p:spPr bwMode="auto">
              <a:xfrm flipV="1">
                <a:off x="43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59" name="Line 4139"/>
              <p:cNvSpPr>
                <a:spLocks noChangeShapeType="1"/>
              </p:cNvSpPr>
              <p:nvPr/>
            </p:nvSpPr>
            <p:spPr bwMode="auto">
              <a:xfrm flipV="1">
                <a:off x="438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0" name="Line 4140"/>
              <p:cNvSpPr>
                <a:spLocks noChangeShapeType="1"/>
              </p:cNvSpPr>
              <p:nvPr/>
            </p:nvSpPr>
            <p:spPr bwMode="auto">
              <a:xfrm flipV="1">
                <a:off x="438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1" name="Line 4141"/>
              <p:cNvSpPr>
                <a:spLocks noChangeShapeType="1"/>
              </p:cNvSpPr>
              <p:nvPr/>
            </p:nvSpPr>
            <p:spPr bwMode="auto">
              <a:xfrm flipV="1">
                <a:off x="438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2" name="Line 4142"/>
              <p:cNvSpPr>
                <a:spLocks noChangeShapeType="1"/>
              </p:cNvSpPr>
              <p:nvPr/>
            </p:nvSpPr>
            <p:spPr bwMode="auto">
              <a:xfrm flipV="1">
                <a:off x="439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3" name="Line 4143"/>
              <p:cNvSpPr>
                <a:spLocks noChangeShapeType="1"/>
              </p:cNvSpPr>
              <p:nvPr/>
            </p:nvSpPr>
            <p:spPr bwMode="auto">
              <a:xfrm flipV="1">
                <a:off x="439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4" name="Line 4144"/>
              <p:cNvSpPr>
                <a:spLocks noChangeShapeType="1"/>
              </p:cNvSpPr>
              <p:nvPr/>
            </p:nvSpPr>
            <p:spPr bwMode="auto">
              <a:xfrm flipV="1">
                <a:off x="439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5" name="Line 4145"/>
              <p:cNvSpPr>
                <a:spLocks noChangeShapeType="1"/>
              </p:cNvSpPr>
              <p:nvPr/>
            </p:nvSpPr>
            <p:spPr bwMode="auto">
              <a:xfrm flipV="1">
                <a:off x="4393"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6" name="Line 4146"/>
              <p:cNvSpPr>
                <a:spLocks noChangeShapeType="1"/>
              </p:cNvSpPr>
              <p:nvPr/>
            </p:nvSpPr>
            <p:spPr bwMode="auto">
              <a:xfrm flipV="1">
                <a:off x="439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7" name="Line 4147"/>
              <p:cNvSpPr>
                <a:spLocks noChangeShapeType="1"/>
              </p:cNvSpPr>
              <p:nvPr/>
            </p:nvSpPr>
            <p:spPr bwMode="auto">
              <a:xfrm flipV="1">
                <a:off x="439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8" name="Line 4148"/>
              <p:cNvSpPr>
                <a:spLocks noChangeShapeType="1"/>
              </p:cNvSpPr>
              <p:nvPr/>
            </p:nvSpPr>
            <p:spPr bwMode="auto">
              <a:xfrm flipV="1">
                <a:off x="43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69" name="Line 4149"/>
              <p:cNvSpPr>
                <a:spLocks noChangeShapeType="1"/>
              </p:cNvSpPr>
              <p:nvPr/>
            </p:nvSpPr>
            <p:spPr bwMode="auto">
              <a:xfrm flipV="1">
                <a:off x="4397"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0" name="Line 4150"/>
              <p:cNvSpPr>
                <a:spLocks noChangeShapeType="1"/>
              </p:cNvSpPr>
              <p:nvPr/>
            </p:nvSpPr>
            <p:spPr bwMode="auto">
              <a:xfrm flipV="1">
                <a:off x="439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1" name="Line 4151"/>
              <p:cNvSpPr>
                <a:spLocks noChangeShapeType="1"/>
              </p:cNvSpPr>
              <p:nvPr/>
            </p:nvSpPr>
            <p:spPr bwMode="auto">
              <a:xfrm flipV="1">
                <a:off x="440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2" name="Line 4152"/>
              <p:cNvSpPr>
                <a:spLocks noChangeShapeType="1"/>
              </p:cNvSpPr>
              <p:nvPr/>
            </p:nvSpPr>
            <p:spPr bwMode="auto">
              <a:xfrm flipV="1">
                <a:off x="440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3" name="Line 4153"/>
              <p:cNvSpPr>
                <a:spLocks noChangeShapeType="1"/>
              </p:cNvSpPr>
              <p:nvPr/>
            </p:nvSpPr>
            <p:spPr bwMode="auto">
              <a:xfrm flipV="1">
                <a:off x="440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4" name="Line 4154"/>
              <p:cNvSpPr>
                <a:spLocks noChangeShapeType="1"/>
              </p:cNvSpPr>
              <p:nvPr/>
            </p:nvSpPr>
            <p:spPr bwMode="auto">
              <a:xfrm flipV="1">
                <a:off x="4400"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5" name="Line 4155"/>
              <p:cNvSpPr>
                <a:spLocks noChangeShapeType="1"/>
              </p:cNvSpPr>
              <p:nvPr/>
            </p:nvSpPr>
            <p:spPr bwMode="auto">
              <a:xfrm flipV="1">
                <a:off x="440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6" name="Line 4156"/>
              <p:cNvSpPr>
                <a:spLocks noChangeShapeType="1"/>
              </p:cNvSpPr>
              <p:nvPr/>
            </p:nvSpPr>
            <p:spPr bwMode="auto">
              <a:xfrm flipV="1">
                <a:off x="440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7" name="Line 4157"/>
              <p:cNvSpPr>
                <a:spLocks noChangeShapeType="1"/>
              </p:cNvSpPr>
              <p:nvPr/>
            </p:nvSpPr>
            <p:spPr bwMode="auto">
              <a:xfrm flipV="1">
                <a:off x="4403"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8" name="Line 4158"/>
              <p:cNvSpPr>
                <a:spLocks noChangeShapeType="1"/>
              </p:cNvSpPr>
              <p:nvPr/>
            </p:nvSpPr>
            <p:spPr bwMode="auto">
              <a:xfrm flipV="1">
                <a:off x="440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79" name="Line 4159"/>
              <p:cNvSpPr>
                <a:spLocks noChangeShapeType="1"/>
              </p:cNvSpPr>
              <p:nvPr/>
            </p:nvSpPr>
            <p:spPr bwMode="auto">
              <a:xfrm flipV="1">
                <a:off x="44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0" name="Line 4160"/>
              <p:cNvSpPr>
                <a:spLocks noChangeShapeType="1"/>
              </p:cNvSpPr>
              <p:nvPr/>
            </p:nvSpPr>
            <p:spPr bwMode="auto">
              <a:xfrm flipV="1">
                <a:off x="440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1" name="Line 4161"/>
              <p:cNvSpPr>
                <a:spLocks noChangeShapeType="1"/>
              </p:cNvSpPr>
              <p:nvPr/>
            </p:nvSpPr>
            <p:spPr bwMode="auto">
              <a:xfrm flipV="1">
                <a:off x="440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2" name="Line 4162"/>
              <p:cNvSpPr>
                <a:spLocks noChangeShapeType="1"/>
              </p:cNvSpPr>
              <p:nvPr/>
            </p:nvSpPr>
            <p:spPr bwMode="auto">
              <a:xfrm flipV="1">
                <a:off x="441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3" name="Line 4163"/>
              <p:cNvSpPr>
                <a:spLocks noChangeShapeType="1"/>
              </p:cNvSpPr>
              <p:nvPr/>
            </p:nvSpPr>
            <p:spPr bwMode="auto">
              <a:xfrm flipV="1">
                <a:off x="441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4" name="Line 4164"/>
              <p:cNvSpPr>
                <a:spLocks noChangeShapeType="1"/>
              </p:cNvSpPr>
              <p:nvPr/>
            </p:nvSpPr>
            <p:spPr bwMode="auto">
              <a:xfrm flipV="1">
                <a:off x="44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5" name="Line 4165"/>
              <p:cNvSpPr>
                <a:spLocks noChangeShapeType="1"/>
              </p:cNvSpPr>
              <p:nvPr/>
            </p:nvSpPr>
            <p:spPr bwMode="auto">
              <a:xfrm flipV="1">
                <a:off x="441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6" name="Line 4166"/>
              <p:cNvSpPr>
                <a:spLocks noChangeShapeType="1"/>
              </p:cNvSpPr>
              <p:nvPr/>
            </p:nvSpPr>
            <p:spPr bwMode="auto">
              <a:xfrm flipV="1">
                <a:off x="4413"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7" name="Line 4167"/>
              <p:cNvSpPr>
                <a:spLocks noChangeShapeType="1"/>
              </p:cNvSpPr>
              <p:nvPr/>
            </p:nvSpPr>
            <p:spPr bwMode="auto">
              <a:xfrm flipV="1">
                <a:off x="441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8" name="Line 4168"/>
              <p:cNvSpPr>
                <a:spLocks noChangeShapeType="1"/>
              </p:cNvSpPr>
              <p:nvPr/>
            </p:nvSpPr>
            <p:spPr bwMode="auto">
              <a:xfrm flipV="1">
                <a:off x="44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89" name="Line 4169"/>
              <p:cNvSpPr>
                <a:spLocks noChangeShapeType="1"/>
              </p:cNvSpPr>
              <p:nvPr/>
            </p:nvSpPr>
            <p:spPr bwMode="auto">
              <a:xfrm flipV="1">
                <a:off x="441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0" name="Line 4170"/>
              <p:cNvSpPr>
                <a:spLocks noChangeShapeType="1"/>
              </p:cNvSpPr>
              <p:nvPr/>
            </p:nvSpPr>
            <p:spPr bwMode="auto">
              <a:xfrm flipV="1">
                <a:off x="441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1" name="Line 4171"/>
              <p:cNvSpPr>
                <a:spLocks noChangeShapeType="1"/>
              </p:cNvSpPr>
              <p:nvPr/>
            </p:nvSpPr>
            <p:spPr bwMode="auto">
              <a:xfrm flipV="1">
                <a:off x="441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2" name="Line 4172"/>
              <p:cNvSpPr>
                <a:spLocks noChangeShapeType="1"/>
              </p:cNvSpPr>
              <p:nvPr/>
            </p:nvSpPr>
            <p:spPr bwMode="auto">
              <a:xfrm flipV="1">
                <a:off x="442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3" name="Line 4173"/>
              <p:cNvSpPr>
                <a:spLocks noChangeShapeType="1"/>
              </p:cNvSpPr>
              <p:nvPr/>
            </p:nvSpPr>
            <p:spPr bwMode="auto">
              <a:xfrm flipV="1">
                <a:off x="442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4" name="Line 4174"/>
              <p:cNvSpPr>
                <a:spLocks noChangeShapeType="1"/>
              </p:cNvSpPr>
              <p:nvPr/>
            </p:nvSpPr>
            <p:spPr bwMode="auto">
              <a:xfrm flipV="1">
                <a:off x="442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5" name="Line 4175"/>
              <p:cNvSpPr>
                <a:spLocks noChangeShapeType="1"/>
              </p:cNvSpPr>
              <p:nvPr/>
            </p:nvSpPr>
            <p:spPr bwMode="auto">
              <a:xfrm flipV="1">
                <a:off x="442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6" name="Line 4176"/>
              <p:cNvSpPr>
                <a:spLocks noChangeShapeType="1"/>
              </p:cNvSpPr>
              <p:nvPr/>
            </p:nvSpPr>
            <p:spPr bwMode="auto">
              <a:xfrm flipV="1">
                <a:off x="4423"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7" name="Line 4177"/>
              <p:cNvSpPr>
                <a:spLocks noChangeShapeType="1"/>
              </p:cNvSpPr>
              <p:nvPr/>
            </p:nvSpPr>
            <p:spPr bwMode="auto">
              <a:xfrm flipV="1">
                <a:off x="4423"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8" name="Line 4178"/>
              <p:cNvSpPr>
                <a:spLocks noChangeShapeType="1"/>
              </p:cNvSpPr>
              <p:nvPr/>
            </p:nvSpPr>
            <p:spPr bwMode="auto">
              <a:xfrm flipV="1">
                <a:off x="4423"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699" name="Line 4179"/>
              <p:cNvSpPr>
                <a:spLocks noChangeShapeType="1"/>
              </p:cNvSpPr>
              <p:nvPr/>
            </p:nvSpPr>
            <p:spPr bwMode="auto">
              <a:xfrm flipV="1">
                <a:off x="4427" y="7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0" name="Line 4180"/>
              <p:cNvSpPr>
                <a:spLocks noChangeShapeType="1"/>
              </p:cNvSpPr>
              <p:nvPr/>
            </p:nvSpPr>
            <p:spPr bwMode="auto">
              <a:xfrm flipV="1">
                <a:off x="442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1" name="Line 4181"/>
              <p:cNvSpPr>
                <a:spLocks noChangeShapeType="1"/>
              </p:cNvSpPr>
              <p:nvPr/>
            </p:nvSpPr>
            <p:spPr bwMode="auto">
              <a:xfrm flipV="1">
                <a:off x="4427"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2" name="Line 4182"/>
              <p:cNvSpPr>
                <a:spLocks noChangeShapeType="1"/>
              </p:cNvSpPr>
              <p:nvPr/>
            </p:nvSpPr>
            <p:spPr bwMode="auto">
              <a:xfrm flipV="1">
                <a:off x="442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3" name="Line 4183"/>
              <p:cNvSpPr>
                <a:spLocks noChangeShapeType="1"/>
              </p:cNvSpPr>
              <p:nvPr/>
            </p:nvSpPr>
            <p:spPr bwMode="auto">
              <a:xfrm flipV="1">
                <a:off x="44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4" name="Line 4184"/>
              <p:cNvSpPr>
                <a:spLocks noChangeShapeType="1"/>
              </p:cNvSpPr>
              <p:nvPr/>
            </p:nvSpPr>
            <p:spPr bwMode="auto">
              <a:xfrm flipV="1">
                <a:off x="44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5" name="Line 4185"/>
              <p:cNvSpPr>
                <a:spLocks noChangeShapeType="1"/>
              </p:cNvSpPr>
              <p:nvPr/>
            </p:nvSpPr>
            <p:spPr bwMode="auto">
              <a:xfrm flipV="1">
                <a:off x="4430"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6" name="Line 4186"/>
              <p:cNvSpPr>
                <a:spLocks noChangeShapeType="1"/>
              </p:cNvSpPr>
              <p:nvPr/>
            </p:nvSpPr>
            <p:spPr bwMode="auto">
              <a:xfrm flipV="1">
                <a:off x="4433"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7" name="Line 4187"/>
              <p:cNvSpPr>
                <a:spLocks noChangeShapeType="1"/>
              </p:cNvSpPr>
              <p:nvPr/>
            </p:nvSpPr>
            <p:spPr bwMode="auto">
              <a:xfrm flipV="1">
                <a:off x="4433"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8" name="Line 4188"/>
              <p:cNvSpPr>
                <a:spLocks noChangeShapeType="1"/>
              </p:cNvSpPr>
              <p:nvPr/>
            </p:nvSpPr>
            <p:spPr bwMode="auto">
              <a:xfrm flipV="1">
                <a:off x="4433"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09" name="Line 4189"/>
              <p:cNvSpPr>
                <a:spLocks noChangeShapeType="1"/>
              </p:cNvSpPr>
              <p:nvPr/>
            </p:nvSpPr>
            <p:spPr bwMode="auto">
              <a:xfrm flipV="1">
                <a:off x="443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0" name="Line 4190"/>
              <p:cNvSpPr>
                <a:spLocks noChangeShapeType="1"/>
              </p:cNvSpPr>
              <p:nvPr/>
            </p:nvSpPr>
            <p:spPr bwMode="auto">
              <a:xfrm flipV="1">
                <a:off x="4437"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1" name="Line 4191"/>
              <p:cNvSpPr>
                <a:spLocks noChangeShapeType="1"/>
              </p:cNvSpPr>
              <p:nvPr/>
            </p:nvSpPr>
            <p:spPr bwMode="auto">
              <a:xfrm flipV="1">
                <a:off x="443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2" name="Line 4192"/>
              <p:cNvSpPr>
                <a:spLocks noChangeShapeType="1"/>
              </p:cNvSpPr>
              <p:nvPr/>
            </p:nvSpPr>
            <p:spPr bwMode="auto">
              <a:xfrm flipV="1">
                <a:off x="443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3" name="Line 4193"/>
              <p:cNvSpPr>
                <a:spLocks noChangeShapeType="1"/>
              </p:cNvSpPr>
              <p:nvPr/>
            </p:nvSpPr>
            <p:spPr bwMode="auto">
              <a:xfrm flipV="1">
                <a:off x="44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4" name="Line 4194"/>
              <p:cNvSpPr>
                <a:spLocks noChangeShapeType="1"/>
              </p:cNvSpPr>
              <p:nvPr/>
            </p:nvSpPr>
            <p:spPr bwMode="auto">
              <a:xfrm flipV="1">
                <a:off x="4440"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5" name="Line 4195"/>
              <p:cNvSpPr>
                <a:spLocks noChangeShapeType="1"/>
              </p:cNvSpPr>
              <p:nvPr/>
            </p:nvSpPr>
            <p:spPr bwMode="auto">
              <a:xfrm flipV="1">
                <a:off x="4440"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6" name="Line 4196"/>
              <p:cNvSpPr>
                <a:spLocks noChangeShapeType="1"/>
              </p:cNvSpPr>
              <p:nvPr/>
            </p:nvSpPr>
            <p:spPr bwMode="auto">
              <a:xfrm flipV="1">
                <a:off x="4443"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7" name="Line 4197"/>
              <p:cNvSpPr>
                <a:spLocks noChangeShapeType="1"/>
              </p:cNvSpPr>
              <p:nvPr/>
            </p:nvSpPr>
            <p:spPr bwMode="auto">
              <a:xfrm flipV="1">
                <a:off x="4443"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8" name="Line 4198"/>
              <p:cNvSpPr>
                <a:spLocks noChangeShapeType="1"/>
              </p:cNvSpPr>
              <p:nvPr/>
            </p:nvSpPr>
            <p:spPr bwMode="auto">
              <a:xfrm flipV="1">
                <a:off x="444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19" name="Line 4199"/>
              <p:cNvSpPr>
                <a:spLocks noChangeShapeType="1"/>
              </p:cNvSpPr>
              <p:nvPr/>
            </p:nvSpPr>
            <p:spPr bwMode="auto">
              <a:xfrm flipV="1">
                <a:off x="444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0" name="Line 4200"/>
              <p:cNvSpPr>
                <a:spLocks noChangeShapeType="1"/>
              </p:cNvSpPr>
              <p:nvPr/>
            </p:nvSpPr>
            <p:spPr bwMode="auto">
              <a:xfrm flipV="1">
                <a:off x="444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1" name="Line 4201"/>
              <p:cNvSpPr>
                <a:spLocks noChangeShapeType="1"/>
              </p:cNvSpPr>
              <p:nvPr/>
            </p:nvSpPr>
            <p:spPr bwMode="auto">
              <a:xfrm flipV="1">
                <a:off x="444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2" name="Line 4202"/>
              <p:cNvSpPr>
                <a:spLocks noChangeShapeType="1"/>
              </p:cNvSpPr>
              <p:nvPr/>
            </p:nvSpPr>
            <p:spPr bwMode="auto">
              <a:xfrm flipV="1">
                <a:off x="444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3" name="Line 4203"/>
              <p:cNvSpPr>
                <a:spLocks noChangeShapeType="1"/>
              </p:cNvSpPr>
              <p:nvPr/>
            </p:nvSpPr>
            <p:spPr bwMode="auto">
              <a:xfrm flipV="1">
                <a:off x="4450"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4" name="Line 4204"/>
              <p:cNvSpPr>
                <a:spLocks noChangeShapeType="1"/>
              </p:cNvSpPr>
              <p:nvPr/>
            </p:nvSpPr>
            <p:spPr bwMode="auto">
              <a:xfrm flipV="1">
                <a:off x="445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5" name="Line 4205"/>
              <p:cNvSpPr>
                <a:spLocks noChangeShapeType="1"/>
              </p:cNvSpPr>
              <p:nvPr/>
            </p:nvSpPr>
            <p:spPr bwMode="auto">
              <a:xfrm flipV="1">
                <a:off x="445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6" name="Line 4206"/>
              <p:cNvSpPr>
                <a:spLocks noChangeShapeType="1"/>
              </p:cNvSpPr>
              <p:nvPr/>
            </p:nvSpPr>
            <p:spPr bwMode="auto">
              <a:xfrm flipV="1">
                <a:off x="4453"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7" name="Line 4207"/>
              <p:cNvSpPr>
                <a:spLocks noChangeShapeType="1"/>
              </p:cNvSpPr>
              <p:nvPr/>
            </p:nvSpPr>
            <p:spPr bwMode="auto">
              <a:xfrm flipV="1">
                <a:off x="4453"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8" name="Line 4208"/>
              <p:cNvSpPr>
                <a:spLocks noChangeShapeType="1"/>
              </p:cNvSpPr>
              <p:nvPr/>
            </p:nvSpPr>
            <p:spPr bwMode="auto">
              <a:xfrm flipV="1">
                <a:off x="4453"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29" name="Line 4209"/>
              <p:cNvSpPr>
                <a:spLocks noChangeShapeType="1"/>
              </p:cNvSpPr>
              <p:nvPr/>
            </p:nvSpPr>
            <p:spPr bwMode="auto">
              <a:xfrm flipV="1">
                <a:off x="4453"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0" name="Line 4210"/>
              <p:cNvSpPr>
                <a:spLocks noChangeShapeType="1"/>
              </p:cNvSpPr>
              <p:nvPr/>
            </p:nvSpPr>
            <p:spPr bwMode="auto">
              <a:xfrm flipV="1">
                <a:off x="4457"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1" name="Line 4211"/>
              <p:cNvSpPr>
                <a:spLocks noChangeShapeType="1"/>
              </p:cNvSpPr>
              <p:nvPr/>
            </p:nvSpPr>
            <p:spPr bwMode="auto">
              <a:xfrm flipV="1">
                <a:off x="445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2" name="Line 4212"/>
              <p:cNvSpPr>
                <a:spLocks noChangeShapeType="1"/>
              </p:cNvSpPr>
              <p:nvPr/>
            </p:nvSpPr>
            <p:spPr bwMode="auto">
              <a:xfrm flipV="1">
                <a:off x="445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3" name="Line 4213"/>
              <p:cNvSpPr>
                <a:spLocks noChangeShapeType="1"/>
              </p:cNvSpPr>
              <p:nvPr/>
            </p:nvSpPr>
            <p:spPr bwMode="auto">
              <a:xfrm flipV="1">
                <a:off x="4460"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4" name="Line 4214"/>
              <p:cNvSpPr>
                <a:spLocks noChangeShapeType="1"/>
              </p:cNvSpPr>
              <p:nvPr/>
            </p:nvSpPr>
            <p:spPr bwMode="auto">
              <a:xfrm flipV="1">
                <a:off x="4460"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5" name="Line 4215"/>
              <p:cNvSpPr>
                <a:spLocks noChangeShapeType="1"/>
              </p:cNvSpPr>
              <p:nvPr/>
            </p:nvSpPr>
            <p:spPr bwMode="auto">
              <a:xfrm flipV="1">
                <a:off x="446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6" name="Line 4216"/>
              <p:cNvSpPr>
                <a:spLocks noChangeShapeType="1"/>
              </p:cNvSpPr>
              <p:nvPr/>
            </p:nvSpPr>
            <p:spPr bwMode="auto">
              <a:xfrm flipV="1">
                <a:off x="446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7" name="Line 4217"/>
              <p:cNvSpPr>
                <a:spLocks noChangeShapeType="1"/>
              </p:cNvSpPr>
              <p:nvPr/>
            </p:nvSpPr>
            <p:spPr bwMode="auto">
              <a:xfrm flipV="1">
                <a:off x="4463"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8" name="Line 4218"/>
              <p:cNvSpPr>
                <a:spLocks noChangeShapeType="1"/>
              </p:cNvSpPr>
              <p:nvPr/>
            </p:nvSpPr>
            <p:spPr bwMode="auto">
              <a:xfrm flipV="1">
                <a:off x="4463"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39" name="Line 4219"/>
              <p:cNvSpPr>
                <a:spLocks noChangeShapeType="1"/>
              </p:cNvSpPr>
              <p:nvPr/>
            </p:nvSpPr>
            <p:spPr bwMode="auto">
              <a:xfrm flipV="1">
                <a:off x="446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0" name="Line 4220"/>
              <p:cNvSpPr>
                <a:spLocks noChangeShapeType="1"/>
              </p:cNvSpPr>
              <p:nvPr/>
            </p:nvSpPr>
            <p:spPr bwMode="auto">
              <a:xfrm flipV="1">
                <a:off x="446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1" name="Line 4221"/>
              <p:cNvSpPr>
                <a:spLocks noChangeShapeType="1"/>
              </p:cNvSpPr>
              <p:nvPr/>
            </p:nvSpPr>
            <p:spPr bwMode="auto">
              <a:xfrm flipV="1">
                <a:off x="446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2" name="Line 4222"/>
              <p:cNvSpPr>
                <a:spLocks noChangeShapeType="1"/>
              </p:cNvSpPr>
              <p:nvPr/>
            </p:nvSpPr>
            <p:spPr bwMode="auto">
              <a:xfrm flipV="1">
                <a:off x="446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3" name="Line 4223"/>
              <p:cNvSpPr>
                <a:spLocks noChangeShapeType="1"/>
              </p:cNvSpPr>
              <p:nvPr/>
            </p:nvSpPr>
            <p:spPr bwMode="auto">
              <a:xfrm flipV="1">
                <a:off x="44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4" name="Line 4224"/>
              <p:cNvSpPr>
                <a:spLocks noChangeShapeType="1"/>
              </p:cNvSpPr>
              <p:nvPr/>
            </p:nvSpPr>
            <p:spPr bwMode="auto">
              <a:xfrm flipV="1">
                <a:off x="44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5" name="Line 4225"/>
              <p:cNvSpPr>
                <a:spLocks noChangeShapeType="1"/>
              </p:cNvSpPr>
              <p:nvPr/>
            </p:nvSpPr>
            <p:spPr bwMode="auto">
              <a:xfrm flipV="1">
                <a:off x="447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6" name="Line 4226"/>
              <p:cNvSpPr>
                <a:spLocks noChangeShapeType="1"/>
              </p:cNvSpPr>
              <p:nvPr/>
            </p:nvSpPr>
            <p:spPr bwMode="auto">
              <a:xfrm flipV="1">
                <a:off x="447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747" name="Group 4227"/>
            <p:cNvGrpSpPr>
              <a:grpSpLocks/>
            </p:cNvGrpSpPr>
            <p:nvPr/>
          </p:nvGrpSpPr>
          <p:grpSpPr bwMode="auto">
            <a:xfrm>
              <a:off x="4589" y="1895"/>
              <a:ext cx="205" cy="117"/>
              <a:chOff x="4473" y="649"/>
              <a:chExt cx="192" cy="110"/>
            </a:xfrm>
          </p:grpSpPr>
          <p:sp>
            <p:nvSpPr>
              <p:cNvPr id="5999748" name="Line 4228"/>
              <p:cNvSpPr>
                <a:spLocks noChangeShapeType="1"/>
              </p:cNvSpPr>
              <p:nvPr/>
            </p:nvSpPr>
            <p:spPr bwMode="auto">
              <a:xfrm flipV="1">
                <a:off x="4473"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49" name="Line 4229"/>
              <p:cNvSpPr>
                <a:spLocks noChangeShapeType="1"/>
              </p:cNvSpPr>
              <p:nvPr/>
            </p:nvSpPr>
            <p:spPr bwMode="auto">
              <a:xfrm flipV="1">
                <a:off x="447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0" name="Line 4230"/>
              <p:cNvSpPr>
                <a:spLocks noChangeShapeType="1"/>
              </p:cNvSpPr>
              <p:nvPr/>
            </p:nvSpPr>
            <p:spPr bwMode="auto">
              <a:xfrm flipV="1">
                <a:off x="4473"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1" name="Line 4231"/>
              <p:cNvSpPr>
                <a:spLocks noChangeShapeType="1"/>
              </p:cNvSpPr>
              <p:nvPr/>
            </p:nvSpPr>
            <p:spPr bwMode="auto">
              <a:xfrm flipV="1">
                <a:off x="447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2" name="Line 4232"/>
              <p:cNvSpPr>
                <a:spLocks noChangeShapeType="1"/>
              </p:cNvSpPr>
              <p:nvPr/>
            </p:nvSpPr>
            <p:spPr bwMode="auto">
              <a:xfrm flipV="1">
                <a:off x="447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3" name="Line 4233"/>
              <p:cNvSpPr>
                <a:spLocks noChangeShapeType="1"/>
              </p:cNvSpPr>
              <p:nvPr/>
            </p:nvSpPr>
            <p:spPr bwMode="auto">
              <a:xfrm flipV="1">
                <a:off x="447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4" name="Line 4234"/>
              <p:cNvSpPr>
                <a:spLocks noChangeShapeType="1"/>
              </p:cNvSpPr>
              <p:nvPr/>
            </p:nvSpPr>
            <p:spPr bwMode="auto">
              <a:xfrm flipV="1">
                <a:off x="447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5" name="Line 4235"/>
              <p:cNvSpPr>
                <a:spLocks noChangeShapeType="1"/>
              </p:cNvSpPr>
              <p:nvPr/>
            </p:nvSpPr>
            <p:spPr bwMode="auto">
              <a:xfrm flipV="1">
                <a:off x="4480"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6" name="Line 4236"/>
              <p:cNvSpPr>
                <a:spLocks noChangeShapeType="1"/>
              </p:cNvSpPr>
              <p:nvPr/>
            </p:nvSpPr>
            <p:spPr bwMode="auto">
              <a:xfrm flipV="1">
                <a:off x="4480"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7" name="Line 4237"/>
              <p:cNvSpPr>
                <a:spLocks noChangeShapeType="1"/>
              </p:cNvSpPr>
              <p:nvPr/>
            </p:nvSpPr>
            <p:spPr bwMode="auto">
              <a:xfrm flipV="1">
                <a:off x="4480"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8" name="Line 4238"/>
              <p:cNvSpPr>
                <a:spLocks noChangeShapeType="1"/>
              </p:cNvSpPr>
              <p:nvPr/>
            </p:nvSpPr>
            <p:spPr bwMode="auto">
              <a:xfrm flipV="1">
                <a:off x="44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59" name="Line 4239"/>
              <p:cNvSpPr>
                <a:spLocks noChangeShapeType="1"/>
              </p:cNvSpPr>
              <p:nvPr/>
            </p:nvSpPr>
            <p:spPr bwMode="auto">
              <a:xfrm flipV="1">
                <a:off x="4483"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0" name="Line 4240"/>
              <p:cNvSpPr>
                <a:spLocks noChangeShapeType="1"/>
              </p:cNvSpPr>
              <p:nvPr/>
            </p:nvSpPr>
            <p:spPr bwMode="auto">
              <a:xfrm flipV="1">
                <a:off x="448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1" name="Line 4241"/>
              <p:cNvSpPr>
                <a:spLocks noChangeShapeType="1"/>
              </p:cNvSpPr>
              <p:nvPr/>
            </p:nvSpPr>
            <p:spPr bwMode="auto">
              <a:xfrm flipV="1">
                <a:off x="448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2" name="Line 4242"/>
              <p:cNvSpPr>
                <a:spLocks noChangeShapeType="1"/>
              </p:cNvSpPr>
              <p:nvPr/>
            </p:nvSpPr>
            <p:spPr bwMode="auto">
              <a:xfrm flipV="1">
                <a:off x="448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3" name="Line 4243"/>
              <p:cNvSpPr>
                <a:spLocks noChangeShapeType="1"/>
              </p:cNvSpPr>
              <p:nvPr/>
            </p:nvSpPr>
            <p:spPr bwMode="auto">
              <a:xfrm flipV="1">
                <a:off x="448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4" name="Line 4244"/>
              <p:cNvSpPr>
                <a:spLocks noChangeShapeType="1"/>
              </p:cNvSpPr>
              <p:nvPr/>
            </p:nvSpPr>
            <p:spPr bwMode="auto">
              <a:xfrm flipV="1">
                <a:off x="448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5" name="Line 4245"/>
              <p:cNvSpPr>
                <a:spLocks noChangeShapeType="1"/>
              </p:cNvSpPr>
              <p:nvPr/>
            </p:nvSpPr>
            <p:spPr bwMode="auto">
              <a:xfrm flipV="1">
                <a:off x="448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6" name="Line 4246"/>
              <p:cNvSpPr>
                <a:spLocks noChangeShapeType="1"/>
              </p:cNvSpPr>
              <p:nvPr/>
            </p:nvSpPr>
            <p:spPr bwMode="auto">
              <a:xfrm flipV="1">
                <a:off x="449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7" name="Line 4247"/>
              <p:cNvSpPr>
                <a:spLocks noChangeShapeType="1"/>
              </p:cNvSpPr>
              <p:nvPr/>
            </p:nvSpPr>
            <p:spPr bwMode="auto">
              <a:xfrm flipV="1">
                <a:off x="4490"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8" name="Line 4248"/>
              <p:cNvSpPr>
                <a:spLocks noChangeShapeType="1"/>
              </p:cNvSpPr>
              <p:nvPr/>
            </p:nvSpPr>
            <p:spPr bwMode="auto">
              <a:xfrm flipV="1">
                <a:off x="449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69" name="Line 4249"/>
              <p:cNvSpPr>
                <a:spLocks noChangeShapeType="1"/>
              </p:cNvSpPr>
              <p:nvPr/>
            </p:nvSpPr>
            <p:spPr bwMode="auto">
              <a:xfrm flipV="1">
                <a:off x="4493"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0" name="Line 4250"/>
              <p:cNvSpPr>
                <a:spLocks noChangeShapeType="1"/>
              </p:cNvSpPr>
              <p:nvPr/>
            </p:nvSpPr>
            <p:spPr bwMode="auto">
              <a:xfrm flipV="1">
                <a:off x="44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1" name="Line 4251"/>
              <p:cNvSpPr>
                <a:spLocks noChangeShapeType="1"/>
              </p:cNvSpPr>
              <p:nvPr/>
            </p:nvSpPr>
            <p:spPr bwMode="auto">
              <a:xfrm flipV="1">
                <a:off x="44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2" name="Line 4252"/>
              <p:cNvSpPr>
                <a:spLocks noChangeShapeType="1"/>
              </p:cNvSpPr>
              <p:nvPr/>
            </p:nvSpPr>
            <p:spPr bwMode="auto">
              <a:xfrm flipV="1">
                <a:off x="4493"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3" name="Line 4253"/>
              <p:cNvSpPr>
                <a:spLocks noChangeShapeType="1"/>
              </p:cNvSpPr>
              <p:nvPr/>
            </p:nvSpPr>
            <p:spPr bwMode="auto">
              <a:xfrm flipV="1">
                <a:off x="449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4" name="Line 4254"/>
              <p:cNvSpPr>
                <a:spLocks noChangeShapeType="1"/>
              </p:cNvSpPr>
              <p:nvPr/>
            </p:nvSpPr>
            <p:spPr bwMode="auto">
              <a:xfrm flipV="1">
                <a:off x="449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5" name="Line 4255"/>
              <p:cNvSpPr>
                <a:spLocks noChangeShapeType="1"/>
              </p:cNvSpPr>
              <p:nvPr/>
            </p:nvSpPr>
            <p:spPr bwMode="auto">
              <a:xfrm flipV="1">
                <a:off x="449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6" name="Line 4256"/>
              <p:cNvSpPr>
                <a:spLocks noChangeShapeType="1"/>
              </p:cNvSpPr>
              <p:nvPr/>
            </p:nvSpPr>
            <p:spPr bwMode="auto">
              <a:xfrm flipV="1">
                <a:off x="450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7" name="Line 4257"/>
              <p:cNvSpPr>
                <a:spLocks noChangeShapeType="1"/>
              </p:cNvSpPr>
              <p:nvPr/>
            </p:nvSpPr>
            <p:spPr bwMode="auto">
              <a:xfrm flipV="1">
                <a:off x="45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8" name="Line 4258"/>
              <p:cNvSpPr>
                <a:spLocks noChangeShapeType="1"/>
              </p:cNvSpPr>
              <p:nvPr/>
            </p:nvSpPr>
            <p:spPr bwMode="auto">
              <a:xfrm flipV="1">
                <a:off x="45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79" name="Line 4259"/>
              <p:cNvSpPr>
                <a:spLocks noChangeShapeType="1"/>
              </p:cNvSpPr>
              <p:nvPr/>
            </p:nvSpPr>
            <p:spPr bwMode="auto">
              <a:xfrm flipV="1">
                <a:off x="450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0" name="Line 4260"/>
              <p:cNvSpPr>
                <a:spLocks noChangeShapeType="1"/>
              </p:cNvSpPr>
              <p:nvPr/>
            </p:nvSpPr>
            <p:spPr bwMode="auto">
              <a:xfrm flipV="1">
                <a:off x="450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1" name="Line 4261"/>
              <p:cNvSpPr>
                <a:spLocks noChangeShapeType="1"/>
              </p:cNvSpPr>
              <p:nvPr/>
            </p:nvSpPr>
            <p:spPr bwMode="auto">
              <a:xfrm flipV="1">
                <a:off x="4503"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2" name="Line 4262"/>
              <p:cNvSpPr>
                <a:spLocks noChangeShapeType="1"/>
              </p:cNvSpPr>
              <p:nvPr/>
            </p:nvSpPr>
            <p:spPr bwMode="auto">
              <a:xfrm flipV="1">
                <a:off x="4503"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3" name="Line 4263"/>
              <p:cNvSpPr>
                <a:spLocks noChangeShapeType="1"/>
              </p:cNvSpPr>
              <p:nvPr/>
            </p:nvSpPr>
            <p:spPr bwMode="auto">
              <a:xfrm flipV="1">
                <a:off x="450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4" name="Line 4264"/>
              <p:cNvSpPr>
                <a:spLocks noChangeShapeType="1"/>
              </p:cNvSpPr>
              <p:nvPr/>
            </p:nvSpPr>
            <p:spPr bwMode="auto">
              <a:xfrm flipV="1">
                <a:off x="450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5" name="Line 4265"/>
              <p:cNvSpPr>
                <a:spLocks noChangeShapeType="1"/>
              </p:cNvSpPr>
              <p:nvPr/>
            </p:nvSpPr>
            <p:spPr bwMode="auto">
              <a:xfrm flipV="1">
                <a:off x="45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6" name="Line 4266"/>
              <p:cNvSpPr>
                <a:spLocks noChangeShapeType="1"/>
              </p:cNvSpPr>
              <p:nvPr/>
            </p:nvSpPr>
            <p:spPr bwMode="auto">
              <a:xfrm flipV="1">
                <a:off x="450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7" name="Line 4267"/>
              <p:cNvSpPr>
                <a:spLocks noChangeShapeType="1"/>
              </p:cNvSpPr>
              <p:nvPr/>
            </p:nvSpPr>
            <p:spPr bwMode="auto">
              <a:xfrm flipV="1">
                <a:off x="451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8" name="Line 4268"/>
              <p:cNvSpPr>
                <a:spLocks noChangeShapeType="1"/>
              </p:cNvSpPr>
              <p:nvPr/>
            </p:nvSpPr>
            <p:spPr bwMode="auto">
              <a:xfrm flipV="1">
                <a:off x="451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89" name="Line 4269"/>
              <p:cNvSpPr>
                <a:spLocks noChangeShapeType="1"/>
              </p:cNvSpPr>
              <p:nvPr/>
            </p:nvSpPr>
            <p:spPr bwMode="auto">
              <a:xfrm flipV="1">
                <a:off x="45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0" name="Line 4270"/>
              <p:cNvSpPr>
                <a:spLocks noChangeShapeType="1"/>
              </p:cNvSpPr>
              <p:nvPr/>
            </p:nvSpPr>
            <p:spPr bwMode="auto">
              <a:xfrm flipV="1">
                <a:off x="4513"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1" name="Line 4271"/>
              <p:cNvSpPr>
                <a:spLocks noChangeShapeType="1"/>
              </p:cNvSpPr>
              <p:nvPr/>
            </p:nvSpPr>
            <p:spPr bwMode="auto">
              <a:xfrm flipV="1">
                <a:off x="4513"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2" name="Line 4272"/>
              <p:cNvSpPr>
                <a:spLocks noChangeShapeType="1"/>
              </p:cNvSpPr>
              <p:nvPr/>
            </p:nvSpPr>
            <p:spPr bwMode="auto">
              <a:xfrm flipV="1">
                <a:off x="4513"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3" name="Line 4273"/>
              <p:cNvSpPr>
                <a:spLocks noChangeShapeType="1"/>
              </p:cNvSpPr>
              <p:nvPr/>
            </p:nvSpPr>
            <p:spPr bwMode="auto">
              <a:xfrm flipV="1">
                <a:off x="4513"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4" name="Line 4274"/>
              <p:cNvSpPr>
                <a:spLocks noChangeShapeType="1"/>
              </p:cNvSpPr>
              <p:nvPr/>
            </p:nvSpPr>
            <p:spPr bwMode="auto">
              <a:xfrm flipV="1">
                <a:off x="451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5" name="Line 4275"/>
              <p:cNvSpPr>
                <a:spLocks noChangeShapeType="1"/>
              </p:cNvSpPr>
              <p:nvPr/>
            </p:nvSpPr>
            <p:spPr bwMode="auto">
              <a:xfrm flipV="1">
                <a:off x="451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6" name="Line 4276"/>
              <p:cNvSpPr>
                <a:spLocks noChangeShapeType="1"/>
              </p:cNvSpPr>
              <p:nvPr/>
            </p:nvSpPr>
            <p:spPr bwMode="auto">
              <a:xfrm flipV="1">
                <a:off x="4517"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7" name="Line 4277"/>
              <p:cNvSpPr>
                <a:spLocks noChangeShapeType="1"/>
              </p:cNvSpPr>
              <p:nvPr/>
            </p:nvSpPr>
            <p:spPr bwMode="auto">
              <a:xfrm flipV="1">
                <a:off x="452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8" name="Line 4278"/>
              <p:cNvSpPr>
                <a:spLocks noChangeShapeType="1"/>
              </p:cNvSpPr>
              <p:nvPr/>
            </p:nvSpPr>
            <p:spPr bwMode="auto">
              <a:xfrm flipV="1">
                <a:off x="452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799" name="Line 4279"/>
              <p:cNvSpPr>
                <a:spLocks noChangeShapeType="1"/>
              </p:cNvSpPr>
              <p:nvPr/>
            </p:nvSpPr>
            <p:spPr bwMode="auto">
              <a:xfrm flipV="1">
                <a:off x="452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0" name="Line 4280"/>
              <p:cNvSpPr>
                <a:spLocks noChangeShapeType="1"/>
              </p:cNvSpPr>
              <p:nvPr/>
            </p:nvSpPr>
            <p:spPr bwMode="auto">
              <a:xfrm flipV="1">
                <a:off x="452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1" name="Line 4281"/>
              <p:cNvSpPr>
                <a:spLocks noChangeShapeType="1"/>
              </p:cNvSpPr>
              <p:nvPr/>
            </p:nvSpPr>
            <p:spPr bwMode="auto">
              <a:xfrm flipV="1">
                <a:off x="452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2" name="Line 4282"/>
              <p:cNvSpPr>
                <a:spLocks noChangeShapeType="1"/>
              </p:cNvSpPr>
              <p:nvPr/>
            </p:nvSpPr>
            <p:spPr bwMode="auto">
              <a:xfrm flipV="1">
                <a:off x="4524"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3" name="Line 4283"/>
              <p:cNvSpPr>
                <a:spLocks noChangeShapeType="1"/>
              </p:cNvSpPr>
              <p:nvPr/>
            </p:nvSpPr>
            <p:spPr bwMode="auto">
              <a:xfrm flipV="1">
                <a:off x="452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4" name="Line 4284"/>
              <p:cNvSpPr>
                <a:spLocks noChangeShapeType="1"/>
              </p:cNvSpPr>
              <p:nvPr/>
            </p:nvSpPr>
            <p:spPr bwMode="auto">
              <a:xfrm flipV="1">
                <a:off x="452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5" name="Line 4285"/>
              <p:cNvSpPr>
                <a:spLocks noChangeShapeType="1"/>
              </p:cNvSpPr>
              <p:nvPr/>
            </p:nvSpPr>
            <p:spPr bwMode="auto">
              <a:xfrm flipV="1">
                <a:off x="452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6" name="Line 4286"/>
              <p:cNvSpPr>
                <a:spLocks noChangeShapeType="1"/>
              </p:cNvSpPr>
              <p:nvPr/>
            </p:nvSpPr>
            <p:spPr bwMode="auto">
              <a:xfrm flipV="1">
                <a:off x="45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7" name="Line 4287"/>
              <p:cNvSpPr>
                <a:spLocks noChangeShapeType="1"/>
              </p:cNvSpPr>
              <p:nvPr/>
            </p:nvSpPr>
            <p:spPr bwMode="auto">
              <a:xfrm flipV="1">
                <a:off x="452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8" name="Line 4288"/>
              <p:cNvSpPr>
                <a:spLocks noChangeShapeType="1"/>
              </p:cNvSpPr>
              <p:nvPr/>
            </p:nvSpPr>
            <p:spPr bwMode="auto">
              <a:xfrm flipV="1">
                <a:off x="4530"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09" name="Line 4289"/>
              <p:cNvSpPr>
                <a:spLocks noChangeShapeType="1"/>
              </p:cNvSpPr>
              <p:nvPr/>
            </p:nvSpPr>
            <p:spPr bwMode="auto">
              <a:xfrm flipV="1">
                <a:off x="4530"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0" name="Line 4290"/>
              <p:cNvSpPr>
                <a:spLocks noChangeShapeType="1"/>
              </p:cNvSpPr>
              <p:nvPr/>
            </p:nvSpPr>
            <p:spPr bwMode="auto">
              <a:xfrm flipV="1">
                <a:off x="453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1" name="Line 4291"/>
              <p:cNvSpPr>
                <a:spLocks noChangeShapeType="1"/>
              </p:cNvSpPr>
              <p:nvPr/>
            </p:nvSpPr>
            <p:spPr bwMode="auto">
              <a:xfrm flipV="1">
                <a:off x="453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2" name="Line 4292"/>
              <p:cNvSpPr>
                <a:spLocks noChangeShapeType="1"/>
              </p:cNvSpPr>
              <p:nvPr/>
            </p:nvSpPr>
            <p:spPr bwMode="auto">
              <a:xfrm flipV="1">
                <a:off x="453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3" name="Line 4293"/>
              <p:cNvSpPr>
                <a:spLocks noChangeShapeType="1"/>
              </p:cNvSpPr>
              <p:nvPr/>
            </p:nvSpPr>
            <p:spPr bwMode="auto">
              <a:xfrm flipV="1">
                <a:off x="4534"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4" name="Line 4294"/>
              <p:cNvSpPr>
                <a:spLocks noChangeShapeType="1"/>
              </p:cNvSpPr>
              <p:nvPr/>
            </p:nvSpPr>
            <p:spPr bwMode="auto">
              <a:xfrm flipV="1">
                <a:off x="453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5" name="Line 4295"/>
              <p:cNvSpPr>
                <a:spLocks noChangeShapeType="1"/>
              </p:cNvSpPr>
              <p:nvPr/>
            </p:nvSpPr>
            <p:spPr bwMode="auto">
              <a:xfrm flipV="1">
                <a:off x="453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6" name="Line 4296"/>
              <p:cNvSpPr>
                <a:spLocks noChangeShapeType="1"/>
              </p:cNvSpPr>
              <p:nvPr/>
            </p:nvSpPr>
            <p:spPr bwMode="auto">
              <a:xfrm flipV="1">
                <a:off x="453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7" name="Line 4297"/>
              <p:cNvSpPr>
                <a:spLocks noChangeShapeType="1"/>
              </p:cNvSpPr>
              <p:nvPr/>
            </p:nvSpPr>
            <p:spPr bwMode="auto">
              <a:xfrm flipV="1">
                <a:off x="453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8" name="Line 4298"/>
              <p:cNvSpPr>
                <a:spLocks noChangeShapeType="1"/>
              </p:cNvSpPr>
              <p:nvPr/>
            </p:nvSpPr>
            <p:spPr bwMode="auto">
              <a:xfrm flipV="1">
                <a:off x="454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19" name="Line 4299"/>
              <p:cNvSpPr>
                <a:spLocks noChangeShapeType="1"/>
              </p:cNvSpPr>
              <p:nvPr/>
            </p:nvSpPr>
            <p:spPr bwMode="auto">
              <a:xfrm flipV="1">
                <a:off x="454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0" name="Line 4300"/>
              <p:cNvSpPr>
                <a:spLocks noChangeShapeType="1"/>
              </p:cNvSpPr>
              <p:nvPr/>
            </p:nvSpPr>
            <p:spPr bwMode="auto">
              <a:xfrm flipV="1">
                <a:off x="454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1" name="Line 4301"/>
              <p:cNvSpPr>
                <a:spLocks noChangeShapeType="1"/>
              </p:cNvSpPr>
              <p:nvPr/>
            </p:nvSpPr>
            <p:spPr bwMode="auto">
              <a:xfrm flipV="1">
                <a:off x="454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2" name="Line 4302"/>
              <p:cNvSpPr>
                <a:spLocks noChangeShapeType="1"/>
              </p:cNvSpPr>
              <p:nvPr/>
            </p:nvSpPr>
            <p:spPr bwMode="auto">
              <a:xfrm flipV="1">
                <a:off x="454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3" name="Line 4303"/>
              <p:cNvSpPr>
                <a:spLocks noChangeShapeType="1"/>
              </p:cNvSpPr>
              <p:nvPr/>
            </p:nvSpPr>
            <p:spPr bwMode="auto">
              <a:xfrm flipV="1">
                <a:off x="45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4" name="Line 4304"/>
              <p:cNvSpPr>
                <a:spLocks noChangeShapeType="1"/>
              </p:cNvSpPr>
              <p:nvPr/>
            </p:nvSpPr>
            <p:spPr bwMode="auto">
              <a:xfrm flipV="1">
                <a:off x="4544"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5" name="Line 4305"/>
              <p:cNvSpPr>
                <a:spLocks noChangeShapeType="1"/>
              </p:cNvSpPr>
              <p:nvPr/>
            </p:nvSpPr>
            <p:spPr bwMode="auto">
              <a:xfrm flipV="1">
                <a:off x="45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6" name="Line 4306"/>
              <p:cNvSpPr>
                <a:spLocks noChangeShapeType="1"/>
              </p:cNvSpPr>
              <p:nvPr/>
            </p:nvSpPr>
            <p:spPr bwMode="auto">
              <a:xfrm flipV="1">
                <a:off x="454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7" name="Line 4307"/>
              <p:cNvSpPr>
                <a:spLocks noChangeShapeType="1"/>
              </p:cNvSpPr>
              <p:nvPr/>
            </p:nvSpPr>
            <p:spPr bwMode="auto">
              <a:xfrm flipV="1">
                <a:off x="454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8" name="Line 4308"/>
              <p:cNvSpPr>
                <a:spLocks noChangeShapeType="1"/>
              </p:cNvSpPr>
              <p:nvPr/>
            </p:nvSpPr>
            <p:spPr bwMode="auto">
              <a:xfrm flipV="1">
                <a:off x="454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29" name="Line 4309"/>
              <p:cNvSpPr>
                <a:spLocks noChangeShapeType="1"/>
              </p:cNvSpPr>
              <p:nvPr/>
            </p:nvSpPr>
            <p:spPr bwMode="auto">
              <a:xfrm flipV="1">
                <a:off x="455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0" name="Line 4310"/>
              <p:cNvSpPr>
                <a:spLocks noChangeShapeType="1"/>
              </p:cNvSpPr>
              <p:nvPr/>
            </p:nvSpPr>
            <p:spPr bwMode="auto">
              <a:xfrm flipV="1">
                <a:off x="455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1" name="Line 4311"/>
              <p:cNvSpPr>
                <a:spLocks noChangeShapeType="1"/>
              </p:cNvSpPr>
              <p:nvPr/>
            </p:nvSpPr>
            <p:spPr bwMode="auto">
              <a:xfrm flipV="1">
                <a:off x="455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2" name="Line 4312"/>
              <p:cNvSpPr>
                <a:spLocks noChangeShapeType="1"/>
              </p:cNvSpPr>
              <p:nvPr/>
            </p:nvSpPr>
            <p:spPr bwMode="auto">
              <a:xfrm flipV="1">
                <a:off x="45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3" name="Line 4313"/>
              <p:cNvSpPr>
                <a:spLocks noChangeShapeType="1"/>
              </p:cNvSpPr>
              <p:nvPr/>
            </p:nvSpPr>
            <p:spPr bwMode="auto">
              <a:xfrm flipV="1">
                <a:off x="455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4" name="Line 4314"/>
              <p:cNvSpPr>
                <a:spLocks noChangeShapeType="1"/>
              </p:cNvSpPr>
              <p:nvPr/>
            </p:nvSpPr>
            <p:spPr bwMode="auto">
              <a:xfrm flipV="1">
                <a:off x="455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5" name="Line 4315"/>
              <p:cNvSpPr>
                <a:spLocks noChangeShapeType="1"/>
              </p:cNvSpPr>
              <p:nvPr/>
            </p:nvSpPr>
            <p:spPr bwMode="auto">
              <a:xfrm flipV="1">
                <a:off x="455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6" name="Line 4316"/>
              <p:cNvSpPr>
                <a:spLocks noChangeShapeType="1"/>
              </p:cNvSpPr>
              <p:nvPr/>
            </p:nvSpPr>
            <p:spPr bwMode="auto">
              <a:xfrm flipV="1">
                <a:off x="45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7" name="Line 4317"/>
              <p:cNvSpPr>
                <a:spLocks noChangeShapeType="1"/>
              </p:cNvSpPr>
              <p:nvPr/>
            </p:nvSpPr>
            <p:spPr bwMode="auto">
              <a:xfrm flipV="1">
                <a:off x="455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8" name="Line 4318"/>
              <p:cNvSpPr>
                <a:spLocks noChangeShapeType="1"/>
              </p:cNvSpPr>
              <p:nvPr/>
            </p:nvSpPr>
            <p:spPr bwMode="auto">
              <a:xfrm flipV="1">
                <a:off x="455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39" name="Line 4319"/>
              <p:cNvSpPr>
                <a:spLocks noChangeShapeType="1"/>
              </p:cNvSpPr>
              <p:nvPr/>
            </p:nvSpPr>
            <p:spPr bwMode="auto">
              <a:xfrm flipV="1">
                <a:off x="456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0" name="Line 4320"/>
              <p:cNvSpPr>
                <a:spLocks noChangeShapeType="1"/>
              </p:cNvSpPr>
              <p:nvPr/>
            </p:nvSpPr>
            <p:spPr bwMode="auto">
              <a:xfrm flipV="1">
                <a:off x="45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1" name="Line 4321"/>
              <p:cNvSpPr>
                <a:spLocks noChangeShapeType="1"/>
              </p:cNvSpPr>
              <p:nvPr/>
            </p:nvSpPr>
            <p:spPr bwMode="auto">
              <a:xfrm flipV="1">
                <a:off x="4560" y="64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2" name="Line 4322"/>
              <p:cNvSpPr>
                <a:spLocks noChangeShapeType="1"/>
              </p:cNvSpPr>
              <p:nvPr/>
            </p:nvSpPr>
            <p:spPr bwMode="auto">
              <a:xfrm flipV="1">
                <a:off x="456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3" name="Line 4323"/>
              <p:cNvSpPr>
                <a:spLocks noChangeShapeType="1"/>
              </p:cNvSpPr>
              <p:nvPr/>
            </p:nvSpPr>
            <p:spPr bwMode="auto">
              <a:xfrm flipV="1">
                <a:off x="45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4" name="Line 4324"/>
              <p:cNvSpPr>
                <a:spLocks noChangeShapeType="1"/>
              </p:cNvSpPr>
              <p:nvPr/>
            </p:nvSpPr>
            <p:spPr bwMode="auto">
              <a:xfrm flipV="1">
                <a:off x="456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5" name="Line 4325"/>
              <p:cNvSpPr>
                <a:spLocks noChangeShapeType="1"/>
              </p:cNvSpPr>
              <p:nvPr/>
            </p:nvSpPr>
            <p:spPr bwMode="auto">
              <a:xfrm flipV="1">
                <a:off x="456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6" name="Line 4326"/>
              <p:cNvSpPr>
                <a:spLocks noChangeShapeType="1"/>
              </p:cNvSpPr>
              <p:nvPr/>
            </p:nvSpPr>
            <p:spPr bwMode="auto">
              <a:xfrm flipV="1">
                <a:off x="45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7" name="Line 4327"/>
              <p:cNvSpPr>
                <a:spLocks noChangeShapeType="1"/>
              </p:cNvSpPr>
              <p:nvPr/>
            </p:nvSpPr>
            <p:spPr bwMode="auto">
              <a:xfrm flipV="1">
                <a:off x="45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8" name="Line 4328"/>
              <p:cNvSpPr>
                <a:spLocks noChangeShapeType="1"/>
              </p:cNvSpPr>
              <p:nvPr/>
            </p:nvSpPr>
            <p:spPr bwMode="auto">
              <a:xfrm flipV="1">
                <a:off x="456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49" name="Line 4329"/>
              <p:cNvSpPr>
                <a:spLocks noChangeShapeType="1"/>
              </p:cNvSpPr>
              <p:nvPr/>
            </p:nvSpPr>
            <p:spPr bwMode="auto">
              <a:xfrm flipV="1">
                <a:off x="45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0" name="Line 4330"/>
              <p:cNvSpPr>
                <a:spLocks noChangeShapeType="1"/>
              </p:cNvSpPr>
              <p:nvPr/>
            </p:nvSpPr>
            <p:spPr bwMode="auto">
              <a:xfrm flipV="1">
                <a:off x="457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1" name="Line 4331"/>
              <p:cNvSpPr>
                <a:spLocks noChangeShapeType="1"/>
              </p:cNvSpPr>
              <p:nvPr/>
            </p:nvSpPr>
            <p:spPr bwMode="auto">
              <a:xfrm flipV="1">
                <a:off x="457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2" name="Line 4332"/>
              <p:cNvSpPr>
                <a:spLocks noChangeShapeType="1"/>
              </p:cNvSpPr>
              <p:nvPr/>
            </p:nvSpPr>
            <p:spPr bwMode="auto">
              <a:xfrm flipV="1">
                <a:off x="45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3" name="Line 4333"/>
              <p:cNvSpPr>
                <a:spLocks noChangeShapeType="1"/>
              </p:cNvSpPr>
              <p:nvPr/>
            </p:nvSpPr>
            <p:spPr bwMode="auto">
              <a:xfrm flipV="1">
                <a:off x="45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4" name="Line 4334"/>
              <p:cNvSpPr>
                <a:spLocks noChangeShapeType="1"/>
              </p:cNvSpPr>
              <p:nvPr/>
            </p:nvSpPr>
            <p:spPr bwMode="auto">
              <a:xfrm flipV="1">
                <a:off x="457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5" name="Line 4335"/>
              <p:cNvSpPr>
                <a:spLocks noChangeShapeType="1"/>
              </p:cNvSpPr>
              <p:nvPr/>
            </p:nvSpPr>
            <p:spPr bwMode="auto">
              <a:xfrm flipV="1">
                <a:off x="457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6" name="Line 4336"/>
              <p:cNvSpPr>
                <a:spLocks noChangeShapeType="1"/>
              </p:cNvSpPr>
              <p:nvPr/>
            </p:nvSpPr>
            <p:spPr bwMode="auto">
              <a:xfrm flipV="1">
                <a:off x="4577"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7" name="Line 4337"/>
              <p:cNvSpPr>
                <a:spLocks noChangeShapeType="1"/>
              </p:cNvSpPr>
              <p:nvPr/>
            </p:nvSpPr>
            <p:spPr bwMode="auto">
              <a:xfrm flipV="1">
                <a:off x="457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8" name="Line 4338"/>
              <p:cNvSpPr>
                <a:spLocks noChangeShapeType="1"/>
              </p:cNvSpPr>
              <p:nvPr/>
            </p:nvSpPr>
            <p:spPr bwMode="auto">
              <a:xfrm flipV="1">
                <a:off x="45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59" name="Line 4339"/>
              <p:cNvSpPr>
                <a:spLocks noChangeShapeType="1"/>
              </p:cNvSpPr>
              <p:nvPr/>
            </p:nvSpPr>
            <p:spPr bwMode="auto">
              <a:xfrm flipV="1">
                <a:off x="458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0" name="Line 4340"/>
              <p:cNvSpPr>
                <a:spLocks noChangeShapeType="1"/>
              </p:cNvSpPr>
              <p:nvPr/>
            </p:nvSpPr>
            <p:spPr bwMode="auto">
              <a:xfrm flipV="1">
                <a:off x="45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1" name="Line 4341"/>
              <p:cNvSpPr>
                <a:spLocks noChangeShapeType="1"/>
              </p:cNvSpPr>
              <p:nvPr/>
            </p:nvSpPr>
            <p:spPr bwMode="auto">
              <a:xfrm flipV="1">
                <a:off x="45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2" name="Line 4342"/>
              <p:cNvSpPr>
                <a:spLocks noChangeShapeType="1"/>
              </p:cNvSpPr>
              <p:nvPr/>
            </p:nvSpPr>
            <p:spPr bwMode="auto">
              <a:xfrm flipV="1">
                <a:off x="458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3" name="Line 4343"/>
              <p:cNvSpPr>
                <a:spLocks noChangeShapeType="1"/>
              </p:cNvSpPr>
              <p:nvPr/>
            </p:nvSpPr>
            <p:spPr bwMode="auto">
              <a:xfrm flipV="1">
                <a:off x="458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4" name="Line 4344"/>
              <p:cNvSpPr>
                <a:spLocks noChangeShapeType="1"/>
              </p:cNvSpPr>
              <p:nvPr/>
            </p:nvSpPr>
            <p:spPr bwMode="auto">
              <a:xfrm flipV="1">
                <a:off x="458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5" name="Line 4345"/>
              <p:cNvSpPr>
                <a:spLocks noChangeShapeType="1"/>
              </p:cNvSpPr>
              <p:nvPr/>
            </p:nvSpPr>
            <p:spPr bwMode="auto">
              <a:xfrm flipV="1">
                <a:off x="458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6" name="Line 4346"/>
              <p:cNvSpPr>
                <a:spLocks noChangeShapeType="1"/>
              </p:cNvSpPr>
              <p:nvPr/>
            </p:nvSpPr>
            <p:spPr bwMode="auto">
              <a:xfrm flipV="1">
                <a:off x="458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7" name="Line 4347"/>
              <p:cNvSpPr>
                <a:spLocks noChangeShapeType="1"/>
              </p:cNvSpPr>
              <p:nvPr/>
            </p:nvSpPr>
            <p:spPr bwMode="auto">
              <a:xfrm flipV="1">
                <a:off x="458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8" name="Line 4348"/>
              <p:cNvSpPr>
                <a:spLocks noChangeShapeType="1"/>
              </p:cNvSpPr>
              <p:nvPr/>
            </p:nvSpPr>
            <p:spPr bwMode="auto">
              <a:xfrm flipV="1">
                <a:off x="458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69" name="Line 4349"/>
              <p:cNvSpPr>
                <a:spLocks noChangeShapeType="1"/>
              </p:cNvSpPr>
              <p:nvPr/>
            </p:nvSpPr>
            <p:spPr bwMode="auto">
              <a:xfrm flipV="1">
                <a:off x="459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0" name="Line 4350"/>
              <p:cNvSpPr>
                <a:spLocks noChangeShapeType="1"/>
              </p:cNvSpPr>
              <p:nvPr/>
            </p:nvSpPr>
            <p:spPr bwMode="auto">
              <a:xfrm flipV="1">
                <a:off x="459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1" name="Line 4351"/>
              <p:cNvSpPr>
                <a:spLocks noChangeShapeType="1"/>
              </p:cNvSpPr>
              <p:nvPr/>
            </p:nvSpPr>
            <p:spPr bwMode="auto">
              <a:xfrm flipV="1">
                <a:off x="459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2" name="Line 4352"/>
              <p:cNvSpPr>
                <a:spLocks noChangeShapeType="1"/>
              </p:cNvSpPr>
              <p:nvPr/>
            </p:nvSpPr>
            <p:spPr bwMode="auto">
              <a:xfrm flipV="1">
                <a:off x="45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3" name="Line 4353"/>
              <p:cNvSpPr>
                <a:spLocks noChangeShapeType="1"/>
              </p:cNvSpPr>
              <p:nvPr/>
            </p:nvSpPr>
            <p:spPr bwMode="auto">
              <a:xfrm flipV="1">
                <a:off x="459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4" name="Line 4354"/>
              <p:cNvSpPr>
                <a:spLocks noChangeShapeType="1"/>
              </p:cNvSpPr>
              <p:nvPr/>
            </p:nvSpPr>
            <p:spPr bwMode="auto">
              <a:xfrm flipV="1">
                <a:off x="459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5" name="Line 4355"/>
              <p:cNvSpPr>
                <a:spLocks noChangeShapeType="1"/>
              </p:cNvSpPr>
              <p:nvPr/>
            </p:nvSpPr>
            <p:spPr bwMode="auto">
              <a:xfrm flipV="1">
                <a:off x="45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6" name="Line 4356"/>
              <p:cNvSpPr>
                <a:spLocks noChangeShapeType="1"/>
              </p:cNvSpPr>
              <p:nvPr/>
            </p:nvSpPr>
            <p:spPr bwMode="auto">
              <a:xfrm flipV="1">
                <a:off x="459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7" name="Line 4357"/>
              <p:cNvSpPr>
                <a:spLocks noChangeShapeType="1"/>
              </p:cNvSpPr>
              <p:nvPr/>
            </p:nvSpPr>
            <p:spPr bwMode="auto">
              <a:xfrm flipV="1">
                <a:off x="459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8" name="Line 4358"/>
              <p:cNvSpPr>
                <a:spLocks noChangeShapeType="1"/>
              </p:cNvSpPr>
              <p:nvPr/>
            </p:nvSpPr>
            <p:spPr bwMode="auto">
              <a:xfrm flipV="1">
                <a:off x="459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79" name="Line 4359"/>
              <p:cNvSpPr>
                <a:spLocks noChangeShapeType="1"/>
              </p:cNvSpPr>
              <p:nvPr/>
            </p:nvSpPr>
            <p:spPr bwMode="auto">
              <a:xfrm flipV="1">
                <a:off x="460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0" name="Line 4360"/>
              <p:cNvSpPr>
                <a:spLocks noChangeShapeType="1"/>
              </p:cNvSpPr>
              <p:nvPr/>
            </p:nvSpPr>
            <p:spPr bwMode="auto">
              <a:xfrm flipV="1">
                <a:off x="46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1" name="Line 4361"/>
              <p:cNvSpPr>
                <a:spLocks noChangeShapeType="1"/>
              </p:cNvSpPr>
              <p:nvPr/>
            </p:nvSpPr>
            <p:spPr bwMode="auto">
              <a:xfrm flipV="1">
                <a:off x="460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2" name="Line 4362"/>
              <p:cNvSpPr>
                <a:spLocks noChangeShapeType="1"/>
              </p:cNvSpPr>
              <p:nvPr/>
            </p:nvSpPr>
            <p:spPr bwMode="auto">
              <a:xfrm flipV="1">
                <a:off x="46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3" name="Line 4363"/>
              <p:cNvSpPr>
                <a:spLocks noChangeShapeType="1"/>
              </p:cNvSpPr>
              <p:nvPr/>
            </p:nvSpPr>
            <p:spPr bwMode="auto">
              <a:xfrm flipV="1">
                <a:off x="460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4" name="Line 4364"/>
              <p:cNvSpPr>
                <a:spLocks noChangeShapeType="1"/>
              </p:cNvSpPr>
              <p:nvPr/>
            </p:nvSpPr>
            <p:spPr bwMode="auto">
              <a:xfrm flipV="1">
                <a:off x="460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5" name="Line 4365"/>
              <p:cNvSpPr>
                <a:spLocks noChangeShapeType="1"/>
              </p:cNvSpPr>
              <p:nvPr/>
            </p:nvSpPr>
            <p:spPr bwMode="auto">
              <a:xfrm flipV="1">
                <a:off x="4604"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6" name="Line 4366"/>
              <p:cNvSpPr>
                <a:spLocks noChangeShapeType="1"/>
              </p:cNvSpPr>
              <p:nvPr/>
            </p:nvSpPr>
            <p:spPr bwMode="auto">
              <a:xfrm flipV="1">
                <a:off x="460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7" name="Line 4367"/>
              <p:cNvSpPr>
                <a:spLocks noChangeShapeType="1"/>
              </p:cNvSpPr>
              <p:nvPr/>
            </p:nvSpPr>
            <p:spPr bwMode="auto">
              <a:xfrm flipV="1">
                <a:off x="460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8" name="Line 4368"/>
              <p:cNvSpPr>
                <a:spLocks noChangeShapeType="1"/>
              </p:cNvSpPr>
              <p:nvPr/>
            </p:nvSpPr>
            <p:spPr bwMode="auto">
              <a:xfrm flipV="1">
                <a:off x="460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89" name="Line 4369"/>
              <p:cNvSpPr>
                <a:spLocks noChangeShapeType="1"/>
              </p:cNvSpPr>
              <p:nvPr/>
            </p:nvSpPr>
            <p:spPr bwMode="auto">
              <a:xfrm flipV="1">
                <a:off x="460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0" name="Line 4370"/>
              <p:cNvSpPr>
                <a:spLocks noChangeShapeType="1"/>
              </p:cNvSpPr>
              <p:nvPr/>
            </p:nvSpPr>
            <p:spPr bwMode="auto">
              <a:xfrm flipV="1">
                <a:off x="461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1" name="Line 4371"/>
              <p:cNvSpPr>
                <a:spLocks noChangeShapeType="1"/>
              </p:cNvSpPr>
              <p:nvPr/>
            </p:nvSpPr>
            <p:spPr bwMode="auto">
              <a:xfrm flipV="1">
                <a:off x="461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2" name="Line 4372"/>
              <p:cNvSpPr>
                <a:spLocks noChangeShapeType="1"/>
              </p:cNvSpPr>
              <p:nvPr/>
            </p:nvSpPr>
            <p:spPr bwMode="auto">
              <a:xfrm flipV="1">
                <a:off x="461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3" name="Line 4373"/>
              <p:cNvSpPr>
                <a:spLocks noChangeShapeType="1"/>
              </p:cNvSpPr>
              <p:nvPr/>
            </p:nvSpPr>
            <p:spPr bwMode="auto">
              <a:xfrm flipV="1">
                <a:off x="461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4" name="Line 4374"/>
              <p:cNvSpPr>
                <a:spLocks noChangeShapeType="1"/>
              </p:cNvSpPr>
              <p:nvPr/>
            </p:nvSpPr>
            <p:spPr bwMode="auto">
              <a:xfrm flipV="1">
                <a:off x="46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5" name="Line 4375"/>
              <p:cNvSpPr>
                <a:spLocks noChangeShapeType="1"/>
              </p:cNvSpPr>
              <p:nvPr/>
            </p:nvSpPr>
            <p:spPr bwMode="auto">
              <a:xfrm flipV="1">
                <a:off x="46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6" name="Line 4376"/>
              <p:cNvSpPr>
                <a:spLocks noChangeShapeType="1"/>
              </p:cNvSpPr>
              <p:nvPr/>
            </p:nvSpPr>
            <p:spPr bwMode="auto">
              <a:xfrm flipV="1">
                <a:off x="461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7" name="Line 4377"/>
              <p:cNvSpPr>
                <a:spLocks noChangeShapeType="1"/>
              </p:cNvSpPr>
              <p:nvPr/>
            </p:nvSpPr>
            <p:spPr bwMode="auto">
              <a:xfrm flipV="1">
                <a:off x="461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8" name="Line 4378"/>
              <p:cNvSpPr>
                <a:spLocks noChangeShapeType="1"/>
              </p:cNvSpPr>
              <p:nvPr/>
            </p:nvSpPr>
            <p:spPr bwMode="auto">
              <a:xfrm flipV="1">
                <a:off x="461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899" name="Line 4379"/>
              <p:cNvSpPr>
                <a:spLocks noChangeShapeType="1"/>
              </p:cNvSpPr>
              <p:nvPr/>
            </p:nvSpPr>
            <p:spPr bwMode="auto">
              <a:xfrm flipV="1">
                <a:off x="461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0" name="Line 4380"/>
              <p:cNvSpPr>
                <a:spLocks noChangeShapeType="1"/>
              </p:cNvSpPr>
              <p:nvPr/>
            </p:nvSpPr>
            <p:spPr bwMode="auto">
              <a:xfrm flipV="1">
                <a:off x="4620"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1" name="Line 4381"/>
              <p:cNvSpPr>
                <a:spLocks noChangeShapeType="1"/>
              </p:cNvSpPr>
              <p:nvPr/>
            </p:nvSpPr>
            <p:spPr bwMode="auto">
              <a:xfrm flipV="1">
                <a:off x="46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2" name="Line 4382"/>
              <p:cNvSpPr>
                <a:spLocks noChangeShapeType="1"/>
              </p:cNvSpPr>
              <p:nvPr/>
            </p:nvSpPr>
            <p:spPr bwMode="auto">
              <a:xfrm flipV="1">
                <a:off x="4620"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3" name="Line 4383"/>
              <p:cNvSpPr>
                <a:spLocks noChangeShapeType="1"/>
              </p:cNvSpPr>
              <p:nvPr/>
            </p:nvSpPr>
            <p:spPr bwMode="auto">
              <a:xfrm flipV="1">
                <a:off x="462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4" name="Line 4384"/>
              <p:cNvSpPr>
                <a:spLocks noChangeShapeType="1"/>
              </p:cNvSpPr>
              <p:nvPr/>
            </p:nvSpPr>
            <p:spPr bwMode="auto">
              <a:xfrm flipV="1">
                <a:off x="46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5" name="Line 4385"/>
              <p:cNvSpPr>
                <a:spLocks noChangeShapeType="1"/>
              </p:cNvSpPr>
              <p:nvPr/>
            </p:nvSpPr>
            <p:spPr bwMode="auto">
              <a:xfrm flipV="1">
                <a:off x="4624"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6" name="Line 4386"/>
              <p:cNvSpPr>
                <a:spLocks noChangeShapeType="1"/>
              </p:cNvSpPr>
              <p:nvPr/>
            </p:nvSpPr>
            <p:spPr bwMode="auto">
              <a:xfrm flipV="1">
                <a:off x="462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7" name="Line 4387"/>
              <p:cNvSpPr>
                <a:spLocks noChangeShapeType="1"/>
              </p:cNvSpPr>
              <p:nvPr/>
            </p:nvSpPr>
            <p:spPr bwMode="auto">
              <a:xfrm flipV="1">
                <a:off x="462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8" name="Line 4388"/>
              <p:cNvSpPr>
                <a:spLocks noChangeShapeType="1"/>
              </p:cNvSpPr>
              <p:nvPr/>
            </p:nvSpPr>
            <p:spPr bwMode="auto">
              <a:xfrm flipV="1">
                <a:off x="462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09" name="Line 4389"/>
              <p:cNvSpPr>
                <a:spLocks noChangeShapeType="1"/>
              </p:cNvSpPr>
              <p:nvPr/>
            </p:nvSpPr>
            <p:spPr bwMode="auto">
              <a:xfrm flipV="1">
                <a:off x="462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0" name="Line 4390"/>
              <p:cNvSpPr>
                <a:spLocks noChangeShapeType="1"/>
              </p:cNvSpPr>
              <p:nvPr/>
            </p:nvSpPr>
            <p:spPr bwMode="auto">
              <a:xfrm flipV="1">
                <a:off x="462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1" name="Line 4391"/>
              <p:cNvSpPr>
                <a:spLocks noChangeShapeType="1"/>
              </p:cNvSpPr>
              <p:nvPr/>
            </p:nvSpPr>
            <p:spPr bwMode="auto">
              <a:xfrm flipV="1">
                <a:off x="463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2" name="Line 4392"/>
              <p:cNvSpPr>
                <a:spLocks noChangeShapeType="1"/>
              </p:cNvSpPr>
              <p:nvPr/>
            </p:nvSpPr>
            <p:spPr bwMode="auto">
              <a:xfrm flipV="1">
                <a:off x="463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3" name="Line 4393"/>
              <p:cNvSpPr>
                <a:spLocks noChangeShapeType="1"/>
              </p:cNvSpPr>
              <p:nvPr/>
            </p:nvSpPr>
            <p:spPr bwMode="auto">
              <a:xfrm flipV="1">
                <a:off x="463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4" name="Line 4394"/>
              <p:cNvSpPr>
                <a:spLocks noChangeShapeType="1"/>
              </p:cNvSpPr>
              <p:nvPr/>
            </p:nvSpPr>
            <p:spPr bwMode="auto">
              <a:xfrm flipV="1">
                <a:off x="46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5" name="Line 4395"/>
              <p:cNvSpPr>
                <a:spLocks noChangeShapeType="1"/>
              </p:cNvSpPr>
              <p:nvPr/>
            </p:nvSpPr>
            <p:spPr bwMode="auto">
              <a:xfrm flipV="1">
                <a:off x="463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6" name="Line 4396"/>
              <p:cNvSpPr>
                <a:spLocks noChangeShapeType="1"/>
              </p:cNvSpPr>
              <p:nvPr/>
            </p:nvSpPr>
            <p:spPr bwMode="auto">
              <a:xfrm flipV="1">
                <a:off x="463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7" name="Line 4397"/>
              <p:cNvSpPr>
                <a:spLocks noChangeShapeType="1"/>
              </p:cNvSpPr>
              <p:nvPr/>
            </p:nvSpPr>
            <p:spPr bwMode="auto">
              <a:xfrm flipV="1">
                <a:off x="463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8" name="Line 4398"/>
              <p:cNvSpPr>
                <a:spLocks noChangeShapeType="1"/>
              </p:cNvSpPr>
              <p:nvPr/>
            </p:nvSpPr>
            <p:spPr bwMode="auto">
              <a:xfrm flipV="1">
                <a:off x="463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19" name="Line 4399"/>
              <p:cNvSpPr>
                <a:spLocks noChangeShapeType="1"/>
              </p:cNvSpPr>
              <p:nvPr/>
            </p:nvSpPr>
            <p:spPr bwMode="auto">
              <a:xfrm flipV="1">
                <a:off x="463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0" name="Line 4400"/>
              <p:cNvSpPr>
                <a:spLocks noChangeShapeType="1"/>
              </p:cNvSpPr>
              <p:nvPr/>
            </p:nvSpPr>
            <p:spPr bwMode="auto">
              <a:xfrm flipV="1">
                <a:off x="463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1" name="Line 4401"/>
              <p:cNvSpPr>
                <a:spLocks noChangeShapeType="1"/>
              </p:cNvSpPr>
              <p:nvPr/>
            </p:nvSpPr>
            <p:spPr bwMode="auto">
              <a:xfrm flipV="1">
                <a:off x="4640"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2" name="Line 4402"/>
              <p:cNvSpPr>
                <a:spLocks noChangeShapeType="1"/>
              </p:cNvSpPr>
              <p:nvPr/>
            </p:nvSpPr>
            <p:spPr bwMode="auto">
              <a:xfrm flipV="1">
                <a:off x="464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3" name="Line 4403"/>
              <p:cNvSpPr>
                <a:spLocks noChangeShapeType="1"/>
              </p:cNvSpPr>
              <p:nvPr/>
            </p:nvSpPr>
            <p:spPr bwMode="auto">
              <a:xfrm flipV="1">
                <a:off x="464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4" name="Line 4404"/>
              <p:cNvSpPr>
                <a:spLocks noChangeShapeType="1"/>
              </p:cNvSpPr>
              <p:nvPr/>
            </p:nvSpPr>
            <p:spPr bwMode="auto">
              <a:xfrm flipV="1">
                <a:off x="4640"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5" name="Line 4405"/>
              <p:cNvSpPr>
                <a:spLocks noChangeShapeType="1"/>
              </p:cNvSpPr>
              <p:nvPr/>
            </p:nvSpPr>
            <p:spPr bwMode="auto">
              <a:xfrm flipV="1">
                <a:off x="464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6" name="Line 4406"/>
              <p:cNvSpPr>
                <a:spLocks noChangeShapeType="1"/>
              </p:cNvSpPr>
              <p:nvPr/>
            </p:nvSpPr>
            <p:spPr bwMode="auto">
              <a:xfrm flipV="1">
                <a:off x="4644"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7" name="Line 4407"/>
              <p:cNvSpPr>
                <a:spLocks noChangeShapeType="1"/>
              </p:cNvSpPr>
              <p:nvPr/>
            </p:nvSpPr>
            <p:spPr bwMode="auto">
              <a:xfrm flipV="1">
                <a:off x="464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8" name="Line 4408"/>
              <p:cNvSpPr>
                <a:spLocks noChangeShapeType="1"/>
              </p:cNvSpPr>
              <p:nvPr/>
            </p:nvSpPr>
            <p:spPr bwMode="auto">
              <a:xfrm flipV="1">
                <a:off x="4647"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29" name="Line 4409"/>
              <p:cNvSpPr>
                <a:spLocks noChangeShapeType="1"/>
              </p:cNvSpPr>
              <p:nvPr/>
            </p:nvSpPr>
            <p:spPr bwMode="auto">
              <a:xfrm flipV="1">
                <a:off x="464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0" name="Line 4410"/>
              <p:cNvSpPr>
                <a:spLocks noChangeShapeType="1"/>
              </p:cNvSpPr>
              <p:nvPr/>
            </p:nvSpPr>
            <p:spPr bwMode="auto">
              <a:xfrm flipV="1">
                <a:off x="464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1" name="Line 4411"/>
              <p:cNvSpPr>
                <a:spLocks noChangeShapeType="1"/>
              </p:cNvSpPr>
              <p:nvPr/>
            </p:nvSpPr>
            <p:spPr bwMode="auto">
              <a:xfrm flipV="1">
                <a:off x="46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2" name="Line 4412"/>
              <p:cNvSpPr>
                <a:spLocks noChangeShapeType="1"/>
              </p:cNvSpPr>
              <p:nvPr/>
            </p:nvSpPr>
            <p:spPr bwMode="auto">
              <a:xfrm flipV="1">
                <a:off x="465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3" name="Line 4413"/>
              <p:cNvSpPr>
                <a:spLocks noChangeShapeType="1"/>
              </p:cNvSpPr>
              <p:nvPr/>
            </p:nvSpPr>
            <p:spPr bwMode="auto">
              <a:xfrm flipV="1">
                <a:off x="465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4" name="Line 4414"/>
              <p:cNvSpPr>
                <a:spLocks noChangeShapeType="1"/>
              </p:cNvSpPr>
              <p:nvPr/>
            </p:nvSpPr>
            <p:spPr bwMode="auto">
              <a:xfrm flipV="1">
                <a:off x="465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5" name="Line 4415"/>
              <p:cNvSpPr>
                <a:spLocks noChangeShapeType="1"/>
              </p:cNvSpPr>
              <p:nvPr/>
            </p:nvSpPr>
            <p:spPr bwMode="auto">
              <a:xfrm flipV="1">
                <a:off x="465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6" name="Line 4416"/>
              <p:cNvSpPr>
                <a:spLocks noChangeShapeType="1"/>
              </p:cNvSpPr>
              <p:nvPr/>
            </p:nvSpPr>
            <p:spPr bwMode="auto">
              <a:xfrm flipV="1">
                <a:off x="465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7" name="Line 4417"/>
              <p:cNvSpPr>
                <a:spLocks noChangeShapeType="1"/>
              </p:cNvSpPr>
              <p:nvPr/>
            </p:nvSpPr>
            <p:spPr bwMode="auto">
              <a:xfrm flipV="1">
                <a:off x="465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8" name="Line 4418"/>
              <p:cNvSpPr>
                <a:spLocks noChangeShapeType="1"/>
              </p:cNvSpPr>
              <p:nvPr/>
            </p:nvSpPr>
            <p:spPr bwMode="auto">
              <a:xfrm flipV="1">
                <a:off x="465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39" name="Line 4419"/>
              <p:cNvSpPr>
                <a:spLocks noChangeShapeType="1"/>
              </p:cNvSpPr>
              <p:nvPr/>
            </p:nvSpPr>
            <p:spPr bwMode="auto">
              <a:xfrm flipV="1">
                <a:off x="465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0" name="Line 4420"/>
              <p:cNvSpPr>
                <a:spLocks noChangeShapeType="1"/>
              </p:cNvSpPr>
              <p:nvPr/>
            </p:nvSpPr>
            <p:spPr bwMode="auto">
              <a:xfrm flipV="1">
                <a:off x="46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1" name="Line 4421"/>
              <p:cNvSpPr>
                <a:spLocks noChangeShapeType="1"/>
              </p:cNvSpPr>
              <p:nvPr/>
            </p:nvSpPr>
            <p:spPr bwMode="auto">
              <a:xfrm flipV="1">
                <a:off x="4660"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2" name="Line 4422"/>
              <p:cNvSpPr>
                <a:spLocks noChangeShapeType="1"/>
              </p:cNvSpPr>
              <p:nvPr/>
            </p:nvSpPr>
            <p:spPr bwMode="auto">
              <a:xfrm flipV="1">
                <a:off x="46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3" name="Line 4423"/>
              <p:cNvSpPr>
                <a:spLocks noChangeShapeType="1"/>
              </p:cNvSpPr>
              <p:nvPr/>
            </p:nvSpPr>
            <p:spPr bwMode="auto">
              <a:xfrm flipV="1">
                <a:off x="46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4" name="Line 4424"/>
              <p:cNvSpPr>
                <a:spLocks noChangeShapeType="1"/>
              </p:cNvSpPr>
              <p:nvPr/>
            </p:nvSpPr>
            <p:spPr bwMode="auto">
              <a:xfrm flipV="1">
                <a:off x="466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5" name="Line 4425"/>
              <p:cNvSpPr>
                <a:spLocks noChangeShapeType="1"/>
              </p:cNvSpPr>
              <p:nvPr/>
            </p:nvSpPr>
            <p:spPr bwMode="auto">
              <a:xfrm flipV="1">
                <a:off x="46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6" name="Line 4426"/>
              <p:cNvSpPr>
                <a:spLocks noChangeShapeType="1"/>
              </p:cNvSpPr>
              <p:nvPr/>
            </p:nvSpPr>
            <p:spPr bwMode="auto">
              <a:xfrm flipV="1">
                <a:off x="466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47" name="Line 4427"/>
              <p:cNvSpPr>
                <a:spLocks noChangeShapeType="1"/>
              </p:cNvSpPr>
              <p:nvPr/>
            </p:nvSpPr>
            <p:spPr bwMode="auto">
              <a:xfrm flipV="1">
                <a:off x="466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5999948" name="Group 4428"/>
            <p:cNvGrpSpPr>
              <a:grpSpLocks/>
            </p:cNvGrpSpPr>
            <p:nvPr/>
          </p:nvGrpSpPr>
          <p:grpSpPr bwMode="auto">
            <a:xfrm>
              <a:off x="4796" y="1898"/>
              <a:ext cx="204" cy="111"/>
              <a:chOff x="4667" y="652"/>
              <a:chExt cx="191" cy="104"/>
            </a:xfrm>
          </p:grpSpPr>
          <p:sp>
            <p:nvSpPr>
              <p:cNvPr id="5999949" name="Line 4429"/>
              <p:cNvSpPr>
                <a:spLocks noChangeShapeType="1"/>
              </p:cNvSpPr>
              <p:nvPr/>
            </p:nvSpPr>
            <p:spPr bwMode="auto">
              <a:xfrm flipV="1">
                <a:off x="46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0" name="Line 4430"/>
              <p:cNvSpPr>
                <a:spLocks noChangeShapeType="1"/>
              </p:cNvSpPr>
              <p:nvPr/>
            </p:nvSpPr>
            <p:spPr bwMode="auto">
              <a:xfrm flipV="1">
                <a:off x="466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1" name="Line 4431"/>
              <p:cNvSpPr>
                <a:spLocks noChangeShapeType="1"/>
              </p:cNvSpPr>
              <p:nvPr/>
            </p:nvSpPr>
            <p:spPr bwMode="auto">
              <a:xfrm flipV="1">
                <a:off x="46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2" name="Line 4432"/>
              <p:cNvSpPr>
                <a:spLocks noChangeShapeType="1"/>
              </p:cNvSpPr>
              <p:nvPr/>
            </p:nvSpPr>
            <p:spPr bwMode="auto">
              <a:xfrm flipV="1">
                <a:off x="466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3" name="Line 4433"/>
              <p:cNvSpPr>
                <a:spLocks noChangeShapeType="1"/>
              </p:cNvSpPr>
              <p:nvPr/>
            </p:nvSpPr>
            <p:spPr bwMode="auto">
              <a:xfrm flipV="1">
                <a:off x="4670"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4" name="Line 4434"/>
              <p:cNvSpPr>
                <a:spLocks noChangeShapeType="1"/>
              </p:cNvSpPr>
              <p:nvPr/>
            </p:nvSpPr>
            <p:spPr bwMode="auto">
              <a:xfrm flipV="1">
                <a:off x="467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5" name="Line 4435"/>
              <p:cNvSpPr>
                <a:spLocks noChangeShapeType="1"/>
              </p:cNvSpPr>
              <p:nvPr/>
            </p:nvSpPr>
            <p:spPr bwMode="auto">
              <a:xfrm flipV="1">
                <a:off x="46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6" name="Line 4436"/>
              <p:cNvSpPr>
                <a:spLocks noChangeShapeType="1"/>
              </p:cNvSpPr>
              <p:nvPr/>
            </p:nvSpPr>
            <p:spPr bwMode="auto">
              <a:xfrm flipV="1">
                <a:off x="467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7" name="Line 4437"/>
              <p:cNvSpPr>
                <a:spLocks noChangeShapeType="1"/>
              </p:cNvSpPr>
              <p:nvPr/>
            </p:nvSpPr>
            <p:spPr bwMode="auto">
              <a:xfrm flipV="1">
                <a:off x="4674"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8" name="Line 4438"/>
              <p:cNvSpPr>
                <a:spLocks noChangeShapeType="1"/>
              </p:cNvSpPr>
              <p:nvPr/>
            </p:nvSpPr>
            <p:spPr bwMode="auto">
              <a:xfrm flipV="1">
                <a:off x="467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59" name="Line 4439"/>
              <p:cNvSpPr>
                <a:spLocks noChangeShapeType="1"/>
              </p:cNvSpPr>
              <p:nvPr/>
            </p:nvSpPr>
            <p:spPr bwMode="auto">
              <a:xfrm flipV="1">
                <a:off x="467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0" name="Line 4440"/>
              <p:cNvSpPr>
                <a:spLocks noChangeShapeType="1"/>
              </p:cNvSpPr>
              <p:nvPr/>
            </p:nvSpPr>
            <p:spPr bwMode="auto">
              <a:xfrm flipV="1">
                <a:off x="4677"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1" name="Line 4441"/>
              <p:cNvSpPr>
                <a:spLocks noChangeShapeType="1"/>
              </p:cNvSpPr>
              <p:nvPr/>
            </p:nvSpPr>
            <p:spPr bwMode="auto">
              <a:xfrm flipV="1">
                <a:off x="4677"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2" name="Line 4442"/>
              <p:cNvSpPr>
                <a:spLocks noChangeShapeType="1"/>
              </p:cNvSpPr>
              <p:nvPr/>
            </p:nvSpPr>
            <p:spPr bwMode="auto">
              <a:xfrm flipV="1">
                <a:off x="467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3" name="Line 4443"/>
              <p:cNvSpPr>
                <a:spLocks noChangeShapeType="1"/>
              </p:cNvSpPr>
              <p:nvPr/>
            </p:nvSpPr>
            <p:spPr bwMode="auto">
              <a:xfrm flipV="1">
                <a:off x="46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4" name="Line 4444"/>
              <p:cNvSpPr>
                <a:spLocks noChangeShapeType="1"/>
              </p:cNvSpPr>
              <p:nvPr/>
            </p:nvSpPr>
            <p:spPr bwMode="auto">
              <a:xfrm flipV="1">
                <a:off x="4680"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5" name="Line 4445"/>
              <p:cNvSpPr>
                <a:spLocks noChangeShapeType="1"/>
              </p:cNvSpPr>
              <p:nvPr/>
            </p:nvSpPr>
            <p:spPr bwMode="auto">
              <a:xfrm flipV="1">
                <a:off x="4680"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6" name="Line 4446"/>
              <p:cNvSpPr>
                <a:spLocks noChangeShapeType="1"/>
              </p:cNvSpPr>
              <p:nvPr/>
            </p:nvSpPr>
            <p:spPr bwMode="auto">
              <a:xfrm flipV="1">
                <a:off x="4680"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7" name="Line 4447"/>
              <p:cNvSpPr>
                <a:spLocks noChangeShapeType="1"/>
              </p:cNvSpPr>
              <p:nvPr/>
            </p:nvSpPr>
            <p:spPr bwMode="auto">
              <a:xfrm flipV="1">
                <a:off x="468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8" name="Line 4448"/>
              <p:cNvSpPr>
                <a:spLocks noChangeShapeType="1"/>
              </p:cNvSpPr>
              <p:nvPr/>
            </p:nvSpPr>
            <p:spPr bwMode="auto">
              <a:xfrm flipV="1">
                <a:off x="468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69" name="Line 4449"/>
              <p:cNvSpPr>
                <a:spLocks noChangeShapeType="1"/>
              </p:cNvSpPr>
              <p:nvPr/>
            </p:nvSpPr>
            <p:spPr bwMode="auto">
              <a:xfrm flipV="1">
                <a:off x="468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0" name="Line 4450"/>
              <p:cNvSpPr>
                <a:spLocks noChangeShapeType="1"/>
              </p:cNvSpPr>
              <p:nvPr/>
            </p:nvSpPr>
            <p:spPr bwMode="auto">
              <a:xfrm flipV="1">
                <a:off x="468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1" name="Line 4451"/>
              <p:cNvSpPr>
                <a:spLocks noChangeShapeType="1"/>
              </p:cNvSpPr>
              <p:nvPr/>
            </p:nvSpPr>
            <p:spPr bwMode="auto">
              <a:xfrm flipV="1">
                <a:off x="468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2" name="Line 4452"/>
              <p:cNvSpPr>
                <a:spLocks noChangeShapeType="1"/>
              </p:cNvSpPr>
              <p:nvPr/>
            </p:nvSpPr>
            <p:spPr bwMode="auto">
              <a:xfrm flipV="1">
                <a:off x="468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3" name="Line 4453"/>
              <p:cNvSpPr>
                <a:spLocks noChangeShapeType="1"/>
              </p:cNvSpPr>
              <p:nvPr/>
            </p:nvSpPr>
            <p:spPr bwMode="auto">
              <a:xfrm flipV="1">
                <a:off x="468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4" name="Line 4454"/>
              <p:cNvSpPr>
                <a:spLocks noChangeShapeType="1"/>
              </p:cNvSpPr>
              <p:nvPr/>
            </p:nvSpPr>
            <p:spPr bwMode="auto">
              <a:xfrm flipV="1">
                <a:off x="469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5" name="Line 4455"/>
              <p:cNvSpPr>
                <a:spLocks noChangeShapeType="1"/>
              </p:cNvSpPr>
              <p:nvPr/>
            </p:nvSpPr>
            <p:spPr bwMode="auto">
              <a:xfrm flipV="1">
                <a:off x="469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6" name="Line 4456"/>
              <p:cNvSpPr>
                <a:spLocks noChangeShapeType="1"/>
              </p:cNvSpPr>
              <p:nvPr/>
            </p:nvSpPr>
            <p:spPr bwMode="auto">
              <a:xfrm flipV="1">
                <a:off x="469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7" name="Line 4457"/>
              <p:cNvSpPr>
                <a:spLocks noChangeShapeType="1"/>
              </p:cNvSpPr>
              <p:nvPr/>
            </p:nvSpPr>
            <p:spPr bwMode="auto">
              <a:xfrm flipV="1">
                <a:off x="469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8" name="Line 4458"/>
              <p:cNvSpPr>
                <a:spLocks noChangeShapeType="1"/>
              </p:cNvSpPr>
              <p:nvPr/>
            </p:nvSpPr>
            <p:spPr bwMode="auto">
              <a:xfrm flipV="1">
                <a:off x="46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79" name="Line 4459"/>
              <p:cNvSpPr>
                <a:spLocks noChangeShapeType="1"/>
              </p:cNvSpPr>
              <p:nvPr/>
            </p:nvSpPr>
            <p:spPr bwMode="auto">
              <a:xfrm flipV="1">
                <a:off x="469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0" name="Line 4460"/>
              <p:cNvSpPr>
                <a:spLocks noChangeShapeType="1"/>
              </p:cNvSpPr>
              <p:nvPr/>
            </p:nvSpPr>
            <p:spPr bwMode="auto">
              <a:xfrm flipV="1">
                <a:off x="469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1" name="Line 4461"/>
              <p:cNvSpPr>
                <a:spLocks noChangeShapeType="1"/>
              </p:cNvSpPr>
              <p:nvPr/>
            </p:nvSpPr>
            <p:spPr bwMode="auto">
              <a:xfrm flipV="1">
                <a:off x="469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2" name="Line 4462"/>
              <p:cNvSpPr>
                <a:spLocks noChangeShapeType="1"/>
              </p:cNvSpPr>
              <p:nvPr/>
            </p:nvSpPr>
            <p:spPr bwMode="auto">
              <a:xfrm flipV="1">
                <a:off x="46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3" name="Line 4463"/>
              <p:cNvSpPr>
                <a:spLocks noChangeShapeType="1"/>
              </p:cNvSpPr>
              <p:nvPr/>
            </p:nvSpPr>
            <p:spPr bwMode="auto">
              <a:xfrm flipV="1">
                <a:off x="469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4" name="Line 4464"/>
              <p:cNvSpPr>
                <a:spLocks noChangeShapeType="1"/>
              </p:cNvSpPr>
              <p:nvPr/>
            </p:nvSpPr>
            <p:spPr bwMode="auto">
              <a:xfrm flipV="1">
                <a:off x="470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5" name="Line 4465"/>
              <p:cNvSpPr>
                <a:spLocks noChangeShapeType="1"/>
              </p:cNvSpPr>
              <p:nvPr/>
            </p:nvSpPr>
            <p:spPr bwMode="auto">
              <a:xfrm flipV="1">
                <a:off x="470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6" name="Line 4466"/>
              <p:cNvSpPr>
                <a:spLocks noChangeShapeType="1"/>
              </p:cNvSpPr>
              <p:nvPr/>
            </p:nvSpPr>
            <p:spPr bwMode="auto">
              <a:xfrm flipV="1">
                <a:off x="470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7" name="Line 4467"/>
              <p:cNvSpPr>
                <a:spLocks noChangeShapeType="1"/>
              </p:cNvSpPr>
              <p:nvPr/>
            </p:nvSpPr>
            <p:spPr bwMode="auto">
              <a:xfrm flipV="1">
                <a:off x="470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8" name="Line 4468"/>
              <p:cNvSpPr>
                <a:spLocks noChangeShapeType="1"/>
              </p:cNvSpPr>
              <p:nvPr/>
            </p:nvSpPr>
            <p:spPr bwMode="auto">
              <a:xfrm flipV="1">
                <a:off x="470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89" name="Line 4469"/>
              <p:cNvSpPr>
                <a:spLocks noChangeShapeType="1"/>
              </p:cNvSpPr>
              <p:nvPr/>
            </p:nvSpPr>
            <p:spPr bwMode="auto">
              <a:xfrm flipV="1">
                <a:off x="470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0" name="Line 4470"/>
              <p:cNvSpPr>
                <a:spLocks noChangeShapeType="1"/>
              </p:cNvSpPr>
              <p:nvPr/>
            </p:nvSpPr>
            <p:spPr bwMode="auto">
              <a:xfrm flipV="1">
                <a:off x="470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1" name="Line 4471"/>
              <p:cNvSpPr>
                <a:spLocks noChangeShapeType="1"/>
              </p:cNvSpPr>
              <p:nvPr/>
            </p:nvSpPr>
            <p:spPr bwMode="auto">
              <a:xfrm flipV="1">
                <a:off x="470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2" name="Line 4472"/>
              <p:cNvSpPr>
                <a:spLocks noChangeShapeType="1"/>
              </p:cNvSpPr>
              <p:nvPr/>
            </p:nvSpPr>
            <p:spPr bwMode="auto">
              <a:xfrm flipV="1">
                <a:off x="470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3" name="Line 4473"/>
              <p:cNvSpPr>
                <a:spLocks noChangeShapeType="1"/>
              </p:cNvSpPr>
              <p:nvPr/>
            </p:nvSpPr>
            <p:spPr bwMode="auto">
              <a:xfrm flipV="1">
                <a:off x="470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4" name="Line 4474"/>
              <p:cNvSpPr>
                <a:spLocks noChangeShapeType="1"/>
              </p:cNvSpPr>
              <p:nvPr/>
            </p:nvSpPr>
            <p:spPr bwMode="auto">
              <a:xfrm flipV="1">
                <a:off x="470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5" name="Line 4475"/>
              <p:cNvSpPr>
                <a:spLocks noChangeShapeType="1"/>
              </p:cNvSpPr>
              <p:nvPr/>
            </p:nvSpPr>
            <p:spPr bwMode="auto">
              <a:xfrm flipV="1">
                <a:off x="4710"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6" name="Line 4476"/>
              <p:cNvSpPr>
                <a:spLocks noChangeShapeType="1"/>
              </p:cNvSpPr>
              <p:nvPr/>
            </p:nvSpPr>
            <p:spPr bwMode="auto">
              <a:xfrm flipV="1">
                <a:off x="4710"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7" name="Line 4477"/>
              <p:cNvSpPr>
                <a:spLocks noChangeShapeType="1"/>
              </p:cNvSpPr>
              <p:nvPr/>
            </p:nvSpPr>
            <p:spPr bwMode="auto">
              <a:xfrm flipV="1">
                <a:off x="471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8" name="Line 4478"/>
              <p:cNvSpPr>
                <a:spLocks noChangeShapeType="1"/>
              </p:cNvSpPr>
              <p:nvPr/>
            </p:nvSpPr>
            <p:spPr bwMode="auto">
              <a:xfrm flipV="1">
                <a:off x="47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5999999" name="Line 4479"/>
              <p:cNvSpPr>
                <a:spLocks noChangeShapeType="1"/>
              </p:cNvSpPr>
              <p:nvPr/>
            </p:nvSpPr>
            <p:spPr bwMode="auto">
              <a:xfrm flipV="1">
                <a:off x="471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0" name="Line 4480"/>
              <p:cNvSpPr>
                <a:spLocks noChangeShapeType="1"/>
              </p:cNvSpPr>
              <p:nvPr/>
            </p:nvSpPr>
            <p:spPr bwMode="auto">
              <a:xfrm flipV="1">
                <a:off x="4714" y="66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1" name="Line 4481"/>
              <p:cNvSpPr>
                <a:spLocks noChangeShapeType="1"/>
              </p:cNvSpPr>
              <p:nvPr/>
            </p:nvSpPr>
            <p:spPr bwMode="auto">
              <a:xfrm flipV="1">
                <a:off x="47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2" name="Line 4482"/>
              <p:cNvSpPr>
                <a:spLocks noChangeShapeType="1"/>
              </p:cNvSpPr>
              <p:nvPr/>
            </p:nvSpPr>
            <p:spPr bwMode="auto">
              <a:xfrm flipV="1">
                <a:off x="471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3" name="Line 4483"/>
              <p:cNvSpPr>
                <a:spLocks noChangeShapeType="1"/>
              </p:cNvSpPr>
              <p:nvPr/>
            </p:nvSpPr>
            <p:spPr bwMode="auto">
              <a:xfrm flipV="1">
                <a:off x="471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4" name="Line 4484"/>
              <p:cNvSpPr>
                <a:spLocks noChangeShapeType="1"/>
              </p:cNvSpPr>
              <p:nvPr/>
            </p:nvSpPr>
            <p:spPr bwMode="auto">
              <a:xfrm flipV="1">
                <a:off x="471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5" name="Line 4485"/>
              <p:cNvSpPr>
                <a:spLocks noChangeShapeType="1"/>
              </p:cNvSpPr>
              <p:nvPr/>
            </p:nvSpPr>
            <p:spPr bwMode="auto">
              <a:xfrm flipV="1">
                <a:off x="472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6" name="Line 4486"/>
              <p:cNvSpPr>
                <a:spLocks noChangeShapeType="1"/>
              </p:cNvSpPr>
              <p:nvPr/>
            </p:nvSpPr>
            <p:spPr bwMode="auto">
              <a:xfrm flipV="1">
                <a:off x="4720"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7" name="Line 4487"/>
              <p:cNvSpPr>
                <a:spLocks noChangeShapeType="1"/>
              </p:cNvSpPr>
              <p:nvPr/>
            </p:nvSpPr>
            <p:spPr bwMode="auto">
              <a:xfrm flipV="1">
                <a:off x="472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8" name="Line 4488"/>
              <p:cNvSpPr>
                <a:spLocks noChangeShapeType="1"/>
              </p:cNvSpPr>
              <p:nvPr/>
            </p:nvSpPr>
            <p:spPr bwMode="auto">
              <a:xfrm flipV="1">
                <a:off x="472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09" name="Line 4489"/>
              <p:cNvSpPr>
                <a:spLocks noChangeShapeType="1"/>
              </p:cNvSpPr>
              <p:nvPr/>
            </p:nvSpPr>
            <p:spPr bwMode="auto">
              <a:xfrm flipV="1">
                <a:off x="4724"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0" name="Line 4490"/>
              <p:cNvSpPr>
                <a:spLocks noChangeShapeType="1"/>
              </p:cNvSpPr>
              <p:nvPr/>
            </p:nvSpPr>
            <p:spPr bwMode="auto">
              <a:xfrm flipV="1">
                <a:off x="47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1" name="Line 4491"/>
              <p:cNvSpPr>
                <a:spLocks noChangeShapeType="1"/>
              </p:cNvSpPr>
              <p:nvPr/>
            </p:nvSpPr>
            <p:spPr bwMode="auto">
              <a:xfrm flipV="1">
                <a:off x="4724"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2" name="Line 4492"/>
              <p:cNvSpPr>
                <a:spLocks noChangeShapeType="1"/>
              </p:cNvSpPr>
              <p:nvPr/>
            </p:nvSpPr>
            <p:spPr bwMode="auto">
              <a:xfrm flipV="1">
                <a:off x="472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3" name="Line 4493"/>
              <p:cNvSpPr>
                <a:spLocks noChangeShapeType="1"/>
              </p:cNvSpPr>
              <p:nvPr/>
            </p:nvSpPr>
            <p:spPr bwMode="auto">
              <a:xfrm flipV="1">
                <a:off x="472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4" name="Line 4494"/>
              <p:cNvSpPr>
                <a:spLocks noChangeShapeType="1"/>
              </p:cNvSpPr>
              <p:nvPr/>
            </p:nvSpPr>
            <p:spPr bwMode="auto">
              <a:xfrm flipV="1">
                <a:off x="472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5" name="Line 4495"/>
              <p:cNvSpPr>
                <a:spLocks noChangeShapeType="1"/>
              </p:cNvSpPr>
              <p:nvPr/>
            </p:nvSpPr>
            <p:spPr bwMode="auto">
              <a:xfrm flipV="1">
                <a:off x="472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6" name="Line 4496"/>
              <p:cNvSpPr>
                <a:spLocks noChangeShapeType="1"/>
              </p:cNvSpPr>
              <p:nvPr/>
            </p:nvSpPr>
            <p:spPr bwMode="auto">
              <a:xfrm flipV="1">
                <a:off x="473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7" name="Line 4497"/>
              <p:cNvSpPr>
                <a:spLocks noChangeShapeType="1"/>
              </p:cNvSpPr>
              <p:nvPr/>
            </p:nvSpPr>
            <p:spPr bwMode="auto">
              <a:xfrm flipV="1">
                <a:off x="473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8" name="Line 4498"/>
              <p:cNvSpPr>
                <a:spLocks noChangeShapeType="1"/>
              </p:cNvSpPr>
              <p:nvPr/>
            </p:nvSpPr>
            <p:spPr bwMode="auto">
              <a:xfrm flipV="1">
                <a:off x="4730"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19" name="Line 4499"/>
              <p:cNvSpPr>
                <a:spLocks noChangeShapeType="1"/>
              </p:cNvSpPr>
              <p:nvPr/>
            </p:nvSpPr>
            <p:spPr bwMode="auto">
              <a:xfrm flipV="1">
                <a:off x="473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0" name="Line 4500"/>
              <p:cNvSpPr>
                <a:spLocks noChangeShapeType="1"/>
              </p:cNvSpPr>
              <p:nvPr/>
            </p:nvSpPr>
            <p:spPr bwMode="auto">
              <a:xfrm flipV="1">
                <a:off x="473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1" name="Line 4501"/>
              <p:cNvSpPr>
                <a:spLocks noChangeShapeType="1"/>
              </p:cNvSpPr>
              <p:nvPr/>
            </p:nvSpPr>
            <p:spPr bwMode="auto">
              <a:xfrm flipV="1">
                <a:off x="473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2" name="Line 4502"/>
              <p:cNvSpPr>
                <a:spLocks noChangeShapeType="1"/>
              </p:cNvSpPr>
              <p:nvPr/>
            </p:nvSpPr>
            <p:spPr bwMode="auto">
              <a:xfrm flipV="1">
                <a:off x="4734"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3" name="Line 4503"/>
              <p:cNvSpPr>
                <a:spLocks noChangeShapeType="1"/>
              </p:cNvSpPr>
              <p:nvPr/>
            </p:nvSpPr>
            <p:spPr bwMode="auto">
              <a:xfrm flipV="1">
                <a:off x="473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4" name="Line 4504"/>
              <p:cNvSpPr>
                <a:spLocks noChangeShapeType="1"/>
              </p:cNvSpPr>
              <p:nvPr/>
            </p:nvSpPr>
            <p:spPr bwMode="auto">
              <a:xfrm flipV="1">
                <a:off x="473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5" name="Line 4505"/>
              <p:cNvSpPr>
                <a:spLocks noChangeShapeType="1"/>
              </p:cNvSpPr>
              <p:nvPr/>
            </p:nvSpPr>
            <p:spPr bwMode="auto">
              <a:xfrm flipV="1">
                <a:off x="473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6" name="Line 4506"/>
              <p:cNvSpPr>
                <a:spLocks noChangeShapeType="1"/>
              </p:cNvSpPr>
              <p:nvPr/>
            </p:nvSpPr>
            <p:spPr bwMode="auto">
              <a:xfrm flipV="1">
                <a:off x="474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7" name="Line 4507"/>
              <p:cNvSpPr>
                <a:spLocks noChangeShapeType="1"/>
              </p:cNvSpPr>
              <p:nvPr/>
            </p:nvSpPr>
            <p:spPr bwMode="auto">
              <a:xfrm flipV="1">
                <a:off x="474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8" name="Line 4508"/>
              <p:cNvSpPr>
                <a:spLocks noChangeShapeType="1"/>
              </p:cNvSpPr>
              <p:nvPr/>
            </p:nvSpPr>
            <p:spPr bwMode="auto">
              <a:xfrm flipV="1">
                <a:off x="4740"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29" name="Line 4509"/>
              <p:cNvSpPr>
                <a:spLocks noChangeShapeType="1"/>
              </p:cNvSpPr>
              <p:nvPr/>
            </p:nvSpPr>
            <p:spPr bwMode="auto">
              <a:xfrm flipV="1">
                <a:off x="474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0" name="Line 4510"/>
              <p:cNvSpPr>
                <a:spLocks noChangeShapeType="1"/>
              </p:cNvSpPr>
              <p:nvPr/>
            </p:nvSpPr>
            <p:spPr bwMode="auto">
              <a:xfrm flipV="1">
                <a:off x="474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1" name="Line 4511"/>
              <p:cNvSpPr>
                <a:spLocks noChangeShapeType="1"/>
              </p:cNvSpPr>
              <p:nvPr/>
            </p:nvSpPr>
            <p:spPr bwMode="auto">
              <a:xfrm flipV="1">
                <a:off x="474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2" name="Line 4512"/>
              <p:cNvSpPr>
                <a:spLocks noChangeShapeType="1"/>
              </p:cNvSpPr>
              <p:nvPr/>
            </p:nvSpPr>
            <p:spPr bwMode="auto">
              <a:xfrm flipV="1">
                <a:off x="474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3" name="Line 4513"/>
              <p:cNvSpPr>
                <a:spLocks noChangeShapeType="1"/>
              </p:cNvSpPr>
              <p:nvPr/>
            </p:nvSpPr>
            <p:spPr bwMode="auto">
              <a:xfrm flipV="1">
                <a:off x="47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4" name="Line 4514"/>
              <p:cNvSpPr>
                <a:spLocks noChangeShapeType="1"/>
              </p:cNvSpPr>
              <p:nvPr/>
            </p:nvSpPr>
            <p:spPr bwMode="auto">
              <a:xfrm flipV="1">
                <a:off x="474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5" name="Line 4515"/>
              <p:cNvSpPr>
                <a:spLocks noChangeShapeType="1"/>
              </p:cNvSpPr>
              <p:nvPr/>
            </p:nvSpPr>
            <p:spPr bwMode="auto">
              <a:xfrm flipV="1">
                <a:off x="474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6" name="Line 4516"/>
              <p:cNvSpPr>
                <a:spLocks noChangeShapeType="1"/>
              </p:cNvSpPr>
              <p:nvPr/>
            </p:nvSpPr>
            <p:spPr bwMode="auto">
              <a:xfrm flipV="1">
                <a:off x="4747"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7" name="Line 4517"/>
              <p:cNvSpPr>
                <a:spLocks noChangeShapeType="1"/>
              </p:cNvSpPr>
              <p:nvPr/>
            </p:nvSpPr>
            <p:spPr bwMode="auto">
              <a:xfrm flipV="1">
                <a:off x="475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8" name="Line 4518"/>
              <p:cNvSpPr>
                <a:spLocks noChangeShapeType="1"/>
              </p:cNvSpPr>
              <p:nvPr/>
            </p:nvSpPr>
            <p:spPr bwMode="auto">
              <a:xfrm flipV="1">
                <a:off x="475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39" name="Line 4519"/>
              <p:cNvSpPr>
                <a:spLocks noChangeShapeType="1"/>
              </p:cNvSpPr>
              <p:nvPr/>
            </p:nvSpPr>
            <p:spPr bwMode="auto">
              <a:xfrm flipV="1">
                <a:off x="475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0" name="Line 4520"/>
              <p:cNvSpPr>
                <a:spLocks noChangeShapeType="1"/>
              </p:cNvSpPr>
              <p:nvPr/>
            </p:nvSpPr>
            <p:spPr bwMode="auto">
              <a:xfrm flipV="1">
                <a:off x="475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1" name="Line 4521"/>
              <p:cNvSpPr>
                <a:spLocks noChangeShapeType="1"/>
              </p:cNvSpPr>
              <p:nvPr/>
            </p:nvSpPr>
            <p:spPr bwMode="auto">
              <a:xfrm flipV="1">
                <a:off x="475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2" name="Line 4522"/>
              <p:cNvSpPr>
                <a:spLocks noChangeShapeType="1"/>
              </p:cNvSpPr>
              <p:nvPr/>
            </p:nvSpPr>
            <p:spPr bwMode="auto">
              <a:xfrm flipV="1">
                <a:off x="475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3" name="Line 4523"/>
              <p:cNvSpPr>
                <a:spLocks noChangeShapeType="1"/>
              </p:cNvSpPr>
              <p:nvPr/>
            </p:nvSpPr>
            <p:spPr bwMode="auto">
              <a:xfrm flipV="1">
                <a:off x="475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4" name="Line 4524"/>
              <p:cNvSpPr>
                <a:spLocks noChangeShapeType="1"/>
              </p:cNvSpPr>
              <p:nvPr/>
            </p:nvSpPr>
            <p:spPr bwMode="auto">
              <a:xfrm flipV="1">
                <a:off x="475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5" name="Line 4525"/>
              <p:cNvSpPr>
                <a:spLocks noChangeShapeType="1"/>
              </p:cNvSpPr>
              <p:nvPr/>
            </p:nvSpPr>
            <p:spPr bwMode="auto">
              <a:xfrm flipV="1">
                <a:off x="475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6" name="Line 4526"/>
              <p:cNvSpPr>
                <a:spLocks noChangeShapeType="1"/>
              </p:cNvSpPr>
              <p:nvPr/>
            </p:nvSpPr>
            <p:spPr bwMode="auto">
              <a:xfrm flipV="1">
                <a:off x="475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7" name="Line 4527"/>
              <p:cNvSpPr>
                <a:spLocks noChangeShapeType="1"/>
              </p:cNvSpPr>
              <p:nvPr/>
            </p:nvSpPr>
            <p:spPr bwMode="auto">
              <a:xfrm flipV="1">
                <a:off x="4760"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8" name="Line 4528"/>
              <p:cNvSpPr>
                <a:spLocks noChangeShapeType="1"/>
              </p:cNvSpPr>
              <p:nvPr/>
            </p:nvSpPr>
            <p:spPr bwMode="auto">
              <a:xfrm flipV="1">
                <a:off x="476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49" name="Line 4529"/>
              <p:cNvSpPr>
                <a:spLocks noChangeShapeType="1"/>
              </p:cNvSpPr>
              <p:nvPr/>
            </p:nvSpPr>
            <p:spPr bwMode="auto">
              <a:xfrm flipV="1">
                <a:off x="476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0" name="Line 4530"/>
              <p:cNvSpPr>
                <a:spLocks noChangeShapeType="1"/>
              </p:cNvSpPr>
              <p:nvPr/>
            </p:nvSpPr>
            <p:spPr bwMode="auto">
              <a:xfrm flipV="1">
                <a:off x="476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1" name="Line 4531"/>
              <p:cNvSpPr>
                <a:spLocks noChangeShapeType="1"/>
              </p:cNvSpPr>
              <p:nvPr/>
            </p:nvSpPr>
            <p:spPr bwMode="auto">
              <a:xfrm flipV="1">
                <a:off x="476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2" name="Line 4532"/>
              <p:cNvSpPr>
                <a:spLocks noChangeShapeType="1"/>
              </p:cNvSpPr>
              <p:nvPr/>
            </p:nvSpPr>
            <p:spPr bwMode="auto">
              <a:xfrm flipV="1">
                <a:off x="476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3" name="Line 4533"/>
              <p:cNvSpPr>
                <a:spLocks noChangeShapeType="1"/>
              </p:cNvSpPr>
              <p:nvPr/>
            </p:nvSpPr>
            <p:spPr bwMode="auto">
              <a:xfrm flipV="1">
                <a:off x="4764"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4" name="Line 4534"/>
              <p:cNvSpPr>
                <a:spLocks noChangeShapeType="1"/>
              </p:cNvSpPr>
              <p:nvPr/>
            </p:nvSpPr>
            <p:spPr bwMode="auto">
              <a:xfrm flipV="1">
                <a:off x="47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5" name="Line 4535"/>
              <p:cNvSpPr>
                <a:spLocks noChangeShapeType="1"/>
              </p:cNvSpPr>
              <p:nvPr/>
            </p:nvSpPr>
            <p:spPr bwMode="auto">
              <a:xfrm flipV="1">
                <a:off x="476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6" name="Line 4536"/>
              <p:cNvSpPr>
                <a:spLocks noChangeShapeType="1"/>
              </p:cNvSpPr>
              <p:nvPr/>
            </p:nvSpPr>
            <p:spPr bwMode="auto">
              <a:xfrm flipV="1">
                <a:off x="476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7" name="Line 4537"/>
              <p:cNvSpPr>
                <a:spLocks noChangeShapeType="1"/>
              </p:cNvSpPr>
              <p:nvPr/>
            </p:nvSpPr>
            <p:spPr bwMode="auto">
              <a:xfrm flipV="1">
                <a:off x="476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8" name="Line 4538"/>
              <p:cNvSpPr>
                <a:spLocks noChangeShapeType="1"/>
              </p:cNvSpPr>
              <p:nvPr/>
            </p:nvSpPr>
            <p:spPr bwMode="auto">
              <a:xfrm flipV="1">
                <a:off x="4770"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59" name="Line 4539"/>
              <p:cNvSpPr>
                <a:spLocks noChangeShapeType="1"/>
              </p:cNvSpPr>
              <p:nvPr/>
            </p:nvSpPr>
            <p:spPr bwMode="auto">
              <a:xfrm flipV="1">
                <a:off x="477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0" name="Line 4540"/>
              <p:cNvSpPr>
                <a:spLocks noChangeShapeType="1"/>
              </p:cNvSpPr>
              <p:nvPr/>
            </p:nvSpPr>
            <p:spPr bwMode="auto">
              <a:xfrm flipV="1">
                <a:off x="477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1" name="Line 4541"/>
              <p:cNvSpPr>
                <a:spLocks noChangeShapeType="1"/>
              </p:cNvSpPr>
              <p:nvPr/>
            </p:nvSpPr>
            <p:spPr bwMode="auto">
              <a:xfrm flipV="1">
                <a:off x="477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2" name="Line 4542"/>
              <p:cNvSpPr>
                <a:spLocks noChangeShapeType="1"/>
              </p:cNvSpPr>
              <p:nvPr/>
            </p:nvSpPr>
            <p:spPr bwMode="auto">
              <a:xfrm flipV="1">
                <a:off x="477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3" name="Line 4543"/>
              <p:cNvSpPr>
                <a:spLocks noChangeShapeType="1"/>
              </p:cNvSpPr>
              <p:nvPr/>
            </p:nvSpPr>
            <p:spPr bwMode="auto">
              <a:xfrm flipV="1">
                <a:off x="477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4" name="Line 4544"/>
              <p:cNvSpPr>
                <a:spLocks noChangeShapeType="1"/>
              </p:cNvSpPr>
              <p:nvPr/>
            </p:nvSpPr>
            <p:spPr bwMode="auto">
              <a:xfrm flipV="1">
                <a:off x="47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5" name="Line 4545"/>
              <p:cNvSpPr>
                <a:spLocks noChangeShapeType="1"/>
              </p:cNvSpPr>
              <p:nvPr/>
            </p:nvSpPr>
            <p:spPr bwMode="auto">
              <a:xfrm flipV="1">
                <a:off x="477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6" name="Line 4546"/>
              <p:cNvSpPr>
                <a:spLocks noChangeShapeType="1"/>
              </p:cNvSpPr>
              <p:nvPr/>
            </p:nvSpPr>
            <p:spPr bwMode="auto">
              <a:xfrm flipV="1">
                <a:off x="477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7" name="Line 4547"/>
              <p:cNvSpPr>
                <a:spLocks noChangeShapeType="1"/>
              </p:cNvSpPr>
              <p:nvPr/>
            </p:nvSpPr>
            <p:spPr bwMode="auto">
              <a:xfrm flipV="1">
                <a:off x="477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8" name="Line 4548"/>
              <p:cNvSpPr>
                <a:spLocks noChangeShapeType="1"/>
              </p:cNvSpPr>
              <p:nvPr/>
            </p:nvSpPr>
            <p:spPr bwMode="auto">
              <a:xfrm flipV="1">
                <a:off x="478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69" name="Line 4549"/>
              <p:cNvSpPr>
                <a:spLocks noChangeShapeType="1"/>
              </p:cNvSpPr>
              <p:nvPr/>
            </p:nvSpPr>
            <p:spPr bwMode="auto">
              <a:xfrm flipV="1">
                <a:off x="478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0" name="Line 4550"/>
              <p:cNvSpPr>
                <a:spLocks noChangeShapeType="1"/>
              </p:cNvSpPr>
              <p:nvPr/>
            </p:nvSpPr>
            <p:spPr bwMode="auto">
              <a:xfrm flipV="1">
                <a:off x="4780"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1" name="Line 4551"/>
              <p:cNvSpPr>
                <a:spLocks noChangeShapeType="1"/>
              </p:cNvSpPr>
              <p:nvPr/>
            </p:nvSpPr>
            <p:spPr bwMode="auto">
              <a:xfrm flipV="1">
                <a:off x="4780"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2" name="Line 4552"/>
              <p:cNvSpPr>
                <a:spLocks noChangeShapeType="1"/>
              </p:cNvSpPr>
              <p:nvPr/>
            </p:nvSpPr>
            <p:spPr bwMode="auto">
              <a:xfrm flipV="1">
                <a:off x="478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3" name="Line 4553"/>
              <p:cNvSpPr>
                <a:spLocks noChangeShapeType="1"/>
              </p:cNvSpPr>
              <p:nvPr/>
            </p:nvSpPr>
            <p:spPr bwMode="auto">
              <a:xfrm flipV="1">
                <a:off x="478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4" name="Line 4554"/>
              <p:cNvSpPr>
                <a:spLocks noChangeShapeType="1"/>
              </p:cNvSpPr>
              <p:nvPr/>
            </p:nvSpPr>
            <p:spPr bwMode="auto">
              <a:xfrm flipV="1">
                <a:off x="478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5" name="Line 4555"/>
              <p:cNvSpPr>
                <a:spLocks noChangeShapeType="1"/>
              </p:cNvSpPr>
              <p:nvPr/>
            </p:nvSpPr>
            <p:spPr bwMode="auto">
              <a:xfrm flipV="1">
                <a:off x="478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6" name="Line 4556"/>
              <p:cNvSpPr>
                <a:spLocks noChangeShapeType="1"/>
              </p:cNvSpPr>
              <p:nvPr/>
            </p:nvSpPr>
            <p:spPr bwMode="auto">
              <a:xfrm flipV="1">
                <a:off x="478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7" name="Line 4557"/>
              <p:cNvSpPr>
                <a:spLocks noChangeShapeType="1"/>
              </p:cNvSpPr>
              <p:nvPr/>
            </p:nvSpPr>
            <p:spPr bwMode="auto">
              <a:xfrm flipV="1">
                <a:off x="4787"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8" name="Line 4558"/>
              <p:cNvSpPr>
                <a:spLocks noChangeShapeType="1"/>
              </p:cNvSpPr>
              <p:nvPr/>
            </p:nvSpPr>
            <p:spPr bwMode="auto">
              <a:xfrm flipV="1">
                <a:off x="4787"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79" name="Line 4559"/>
              <p:cNvSpPr>
                <a:spLocks noChangeShapeType="1"/>
              </p:cNvSpPr>
              <p:nvPr/>
            </p:nvSpPr>
            <p:spPr bwMode="auto">
              <a:xfrm flipV="1">
                <a:off x="4790"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0" name="Line 4560"/>
              <p:cNvSpPr>
                <a:spLocks noChangeShapeType="1"/>
              </p:cNvSpPr>
              <p:nvPr/>
            </p:nvSpPr>
            <p:spPr bwMode="auto">
              <a:xfrm flipV="1">
                <a:off x="4790"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1" name="Line 4561"/>
              <p:cNvSpPr>
                <a:spLocks noChangeShapeType="1"/>
              </p:cNvSpPr>
              <p:nvPr/>
            </p:nvSpPr>
            <p:spPr bwMode="auto">
              <a:xfrm flipV="1">
                <a:off x="4790"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2" name="Line 4562"/>
              <p:cNvSpPr>
                <a:spLocks noChangeShapeType="1"/>
              </p:cNvSpPr>
              <p:nvPr/>
            </p:nvSpPr>
            <p:spPr bwMode="auto">
              <a:xfrm flipV="1">
                <a:off x="47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3" name="Line 4563"/>
              <p:cNvSpPr>
                <a:spLocks noChangeShapeType="1"/>
              </p:cNvSpPr>
              <p:nvPr/>
            </p:nvSpPr>
            <p:spPr bwMode="auto">
              <a:xfrm flipV="1">
                <a:off x="479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4" name="Line 4564"/>
              <p:cNvSpPr>
                <a:spLocks noChangeShapeType="1"/>
              </p:cNvSpPr>
              <p:nvPr/>
            </p:nvSpPr>
            <p:spPr bwMode="auto">
              <a:xfrm flipV="1">
                <a:off x="47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5" name="Line 4565"/>
              <p:cNvSpPr>
                <a:spLocks noChangeShapeType="1"/>
              </p:cNvSpPr>
              <p:nvPr/>
            </p:nvSpPr>
            <p:spPr bwMode="auto">
              <a:xfrm flipV="1">
                <a:off x="479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6" name="Line 4566"/>
              <p:cNvSpPr>
                <a:spLocks noChangeShapeType="1"/>
              </p:cNvSpPr>
              <p:nvPr/>
            </p:nvSpPr>
            <p:spPr bwMode="auto">
              <a:xfrm flipV="1">
                <a:off x="479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7" name="Line 4567"/>
              <p:cNvSpPr>
                <a:spLocks noChangeShapeType="1"/>
              </p:cNvSpPr>
              <p:nvPr/>
            </p:nvSpPr>
            <p:spPr bwMode="auto">
              <a:xfrm flipV="1">
                <a:off x="479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8" name="Line 4568"/>
              <p:cNvSpPr>
                <a:spLocks noChangeShapeType="1"/>
              </p:cNvSpPr>
              <p:nvPr/>
            </p:nvSpPr>
            <p:spPr bwMode="auto">
              <a:xfrm flipV="1">
                <a:off x="479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89" name="Line 4569"/>
              <p:cNvSpPr>
                <a:spLocks noChangeShapeType="1"/>
              </p:cNvSpPr>
              <p:nvPr/>
            </p:nvSpPr>
            <p:spPr bwMode="auto">
              <a:xfrm flipV="1">
                <a:off x="4800"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0" name="Line 4570"/>
              <p:cNvSpPr>
                <a:spLocks noChangeShapeType="1"/>
              </p:cNvSpPr>
              <p:nvPr/>
            </p:nvSpPr>
            <p:spPr bwMode="auto">
              <a:xfrm flipV="1">
                <a:off x="480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1" name="Line 4571"/>
              <p:cNvSpPr>
                <a:spLocks noChangeShapeType="1"/>
              </p:cNvSpPr>
              <p:nvPr/>
            </p:nvSpPr>
            <p:spPr bwMode="auto">
              <a:xfrm flipV="1">
                <a:off x="4800"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2" name="Line 4572"/>
              <p:cNvSpPr>
                <a:spLocks noChangeShapeType="1"/>
              </p:cNvSpPr>
              <p:nvPr/>
            </p:nvSpPr>
            <p:spPr bwMode="auto">
              <a:xfrm flipV="1">
                <a:off x="480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3" name="Line 4573"/>
              <p:cNvSpPr>
                <a:spLocks noChangeShapeType="1"/>
              </p:cNvSpPr>
              <p:nvPr/>
            </p:nvSpPr>
            <p:spPr bwMode="auto">
              <a:xfrm flipV="1">
                <a:off x="480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4" name="Line 4574"/>
              <p:cNvSpPr>
                <a:spLocks noChangeShapeType="1"/>
              </p:cNvSpPr>
              <p:nvPr/>
            </p:nvSpPr>
            <p:spPr bwMode="auto">
              <a:xfrm flipV="1">
                <a:off x="4804"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5" name="Line 4575"/>
              <p:cNvSpPr>
                <a:spLocks noChangeShapeType="1"/>
              </p:cNvSpPr>
              <p:nvPr/>
            </p:nvSpPr>
            <p:spPr bwMode="auto">
              <a:xfrm flipV="1">
                <a:off x="4804"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6" name="Line 4576"/>
              <p:cNvSpPr>
                <a:spLocks noChangeShapeType="1"/>
              </p:cNvSpPr>
              <p:nvPr/>
            </p:nvSpPr>
            <p:spPr bwMode="auto">
              <a:xfrm flipV="1">
                <a:off x="480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7" name="Line 4577"/>
              <p:cNvSpPr>
                <a:spLocks noChangeShapeType="1"/>
              </p:cNvSpPr>
              <p:nvPr/>
            </p:nvSpPr>
            <p:spPr bwMode="auto">
              <a:xfrm flipV="1">
                <a:off x="480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8" name="Line 4578"/>
              <p:cNvSpPr>
                <a:spLocks noChangeShapeType="1"/>
              </p:cNvSpPr>
              <p:nvPr/>
            </p:nvSpPr>
            <p:spPr bwMode="auto">
              <a:xfrm flipV="1">
                <a:off x="48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099" name="Line 4579"/>
              <p:cNvSpPr>
                <a:spLocks noChangeShapeType="1"/>
              </p:cNvSpPr>
              <p:nvPr/>
            </p:nvSpPr>
            <p:spPr bwMode="auto">
              <a:xfrm flipV="1">
                <a:off x="4807"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0" name="Line 4580"/>
              <p:cNvSpPr>
                <a:spLocks noChangeShapeType="1"/>
              </p:cNvSpPr>
              <p:nvPr/>
            </p:nvSpPr>
            <p:spPr bwMode="auto">
              <a:xfrm flipV="1">
                <a:off x="4810"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1" name="Line 4581"/>
              <p:cNvSpPr>
                <a:spLocks noChangeShapeType="1"/>
              </p:cNvSpPr>
              <p:nvPr/>
            </p:nvSpPr>
            <p:spPr bwMode="auto">
              <a:xfrm flipV="1">
                <a:off x="4810"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2" name="Line 4582"/>
              <p:cNvSpPr>
                <a:spLocks noChangeShapeType="1"/>
              </p:cNvSpPr>
              <p:nvPr/>
            </p:nvSpPr>
            <p:spPr bwMode="auto">
              <a:xfrm flipV="1">
                <a:off x="4810"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3" name="Line 4583"/>
              <p:cNvSpPr>
                <a:spLocks noChangeShapeType="1"/>
              </p:cNvSpPr>
              <p:nvPr/>
            </p:nvSpPr>
            <p:spPr bwMode="auto">
              <a:xfrm flipV="1">
                <a:off x="48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4" name="Line 4584"/>
              <p:cNvSpPr>
                <a:spLocks noChangeShapeType="1"/>
              </p:cNvSpPr>
              <p:nvPr/>
            </p:nvSpPr>
            <p:spPr bwMode="auto">
              <a:xfrm flipV="1">
                <a:off x="48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5" name="Line 4585"/>
              <p:cNvSpPr>
                <a:spLocks noChangeShapeType="1"/>
              </p:cNvSpPr>
              <p:nvPr/>
            </p:nvSpPr>
            <p:spPr bwMode="auto">
              <a:xfrm flipV="1">
                <a:off x="481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6" name="Line 4586"/>
              <p:cNvSpPr>
                <a:spLocks noChangeShapeType="1"/>
              </p:cNvSpPr>
              <p:nvPr/>
            </p:nvSpPr>
            <p:spPr bwMode="auto">
              <a:xfrm flipV="1">
                <a:off x="481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7" name="Line 4587"/>
              <p:cNvSpPr>
                <a:spLocks noChangeShapeType="1"/>
              </p:cNvSpPr>
              <p:nvPr/>
            </p:nvSpPr>
            <p:spPr bwMode="auto">
              <a:xfrm flipV="1">
                <a:off x="4817"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8" name="Line 4588"/>
              <p:cNvSpPr>
                <a:spLocks noChangeShapeType="1"/>
              </p:cNvSpPr>
              <p:nvPr/>
            </p:nvSpPr>
            <p:spPr bwMode="auto">
              <a:xfrm flipV="1">
                <a:off x="481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09" name="Line 4589"/>
              <p:cNvSpPr>
                <a:spLocks noChangeShapeType="1"/>
              </p:cNvSpPr>
              <p:nvPr/>
            </p:nvSpPr>
            <p:spPr bwMode="auto">
              <a:xfrm flipV="1">
                <a:off x="481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0" name="Line 4590"/>
              <p:cNvSpPr>
                <a:spLocks noChangeShapeType="1"/>
              </p:cNvSpPr>
              <p:nvPr/>
            </p:nvSpPr>
            <p:spPr bwMode="auto">
              <a:xfrm flipV="1">
                <a:off x="4820"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1" name="Line 4591"/>
              <p:cNvSpPr>
                <a:spLocks noChangeShapeType="1"/>
              </p:cNvSpPr>
              <p:nvPr/>
            </p:nvSpPr>
            <p:spPr bwMode="auto">
              <a:xfrm flipV="1">
                <a:off x="4820"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2" name="Line 4592"/>
              <p:cNvSpPr>
                <a:spLocks noChangeShapeType="1"/>
              </p:cNvSpPr>
              <p:nvPr/>
            </p:nvSpPr>
            <p:spPr bwMode="auto">
              <a:xfrm flipV="1">
                <a:off x="4820"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3" name="Line 4593"/>
              <p:cNvSpPr>
                <a:spLocks noChangeShapeType="1"/>
              </p:cNvSpPr>
              <p:nvPr/>
            </p:nvSpPr>
            <p:spPr bwMode="auto">
              <a:xfrm flipV="1">
                <a:off x="4820"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4" name="Line 4594"/>
              <p:cNvSpPr>
                <a:spLocks noChangeShapeType="1"/>
              </p:cNvSpPr>
              <p:nvPr/>
            </p:nvSpPr>
            <p:spPr bwMode="auto">
              <a:xfrm flipV="1">
                <a:off x="482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5" name="Line 4595"/>
              <p:cNvSpPr>
                <a:spLocks noChangeShapeType="1"/>
              </p:cNvSpPr>
              <p:nvPr/>
            </p:nvSpPr>
            <p:spPr bwMode="auto">
              <a:xfrm flipV="1">
                <a:off x="482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6" name="Line 4596"/>
              <p:cNvSpPr>
                <a:spLocks noChangeShapeType="1"/>
              </p:cNvSpPr>
              <p:nvPr/>
            </p:nvSpPr>
            <p:spPr bwMode="auto">
              <a:xfrm flipV="1">
                <a:off x="48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7" name="Line 4597"/>
              <p:cNvSpPr>
                <a:spLocks noChangeShapeType="1"/>
              </p:cNvSpPr>
              <p:nvPr/>
            </p:nvSpPr>
            <p:spPr bwMode="auto">
              <a:xfrm flipV="1">
                <a:off x="4827"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8" name="Line 4598"/>
              <p:cNvSpPr>
                <a:spLocks noChangeShapeType="1"/>
              </p:cNvSpPr>
              <p:nvPr/>
            </p:nvSpPr>
            <p:spPr bwMode="auto">
              <a:xfrm flipV="1">
                <a:off x="482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19" name="Line 4599"/>
              <p:cNvSpPr>
                <a:spLocks noChangeShapeType="1"/>
              </p:cNvSpPr>
              <p:nvPr/>
            </p:nvSpPr>
            <p:spPr bwMode="auto">
              <a:xfrm flipV="1">
                <a:off x="482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0" name="Line 4600"/>
              <p:cNvSpPr>
                <a:spLocks noChangeShapeType="1"/>
              </p:cNvSpPr>
              <p:nvPr/>
            </p:nvSpPr>
            <p:spPr bwMode="auto">
              <a:xfrm flipV="1">
                <a:off x="48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1" name="Line 4601"/>
              <p:cNvSpPr>
                <a:spLocks noChangeShapeType="1"/>
              </p:cNvSpPr>
              <p:nvPr/>
            </p:nvSpPr>
            <p:spPr bwMode="auto">
              <a:xfrm flipV="1">
                <a:off x="483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2" name="Line 4602"/>
              <p:cNvSpPr>
                <a:spLocks noChangeShapeType="1"/>
              </p:cNvSpPr>
              <p:nvPr/>
            </p:nvSpPr>
            <p:spPr bwMode="auto">
              <a:xfrm flipV="1">
                <a:off x="483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3" name="Line 4603"/>
              <p:cNvSpPr>
                <a:spLocks noChangeShapeType="1"/>
              </p:cNvSpPr>
              <p:nvPr/>
            </p:nvSpPr>
            <p:spPr bwMode="auto">
              <a:xfrm flipV="1">
                <a:off x="483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4" name="Line 4604"/>
              <p:cNvSpPr>
                <a:spLocks noChangeShapeType="1"/>
              </p:cNvSpPr>
              <p:nvPr/>
            </p:nvSpPr>
            <p:spPr bwMode="auto">
              <a:xfrm flipV="1">
                <a:off x="483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5" name="Line 4605"/>
              <p:cNvSpPr>
                <a:spLocks noChangeShapeType="1"/>
              </p:cNvSpPr>
              <p:nvPr/>
            </p:nvSpPr>
            <p:spPr bwMode="auto">
              <a:xfrm flipV="1">
                <a:off x="483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6" name="Line 4606"/>
              <p:cNvSpPr>
                <a:spLocks noChangeShapeType="1"/>
              </p:cNvSpPr>
              <p:nvPr/>
            </p:nvSpPr>
            <p:spPr bwMode="auto">
              <a:xfrm flipV="1">
                <a:off x="48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7" name="Line 4607"/>
              <p:cNvSpPr>
                <a:spLocks noChangeShapeType="1"/>
              </p:cNvSpPr>
              <p:nvPr/>
            </p:nvSpPr>
            <p:spPr bwMode="auto">
              <a:xfrm flipV="1">
                <a:off x="483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8" name="Line 4608"/>
              <p:cNvSpPr>
                <a:spLocks noChangeShapeType="1"/>
              </p:cNvSpPr>
              <p:nvPr/>
            </p:nvSpPr>
            <p:spPr bwMode="auto">
              <a:xfrm flipV="1">
                <a:off x="4837"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29" name="Line 4609"/>
              <p:cNvSpPr>
                <a:spLocks noChangeShapeType="1"/>
              </p:cNvSpPr>
              <p:nvPr/>
            </p:nvSpPr>
            <p:spPr bwMode="auto">
              <a:xfrm flipV="1">
                <a:off x="483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0" name="Line 4610"/>
              <p:cNvSpPr>
                <a:spLocks noChangeShapeType="1"/>
              </p:cNvSpPr>
              <p:nvPr/>
            </p:nvSpPr>
            <p:spPr bwMode="auto">
              <a:xfrm flipV="1">
                <a:off x="483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1" name="Line 4611"/>
              <p:cNvSpPr>
                <a:spLocks noChangeShapeType="1"/>
              </p:cNvSpPr>
              <p:nvPr/>
            </p:nvSpPr>
            <p:spPr bwMode="auto">
              <a:xfrm flipV="1">
                <a:off x="484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2" name="Line 4612"/>
              <p:cNvSpPr>
                <a:spLocks noChangeShapeType="1"/>
              </p:cNvSpPr>
              <p:nvPr/>
            </p:nvSpPr>
            <p:spPr bwMode="auto">
              <a:xfrm flipV="1">
                <a:off x="484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3" name="Line 4613"/>
              <p:cNvSpPr>
                <a:spLocks noChangeShapeType="1"/>
              </p:cNvSpPr>
              <p:nvPr/>
            </p:nvSpPr>
            <p:spPr bwMode="auto">
              <a:xfrm flipV="1">
                <a:off x="484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4" name="Line 4614"/>
              <p:cNvSpPr>
                <a:spLocks noChangeShapeType="1"/>
              </p:cNvSpPr>
              <p:nvPr/>
            </p:nvSpPr>
            <p:spPr bwMode="auto">
              <a:xfrm flipV="1">
                <a:off x="484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5" name="Line 4615"/>
              <p:cNvSpPr>
                <a:spLocks noChangeShapeType="1"/>
              </p:cNvSpPr>
              <p:nvPr/>
            </p:nvSpPr>
            <p:spPr bwMode="auto">
              <a:xfrm flipV="1">
                <a:off x="484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6" name="Line 4616"/>
              <p:cNvSpPr>
                <a:spLocks noChangeShapeType="1"/>
              </p:cNvSpPr>
              <p:nvPr/>
            </p:nvSpPr>
            <p:spPr bwMode="auto">
              <a:xfrm flipV="1">
                <a:off x="484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7" name="Line 4617"/>
              <p:cNvSpPr>
                <a:spLocks noChangeShapeType="1"/>
              </p:cNvSpPr>
              <p:nvPr/>
            </p:nvSpPr>
            <p:spPr bwMode="auto">
              <a:xfrm flipV="1">
                <a:off x="48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8" name="Line 4618"/>
              <p:cNvSpPr>
                <a:spLocks noChangeShapeType="1"/>
              </p:cNvSpPr>
              <p:nvPr/>
            </p:nvSpPr>
            <p:spPr bwMode="auto">
              <a:xfrm flipV="1">
                <a:off x="484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39" name="Line 4619"/>
              <p:cNvSpPr>
                <a:spLocks noChangeShapeType="1"/>
              </p:cNvSpPr>
              <p:nvPr/>
            </p:nvSpPr>
            <p:spPr bwMode="auto">
              <a:xfrm flipV="1">
                <a:off x="48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0" name="Line 4620"/>
              <p:cNvSpPr>
                <a:spLocks noChangeShapeType="1"/>
              </p:cNvSpPr>
              <p:nvPr/>
            </p:nvSpPr>
            <p:spPr bwMode="auto">
              <a:xfrm>
                <a:off x="4841" y="729"/>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1" name="Line 4621"/>
              <p:cNvSpPr>
                <a:spLocks noChangeShapeType="1"/>
              </p:cNvSpPr>
              <p:nvPr/>
            </p:nvSpPr>
            <p:spPr bwMode="auto">
              <a:xfrm flipV="1">
                <a:off x="484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2" name="Line 4622"/>
              <p:cNvSpPr>
                <a:spLocks noChangeShapeType="1"/>
              </p:cNvSpPr>
              <p:nvPr/>
            </p:nvSpPr>
            <p:spPr bwMode="auto">
              <a:xfrm flipV="1">
                <a:off x="485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3" name="Line 4623"/>
              <p:cNvSpPr>
                <a:spLocks noChangeShapeType="1"/>
              </p:cNvSpPr>
              <p:nvPr/>
            </p:nvSpPr>
            <p:spPr bwMode="auto">
              <a:xfrm flipV="1">
                <a:off x="485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4" name="Line 4624"/>
              <p:cNvSpPr>
                <a:spLocks noChangeShapeType="1"/>
              </p:cNvSpPr>
              <p:nvPr/>
            </p:nvSpPr>
            <p:spPr bwMode="auto">
              <a:xfrm>
                <a:off x="4844" y="692"/>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5" name="Line 4625"/>
              <p:cNvSpPr>
                <a:spLocks noChangeShapeType="1"/>
              </p:cNvSpPr>
              <p:nvPr/>
            </p:nvSpPr>
            <p:spPr bwMode="auto">
              <a:xfrm flipV="1">
                <a:off x="485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6" name="Line 4626"/>
              <p:cNvSpPr>
                <a:spLocks noChangeShapeType="1"/>
              </p:cNvSpPr>
              <p:nvPr/>
            </p:nvSpPr>
            <p:spPr bwMode="auto">
              <a:xfrm flipV="1">
                <a:off x="4854"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7" name="Line 4627"/>
              <p:cNvSpPr>
                <a:spLocks noChangeShapeType="1"/>
              </p:cNvSpPr>
              <p:nvPr/>
            </p:nvSpPr>
            <p:spPr bwMode="auto">
              <a:xfrm flipV="1">
                <a:off x="485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48" name="Line 4628"/>
              <p:cNvSpPr>
                <a:spLocks noChangeShapeType="1"/>
              </p:cNvSpPr>
              <p:nvPr/>
            </p:nvSpPr>
            <p:spPr bwMode="auto">
              <a:xfrm flipV="1">
                <a:off x="485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6000149" name="Group 4629"/>
            <p:cNvGrpSpPr>
              <a:grpSpLocks/>
            </p:cNvGrpSpPr>
            <p:nvPr/>
          </p:nvGrpSpPr>
          <p:grpSpPr bwMode="auto">
            <a:xfrm>
              <a:off x="4993" y="1841"/>
              <a:ext cx="214" cy="171"/>
              <a:chOff x="4851" y="599"/>
              <a:chExt cx="201" cy="160"/>
            </a:xfrm>
          </p:grpSpPr>
          <p:sp>
            <p:nvSpPr>
              <p:cNvPr id="6000150" name="Line 4630"/>
              <p:cNvSpPr>
                <a:spLocks noChangeShapeType="1"/>
              </p:cNvSpPr>
              <p:nvPr/>
            </p:nvSpPr>
            <p:spPr bwMode="auto">
              <a:xfrm>
                <a:off x="4851" y="706"/>
                <a:ext cx="13" cy="1"/>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1" name="Line 4631"/>
              <p:cNvSpPr>
                <a:spLocks noChangeShapeType="1"/>
              </p:cNvSpPr>
              <p:nvPr/>
            </p:nvSpPr>
            <p:spPr bwMode="auto">
              <a:xfrm flipV="1">
                <a:off x="486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2" name="Line 4632"/>
              <p:cNvSpPr>
                <a:spLocks noChangeShapeType="1"/>
              </p:cNvSpPr>
              <p:nvPr/>
            </p:nvSpPr>
            <p:spPr bwMode="auto">
              <a:xfrm flipV="1">
                <a:off x="486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3" name="Line 4633"/>
              <p:cNvSpPr>
                <a:spLocks noChangeShapeType="1"/>
              </p:cNvSpPr>
              <p:nvPr/>
            </p:nvSpPr>
            <p:spPr bwMode="auto">
              <a:xfrm flipV="1">
                <a:off x="486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4" name="Line 4634"/>
              <p:cNvSpPr>
                <a:spLocks noChangeShapeType="1"/>
              </p:cNvSpPr>
              <p:nvPr/>
            </p:nvSpPr>
            <p:spPr bwMode="auto">
              <a:xfrm flipV="1">
                <a:off x="486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5" name="Line 4635"/>
              <p:cNvSpPr>
                <a:spLocks noChangeShapeType="1"/>
              </p:cNvSpPr>
              <p:nvPr/>
            </p:nvSpPr>
            <p:spPr bwMode="auto">
              <a:xfrm flipV="1">
                <a:off x="486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6" name="Line 4636"/>
              <p:cNvSpPr>
                <a:spLocks noChangeShapeType="1"/>
              </p:cNvSpPr>
              <p:nvPr/>
            </p:nvSpPr>
            <p:spPr bwMode="auto">
              <a:xfrm flipV="1">
                <a:off x="486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7" name="Line 4637"/>
              <p:cNvSpPr>
                <a:spLocks noChangeShapeType="1"/>
              </p:cNvSpPr>
              <p:nvPr/>
            </p:nvSpPr>
            <p:spPr bwMode="auto">
              <a:xfrm flipV="1">
                <a:off x="48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8" name="Line 4638"/>
              <p:cNvSpPr>
                <a:spLocks noChangeShapeType="1"/>
              </p:cNvSpPr>
              <p:nvPr/>
            </p:nvSpPr>
            <p:spPr bwMode="auto">
              <a:xfrm flipV="1">
                <a:off x="486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59" name="Line 4639"/>
              <p:cNvSpPr>
                <a:spLocks noChangeShapeType="1"/>
              </p:cNvSpPr>
              <p:nvPr/>
            </p:nvSpPr>
            <p:spPr bwMode="auto">
              <a:xfrm flipV="1">
                <a:off x="4867"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0" name="Line 4640"/>
              <p:cNvSpPr>
                <a:spLocks noChangeShapeType="1"/>
              </p:cNvSpPr>
              <p:nvPr/>
            </p:nvSpPr>
            <p:spPr bwMode="auto">
              <a:xfrm flipV="1">
                <a:off x="4867"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1" name="Line 4641"/>
              <p:cNvSpPr>
                <a:spLocks noChangeShapeType="1"/>
              </p:cNvSpPr>
              <p:nvPr/>
            </p:nvSpPr>
            <p:spPr bwMode="auto">
              <a:xfrm flipV="1">
                <a:off x="4867"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2" name="Line 4642"/>
              <p:cNvSpPr>
                <a:spLocks noChangeShapeType="1"/>
              </p:cNvSpPr>
              <p:nvPr/>
            </p:nvSpPr>
            <p:spPr bwMode="auto">
              <a:xfrm flipV="1">
                <a:off x="4871"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3" name="Line 4643"/>
              <p:cNvSpPr>
                <a:spLocks noChangeShapeType="1"/>
              </p:cNvSpPr>
              <p:nvPr/>
            </p:nvSpPr>
            <p:spPr bwMode="auto">
              <a:xfrm flipV="1">
                <a:off x="4871"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4" name="Line 4644"/>
              <p:cNvSpPr>
                <a:spLocks noChangeShapeType="1"/>
              </p:cNvSpPr>
              <p:nvPr/>
            </p:nvSpPr>
            <p:spPr bwMode="auto">
              <a:xfrm flipV="1">
                <a:off x="487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5" name="Line 4645"/>
              <p:cNvSpPr>
                <a:spLocks noChangeShapeType="1"/>
              </p:cNvSpPr>
              <p:nvPr/>
            </p:nvSpPr>
            <p:spPr bwMode="auto">
              <a:xfrm flipV="1">
                <a:off x="4874" y="7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6" name="Line 4646"/>
              <p:cNvSpPr>
                <a:spLocks noChangeShapeType="1"/>
              </p:cNvSpPr>
              <p:nvPr/>
            </p:nvSpPr>
            <p:spPr bwMode="auto">
              <a:xfrm flipV="1">
                <a:off x="487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7" name="Line 4647"/>
              <p:cNvSpPr>
                <a:spLocks noChangeShapeType="1"/>
              </p:cNvSpPr>
              <p:nvPr/>
            </p:nvSpPr>
            <p:spPr bwMode="auto">
              <a:xfrm flipV="1">
                <a:off x="4874" y="66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8" name="Line 4648"/>
              <p:cNvSpPr>
                <a:spLocks noChangeShapeType="1"/>
              </p:cNvSpPr>
              <p:nvPr/>
            </p:nvSpPr>
            <p:spPr bwMode="auto">
              <a:xfrm flipV="1">
                <a:off x="487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69" name="Line 4649"/>
              <p:cNvSpPr>
                <a:spLocks noChangeShapeType="1"/>
              </p:cNvSpPr>
              <p:nvPr/>
            </p:nvSpPr>
            <p:spPr bwMode="auto">
              <a:xfrm flipV="1">
                <a:off x="487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0" name="Line 4650"/>
              <p:cNvSpPr>
                <a:spLocks noChangeShapeType="1"/>
              </p:cNvSpPr>
              <p:nvPr/>
            </p:nvSpPr>
            <p:spPr bwMode="auto">
              <a:xfrm flipV="1">
                <a:off x="487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1" name="Line 4651"/>
              <p:cNvSpPr>
                <a:spLocks noChangeShapeType="1"/>
              </p:cNvSpPr>
              <p:nvPr/>
            </p:nvSpPr>
            <p:spPr bwMode="auto">
              <a:xfrm flipV="1">
                <a:off x="487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2" name="Line 4652"/>
              <p:cNvSpPr>
                <a:spLocks noChangeShapeType="1"/>
              </p:cNvSpPr>
              <p:nvPr/>
            </p:nvSpPr>
            <p:spPr bwMode="auto">
              <a:xfrm flipV="1">
                <a:off x="488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3" name="Line 4653"/>
              <p:cNvSpPr>
                <a:spLocks noChangeShapeType="1"/>
              </p:cNvSpPr>
              <p:nvPr/>
            </p:nvSpPr>
            <p:spPr bwMode="auto">
              <a:xfrm flipV="1">
                <a:off x="488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4" name="Line 4654"/>
              <p:cNvSpPr>
                <a:spLocks noChangeShapeType="1"/>
              </p:cNvSpPr>
              <p:nvPr/>
            </p:nvSpPr>
            <p:spPr bwMode="auto">
              <a:xfrm flipV="1">
                <a:off x="488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5" name="Line 4655"/>
              <p:cNvSpPr>
                <a:spLocks noChangeShapeType="1"/>
              </p:cNvSpPr>
              <p:nvPr/>
            </p:nvSpPr>
            <p:spPr bwMode="auto">
              <a:xfrm flipV="1">
                <a:off x="4881"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6" name="Line 4656"/>
              <p:cNvSpPr>
                <a:spLocks noChangeShapeType="1"/>
              </p:cNvSpPr>
              <p:nvPr/>
            </p:nvSpPr>
            <p:spPr bwMode="auto">
              <a:xfrm flipV="1">
                <a:off x="488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7" name="Line 4657"/>
              <p:cNvSpPr>
                <a:spLocks noChangeShapeType="1"/>
              </p:cNvSpPr>
              <p:nvPr/>
            </p:nvSpPr>
            <p:spPr bwMode="auto">
              <a:xfrm flipV="1">
                <a:off x="488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8" name="Line 4658"/>
              <p:cNvSpPr>
                <a:spLocks noChangeShapeType="1"/>
              </p:cNvSpPr>
              <p:nvPr/>
            </p:nvSpPr>
            <p:spPr bwMode="auto">
              <a:xfrm flipV="1">
                <a:off x="4884"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79" name="Line 4659"/>
              <p:cNvSpPr>
                <a:spLocks noChangeShapeType="1"/>
              </p:cNvSpPr>
              <p:nvPr/>
            </p:nvSpPr>
            <p:spPr bwMode="auto">
              <a:xfrm flipV="1">
                <a:off x="4887"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0" name="Line 4660"/>
              <p:cNvSpPr>
                <a:spLocks noChangeShapeType="1"/>
              </p:cNvSpPr>
              <p:nvPr/>
            </p:nvSpPr>
            <p:spPr bwMode="auto">
              <a:xfrm flipV="1">
                <a:off x="4887"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1" name="Line 4661"/>
              <p:cNvSpPr>
                <a:spLocks noChangeShapeType="1"/>
              </p:cNvSpPr>
              <p:nvPr/>
            </p:nvSpPr>
            <p:spPr bwMode="auto">
              <a:xfrm flipV="1">
                <a:off x="488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2" name="Line 4662"/>
              <p:cNvSpPr>
                <a:spLocks noChangeShapeType="1"/>
              </p:cNvSpPr>
              <p:nvPr/>
            </p:nvSpPr>
            <p:spPr bwMode="auto">
              <a:xfrm flipV="1">
                <a:off x="488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3" name="Line 4663"/>
              <p:cNvSpPr>
                <a:spLocks noChangeShapeType="1"/>
              </p:cNvSpPr>
              <p:nvPr/>
            </p:nvSpPr>
            <p:spPr bwMode="auto">
              <a:xfrm flipV="1">
                <a:off x="4891" y="73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4" name="Line 4664"/>
              <p:cNvSpPr>
                <a:spLocks noChangeShapeType="1"/>
              </p:cNvSpPr>
              <p:nvPr/>
            </p:nvSpPr>
            <p:spPr bwMode="auto">
              <a:xfrm flipV="1">
                <a:off x="489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5" name="Line 4665"/>
              <p:cNvSpPr>
                <a:spLocks noChangeShapeType="1"/>
              </p:cNvSpPr>
              <p:nvPr/>
            </p:nvSpPr>
            <p:spPr bwMode="auto">
              <a:xfrm flipV="1">
                <a:off x="489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6" name="Line 4666"/>
              <p:cNvSpPr>
                <a:spLocks noChangeShapeType="1"/>
              </p:cNvSpPr>
              <p:nvPr/>
            </p:nvSpPr>
            <p:spPr bwMode="auto">
              <a:xfrm flipV="1">
                <a:off x="489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7" name="Line 4667"/>
              <p:cNvSpPr>
                <a:spLocks noChangeShapeType="1"/>
              </p:cNvSpPr>
              <p:nvPr/>
            </p:nvSpPr>
            <p:spPr bwMode="auto">
              <a:xfrm flipV="1">
                <a:off x="489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8" name="Line 4668"/>
              <p:cNvSpPr>
                <a:spLocks noChangeShapeType="1"/>
              </p:cNvSpPr>
              <p:nvPr/>
            </p:nvSpPr>
            <p:spPr bwMode="auto">
              <a:xfrm flipV="1">
                <a:off x="489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89" name="Line 4669"/>
              <p:cNvSpPr>
                <a:spLocks noChangeShapeType="1"/>
              </p:cNvSpPr>
              <p:nvPr/>
            </p:nvSpPr>
            <p:spPr bwMode="auto">
              <a:xfrm flipV="1">
                <a:off x="489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0" name="Line 4670"/>
              <p:cNvSpPr>
                <a:spLocks noChangeShapeType="1"/>
              </p:cNvSpPr>
              <p:nvPr/>
            </p:nvSpPr>
            <p:spPr bwMode="auto">
              <a:xfrm flipV="1">
                <a:off x="489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1" name="Line 4671"/>
              <p:cNvSpPr>
                <a:spLocks noChangeShapeType="1"/>
              </p:cNvSpPr>
              <p:nvPr/>
            </p:nvSpPr>
            <p:spPr bwMode="auto">
              <a:xfrm flipV="1">
                <a:off x="489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2" name="Line 4672"/>
              <p:cNvSpPr>
                <a:spLocks noChangeShapeType="1"/>
              </p:cNvSpPr>
              <p:nvPr/>
            </p:nvSpPr>
            <p:spPr bwMode="auto">
              <a:xfrm flipV="1">
                <a:off x="4897"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3" name="Line 4673"/>
              <p:cNvSpPr>
                <a:spLocks noChangeShapeType="1"/>
              </p:cNvSpPr>
              <p:nvPr/>
            </p:nvSpPr>
            <p:spPr bwMode="auto">
              <a:xfrm flipV="1">
                <a:off x="490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4" name="Line 4674"/>
              <p:cNvSpPr>
                <a:spLocks noChangeShapeType="1"/>
              </p:cNvSpPr>
              <p:nvPr/>
            </p:nvSpPr>
            <p:spPr bwMode="auto">
              <a:xfrm flipV="1">
                <a:off x="490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5" name="Line 4675"/>
              <p:cNvSpPr>
                <a:spLocks noChangeShapeType="1"/>
              </p:cNvSpPr>
              <p:nvPr/>
            </p:nvSpPr>
            <p:spPr bwMode="auto">
              <a:xfrm flipV="1">
                <a:off x="490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6" name="Line 4676"/>
              <p:cNvSpPr>
                <a:spLocks noChangeShapeType="1"/>
              </p:cNvSpPr>
              <p:nvPr/>
            </p:nvSpPr>
            <p:spPr bwMode="auto">
              <a:xfrm flipV="1">
                <a:off x="490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7" name="Line 4677"/>
              <p:cNvSpPr>
                <a:spLocks noChangeShapeType="1"/>
              </p:cNvSpPr>
              <p:nvPr/>
            </p:nvSpPr>
            <p:spPr bwMode="auto">
              <a:xfrm flipV="1">
                <a:off x="4904"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8" name="Line 4678"/>
              <p:cNvSpPr>
                <a:spLocks noChangeShapeType="1"/>
              </p:cNvSpPr>
              <p:nvPr/>
            </p:nvSpPr>
            <p:spPr bwMode="auto">
              <a:xfrm flipV="1">
                <a:off x="490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199" name="Line 4679"/>
              <p:cNvSpPr>
                <a:spLocks noChangeShapeType="1"/>
              </p:cNvSpPr>
              <p:nvPr/>
            </p:nvSpPr>
            <p:spPr bwMode="auto">
              <a:xfrm flipV="1">
                <a:off x="490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0" name="Line 4680"/>
              <p:cNvSpPr>
                <a:spLocks noChangeShapeType="1"/>
              </p:cNvSpPr>
              <p:nvPr/>
            </p:nvSpPr>
            <p:spPr bwMode="auto">
              <a:xfrm flipV="1">
                <a:off x="490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1" name="Line 4681"/>
              <p:cNvSpPr>
                <a:spLocks noChangeShapeType="1"/>
              </p:cNvSpPr>
              <p:nvPr/>
            </p:nvSpPr>
            <p:spPr bwMode="auto">
              <a:xfrm flipV="1">
                <a:off x="4907"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2" name="Line 4682"/>
              <p:cNvSpPr>
                <a:spLocks noChangeShapeType="1"/>
              </p:cNvSpPr>
              <p:nvPr/>
            </p:nvSpPr>
            <p:spPr bwMode="auto">
              <a:xfrm flipV="1">
                <a:off x="490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3" name="Line 4683"/>
              <p:cNvSpPr>
                <a:spLocks noChangeShapeType="1"/>
              </p:cNvSpPr>
              <p:nvPr/>
            </p:nvSpPr>
            <p:spPr bwMode="auto">
              <a:xfrm flipV="1">
                <a:off x="49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4" name="Line 4684"/>
              <p:cNvSpPr>
                <a:spLocks noChangeShapeType="1"/>
              </p:cNvSpPr>
              <p:nvPr/>
            </p:nvSpPr>
            <p:spPr bwMode="auto">
              <a:xfrm flipV="1">
                <a:off x="491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5" name="Line 4685"/>
              <p:cNvSpPr>
                <a:spLocks noChangeShapeType="1"/>
              </p:cNvSpPr>
              <p:nvPr/>
            </p:nvSpPr>
            <p:spPr bwMode="auto">
              <a:xfrm flipV="1">
                <a:off x="491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6" name="Line 4686"/>
              <p:cNvSpPr>
                <a:spLocks noChangeShapeType="1"/>
              </p:cNvSpPr>
              <p:nvPr/>
            </p:nvSpPr>
            <p:spPr bwMode="auto">
              <a:xfrm flipV="1">
                <a:off x="491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7" name="Line 4687"/>
              <p:cNvSpPr>
                <a:spLocks noChangeShapeType="1"/>
              </p:cNvSpPr>
              <p:nvPr/>
            </p:nvSpPr>
            <p:spPr bwMode="auto">
              <a:xfrm flipV="1">
                <a:off x="491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8" name="Line 4688"/>
              <p:cNvSpPr>
                <a:spLocks noChangeShapeType="1"/>
              </p:cNvSpPr>
              <p:nvPr/>
            </p:nvSpPr>
            <p:spPr bwMode="auto">
              <a:xfrm flipV="1">
                <a:off x="491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09" name="Line 4689"/>
              <p:cNvSpPr>
                <a:spLocks noChangeShapeType="1"/>
              </p:cNvSpPr>
              <p:nvPr/>
            </p:nvSpPr>
            <p:spPr bwMode="auto">
              <a:xfrm flipV="1">
                <a:off x="491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0" name="Line 4690"/>
              <p:cNvSpPr>
                <a:spLocks noChangeShapeType="1"/>
              </p:cNvSpPr>
              <p:nvPr/>
            </p:nvSpPr>
            <p:spPr bwMode="auto">
              <a:xfrm flipV="1">
                <a:off x="491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1" name="Line 4691"/>
              <p:cNvSpPr>
                <a:spLocks noChangeShapeType="1"/>
              </p:cNvSpPr>
              <p:nvPr/>
            </p:nvSpPr>
            <p:spPr bwMode="auto">
              <a:xfrm flipV="1">
                <a:off x="491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2" name="Line 4692"/>
              <p:cNvSpPr>
                <a:spLocks noChangeShapeType="1"/>
              </p:cNvSpPr>
              <p:nvPr/>
            </p:nvSpPr>
            <p:spPr bwMode="auto">
              <a:xfrm flipV="1">
                <a:off x="491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3" name="Line 4693"/>
              <p:cNvSpPr>
                <a:spLocks noChangeShapeType="1"/>
              </p:cNvSpPr>
              <p:nvPr/>
            </p:nvSpPr>
            <p:spPr bwMode="auto">
              <a:xfrm flipV="1">
                <a:off x="4917"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4" name="Line 4694"/>
              <p:cNvSpPr>
                <a:spLocks noChangeShapeType="1"/>
              </p:cNvSpPr>
              <p:nvPr/>
            </p:nvSpPr>
            <p:spPr bwMode="auto">
              <a:xfrm flipV="1">
                <a:off x="492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5" name="Line 4695"/>
              <p:cNvSpPr>
                <a:spLocks noChangeShapeType="1"/>
              </p:cNvSpPr>
              <p:nvPr/>
            </p:nvSpPr>
            <p:spPr bwMode="auto">
              <a:xfrm flipV="1">
                <a:off x="492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6" name="Line 4696"/>
              <p:cNvSpPr>
                <a:spLocks noChangeShapeType="1"/>
              </p:cNvSpPr>
              <p:nvPr/>
            </p:nvSpPr>
            <p:spPr bwMode="auto">
              <a:xfrm flipV="1">
                <a:off x="492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7" name="Line 4697"/>
              <p:cNvSpPr>
                <a:spLocks noChangeShapeType="1"/>
              </p:cNvSpPr>
              <p:nvPr/>
            </p:nvSpPr>
            <p:spPr bwMode="auto">
              <a:xfrm flipV="1">
                <a:off x="492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8" name="Line 4698"/>
              <p:cNvSpPr>
                <a:spLocks noChangeShapeType="1"/>
              </p:cNvSpPr>
              <p:nvPr/>
            </p:nvSpPr>
            <p:spPr bwMode="auto">
              <a:xfrm flipV="1">
                <a:off x="4924"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19" name="Line 4699"/>
              <p:cNvSpPr>
                <a:spLocks noChangeShapeType="1"/>
              </p:cNvSpPr>
              <p:nvPr/>
            </p:nvSpPr>
            <p:spPr bwMode="auto">
              <a:xfrm flipV="1">
                <a:off x="492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0" name="Line 4700"/>
              <p:cNvSpPr>
                <a:spLocks noChangeShapeType="1"/>
              </p:cNvSpPr>
              <p:nvPr/>
            </p:nvSpPr>
            <p:spPr bwMode="auto">
              <a:xfrm flipV="1">
                <a:off x="492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1" name="Line 4701"/>
              <p:cNvSpPr>
                <a:spLocks noChangeShapeType="1"/>
              </p:cNvSpPr>
              <p:nvPr/>
            </p:nvSpPr>
            <p:spPr bwMode="auto">
              <a:xfrm flipV="1">
                <a:off x="492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2" name="Line 4702"/>
              <p:cNvSpPr>
                <a:spLocks noChangeShapeType="1"/>
              </p:cNvSpPr>
              <p:nvPr/>
            </p:nvSpPr>
            <p:spPr bwMode="auto">
              <a:xfrm flipV="1">
                <a:off x="49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3" name="Line 4703"/>
              <p:cNvSpPr>
                <a:spLocks noChangeShapeType="1"/>
              </p:cNvSpPr>
              <p:nvPr/>
            </p:nvSpPr>
            <p:spPr bwMode="auto">
              <a:xfrm flipV="1">
                <a:off x="492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4" name="Line 4704"/>
              <p:cNvSpPr>
                <a:spLocks noChangeShapeType="1"/>
              </p:cNvSpPr>
              <p:nvPr/>
            </p:nvSpPr>
            <p:spPr bwMode="auto">
              <a:xfrm flipV="1">
                <a:off x="492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5" name="Line 4705"/>
              <p:cNvSpPr>
                <a:spLocks noChangeShapeType="1"/>
              </p:cNvSpPr>
              <p:nvPr/>
            </p:nvSpPr>
            <p:spPr bwMode="auto">
              <a:xfrm flipV="1">
                <a:off x="493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6" name="Line 4706"/>
              <p:cNvSpPr>
                <a:spLocks noChangeShapeType="1"/>
              </p:cNvSpPr>
              <p:nvPr/>
            </p:nvSpPr>
            <p:spPr bwMode="auto">
              <a:xfrm flipV="1">
                <a:off x="493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7" name="Line 4707"/>
              <p:cNvSpPr>
                <a:spLocks noChangeShapeType="1"/>
              </p:cNvSpPr>
              <p:nvPr/>
            </p:nvSpPr>
            <p:spPr bwMode="auto">
              <a:xfrm flipV="1">
                <a:off x="493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8" name="Line 4708"/>
              <p:cNvSpPr>
                <a:spLocks noChangeShapeType="1"/>
              </p:cNvSpPr>
              <p:nvPr/>
            </p:nvSpPr>
            <p:spPr bwMode="auto">
              <a:xfrm flipV="1">
                <a:off x="4934"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29" name="Line 4709"/>
              <p:cNvSpPr>
                <a:spLocks noChangeShapeType="1"/>
              </p:cNvSpPr>
              <p:nvPr/>
            </p:nvSpPr>
            <p:spPr bwMode="auto">
              <a:xfrm flipV="1">
                <a:off x="493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0" name="Line 4710"/>
              <p:cNvSpPr>
                <a:spLocks noChangeShapeType="1"/>
              </p:cNvSpPr>
              <p:nvPr/>
            </p:nvSpPr>
            <p:spPr bwMode="auto">
              <a:xfrm flipV="1">
                <a:off x="493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1" name="Line 4711"/>
              <p:cNvSpPr>
                <a:spLocks noChangeShapeType="1"/>
              </p:cNvSpPr>
              <p:nvPr/>
            </p:nvSpPr>
            <p:spPr bwMode="auto">
              <a:xfrm flipV="1">
                <a:off x="493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2" name="Line 4712"/>
              <p:cNvSpPr>
                <a:spLocks noChangeShapeType="1"/>
              </p:cNvSpPr>
              <p:nvPr/>
            </p:nvSpPr>
            <p:spPr bwMode="auto">
              <a:xfrm flipV="1">
                <a:off x="493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3" name="Line 4713"/>
              <p:cNvSpPr>
                <a:spLocks noChangeShapeType="1"/>
              </p:cNvSpPr>
              <p:nvPr/>
            </p:nvSpPr>
            <p:spPr bwMode="auto">
              <a:xfrm flipV="1">
                <a:off x="4937"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4" name="Line 4714"/>
              <p:cNvSpPr>
                <a:spLocks noChangeShapeType="1"/>
              </p:cNvSpPr>
              <p:nvPr/>
            </p:nvSpPr>
            <p:spPr bwMode="auto">
              <a:xfrm flipV="1">
                <a:off x="4941"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5" name="Line 4715"/>
              <p:cNvSpPr>
                <a:spLocks noChangeShapeType="1"/>
              </p:cNvSpPr>
              <p:nvPr/>
            </p:nvSpPr>
            <p:spPr bwMode="auto">
              <a:xfrm flipV="1">
                <a:off x="494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6" name="Line 4716"/>
              <p:cNvSpPr>
                <a:spLocks noChangeShapeType="1"/>
              </p:cNvSpPr>
              <p:nvPr/>
            </p:nvSpPr>
            <p:spPr bwMode="auto">
              <a:xfrm flipV="1">
                <a:off x="494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7" name="Line 4717"/>
              <p:cNvSpPr>
                <a:spLocks noChangeShapeType="1"/>
              </p:cNvSpPr>
              <p:nvPr/>
            </p:nvSpPr>
            <p:spPr bwMode="auto">
              <a:xfrm flipV="1">
                <a:off x="494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8" name="Line 4718"/>
              <p:cNvSpPr>
                <a:spLocks noChangeShapeType="1"/>
              </p:cNvSpPr>
              <p:nvPr/>
            </p:nvSpPr>
            <p:spPr bwMode="auto">
              <a:xfrm flipV="1">
                <a:off x="494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39" name="Line 4719"/>
              <p:cNvSpPr>
                <a:spLocks noChangeShapeType="1"/>
              </p:cNvSpPr>
              <p:nvPr/>
            </p:nvSpPr>
            <p:spPr bwMode="auto">
              <a:xfrm flipV="1">
                <a:off x="494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0" name="Line 4720"/>
              <p:cNvSpPr>
                <a:spLocks noChangeShapeType="1"/>
              </p:cNvSpPr>
              <p:nvPr/>
            </p:nvSpPr>
            <p:spPr bwMode="auto">
              <a:xfrm flipV="1">
                <a:off x="4947"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1" name="Line 4721"/>
              <p:cNvSpPr>
                <a:spLocks noChangeShapeType="1"/>
              </p:cNvSpPr>
              <p:nvPr/>
            </p:nvSpPr>
            <p:spPr bwMode="auto">
              <a:xfrm flipV="1">
                <a:off x="494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2" name="Line 4722"/>
              <p:cNvSpPr>
                <a:spLocks noChangeShapeType="1"/>
              </p:cNvSpPr>
              <p:nvPr/>
            </p:nvSpPr>
            <p:spPr bwMode="auto">
              <a:xfrm flipV="1">
                <a:off x="494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3" name="Line 4723"/>
              <p:cNvSpPr>
                <a:spLocks noChangeShapeType="1"/>
              </p:cNvSpPr>
              <p:nvPr/>
            </p:nvSpPr>
            <p:spPr bwMode="auto">
              <a:xfrm flipV="1">
                <a:off x="4947" y="7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4" name="Line 4724"/>
              <p:cNvSpPr>
                <a:spLocks noChangeShapeType="1"/>
              </p:cNvSpPr>
              <p:nvPr/>
            </p:nvSpPr>
            <p:spPr bwMode="auto">
              <a:xfrm flipV="1">
                <a:off x="495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5" name="Line 4725"/>
              <p:cNvSpPr>
                <a:spLocks noChangeShapeType="1"/>
              </p:cNvSpPr>
              <p:nvPr/>
            </p:nvSpPr>
            <p:spPr bwMode="auto">
              <a:xfrm flipV="1">
                <a:off x="495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6" name="Line 4726"/>
              <p:cNvSpPr>
                <a:spLocks noChangeShapeType="1"/>
              </p:cNvSpPr>
              <p:nvPr/>
            </p:nvSpPr>
            <p:spPr bwMode="auto">
              <a:xfrm flipV="1">
                <a:off x="495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7" name="Line 4727"/>
              <p:cNvSpPr>
                <a:spLocks noChangeShapeType="1"/>
              </p:cNvSpPr>
              <p:nvPr/>
            </p:nvSpPr>
            <p:spPr bwMode="auto">
              <a:xfrm flipV="1">
                <a:off x="4954"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8" name="Line 4728"/>
              <p:cNvSpPr>
                <a:spLocks noChangeShapeType="1"/>
              </p:cNvSpPr>
              <p:nvPr/>
            </p:nvSpPr>
            <p:spPr bwMode="auto">
              <a:xfrm flipV="1">
                <a:off x="49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49" name="Line 4729"/>
              <p:cNvSpPr>
                <a:spLocks noChangeShapeType="1"/>
              </p:cNvSpPr>
              <p:nvPr/>
            </p:nvSpPr>
            <p:spPr bwMode="auto">
              <a:xfrm flipV="1">
                <a:off x="495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0" name="Line 4730"/>
              <p:cNvSpPr>
                <a:spLocks noChangeShapeType="1"/>
              </p:cNvSpPr>
              <p:nvPr/>
            </p:nvSpPr>
            <p:spPr bwMode="auto">
              <a:xfrm flipV="1">
                <a:off x="4954" y="69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1" name="Line 4731"/>
              <p:cNvSpPr>
                <a:spLocks noChangeShapeType="1"/>
              </p:cNvSpPr>
              <p:nvPr/>
            </p:nvSpPr>
            <p:spPr bwMode="auto">
              <a:xfrm flipV="1">
                <a:off x="495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2" name="Line 4732"/>
              <p:cNvSpPr>
                <a:spLocks noChangeShapeType="1"/>
              </p:cNvSpPr>
              <p:nvPr/>
            </p:nvSpPr>
            <p:spPr bwMode="auto">
              <a:xfrm flipV="1">
                <a:off x="4957"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3" name="Line 4733"/>
              <p:cNvSpPr>
                <a:spLocks noChangeShapeType="1"/>
              </p:cNvSpPr>
              <p:nvPr/>
            </p:nvSpPr>
            <p:spPr bwMode="auto">
              <a:xfrm flipV="1">
                <a:off x="4957"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4" name="Line 4734"/>
              <p:cNvSpPr>
                <a:spLocks noChangeShapeType="1"/>
              </p:cNvSpPr>
              <p:nvPr/>
            </p:nvSpPr>
            <p:spPr bwMode="auto">
              <a:xfrm flipV="1">
                <a:off x="496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5" name="Line 4735"/>
              <p:cNvSpPr>
                <a:spLocks noChangeShapeType="1"/>
              </p:cNvSpPr>
              <p:nvPr/>
            </p:nvSpPr>
            <p:spPr bwMode="auto">
              <a:xfrm flipV="1">
                <a:off x="496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6" name="Line 4736"/>
              <p:cNvSpPr>
                <a:spLocks noChangeShapeType="1"/>
              </p:cNvSpPr>
              <p:nvPr/>
            </p:nvSpPr>
            <p:spPr bwMode="auto">
              <a:xfrm flipV="1">
                <a:off x="496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7" name="Line 4737"/>
              <p:cNvSpPr>
                <a:spLocks noChangeShapeType="1"/>
              </p:cNvSpPr>
              <p:nvPr/>
            </p:nvSpPr>
            <p:spPr bwMode="auto">
              <a:xfrm flipV="1">
                <a:off x="496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8" name="Line 4738"/>
              <p:cNvSpPr>
                <a:spLocks noChangeShapeType="1"/>
              </p:cNvSpPr>
              <p:nvPr/>
            </p:nvSpPr>
            <p:spPr bwMode="auto">
              <a:xfrm flipV="1">
                <a:off x="4964"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59" name="Line 4739"/>
              <p:cNvSpPr>
                <a:spLocks noChangeShapeType="1"/>
              </p:cNvSpPr>
              <p:nvPr/>
            </p:nvSpPr>
            <p:spPr bwMode="auto">
              <a:xfrm flipV="1">
                <a:off x="496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0" name="Line 4740"/>
              <p:cNvSpPr>
                <a:spLocks noChangeShapeType="1"/>
              </p:cNvSpPr>
              <p:nvPr/>
            </p:nvSpPr>
            <p:spPr bwMode="auto">
              <a:xfrm flipV="1">
                <a:off x="49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1" name="Line 4741"/>
              <p:cNvSpPr>
                <a:spLocks noChangeShapeType="1"/>
              </p:cNvSpPr>
              <p:nvPr/>
            </p:nvSpPr>
            <p:spPr bwMode="auto">
              <a:xfrm flipV="1">
                <a:off x="4967" y="7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2" name="Line 4742"/>
              <p:cNvSpPr>
                <a:spLocks noChangeShapeType="1"/>
              </p:cNvSpPr>
              <p:nvPr/>
            </p:nvSpPr>
            <p:spPr bwMode="auto">
              <a:xfrm flipV="1">
                <a:off x="4967" y="6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3" name="Line 4743"/>
              <p:cNvSpPr>
                <a:spLocks noChangeShapeType="1"/>
              </p:cNvSpPr>
              <p:nvPr/>
            </p:nvSpPr>
            <p:spPr bwMode="auto">
              <a:xfrm flipV="1">
                <a:off x="49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4" name="Line 4744"/>
              <p:cNvSpPr>
                <a:spLocks noChangeShapeType="1"/>
              </p:cNvSpPr>
              <p:nvPr/>
            </p:nvSpPr>
            <p:spPr bwMode="auto">
              <a:xfrm flipV="1">
                <a:off x="496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5" name="Line 4745"/>
              <p:cNvSpPr>
                <a:spLocks noChangeShapeType="1"/>
              </p:cNvSpPr>
              <p:nvPr/>
            </p:nvSpPr>
            <p:spPr bwMode="auto">
              <a:xfrm flipV="1">
                <a:off x="4971"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6" name="Line 4746"/>
              <p:cNvSpPr>
                <a:spLocks noChangeShapeType="1"/>
              </p:cNvSpPr>
              <p:nvPr/>
            </p:nvSpPr>
            <p:spPr bwMode="auto">
              <a:xfrm flipV="1">
                <a:off x="4971"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7" name="Line 4747"/>
              <p:cNvSpPr>
                <a:spLocks noChangeShapeType="1"/>
              </p:cNvSpPr>
              <p:nvPr/>
            </p:nvSpPr>
            <p:spPr bwMode="auto">
              <a:xfrm flipV="1">
                <a:off x="4971"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8" name="Line 4748"/>
              <p:cNvSpPr>
                <a:spLocks noChangeShapeType="1"/>
              </p:cNvSpPr>
              <p:nvPr/>
            </p:nvSpPr>
            <p:spPr bwMode="auto">
              <a:xfrm flipV="1">
                <a:off x="4974"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69" name="Line 4749"/>
              <p:cNvSpPr>
                <a:spLocks noChangeShapeType="1"/>
              </p:cNvSpPr>
              <p:nvPr/>
            </p:nvSpPr>
            <p:spPr bwMode="auto">
              <a:xfrm flipV="1">
                <a:off x="4974"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0" name="Line 4750"/>
              <p:cNvSpPr>
                <a:spLocks noChangeShapeType="1"/>
              </p:cNvSpPr>
              <p:nvPr/>
            </p:nvSpPr>
            <p:spPr bwMode="auto">
              <a:xfrm flipV="1">
                <a:off x="4974" y="64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1" name="Line 4751"/>
              <p:cNvSpPr>
                <a:spLocks noChangeShapeType="1"/>
              </p:cNvSpPr>
              <p:nvPr/>
            </p:nvSpPr>
            <p:spPr bwMode="auto">
              <a:xfrm flipV="1">
                <a:off x="4974"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2" name="Line 4752"/>
              <p:cNvSpPr>
                <a:spLocks noChangeShapeType="1"/>
              </p:cNvSpPr>
              <p:nvPr/>
            </p:nvSpPr>
            <p:spPr bwMode="auto">
              <a:xfrm flipV="1">
                <a:off x="4977"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3" name="Line 4753"/>
              <p:cNvSpPr>
                <a:spLocks noChangeShapeType="1"/>
              </p:cNvSpPr>
              <p:nvPr/>
            </p:nvSpPr>
            <p:spPr bwMode="auto">
              <a:xfrm flipV="1">
                <a:off x="497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4" name="Line 4754"/>
              <p:cNvSpPr>
                <a:spLocks noChangeShapeType="1"/>
              </p:cNvSpPr>
              <p:nvPr/>
            </p:nvSpPr>
            <p:spPr bwMode="auto">
              <a:xfrm flipV="1">
                <a:off x="497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5" name="Line 4755"/>
              <p:cNvSpPr>
                <a:spLocks noChangeShapeType="1"/>
              </p:cNvSpPr>
              <p:nvPr/>
            </p:nvSpPr>
            <p:spPr bwMode="auto">
              <a:xfrm flipV="1">
                <a:off x="498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6" name="Line 4756"/>
              <p:cNvSpPr>
                <a:spLocks noChangeShapeType="1"/>
              </p:cNvSpPr>
              <p:nvPr/>
            </p:nvSpPr>
            <p:spPr bwMode="auto">
              <a:xfrm flipV="1">
                <a:off x="4981"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7" name="Line 4757"/>
              <p:cNvSpPr>
                <a:spLocks noChangeShapeType="1"/>
              </p:cNvSpPr>
              <p:nvPr/>
            </p:nvSpPr>
            <p:spPr bwMode="auto">
              <a:xfrm flipV="1">
                <a:off x="4981"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8" name="Line 4758"/>
              <p:cNvSpPr>
                <a:spLocks noChangeShapeType="1"/>
              </p:cNvSpPr>
              <p:nvPr/>
            </p:nvSpPr>
            <p:spPr bwMode="auto">
              <a:xfrm flipV="1">
                <a:off x="4981"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79" name="Line 4759"/>
              <p:cNvSpPr>
                <a:spLocks noChangeShapeType="1"/>
              </p:cNvSpPr>
              <p:nvPr/>
            </p:nvSpPr>
            <p:spPr bwMode="auto">
              <a:xfrm flipV="1">
                <a:off x="4984"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0" name="Line 4760"/>
              <p:cNvSpPr>
                <a:spLocks noChangeShapeType="1"/>
              </p:cNvSpPr>
              <p:nvPr/>
            </p:nvSpPr>
            <p:spPr bwMode="auto">
              <a:xfrm flipV="1">
                <a:off x="4984"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1" name="Line 4761"/>
              <p:cNvSpPr>
                <a:spLocks noChangeShapeType="1"/>
              </p:cNvSpPr>
              <p:nvPr/>
            </p:nvSpPr>
            <p:spPr bwMode="auto">
              <a:xfrm flipV="1">
                <a:off x="4984" y="64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2" name="Line 4762"/>
              <p:cNvSpPr>
                <a:spLocks noChangeShapeType="1"/>
              </p:cNvSpPr>
              <p:nvPr/>
            </p:nvSpPr>
            <p:spPr bwMode="auto">
              <a:xfrm flipV="1">
                <a:off x="4987" y="6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3" name="Line 4763"/>
              <p:cNvSpPr>
                <a:spLocks noChangeShapeType="1"/>
              </p:cNvSpPr>
              <p:nvPr/>
            </p:nvSpPr>
            <p:spPr bwMode="auto">
              <a:xfrm flipV="1">
                <a:off x="4987"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4" name="Line 4764"/>
              <p:cNvSpPr>
                <a:spLocks noChangeShapeType="1"/>
              </p:cNvSpPr>
              <p:nvPr/>
            </p:nvSpPr>
            <p:spPr bwMode="auto">
              <a:xfrm flipV="1">
                <a:off x="4987" y="6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5" name="Line 4765"/>
              <p:cNvSpPr>
                <a:spLocks noChangeShapeType="1"/>
              </p:cNvSpPr>
              <p:nvPr/>
            </p:nvSpPr>
            <p:spPr bwMode="auto">
              <a:xfrm flipV="1">
                <a:off x="498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6" name="Line 4766"/>
              <p:cNvSpPr>
                <a:spLocks noChangeShapeType="1"/>
              </p:cNvSpPr>
              <p:nvPr/>
            </p:nvSpPr>
            <p:spPr bwMode="auto">
              <a:xfrm flipV="1">
                <a:off x="4991" y="6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7" name="Line 4767"/>
              <p:cNvSpPr>
                <a:spLocks noChangeShapeType="1"/>
              </p:cNvSpPr>
              <p:nvPr/>
            </p:nvSpPr>
            <p:spPr bwMode="auto">
              <a:xfrm flipV="1">
                <a:off x="4991"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8" name="Line 4768"/>
              <p:cNvSpPr>
                <a:spLocks noChangeShapeType="1"/>
              </p:cNvSpPr>
              <p:nvPr/>
            </p:nvSpPr>
            <p:spPr bwMode="auto">
              <a:xfrm flipV="1">
                <a:off x="4991" y="6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89" name="Line 4769"/>
              <p:cNvSpPr>
                <a:spLocks noChangeShapeType="1"/>
              </p:cNvSpPr>
              <p:nvPr/>
            </p:nvSpPr>
            <p:spPr bwMode="auto">
              <a:xfrm flipV="1">
                <a:off x="4994"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0" name="Line 4770"/>
              <p:cNvSpPr>
                <a:spLocks noChangeShapeType="1"/>
              </p:cNvSpPr>
              <p:nvPr/>
            </p:nvSpPr>
            <p:spPr bwMode="auto">
              <a:xfrm flipV="1">
                <a:off x="4994" y="6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1" name="Line 4771"/>
              <p:cNvSpPr>
                <a:spLocks noChangeShapeType="1"/>
              </p:cNvSpPr>
              <p:nvPr/>
            </p:nvSpPr>
            <p:spPr bwMode="auto">
              <a:xfrm flipV="1">
                <a:off x="4994"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2" name="Line 4772"/>
              <p:cNvSpPr>
                <a:spLocks noChangeShapeType="1"/>
              </p:cNvSpPr>
              <p:nvPr/>
            </p:nvSpPr>
            <p:spPr bwMode="auto">
              <a:xfrm flipV="1">
                <a:off x="4994" y="6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3" name="Line 4773"/>
              <p:cNvSpPr>
                <a:spLocks noChangeShapeType="1"/>
              </p:cNvSpPr>
              <p:nvPr/>
            </p:nvSpPr>
            <p:spPr bwMode="auto">
              <a:xfrm flipV="1">
                <a:off x="4997"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4" name="Line 4774"/>
              <p:cNvSpPr>
                <a:spLocks noChangeShapeType="1"/>
              </p:cNvSpPr>
              <p:nvPr/>
            </p:nvSpPr>
            <p:spPr bwMode="auto">
              <a:xfrm flipV="1">
                <a:off x="4997" y="6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5" name="Line 4775"/>
              <p:cNvSpPr>
                <a:spLocks noChangeShapeType="1"/>
              </p:cNvSpPr>
              <p:nvPr/>
            </p:nvSpPr>
            <p:spPr bwMode="auto">
              <a:xfrm flipV="1">
                <a:off x="4997" y="63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6" name="Line 4776"/>
              <p:cNvSpPr>
                <a:spLocks noChangeShapeType="1"/>
              </p:cNvSpPr>
              <p:nvPr/>
            </p:nvSpPr>
            <p:spPr bwMode="auto">
              <a:xfrm flipV="1">
                <a:off x="5001" y="6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7" name="Line 4777"/>
              <p:cNvSpPr>
                <a:spLocks noChangeShapeType="1"/>
              </p:cNvSpPr>
              <p:nvPr/>
            </p:nvSpPr>
            <p:spPr bwMode="auto">
              <a:xfrm flipV="1">
                <a:off x="5001"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8" name="Line 4778"/>
              <p:cNvSpPr>
                <a:spLocks noChangeShapeType="1"/>
              </p:cNvSpPr>
              <p:nvPr/>
            </p:nvSpPr>
            <p:spPr bwMode="auto">
              <a:xfrm flipV="1">
                <a:off x="5001" y="63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299" name="Line 4779"/>
              <p:cNvSpPr>
                <a:spLocks noChangeShapeType="1"/>
              </p:cNvSpPr>
              <p:nvPr/>
            </p:nvSpPr>
            <p:spPr bwMode="auto">
              <a:xfrm flipV="1">
                <a:off x="5001"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0" name="Line 4780"/>
              <p:cNvSpPr>
                <a:spLocks noChangeShapeType="1"/>
              </p:cNvSpPr>
              <p:nvPr/>
            </p:nvSpPr>
            <p:spPr bwMode="auto">
              <a:xfrm flipV="1">
                <a:off x="5004" y="6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1" name="Line 4781"/>
              <p:cNvSpPr>
                <a:spLocks noChangeShapeType="1"/>
              </p:cNvSpPr>
              <p:nvPr/>
            </p:nvSpPr>
            <p:spPr bwMode="auto">
              <a:xfrm flipV="1">
                <a:off x="5004" y="5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2" name="Line 4782"/>
              <p:cNvSpPr>
                <a:spLocks noChangeShapeType="1"/>
              </p:cNvSpPr>
              <p:nvPr/>
            </p:nvSpPr>
            <p:spPr bwMode="auto">
              <a:xfrm flipV="1">
                <a:off x="5004" y="6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3" name="Line 4783"/>
              <p:cNvSpPr>
                <a:spLocks noChangeShapeType="1"/>
              </p:cNvSpPr>
              <p:nvPr/>
            </p:nvSpPr>
            <p:spPr bwMode="auto">
              <a:xfrm flipV="1">
                <a:off x="5007" y="6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4" name="Line 4784"/>
              <p:cNvSpPr>
                <a:spLocks noChangeShapeType="1"/>
              </p:cNvSpPr>
              <p:nvPr/>
            </p:nvSpPr>
            <p:spPr bwMode="auto">
              <a:xfrm flipV="1">
                <a:off x="500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5" name="Line 4785"/>
              <p:cNvSpPr>
                <a:spLocks noChangeShapeType="1"/>
              </p:cNvSpPr>
              <p:nvPr/>
            </p:nvSpPr>
            <p:spPr bwMode="auto">
              <a:xfrm flipV="1">
                <a:off x="5007" y="63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6" name="Line 4786"/>
              <p:cNvSpPr>
                <a:spLocks noChangeShapeType="1"/>
              </p:cNvSpPr>
              <p:nvPr/>
            </p:nvSpPr>
            <p:spPr bwMode="auto">
              <a:xfrm flipV="1">
                <a:off x="500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7" name="Line 4787"/>
              <p:cNvSpPr>
                <a:spLocks noChangeShapeType="1"/>
              </p:cNvSpPr>
              <p:nvPr/>
            </p:nvSpPr>
            <p:spPr bwMode="auto">
              <a:xfrm flipV="1">
                <a:off x="5011"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8" name="Line 4788"/>
              <p:cNvSpPr>
                <a:spLocks noChangeShapeType="1"/>
              </p:cNvSpPr>
              <p:nvPr/>
            </p:nvSpPr>
            <p:spPr bwMode="auto">
              <a:xfrm flipV="1">
                <a:off x="50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09" name="Line 4789"/>
              <p:cNvSpPr>
                <a:spLocks noChangeShapeType="1"/>
              </p:cNvSpPr>
              <p:nvPr/>
            </p:nvSpPr>
            <p:spPr bwMode="auto">
              <a:xfrm flipV="1">
                <a:off x="501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0" name="Line 4790"/>
              <p:cNvSpPr>
                <a:spLocks noChangeShapeType="1"/>
              </p:cNvSpPr>
              <p:nvPr/>
            </p:nvSpPr>
            <p:spPr bwMode="auto">
              <a:xfrm flipV="1">
                <a:off x="501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1" name="Line 4791"/>
              <p:cNvSpPr>
                <a:spLocks noChangeShapeType="1"/>
              </p:cNvSpPr>
              <p:nvPr/>
            </p:nvSpPr>
            <p:spPr bwMode="auto">
              <a:xfrm flipV="1">
                <a:off x="50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2" name="Line 4792"/>
              <p:cNvSpPr>
                <a:spLocks noChangeShapeType="1"/>
              </p:cNvSpPr>
              <p:nvPr/>
            </p:nvSpPr>
            <p:spPr bwMode="auto">
              <a:xfrm flipV="1">
                <a:off x="501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3" name="Line 4793"/>
              <p:cNvSpPr>
                <a:spLocks noChangeShapeType="1"/>
              </p:cNvSpPr>
              <p:nvPr/>
            </p:nvSpPr>
            <p:spPr bwMode="auto">
              <a:xfrm flipV="1">
                <a:off x="501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4" name="Line 4794"/>
              <p:cNvSpPr>
                <a:spLocks noChangeShapeType="1"/>
              </p:cNvSpPr>
              <p:nvPr/>
            </p:nvSpPr>
            <p:spPr bwMode="auto">
              <a:xfrm flipV="1">
                <a:off x="501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5" name="Line 4795"/>
              <p:cNvSpPr>
                <a:spLocks noChangeShapeType="1"/>
              </p:cNvSpPr>
              <p:nvPr/>
            </p:nvSpPr>
            <p:spPr bwMode="auto">
              <a:xfrm flipV="1">
                <a:off x="501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6" name="Line 4796"/>
              <p:cNvSpPr>
                <a:spLocks noChangeShapeType="1"/>
              </p:cNvSpPr>
              <p:nvPr/>
            </p:nvSpPr>
            <p:spPr bwMode="auto">
              <a:xfrm flipV="1">
                <a:off x="501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7" name="Line 4797"/>
              <p:cNvSpPr>
                <a:spLocks noChangeShapeType="1"/>
              </p:cNvSpPr>
              <p:nvPr/>
            </p:nvSpPr>
            <p:spPr bwMode="auto">
              <a:xfrm flipV="1">
                <a:off x="502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8" name="Line 4798"/>
              <p:cNvSpPr>
                <a:spLocks noChangeShapeType="1"/>
              </p:cNvSpPr>
              <p:nvPr/>
            </p:nvSpPr>
            <p:spPr bwMode="auto">
              <a:xfrm flipV="1">
                <a:off x="502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19" name="Line 4799"/>
              <p:cNvSpPr>
                <a:spLocks noChangeShapeType="1"/>
              </p:cNvSpPr>
              <p:nvPr/>
            </p:nvSpPr>
            <p:spPr bwMode="auto">
              <a:xfrm flipV="1">
                <a:off x="502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0" name="Line 4800"/>
              <p:cNvSpPr>
                <a:spLocks noChangeShapeType="1"/>
              </p:cNvSpPr>
              <p:nvPr/>
            </p:nvSpPr>
            <p:spPr bwMode="auto">
              <a:xfrm flipV="1">
                <a:off x="5021"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1" name="Line 4801"/>
              <p:cNvSpPr>
                <a:spLocks noChangeShapeType="1"/>
              </p:cNvSpPr>
              <p:nvPr/>
            </p:nvSpPr>
            <p:spPr bwMode="auto">
              <a:xfrm flipV="1">
                <a:off x="5024" y="65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2" name="Line 4802"/>
              <p:cNvSpPr>
                <a:spLocks noChangeShapeType="1"/>
              </p:cNvSpPr>
              <p:nvPr/>
            </p:nvSpPr>
            <p:spPr bwMode="auto">
              <a:xfrm flipV="1">
                <a:off x="502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3" name="Line 4803"/>
              <p:cNvSpPr>
                <a:spLocks noChangeShapeType="1"/>
              </p:cNvSpPr>
              <p:nvPr/>
            </p:nvSpPr>
            <p:spPr bwMode="auto">
              <a:xfrm flipV="1">
                <a:off x="502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4" name="Line 4804"/>
              <p:cNvSpPr>
                <a:spLocks noChangeShapeType="1"/>
              </p:cNvSpPr>
              <p:nvPr/>
            </p:nvSpPr>
            <p:spPr bwMode="auto">
              <a:xfrm flipV="1">
                <a:off x="5027" y="71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5" name="Line 4805"/>
              <p:cNvSpPr>
                <a:spLocks noChangeShapeType="1"/>
              </p:cNvSpPr>
              <p:nvPr/>
            </p:nvSpPr>
            <p:spPr bwMode="auto">
              <a:xfrm flipV="1">
                <a:off x="50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6" name="Line 4806"/>
              <p:cNvSpPr>
                <a:spLocks noChangeShapeType="1"/>
              </p:cNvSpPr>
              <p:nvPr/>
            </p:nvSpPr>
            <p:spPr bwMode="auto">
              <a:xfrm flipV="1">
                <a:off x="5027"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7" name="Line 4807"/>
              <p:cNvSpPr>
                <a:spLocks noChangeShapeType="1"/>
              </p:cNvSpPr>
              <p:nvPr/>
            </p:nvSpPr>
            <p:spPr bwMode="auto">
              <a:xfrm flipV="1">
                <a:off x="502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8" name="Line 4808"/>
              <p:cNvSpPr>
                <a:spLocks noChangeShapeType="1"/>
              </p:cNvSpPr>
              <p:nvPr/>
            </p:nvSpPr>
            <p:spPr bwMode="auto">
              <a:xfrm flipV="1">
                <a:off x="503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29" name="Line 4809"/>
              <p:cNvSpPr>
                <a:spLocks noChangeShapeType="1"/>
              </p:cNvSpPr>
              <p:nvPr/>
            </p:nvSpPr>
            <p:spPr bwMode="auto">
              <a:xfrm flipV="1">
                <a:off x="503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0" name="Line 4810"/>
              <p:cNvSpPr>
                <a:spLocks noChangeShapeType="1"/>
              </p:cNvSpPr>
              <p:nvPr/>
            </p:nvSpPr>
            <p:spPr bwMode="auto">
              <a:xfrm flipV="1">
                <a:off x="5031"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1" name="Line 4811"/>
              <p:cNvSpPr>
                <a:spLocks noChangeShapeType="1"/>
              </p:cNvSpPr>
              <p:nvPr/>
            </p:nvSpPr>
            <p:spPr bwMode="auto">
              <a:xfrm flipV="1">
                <a:off x="503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2" name="Line 4812"/>
              <p:cNvSpPr>
                <a:spLocks noChangeShapeType="1"/>
              </p:cNvSpPr>
              <p:nvPr/>
            </p:nvSpPr>
            <p:spPr bwMode="auto">
              <a:xfrm flipV="1">
                <a:off x="503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3" name="Line 4813"/>
              <p:cNvSpPr>
                <a:spLocks noChangeShapeType="1"/>
              </p:cNvSpPr>
              <p:nvPr/>
            </p:nvSpPr>
            <p:spPr bwMode="auto">
              <a:xfrm flipV="1">
                <a:off x="5034"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4" name="Line 4814"/>
              <p:cNvSpPr>
                <a:spLocks noChangeShapeType="1"/>
              </p:cNvSpPr>
              <p:nvPr/>
            </p:nvSpPr>
            <p:spPr bwMode="auto">
              <a:xfrm flipV="1">
                <a:off x="503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5" name="Line 4815"/>
              <p:cNvSpPr>
                <a:spLocks noChangeShapeType="1"/>
              </p:cNvSpPr>
              <p:nvPr/>
            </p:nvSpPr>
            <p:spPr bwMode="auto">
              <a:xfrm flipV="1">
                <a:off x="503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6" name="Line 4816"/>
              <p:cNvSpPr>
                <a:spLocks noChangeShapeType="1"/>
              </p:cNvSpPr>
              <p:nvPr/>
            </p:nvSpPr>
            <p:spPr bwMode="auto">
              <a:xfrm flipV="1">
                <a:off x="5037"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7" name="Line 4817"/>
              <p:cNvSpPr>
                <a:spLocks noChangeShapeType="1"/>
              </p:cNvSpPr>
              <p:nvPr/>
            </p:nvSpPr>
            <p:spPr bwMode="auto">
              <a:xfrm flipV="1">
                <a:off x="504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8" name="Line 4818"/>
              <p:cNvSpPr>
                <a:spLocks noChangeShapeType="1"/>
              </p:cNvSpPr>
              <p:nvPr/>
            </p:nvSpPr>
            <p:spPr bwMode="auto">
              <a:xfrm flipV="1">
                <a:off x="504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39" name="Line 4819"/>
              <p:cNvSpPr>
                <a:spLocks noChangeShapeType="1"/>
              </p:cNvSpPr>
              <p:nvPr/>
            </p:nvSpPr>
            <p:spPr bwMode="auto">
              <a:xfrm flipV="1">
                <a:off x="504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0" name="Line 4820"/>
              <p:cNvSpPr>
                <a:spLocks noChangeShapeType="1"/>
              </p:cNvSpPr>
              <p:nvPr/>
            </p:nvSpPr>
            <p:spPr bwMode="auto">
              <a:xfrm flipV="1">
                <a:off x="504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1" name="Line 4821"/>
              <p:cNvSpPr>
                <a:spLocks noChangeShapeType="1"/>
              </p:cNvSpPr>
              <p:nvPr/>
            </p:nvSpPr>
            <p:spPr bwMode="auto">
              <a:xfrm flipV="1">
                <a:off x="5044"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2" name="Line 4822"/>
              <p:cNvSpPr>
                <a:spLocks noChangeShapeType="1"/>
              </p:cNvSpPr>
              <p:nvPr/>
            </p:nvSpPr>
            <p:spPr bwMode="auto">
              <a:xfrm flipV="1">
                <a:off x="504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3" name="Line 4823"/>
              <p:cNvSpPr>
                <a:spLocks noChangeShapeType="1"/>
              </p:cNvSpPr>
              <p:nvPr/>
            </p:nvSpPr>
            <p:spPr bwMode="auto">
              <a:xfrm flipV="1">
                <a:off x="5044"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4" name="Line 4824"/>
              <p:cNvSpPr>
                <a:spLocks noChangeShapeType="1"/>
              </p:cNvSpPr>
              <p:nvPr/>
            </p:nvSpPr>
            <p:spPr bwMode="auto">
              <a:xfrm flipV="1">
                <a:off x="5047"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5" name="Line 4825"/>
              <p:cNvSpPr>
                <a:spLocks noChangeShapeType="1"/>
              </p:cNvSpPr>
              <p:nvPr/>
            </p:nvSpPr>
            <p:spPr bwMode="auto">
              <a:xfrm flipV="1">
                <a:off x="504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6" name="Line 4826"/>
              <p:cNvSpPr>
                <a:spLocks noChangeShapeType="1"/>
              </p:cNvSpPr>
              <p:nvPr/>
            </p:nvSpPr>
            <p:spPr bwMode="auto">
              <a:xfrm flipV="1">
                <a:off x="504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7" name="Line 4827"/>
              <p:cNvSpPr>
                <a:spLocks noChangeShapeType="1"/>
              </p:cNvSpPr>
              <p:nvPr/>
            </p:nvSpPr>
            <p:spPr bwMode="auto">
              <a:xfrm flipV="1">
                <a:off x="504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8" name="Line 4828"/>
              <p:cNvSpPr>
                <a:spLocks noChangeShapeType="1"/>
              </p:cNvSpPr>
              <p:nvPr/>
            </p:nvSpPr>
            <p:spPr bwMode="auto">
              <a:xfrm flipV="1">
                <a:off x="505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49" name="Line 4829"/>
              <p:cNvSpPr>
                <a:spLocks noChangeShapeType="1"/>
              </p:cNvSpPr>
              <p:nvPr/>
            </p:nvSpPr>
            <p:spPr bwMode="auto">
              <a:xfrm flipV="1">
                <a:off x="505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6000350" name="Group 4830"/>
            <p:cNvGrpSpPr>
              <a:grpSpLocks/>
            </p:cNvGrpSpPr>
            <p:nvPr/>
          </p:nvGrpSpPr>
          <p:grpSpPr bwMode="auto">
            <a:xfrm>
              <a:off x="5206" y="1892"/>
              <a:ext cx="208" cy="120"/>
              <a:chOff x="5051" y="646"/>
              <a:chExt cx="194" cy="113"/>
            </a:xfrm>
          </p:grpSpPr>
          <p:sp>
            <p:nvSpPr>
              <p:cNvPr id="6000351" name="Line 4831"/>
              <p:cNvSpPr>
                <a:spLocks noChangeShapeType="1"/>
              </p:cNvSpPr>
              <p:nvPr/>
            </p:nvSpPr>
            <p:spPr bwMode="auto">
              <a:xfrm flipV="1">
                <a:off x="505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2" name="Line 4832"/>
              <p:cNvSpPr>
                <a:spLocks noChangeShapeType="1"/>
              </p:cNvSpPr>
              <p:nvPr/>
            </p:nvSpPr>
            <p:spPr bwMode="auto">
              <a:xfrm flipV="1">
                <a:off x="505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3" name="Line 4833"/>
              <p:cNvSpPr>
                <a:spLocks noChangeShapeType="1"/>
              </p:cNvSpPr>
              <p:nvPr/>
            </p:nvSpPr>
            <p:spPr bwMode="auto">
              <a:xfrm flipV="1">
                <a:off x="5054"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4" name="Line 4834"/>
              <p:cNvSpPr>
                <a:spLocks noChangeShapeType="1"/>
              </p:cNvSpPr>
              <p:nvPr/>
            </p:nvSpPr>
            <p:spPr bwMode="auto">
              <a:xfrm flipV="1">
                <a:off x="505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5" name="Line 4835"/>
              <p:cNvSpPr>
                <a:spLocks noChangeShapeType="1"/>
              </p:cNvSpPr>
              <p:nvPr/>
            </p:nvSpPr>
            <p:spPr bwMode="auto">
              <a:xfrm flipV="1">
                <a:off x="5054"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6" name="Line 4836"/>
              <p:cNvSpPr>
                <a:spLocks noChangeShapeType="1"/>
              </p:cNvSpPr>
              <p:nvPr/>
            </p:nvSpPr>
            <p:spPr bwMode="auto">
              <a:xfrm flipV="1">
                <a:off x="5057"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7" name="Line 4837"/>
              <p:cNvSpPr>
                <a:spLocks noChangeShapeType="1"/>
              </p:cNvSpPr>
              <p:nvPr/>
            </p:nvSpPr>
            <p:spPr bwMode="auto">
              <a:xfrm flipV="1">
                <a:off x="505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8" name="Line 4838"/>
              <p:cNvSpPr>
                <a:spLocks noChangeShapeType="1"/>
              </p:cNvSpPr>
              <p:nvPr/>
            </p:nvSpPr>
            <p:spPr bwMode="auto">
              <a:xfrm flipV="1">
                <a:off x="5057"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59" name="Line 4839"/>
              <p:cNvSpPr>
                <a:spLocks noChangeShapeType="1"/>
              </p:cNvSpPr>
              <p:nvPr/>
            </p:nvSpPr>
            <p:spPr bwMode="auto">
              <a:xfrm flipV="1">
                <a:off x="506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0" name="Line 4840"/>
              <p:cNvSpPr>
                <a:spLocks noChangeShapeType="1"/>
              </p:cNvSpPr>
              <p:nvPr/>
            </p:nvSpPr>
            <p:spPr bwMode="auto">
              <a:xfrm flipV="1">
                <a:off x="506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1" name="Line 4841"/>
              <p:cNvSpPr>
                <a:spLocks noChangeShapeType="1"/>
              </p:cNvSpPr>
              <p:nvPr/>
            </p:nvSpPr>
            <p:spPr bwMode="auto">
              <a:xfrm flipV="1">
                <a:off x="506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2" name="Line 4842"/>
              <p:cNvSpPr>
                <a:spLocks noChangeShapeType="1"/>
              </p:cNvSpPr>
              <p:nvPr/>
            </p:nvSpPr>
            <p:spPr bwMode="auto">
              <a:xfrm flipV="1">
                <a:off x="5061" y="65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3" name="Line 4843"/>
              <p:cNvSpPr>
                <a:spLocks noChangeShapeType="1"/>
              </p:cNvSpPr>
              <p:nvPr/>
            </p:nvSpPr>
            <p:spPr bwMode="auto">
              <a:xfrm flipV="1">
                <a:off x="506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4" name="Line 4844"/>
              <p:cNvSpPr>
                <a:spLocks noChangeShapeType="1"/>
              </p:cNvSpPr>
              <p:nvPr/>
            </p:nvSpPr>
            <p:spPr bwMode="auto">
              <a:xfrm flipV="1">
                <a:off x="506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5" name="Line 4845"/>
              <p:cNvSpPr>
                <a:spLocks noChangeShapeType="1"/>
              </p:cNvSpPr>
              <p:nvPr/>
            </p:nvSpPr>
            <p:spPr bwMode="auto">
              <a:xfrm flipV="1">
                <a:off x="5064"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6" name="Line 4846"/>
              <p:cNvSpPr>
                <a:spLocks noChangeShapeType="1"/>
              </p:cNvSpPr>
              <p:nvPr/>
            </p:nvSpPr>
            <p:spPr bwMode="auto">
              <a:xfrm flipV="1">
                <a:off x="506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7" name="Line 4847"/>
              <p:cNvSpPr>
                <a:spLocks noChangeShapeType="1"/>
              </p:cNvSpPr>
              <p:nvPr/>
            </p:nvSpPr>
            <p:spPr bwMode="auto">
              <a:xfrm flipV="1">
                <a:off x="50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8" name="Line 4848"/>
              <p:cNvSpPr>
                <a:spLocks noChangeShapeType="1"/>
              </p:cNvSpPr>
              <p:nvPr/>
            </p:nvSpPr>
            <p:spPr bwMode="auto">
              <a:xfrm flipV="1">
                <a:off x="506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69" name="Line 4849"/>
              <p:cNvSpPr>
                <a:spLocks noChangeShapeType="1"/>
              </p:cNvSpPr>
              <p:nvPr/>
            </p:nvSpPr>
            <p:spPr bwMode="auto">
              <a:xfrm flipV="1">
                <a:off x="506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0" name="Line 4850"/>
              <p:cNvSpPr>
                <a:spLocks noChangeShapeType="1"/>
              </p:cNvSpPr>
              <p:nvPr/>
            </p:nvSpPr>
            <p:spPr bwMode="auto">
              <a:xfrm flipV="1">
                <a:off x="507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1" name="Line 4851"/>
              <p:cNvSpPr>
                <a:spLocks noChangeShapeType="1"/>
              </p:cNvSpPr>
              <p:nvPr/>
            </p:nvSpPr>
            <p:spPr bwMode="auto">
              <a:xfrm flipV="1">
                <a:off x="5071"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2" name="Line 4852"/>
              <p:cNvSpPr>
                <a:spLocks noChangeShapeType="1"/>
              </p:cNvSpPr>
              <p:nvPr/>
            </p:nvSpPr>
            <p:spPr bwMode="auto">
              <a:xfrm flipV="1">
                <a:off x="507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3" name="Line 4853"/>
              <p:cNvSpPr>
                <a:spLocks noChangeShapeType="1"/>
              </p:cNvSpPr>
              <p:nvPr/>
            </p:nvSpPr>
            <p:spPr bwMode="auto">
              <a:xfrm flipV="1">
                <a:off x="507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4" name="Line 4854"/>
              <p:cNvSpPr>
                <a:spLocks noChangeShapeType="1"/>
              </p:cNvSpPr>
              <p:nvPr/>
            </p:nvSpPr>
            <p:spPr bwMode="auto">
              <a:xfrm flipV="1">
                <a:off x="507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5" name="Line 4855"/>
              <p:cNvSpPr>
                <a:spLocks noChangeShapeType="1"/>
              </p:cNvSpPr>
              <p:nvPr/>
            </p:nvSpPr>
            <p:spPr bwMode="auto">
              <a:xfrm flipV="1">
                <a:off x="5074" y="72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6" name="Line 4856"/>
              <p:cNvSpPr>
                <a:spLocks noChangeShapeType="1"/>
              </p:cNvSpPr>
              <p:nvPr/>
            </p:nvSpPr>
            <p:spPr bwMode="auto">
              <a:xfrm flipV="1">
                <a:off x="507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7" name="Line 4857"/>
              <p:cNvSpPr>
                <a:spLocks noChangeShapeType="1"/>
              </p:cNvSpPr>
              <p:nvPr/>
            </p:nvSpPr>
            <p:spPr bwMode="auto">
              <a:xfrm flipV="1">
                <a:off x="5077"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8" name="Line 4858"/>
              <p:cNvSpPr>
                <a:spLocks noChangeShapeType="1"/>
              </p:cNvSpPr>
              <p:nvPr/>
            </p:nvSpPr>
            <p:spPr bwMode="auto">
              <a:xfrm flipV="1">
                <a:off x="5077"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79" name="Line 4859"/>
              <p:cNvSpPr>
                <a:spLocks noChangeShapeType="1"/>
              </p:cNvSpPr>
              <p:nvPr/>
            </p:nvSpPr>
            <p:spPr bwMode="auto">
              <a:xfrm flipV="1">
                <a:off x="5077" y="72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0" name="Line 4860"/>
              <p:cNvSpPr>
                <a:spLocks noChangeShapeType="1"/>
              </p:cNvSpPr>
              <p:nvPr/>
            </p:nvSpPr>
            <p:spPr bwMode="auto">
              <a:xfrm flipV="1">
                <a:off x="5081"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1" name="Line 4861"/>
              <p:cNvSpPr>
                <a:spLocks noChangeShapeType="1"/>
              </p:cNvSpPr>
              <p:nvPr/>
            </p:nvSpPr>
            <p:spPr bwMode="auto">
              <a:xfrm flipV="1">
                <a:off x="508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2" name="Line 4862"/>
              <p:cNvSpPr>
                <a:spLocks noChangeShapeType="1"/>
              </p:cNvSpPr>
              <p:nvPr/>
            </p:nvSpPr>
            <p:spPr bwMode="auto">
              <a:xfrm flipV="1">
                <a:off x="508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3" name="Line 4863"/>
              <p:cNvSpPr>
                <a:spLocks noChangeShapeType="1"/>
              </p:cNvSpPr>
              <p:nvPr/>
            </p:nvSpPr>
            <p:spPr bwMode="auto">
              <a:xfrm flipV="1">
                <a:off x="508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4" name="Line 4864"/>
              <p:cNvSpPr>
                <a:spLocks noChangeShapeType="1"/>
              </p:cNvSpPr>
              <p:nvPr/>
            </p:nvSpPr>
            <p:spPr bwMode="auto">
              <a:xfrm flipV="1">
                <a:off x="5084" y="70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5" name="Line 4865"/>
              <p:cNvSpPr>
                <a:spLocks noChangeShapeType="1"/>
              </p:cNvSpPr>
              <p:nvPr/>
            </p:nvSpPr>
            <p:spPr bwMode="auto">
              <a:xfrm flipV="1">
                <a:off x="5084" y="70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6" name="Line 4866"/>
              <p:cNvSpPr>
                <a:spLocks noChangeShapeType="1"/>
              </p:cNvSpPr>
              <p:nvPr/>
            </p:nvSpPr>
            <p:spPr bwMode="auto">
              <a:xfrm flipV="1">
                <a:off x="508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7" name="Line 4867"/>
              <p:cNvSpPr>
                <a:spLocks noChangeShapeType="1"/>
              </p:cNvSpPr>
              <p:nvPr/>
            </p:nvSpPr>
            <p:spPr bwMode="auto">
              <a:xfrm flipV="1">
                <a:off x="5087"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8" name="Line 4868"/>
              <p:cNvSpPr>
                <a:spLocks noChangeShapeType="1"/>
              </p:cNvSpPr>
              <p:nvPr/>
            </p:nvSpPr>
            <p:spPr bwMode="auto">
              <a:xfrm flipV="1">
                <a:off x="5087" y="65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89" name="Line 4869"/>
              <p:cNvSpPr>
                <a:spLocks noChangeShapeType="1"/>
              </p:cNvSpPr>
              <p:nvPr/>
            </p:nvSpPr>
            <p:spPr bwMode="auto">
              <a:xfrm flipV="1">
                <a:off x="5087" y="6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0" name="Line 4870"/>
              <p:cNvSpPr>
                <a:spLocks noChangeShapeType="1"/>
              </p:cNvSpPr>
              <p:nvPr/>
            </p:nvSpPr>
            <p:spPr bwMode="auto">
              <a:xfrm flipV="1">
                <a:off x="509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1" name="Line 4871"/>
              <p:cNvSpPr>
                <a:spLocks noChangeShapeType="1"/>
              </p:cNvSpPr>
              <p:nvPr/>
            </p:nvSpPr>
            <p:spPr bwMode="auto">
              <a:xfrm flipV="1">
                <a:off x="509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2" name="Line 4872"/>
              <p:cNvSpPr>
                <a:spLocks noChangeShapeType="1"/>
              </p:cNvSpPr>
              <p:nvPr/>
            </p:nvSpPr>
            <p:spPr bwMode="auto">
              <a:xfrm flipV="1">
                <a:off x="509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3" name="Line 4873"/>
              <p:cNvSpPr>
                <a:spLocks noChangeShapeType="1"/>
              </p:cNvSpPr>
              <p:nvPr/>
            </p:nvSpPr>
            <p:spPr bwMode="auto">
              <a:xfrm flipV="1">
                <a:off x="50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4" name="Line 4874"/>
              <p:cNvSpPr>
                <a:spLocks noChangeShapeType="1"/>
              </p:cNvSpPr>
              <p:nvPr/>
            </p:nvSpPr>
            <p:spPr bwMode="auto">
              <a:xfrm flipV="1">
                <a:off x="5094"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5" name="Line 4875"/>
              <p:cNvSpPr>
                <a:spLocks noChangeShapeType="1"/>
              </p:cNvSpPr>
              <p:nvPr/>
            </p:nvSpPr>
            <p:spPr bwMode="auto">
              <a:xfrm flipV="1">
                <a:off x="509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6" name="Line 4876"/>
              <p:cNvSpPr>
                <a:spLocks noChangeShapeType="1"/>
              </p:cNvSpPr>
              <p:nvPr/>
            </p:nvSpPr>
            <p:spPr bwMode="auto">
              <a:xfrm flipV="1">
                <a:off x="5094"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7" name="Line 4877"/>
              <p:cNvSpPr>
                <a:spLocks noChangeShapeType="1"/>
              </p:cNvSpPr>
              <p:nvPr/>
            </p:nvSpPr>
            <p:spPr bwMode="auto">
              <a:xfrm flipV="1">
                <a:off x="5097"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8" name="Line 4878"/>
              <p:cNvSpPr>
                <a:spLocks noChangeShapeType="1"/>
              </p:cNvSpPr>
              <p:nvPr/>
            </p:nvSpPr>
            <p:spPr bwMode="auto">
              <a:xfrm flipV="1">
                <a:off x="5097"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399" name="Line 4879"/>
              <p:cNvSpPr>
                <a:spLocks noChangeShapeType="1"/>
              </p:cNvSpPr>
              <p:nvPr/>
            </p:nvSpPr>
            <p:spPr bwMode="auto">
              <a:xfrm flipV="1">
                <a:off x="509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0" name="Line 4880"/>
              <p:cNvSpPr>
                <a:spLocks noChangeShapeType="1"/>
              </p:cNvSpPr>
              <p:nvPr/>
            </p:nvSpPr>
            <p:spPr bwMode="auto">
              <a:xfrm flipV="1">
                <a:off x="5101"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1" name="Line 4881"/>
              <p:cNvSpPr>
                <a:spLocks noChangeShapeType="1"/>
              </p:cNvSpPr>
              <p:nvPr/>
            </p:nvSpPr>
            <p:spPr bwMode="auto">
              <a:xfrm flipV="1">
                <a:off x="510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2" name="Line 4882"/>
              <p:cNvSpPr>
                <a:spLocks noChangeShapeType="1"/>
              </p:cNvSpPr>
              <p:nvPr/>
            </p:nvSpPr>
            <p:spPr bwMode="auto">
              <a:xfrm flipV="1">
                <a:off x="5101"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3" name="Line 4883"/>
              <p:cNvSpPr>
                <a:spLocks noChangeShapeType="1"/>
              </p:cNvSpPr>
              <p:nvPr/>
            </p:nvSpPr>
            <p:spPr bwMode="auto">
              <a:xfrm flipV="1">
                <a:off x="510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4" name="Line 4884"/>
              <p:cNvSpPr>
                <a:spLocks noChangeShapeType="1"/>
              </p:cNvSpPr>
              <p:nvPr/>
            </p:nvSpPr>
            <p:spPr bwMode="auto">
              <a:xfrm flipV="1">
                <a:off x="510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5" name="Line 4885"/>
              <p:cNvSpPr>
                <a:spLocks noChangeShapeType="1"/>
              </p:cNvSpPr>
              <p:nvPr/>
            </p:nvSpPr>
            <p:spPr bwMode="auto">
              <a:xfrm flipV="1">
                <a:off x="510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6" name="Line 4886"/>
              <p:cNvSpPr>
                <a:spLocks noChangeShapeType="1"/>
              </p:cNvSpPr>
              <p:nvPr/>
            </p:nvSpPr>
            <p:spPr bwMode="auto">
              <a:xfrm flipV="1">
                <a:off x="5107"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7" name="Line 4887"/>
              <p:cNvSpPr>
                <a:spLocks noChangeShapeType="1"/>
              </p:cNvSpPr>
              <p:nvPr/>
            </p:nvSpPr>
            <p:spPr bwMode="auto">
              <a:xfrm flipV="1">
                <a:off x="510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8" name="Line 4888"/>
              <p:cNvSpPr>
                <a:spLocks noChangeShapeType="1"/>
              </p:cNvSpPr>
              <p:nvPr/>
            </p:nvSpPr>
            <p:spPr bwMode="auto">
              <a:xfrm flipV="1">
                <a:off x="5107"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09" name="Line 4889"/>
              <p:cNvSpPr>
                <a:spLocks noChangeShapeType="1"/>
              </p:cNvSpPr>
              <p:nvPr/>
            </p:nvSpPr>
            <p:spPr bwMode="auto">
              <a:xfrm flipV="1">
                <a:off x="510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0" name="Line 4890"/>
              <p:cNvSpPr>
                <a:spLocks noChangeShapeType="1"/>
              </p:cNvSpPr>
              <p:nvPr/>
            </p:nvSpPr>
            <p:spPr bwMode="auto">
              <a:xfrm flipV="1">
                <a:off x="51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1" name="Line 4891"/>
              <p:cNvSpPr>
                <a:spLocks noChangeShapeType="1"/>
              </p:cNvSpPr>
              <p:nvPr/>
            </p:nvSpPr>
            <p:spPr bwMode="auto">
              <a:xfrm flipV="1">
                <a:off x="5111"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2" name="Line 4892"/>
              <p:cNvSpPr>
                <a:spLocks noChangeShapeType="1"/>
              </p:cNvSpPr>
              <p:nvPr/>
            </p:nvSpPr>
            <p:spPr bwMode="auto">
              <a:xfrm flipV="1">
                <a:off x="511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3" name="Line 4893"/>
              <p:cNvSpPr>
                <a:spLocks noChangeShapeType="1"/>
              </p:cNvSpPr>
              <p:nvPr/>
            </p:nvSpPr>
            <p:spPr bwMode="auto">
              <a:xfrm flipV="1">
                <a:off x="51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4" name="Line 4894"/>
              <p:cNvSpPr>
                <a:spLocks noChangeShapeType="1"/>
              </p:cNvSpPr>
              <p:nvPr/>
            </p:nvSpPr>
            <p:spPr bwMode="auto">
              <a:xfrm flipV="1">
                <a:off x="51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5" name="Line 4895"/>
              <p:cNvSpPr>
                <a:spLocks noChangeShapeType="1"/>
              </p:cNvSpPr>
              <p:nvPr/>
            </p:nvSpPr>
            <p:spPr bwMode="auto">
              <a:xfrm flipV="1">
                <a:off x="5114" y="73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6" name="Line 4896"/>
              <p:cNvSpPr>
                <a:spLocks noChangeShapeType="1"/>
              </p:cNvSpPr>
              <p:nvPr/>
            </p:nvSpPr>
            <p:spPr bwMode="auto">
              <a:xfrm flipV="1">
                <a:off x="51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7" name="Line 4897"/>
              <p:cNvSpPr>
                <a:spLocks noChangeShapeType="1"/>
              </p:cNvSpPr>
              <p:nvPr/>
            </p:nvSpPr>
            <p:spPr bwMode="auto">
              <a:xfrm flipV="1">
                <a:off x="5117"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8" name="Line 4898"/>
              <p:cNvSpPr>
                <a:spLocks noChangeShapeType="1"/>
              </p:cNvSpPr>
              <p:nvPr/>
            </p:nvSpPr>
            <p:spPr bwMode="auto">
              <a:xfrm flipV="1">
                <a:off x="5117"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19" name="Line 4899"/>
              <p:cNvSpPr>
                <a:spLocks noChangeShapeType="1"/>
              </p:cNvSpPr>
              <p:nvPr/>
            </p:nvSpPr>
            <p:spPr bwMode="auto">
              <a:xfrm flipV="1">
                <a:off x="5117"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0" name="Line 4900"/>
              <p:cNvSpPr>
                <a:spLocks noChangeShapeType="1"/>
              </p:cNvSpPr>
              <p:nvPr/>
            </p:nvSpPr>
            <p:spPr bwMode="auto">
              <a:xfrm flipV="1">
                <a:off x="512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1" name="Line 4901"/>
              <p:cNvSpPr>
                <a:spLocks noChangeShapeType="1"/>
              </p:cNvSpPr>
              <p:nvPr/>
            </p:nvSpPr>
            <p:spPr bwMode="auto">
              <a:xfrm flipV="1">
                <a:off x="5121"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2" name="Line 4902"/>
              <p:cNvSpPr>
                <a:spLocks noChangeShapeType="1"/>
              </p:cNvSpPr>
              <p:nvPr/>
            </p:nvSpPr>
            <p:spPr bwMode="auto">
              <a:xfrm flipV="1">
                <a:off x="512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3" name="Line 4903"/>
              <p:cNvSpPr>
                <a:spLocks noChangeShapeType="1"/>
              </p:cNvSpPr>
              <p:nvPr/>
            </p:nvSpPr>
            <p:spPr bwMode="auto">
              <a:xfrm flipV="1">
                <a:off x="5121" y="74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4" name="Line 4904"/>
              <p:cNvSpPr>
                <a:spLocks noChangeShapeType="1"/>
              </p:cNvSpPr>
              <p:nvPr/>
            </p:nvSpPr>
            <p:spPr bwMode="auto">
              <a:xfrm flipV="1">
                <a:off x="5124"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5" name="Line 4905"/>
              <p:cNvSpPr>
                <a:spLocks noChangeShapeType="1"/>
              </p:cNvSpPr>
              <p:nvPr/>
            </p:nvSpPr>
            <p:spPr bwMode="auto">
              <a:xfrm flipV="1">
                <a:off x="5124"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6" name="Line 4906"/>
              <p:cNvSpPr>
                <a:spLocks noChangeShapeType="1"/>
              </p:cNvSpPr>
              <p:nvPr/>
            </p:nvSpPr>
            <p:spPr bwMode="auto">
              <a:xfrm flipV="1">
                <a:off x="512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7" name="Line 4907"/>
              <p:cNvSpPr>
                <a:spLocks noChangeShapeType="1"/>
              </p:cNvSpPr>
              <p:nvPr/>
            </p:nvSpPr>
            <p:spPr bwMode="auto">
              <a:xfrm flipV="1">
                <a:off x="512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8" name="Line 4908"/>
              <p:cNvSpPr>
                <a:spLocks noChangeShapeType="1"/>
              </p:cNvSpPr>
              <p:nvPr/>
            </p:nvSpPr>
            <p:spPr bwMode="auto">
              <a:xfrm flipV="1">
                <a:off x="512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29" name="Line 4909"/>
              <p:cNvSpPr>
                <a:spLocks noChangeShapeType="1"/>
              </p:cNvSpPr>
              <p:nvPr/>
            </p:nvSpPr>
            <p:spPr bwMode="auto">
              <a:xfrm flipV="1">
                <a:off x="512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0" name="Line 4910"/>
              <p:cNvSpPr>
                <a:spLocks noChangeShapeType="1"/>
              </p:cNvSpPr>
              <p:nvPr/>
            </p:nvSpPr>
            <p:spPr bwMode="auto">
              <a:xfrm flipV="1">
                <a:off x="5128"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1" name="Line 4911"/>
              <p:cNvSpPr>
                <a:spLocks noChangeShapeType="1"/>
              </p:cNvSpPr>
              <p:nvPr/>
            </p:nvSpPr>
            <p:spPr bwMode="auto">
              <a:xfrm flipV="1">
                <a:off x="51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2" name="Line 4912"/>
              <p:cNvSpPr>
                <a:spLocks noChangeShapeType="1"/>
              </p:cNvSpPr>
              <p:nvPr/>
            </p:nvSpPr>
            <p:spPr bwMode="auto">
              <a:xfrm flipV="1">
                <a:off x="5131"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3" name="Line 4913"/>
              <p:cNvSpPr>
                <a:spLocks noChangeShapeType="1"/>
              </p:cNvSpPr>
              <p:nvPr/>
            </p:nvSpPr>
            <p:spPr bwMode="auto">
              <a:xfrm flipV="1">
                <a:off x="513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4" name="Line 4914"/>
              <p:cNvSpPr>
                <a:spLocks noChangeShapeType="1"/>
              </p:cNvSpPr>
              <p:nvPr/>
            </p:nvSpPr>
            <p:spPr bwMode="auto">
              <a:xfrm flipV="1">
                <a:off x="51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5" name="Line 4915"/>
              <p:cNvSpPr>
                <a:spLocks noChangeShapeType="1"/>
              </p:cNvSpPr>
              <p:nvPr/>
            </p:nvSpPr>
            <p:spPr bwMode="auto">
              <a:xfrm flipV="1">
                <a:off x="513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6" name="Line 4916"/>
              <p:cNvSpPr>
                <a:spLocks noChangeShapeType="1"/>
              </p:cNvSpPr>
              <p:nvPr/>
            </p:nvSpPr>
            <p:spPr bwMode="auto">
              <a:xfrm flipV="1">
                <a:off x="5134"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7" name="Line 4917"/>
              <p:cNvSpPr>
                <a:spLocks noChangeShapeType="1"/>
              </p:cNvSpPr>
              <p:nvPr/>
            </p:nvSpPr>
            <p:spPr bwMode="auto">
              <a:xfrm flipV="1">
                <a:off x="513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8" name="Line 4918"/>
              <p:cNvSpPr>
                <a:spLocks noChangeShapeType="1"/>
              </p:cNvSpPr>
              <p:nvPr/>
            </p:nvSpPr>
            <p:spPr bwMode="auto">
              <a:xfrm flipV="1">
                <a:off x="513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39" name="Line 4919"/>
              <p:cNvSpPr>
                <a:spLocks noChangeShapeType="1"/>
              </p:cNvSpPr>
              <p:nvPr/>
            </p:nvSpPr>
            <p:spPr bwMode="auto">
              <a:xfrm flipV="1">
                <a:off x="513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0" name="Line 4920"/>
              <p:cNvSpPr>
                <a:spLocks noChangeShapeType="1"/>
              </p:cNvSpPr>
              <p:nvPr/>
            </p:nvSpPr>
            <p:spPr bwMode="auto">
              <a:xfrm flipV="1">
                <a:off x="513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1" name="Line 4921"/>
              <p:cNvSpPr>
                <a:spLocks noChangeShapeType="1"/>
              </p:cNvSpPr>
              <p:nvPr/>
            </p:nvSpPr>
            <p:spPr bwMode="auto">
              <a:xfrm flipV="1">
                <a:off x="514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2" name="Line 4922"/>
              <p:cNvSpPr>
                <a:spLocks noChangeShapeType="1"/>
              </p:cNvSpPr>
              <p:nvPr/>
            </p:nvSpPr>
            <p:spPr bwMode="auto">
              <a:xfrm flipV="1">
                <a:off x="5141"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3" name="Line 4923"/>
              <p:cNvSpPr>
                <a:spLocks noChangeShapeType="1"/>
              </p:cNvSpPr>
              <p:nvPr/>
            </p:nvSpPr>
            <p:spPr bwMode="auto">
              <a:xfrm flipV="1">
                <a:off x="5141" y="69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4" name="Line 4924"/>
              <p:cNvSpPr>
                <a:spLocks noChangeShapeType="1"/>
              </p:cNvSpPr>
              <p:nvPr/>
            </p:nvSpPr>
            <p:spPr bwMode="auto">
              <a:xfrm flipV="1">
                <a:off x="514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5" name="Line 4925"/>
              <p:cNvSpPr>
                <a:spLocks noChangeShapeType="1"/>
              </p:cNvSpPr>
              <p:nvPr/>
            </p:nvSpPr>
            <p:spPr bwMode="auto">
              <a:xfrm flipV="1">
                <a:off x="5144"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6" name="Line 4926"/>
              <p:cNvSpPr>
                <a:spLocks noChangeShapeType="1"/>
              </p:cNvSpPr>
              <p:nvPr/>
            </p:nvSpPr>
            <p:spPr bwMode="auto">
              <a:xfrm flipV="1">
                <a:off x="514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7" name="Line 4927"/>
              <p:cNvSpPr>
                <a:spLocks noChangeShapeType="1"/>
              </p:cNvSpPr>
              <p:nvPr/>
            </p:nvSpPr>
            <p:spPr bwMode="auto">
              <a:xfrm flipV="1">
                <a:off x="5144"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8" name="Line 4928"/>
              <p:cNvSpPr>
                <a:spLocks noChangeShapeType="1"/>
              </p:cNvSpPr>
              <p:nvPr/>
            </p:nvSpPr>
            <p:spPr bwMode="auto">
              <a:xfrm flipV="1">
                <a:off x="514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49" name="Line 4929"/>
              <p:cNvSpPr>
                <a:spLocks noChangeShapeType="1"/>
              </p:cNvSpPr>
              <p:nvPr/>
            </p:nvSpPr>
            <p:spPr bwMode="auto">
              <a:xfrm flipV="1">
                <a:off x="514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0" name="Line 4930"/>
              <p:cNvSpPr>
                <a:spLocks noChangeShapeType="1"/>
              </p:cNvSpPr>
              <p:nvPr/>
            </p:nvSpPr>
            <p:spPr bwMode="auto">
              <a:xfrm flipV="1">
                <a:off x="514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1" name="Line 4931"/>
              <p:cNvSpPr>
                <a:spLocks noChangeShapeType="1"/>
              </p:cNvSpPr>
              <p:nvPr/>
            </p:nvSpPr>
            <p:spPr bwMode="auto">
              <a:xfrm flipV="1">
                <a:off x="5148"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2" name="Line 4932"/>
              <p:cNvSpPr>
                <a:spLocks noChangeShapeType="1"/>
              </p:cNvSpPr>
              <p:nvPr/>
            </p:nvSpPr>
            <p:spPr bwMode="auto">
              <a:xfrm flipV="1">
                <a:off x="5151" y="66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3" name="Line 4933"/>
              <p:cNvSpPr>
                <a:spLocks noChangeShapeType="1"/>
              </p:cNvSpPr>
              <p:nvPr/>
            </p:nvSpPr>
            <p:spPr bwMode="auto">
              <a:xfrm flipV="1">
                <a:off x="5151"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4" name="Line 4934"/>
              <p:cNvSpPr>
                <a:spLocks noChangeShapeType="1"/>
              </p:cNvSpPr>
              <p:nvPr/>
            </p:nvSpPr>
            <p:spPr bwMode="auto">
              <a:xfrm flipV="1">
                <a:off x="5151"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5" name="Line 4935"/>
              <p:cNvSpPr>
                <a:spLocks noChangeShapeType="1"/>
              </p:cNvSpPr>
              <p:nvPr/>
            </p:nvSpPr>
            <p:spPr bwMode="auto">
              <a:xfrm flipV="1">
                <a:off x="515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6" name="Line 4936"/>
              <p:cNvSpPr>
                <a:spLocks noChangeShapeType="1"/>
              </p:cNvSpPr>
              <p:nvPr/>
            </p:nvSpPr>
            <p:spPr bwMode="auto">
              <a:xfrm flipV="1">
                <a:off x="515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7" name="Line 4937"/>
              <p:cNvSpPr>
                <a:spLocks noChangeShapeType="1"/>
              </p:cNvSpPr>
              <p:nvPr/>
            </p:nvSpPr>
            <p:spPr bwMode="auto">
              <a:xfrm flipV="1">
                <a:off x="515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8" name="Line 4938"/>
              <p:cNvSpPr>
                <a:spLocks noChangeShapeType="1"/>
              </p:cNvSpPr>
              <p:nvPr/>
            </p:nvSpPr>
            <p:spPr bwMode="auto">
              <a:xfrm flipV="1">
                <a:off x="5154" y="74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59" name="Line 4939"/>
              <p:cNvSpPr>
                <a:spLocks noChangeShapeType="1"/>
              </p:cNvSpPr>
              <p:nvPr/>
            </p:nvSpPr>
            <p:spPr bwMode="auto">
              <a:xfrm flipV="1">
                <a:off x="5158" y="73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0" name="Line 4940"/>
              <p:cNvSpPr>
                <a:spLocks noChangeShapeType="1"/>
              </p:cNvSpPr>
              <p:nvPr/>
            </p:nvSpPr>
            <p:spPr bwMode="auto">
              <a:xfrm flipV="1">
                <a:off x="515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1" name="Line 4941"/>
              <p:cNvSpPr>
                <a:spLocks noChangeShapeType="1"/>
              </p:cNvSpPr>
              <p:nvPr/>
            </p:nvSpPr>
            <p:spPr bwMode="auto">
              <a:xfrm flipV="1">
                <a:off x="5158" y="66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2" name="Line 4942"/>
              <p:cNvSpPr>
                <a:spLocks noChangeShapeType="1"/>
              </p:cNvSpPr>
              <p:nvPr/>
            </p:nvSpPr>
            <p:spPr bwMode="auto">
              <a:xfrm flipV="1">
                <a:off x="516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3" name="Line 4943"/>
              <p:cNvSpPr>
                <a:spLocks noChangeShapeType="1"/>
              </p:cNvSpPr>
              <p:nvPr/>
            </p:nvSpPr>
            <p:spPr bwMode="auto">
              <a:xfrm flipV="1">
                <a:off x="5161" y="71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4" name="Line 4944"/>
              <p:cNvSpPr>
                <a:spLocks noChangeShapeType="1"/>
              </p:cNvSpPr>
              <p:nvPr/>
            </p:nvSpPr>
            <p:spPr bwMode="auto">
              <a:xfrm flipV="1">
                <a:off x="5161"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5" name="Line 4945"/>
              <p:cNvSpPr>
                <a:spLocks noChangeShapeType="1"/>
              </p:cNvSpPr>
              <p:nvPr/>
            </p:nvSpPr>
            <p:spPr bwMode="auto">
              <a:xfrm flipV="1">
                <a:off x="516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6" name="Line 4946"/>
              <p:cNvSpPr>
                <a:spLocks noChangeShapeType="1"/>
              </p:cNvSpPr>
              <p:nvPr/>
            </p:nvSpPr>
            <p:spPr bwMode="auto">
              <a:xfrm flipV="1">
                <a:off x="516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7" name="Line 4947"/>
              <p:cNvSpPr>
                <a:spLocks noChangeShapeType="1"/>
              </p:cNvSpPr>
              <p:nvPr/>
            </p:nvSpPr>
            <p:spPr bwMode="auto">
              <a:xfrm flipV="1">
                <a:off x="516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8" name="Line 4948"/>
              <p:cNvSpPr>
                <a:spLocks noChangeShapeType="1"/>
              </p:cNvSpPr>
              <p:nvPr/>
            </p:nvSpPr>
            <p:spPr bwMode="auto">
              <a:xfrm flipV="1">
                <a:off x="516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69" name="Line 4949"/>
              <p:cNvSpPr>
                <a:spLocks noChangeShapeType="1"/>
              </p:cNvSpPr>
              <p:nvPr/>
            </p:nvSpPr>
            <p:spPr bwMode="auto">
              <a:xfrm flipV="1">
                <a:off x="5168" y="65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0" name="Line 4950"/>
              <p:cNvSpPr>
                <a:spLocks noChangeShapeType="1"/>
              </p:cNvSpPr>
              <p:nvPr/>
            </p:nvSpPr>
            <p:spPr bwMode="auto">
              <a:xfrm flipV="1">
                <a:off x="5168"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1" name="Line 4951"/>
              <p:cNvSpPr>
                <a:spLocks noChangeShapeType="1"/>
              </p:cNvSpPr>
              <p:nvPr/>
            </p:nvSpPr>
            <p:spPr bwMode="auto">
              <a:xfrm flipV="1">
                <a:off x="5168"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2" name="Line 4952"/>
              <p:cNvSpPr>
                <a:spLocks noChangeShapeType="1"/>
              </p:cNvSpPr>
              <p:nvPr/>
            </p:nvSpPr>
            <p:spPr bwMode="auto">
              <a:xfrm flipV="1">
                <a:off x="5168" y="72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3" name="Line 4953"/>
              <p:cNvSpPr>
                <a:spLocks noChangeShapeType="1"/>
              </p:cNvSpPr>
              <p:nvPr/>
            </p:nvSpPr>
            <p:spPr bwMode="auto">
              <a:xfrm flipV="1">
                <a:off x="517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4" name="Line 4954"/>
              <p:cNvSpPr>
                <a:spLocks noChangeShapeType="1"/>
              </p:cNvSpPr>
              <p:nvPr/>
            </p:nvSpPr>
            <p:spPr bwMode="auto">
              <a:xfrm flipV="1">
                <a:off x="5171" y="66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5" name="Line 4955"/>
              <p:cNvSpPr>
                <a:spLocks noChangeShapeType="1"/>
              </p:cNvSpPr>
              <p:nvPr/>
            </p:nvSpPr>
            <p:spPr bwMode="auto">
              <a:xfrm flipV="1">
                <a:off x="517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6" name="Line 4956"/>
              <p:cNvSpPr>
                <a:spLocks noChangeShapeType="1"/>
              </p:cNvSpPr>
              <p:nvPr/>
            </p:nvSpPr>
            <p:spPr bwMode="auto">
              <a:xfrm flipV="1">
                <a:off x="5174" y="64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7" name="Line 4957"/>
              <p:cNvSpPr>
                <a:spLocks noChangeShapeType="1"/>
              </p:cNvSpPr>
              <p:nvPr/>
            </p:nvSpPr>
            <p:spPr bwMode="auto">
              <a:xfrm flipV="1">
                <a:off x="517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8" name="Line 4958"/>
              <p:cNvSpPr>
                <a:spLocks noChangeShapeType="1"/>
              </p:cNvSpPr>
              <p:nvPr/>
            </p:nvSpPr>
            <p:spPr bwMode="auto">
              <a:xfrm flipV="1">
                <a:off x="517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79" name="Line 4959"/>
              <p:cNvSpPr>
                <a:spLocks noChangeShapeType="1"/>
              </p:cNvSpPr>
              <p:nvPr/>
            </p:nvSpPr>
            <p:spPr bwMode="auto">
              <a:xfrm flipV="1">
                <a:off x="517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0" name="Line 4960"/>
              <p:cNvSpPr>
                <a:spLocks noChangeShapeType="1"/>
              </p:cNvSpPr>
              <p:nvPr/>
            </p:nvSpPr>
            <p:spPr bwMode="auto">
              <a:xfrm flipV="1">
                <a:off x="5178"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1" name="Line 4961"/>
              <p:cNvSpPr>
                <a:spLocks noChangeShapeType="1"/>
              </p:cNvSpPr>
              <p:nvPr/>
            </p:nvSpPr>
            <p:spPr bwMode="auto">
              <a:xfrm flipV="1">
                <a:off x="5178" y="71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2" name="Line 4962"/>
              <p:cNvSpPr>
                <a:spLocks noChangeShapeType="1"/>
              </p:cNvSpPr>
              <p:nvPr/>
            </p:nvSpPr>
            <p:spPr bwMode="auto">
              <a:xfrm flipV="1">
                <a:off x="5178" y="65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3" name="Line 4963"/>
              <p:cNvSpPr>
                <a:spLocks noChangeShapeType="1"/>
              </p:cNvSpPr>
              <p:nvPr/>
            </p:nvSpPr>
            <p:spPr bwMode="auto">
              <a:xfrm flipV="1">
                <a:off x="5181"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4" name="Line 4964"/>
              <p:cNvSpPr>
                <a:spLocks noChangeShapeType="1"/>
              </p:cNvSpPr>
              <p:nvPr/>
            </p:nvSpPr>
            <p:spPr bwMode="auto">
              <a:xfrm flipV="1">
                <a:off x="518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5" name="Line 4965"/>
              <p:cNvSpPr>
                <a:spLocks noChangeShapeType="1"/>
              </p:cNvSpPr>
              <p:nvPr/>
            </p:nvSpPr>
            <p:spPr bwMode="auto">
              <a:xfrm flipV="1">
                <a:off x="518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6" name="Line 4966"/>
              <p:cNvSpPr>
                <a:spLocks noChangeShapeType="1"/>
              </p:cNvSpPr>
              <p:nvPr/>
            </p:nvSpPr>
            <p:spPr bwMode="auto">
              <a:xfrm flipV="1">
                <a:off x="518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7" name="Line 4967"/>
              <p:cNvSpPr>
                <a:spLocks noChangeShapeType="1"/>
              </p:cNvSpPr>
              <p:nvPr/>
            </p:nvSpPr>
            <p:spPr bwMode="auto">
              <a:xfrm flipV="1">
                <a:off x="5184"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8" name="Line 4968"/>
              <p:cNvSpPr>
                <a:spLocks noChangeShapeType="1"/>
              </p:cNvSpPr>
              <p:nvPr/>
            </p:nvSpPr>
            <p:spPr bwMode="auto">
              <a:xfrm flipV="1">
                <a:off x="5184" y="71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89" name="Line 4969"/>
              <p:cNvSpPr>
                <a:spLocks noChangeShapeType="1"/>
              </p:cNvSpPr>
              <p:nvPr/>
            </p:nvSpPr>
            <p:spPr bwMode="auto">
              <a:xfrm flipV="1">
                <a:off x="5184"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0" name="Line 4970"/>
              <p:cNvSpPr>
                <a:spLocks noChangeShapeType="1"/>
              </p:cNvSpPr>
              <p:nvPr/>
            </p:nvSpPr>
            <p:spPr bwMode="auto">
              <a:xfrm flipV="1">
                <a:off x="5188"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1" name="Line 4971"/>
              <p:cNvSpPr>
                <a:spLocks noChangeShapeType="1"/>
              </p:cNvSpPr>
              <p:nvPr/>
            </p:nvSpPr>
            <p:spPr bwMode="auto">
              <a:xfrm flipV="1">
                <a:off x="518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2" name="Line 4972"/>
              <p:cNvSpPr>
                <a:spLocks noChangeShapeType="1"/>
              </p:cNvSpPr>
              <p:nvPr/>
            </p:nvSpPr>
            <p:spPr bwMode="auto">
              <a:xfrm flipV="1">
                <a:off x="518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3" name="Line 4973"/>
              <p:cNvSpPr>
                <a:spLocks noChangeShapeType="1"/>
              </p:cNvSpPr>
              <p:nvPr/>
            </p:nvSpPr>
            <p:spPr bwMode="auto">
              <a:xfrm flipV="1">
                <a:off x="5188" y="70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4" name="Line 4974"/>
              <p:cNvSpPr>
                <a:spLocks noChangeShapeType="1"/>
              </p:cNvSpPr>
              <p:nvPr/>
            </p:nvSpPr>
            <p:spPr bwMode="auto">
              <a:xfrm flipV="1">
                <a:off x="5191"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5" name="Line 4975"/>
              <p:cNvSpPr>
                <a:spLocks noChangeShapeType="1"/>
              </p:cNvSpPr>
              <p:nvPr/>
            </p:nvSpPr>
            <p:spPr bwMode="auto">
              <a:xfrm flipV="1">
                <a:off x="5191"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6" name="Line 4976"/>
              <p:cNvSpPr>
                <a:spLocks noChangeShapeType="1"/>
              </p:cNvSpPr>
              <p:nvPr/>
            </p:nvSpPr>
            <p:spPr bwMode="auto">
              <a:xfrm flipV="1">
                <a:off x="519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7" name="Line 4977"/>
              <p:cNvSpPr>
                <a:spLocks noChangeShapeType="1"/>
              </p:cNvSpPr>
              <p:nvPr/>
            </p:nvSpPr>
            <p:spPr bwMode="auto">
              <a:xfrm flipV="1">
                <a:off x="519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8" name="Line 4978"/>
              <p:cNvSpPr>
                <a:spLocks noChangeShapeType="1"/>
              </p:cNvSpPr>
              <p:nvPr/>
            </p:nvSpPr>
            <p:spPr bwMode="auto">
              <a:xfrm flipV="1">
                <a:off x="519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499" name="Line 4979"/>
              <p:cNvSpPr>
                <a:spLocks noChangeShapeType="1"/>
              </p:cNvSpPr>
              <p:nvPr/>
            </p:nvSpPr>
            <p:spPr bwMode="auto">
              <a:xfrm flipV="1">
                <a:off x="5194"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0" name="Line 4980"/>
              <p:cNvSpPr>
                <a:spLocks noChangeShapeType="1"/>
              </p:cNvSpPr>
              <p:nvPr/>
            </p:nvSpPr>
            <p:spPr bwMode="auto">
              <a:xfrm flipV="1">
                <a:off x="519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1" name="Line 4981"/>
              <p:cNvSpPr>
                <a:spLocks noChangeShapeType="1"/>
              </p:cNvSpPr>
              <p:nvPr/>
            </p:nvSpPr>
            <p:spPr bwMode="auto">
              <a:xfrm flipV="1">
                <a:off x="5198"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2" name="Line 4982"/>
              <p:cNvSpPr>
                <a:spLocks noChangeShapeType="1"/>
              </p:cNvSpPr>
              <p:nvPr/>
            </p:nvSpPr>
            <p:spPr bwMode="auto">
              <a:xfrm flipV="1">
                <a:off x="519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3" name="Line 4983"/>
              <p:cNvSpPr>
                <a:spLocks noChangeShapeType="1"/>
              </p:cNvSpPr>
              <p:nvPr/>
            </p:nvSpPr>
            <p:spPr bwMode="auto">
              <a:xfrm flipV="1">
                <a:off x="519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4" name="Line 4984"/>
              <p:cNvSpPr>
                <a:spLocks noChangeShapeType="1"/>
              </p:cNvSpPr>
              <p:nvPr/>
            </p:nvSpPr>
            <p:spPr bwMode="auto">
              <a:xfrm flipV="1">
                <a:off x="5201"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5" name="Line 4985"/>
              <p:cNvSpPr>
                <a:spLocks noChangeShapeType="1"/>
              </p:cNvSpPr>
              <p:nvPr/>
            </p:nvSpPr>
            <p:spPr bwMode="auto">
              <a:xfrm flipV="1">
                <a:off x="520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6" name="Line 4986"/>
              <p:cNvSpPr>
                <a:spLocks noChangeShapeType="1"/>
              </p:cNvSpPr>
              <p:nvPr/>
            </p:nvSpPr>
            <p:spPr bwMode="auto">
              <a:xfrm flipV="1">
                <a:off x="520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7" name="Line 4987"/>
              <p:cNvSpPr>
                <a:spLocks noChangeShapeType="1"/>
              </p:cNvSpPr>
              <p:nvPr/>
            </p:nvSpPr>
            <p:spPr bwMode="auto">
              <a:xfrm flipV="1">
                <a:off x="520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8" name="Line 4988"/>
              <p:cNvSpPr>
                <a:spLocks noChangeShapeType="1"/>
              </p:cNvSpPr>
              <p:nvPr/>
            </p:nvSpPr>
            <p:spPr bwMode="auto">
              <a:xfrm flipV="1">
                <a:off x="520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09" name="Line 4989"/>
              <p:cNvSpPr>
                <a:spLocks noChangeShapeType="1"/>
              </p:cNvSpPr>
              <p:nvPr/>
            </p:nvSpPr>
            <p:spPr bwMode="auto">
              <a:xfrm flipV="1">
                <a:off x="5204" y="7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0" name="Line 4990"/>
              <p:cNvSpPr>
                <a:spLocks noChangeShapeType="1"/>
              </p:cNvSpPr>
              <p:nvPr/>
            </p:nvSpPr>
            <p:spPr bwMode="auto">
              <a:xfrm flipV="1">
                <a:off x="5204" y="70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1" name="Line 4991"/>
              <p:cNvSpPr>
                <a:spLocks noChangeShapeType="1"/>
              </p:cNvSpPr>
              <p:nvPr/>
            </p:nvSpPr>
            <p:spPr bwMode="auto">
              <a:xfrm flipV="1">
                <a:off x="5208"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2" name="Line 4992"/>
              <p:cNvSpPr>
                <a:spLocks noChangeShapeType="1"/>
              </p:cNvSpPr>
              <p:nvPr/>
            </p:nvSpPr>
            <p:spPr bwMode="auto">
              <a:xfrm flipV="1">
                <a:off x="5208"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3" name="Line 4993"/>
              <p:cNvSpPr>
                <a:spLocks noChangeShapeType="1"/>
              </p:cNvSpPr>
              <p:nvPr/>
            </p:nvSpPr>
            <p:spPr bwMode="auto">
              <a:xfrm flipV="1">
                <a:off x="5208" y="70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4" name="Line 4994"/>
              <p:cNvSpPr>
                <a:spLocks noChangeShapeType="1"/>
              </p:cNvSpPr>
              <p:nvPr/>
            </p:nvSpPr>
            <p:spPr bwMode="auto">
              <a:xfrm flipV="1">
                <a:off x="5208"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5" name="Line 4995"/>
              <p:cNvSpPr>
                <a:spLocks noChangeShapeType="1"/>
              </p:cNvSpPr>
              <p:nvPr/>
            </p:nvSpPr>
            <p:spPr bwMode="auto">
              <a:xfrm flipV="1">
                <a:off x="5211" y="67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6" name="Line 4996"/>
              <p:cNvSpPr>
                <a:spLocks noChangeShapeType="1"/>
              </p:cNvSpPr>
              <p:nvPr/>
            </p:nvSpPr>
            <p:spPr bwMode="auto">
              <a:xfrm flipV="1">
                <a:off x="5211" y="67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7" name="Line 4997"/>
              <p:cNvSpPr>
                <a:spLocks noChangeShapeType="1"/>
              </p:cNvSpPr>
              <p:nvPr/>
            </p:nvSpPr>
            <p:spPr bwMode="auto">
              <a:xfrm flipV="1">
                <a:off x="521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8" name="Line 4998"/>
              <p:cNvSpPr>
                <a:spLocks noChangeShapeType="1"/>
              </p:cNvSpPr>
              <p:nvPr/>
            </p:nvSpPr>
            <p:spPr bwMode="auto">
              <a:xfrm flipV="1">
                <a:off x="521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19" name="Line 4999"/>
              <p:cNvSpPr>
                <a:spLocks noChangeShapeType="1"/>
              </p:cNvSpPr>
              <p:nvPr/>
            </p:nvSpPr>
            <p:spPr bwMode="auto">
              <a:xfrm flipV="1">
                <a:off x="521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0" name="Line 5000"/>
              <p:cNvSpPr>
                <a:spLocks noChangeShapeType="1"/>
              </p:cNvSpPr>
              <p:nvPr/>
            </p:nvSpPr>
            <p:spPr bwMode="auto">
              <a:xfrm flipV="1">
                <a:off x="5214" y="67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1" name="Line 5001"/>
              <p:cNvSpPr>
                <a:spLocks noChangeShapeType="1"/>
              </p:cNvSpPr>
              <p:nvPr/>
            </p:nvSpPr>
            <p:spPr bwMode="auto">
              <a:xfrm flipV="1">
                <a:off x="5214" y="65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2" name="Line 5002"/>
              <p:cNvSpPr>
                <a:spLocks noChangeShapeType="1"/>
              </p:cNvSpPr>
              <p:nvPr/>
            </p:nvSpPr>
            <p:spPr bwMode="auto">
              <a:xfrm flipV="1">
                <a:off x="521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3" name="Line 5003"/>
              <p:cNvSpPr>
                <a:spLocks noChangeShapeType="1"/>
              </p:cNvSpPr>
              <p:nvPr/>
            </p:nvSpPr>
            <p:spPr bwMode="auto">
              <a:xfrm flipV="1">
                <a:off x="5218" y="69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4" name="Line 5004"/>
              <p:cNvSpPr>
                <a:spLocks noChangeShapeType="1"/>
              </p:cNvSpPr>
              <p:nvPr/>
            </p:nvSpPr>
            <p:spPr bwMode="auto">
              <a:xfrm flipV="1">
                <a:off x="521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5" name="Line 5005"/>
              <p:cNvSpPr>
                <a:spLocks noChangeShapeType="1"/>
              </p:cNvSpPr>
              <p:nvPr/>
            </p:nvSpPr>
            <p:spPr bwMode="auto">
              <a:xfrm flipV="1">
                <a:off x="5221"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6" name="Line 5006"/>
              <p:cNvSpPr>
                <a:spLocks noChangeShapeType="1"/>
              </p:cNvSpPr>
              <p:nvPr/>
            </p:nvSpPr>
            <p:spPr bwMode="auto">
              <a:xfrm flipV="1">
                <a:off x="5221" y="68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7" name="Line 5007"/>
              <p:cNvSpPr>
                <a:spLocks noChangeShapeType="1"/>
              </p:cNvSpPr>
              <p:nvPr/>
            </p:nvSpPr>
            <p:spPr bwMode="auto">
              <a:xfrm flipV="1">
                <a:off x="5221" y="66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8" name="Line 5008"/>
              <p:cNvSpPr>
                <a:spLocks noChangeShapeType="1"/>
              </p:cNvSpPr>
              <p:nvPr/>
            </p:nvSpPr>
            <p:spPr bwMode="auto">
              <a:xfrm flipV="1">
                <a:off x="5221" y="71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29" name="Line 5009"/>
              <p:cNvSpPr>
                <a:spLocks noChangeShapeType="1"/>
              </p:cNvSpPr>
              <p:nvPr/>
            </p:nvSpPr>
            <p:spPr bwMode="auto">
              <a:xfrm flipV="1">
                <a:off x="5224" y="69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0" name="Line 5010"/>
              <p:cNvSpPr>
                <a:spLocks noChangeShapeType="1"/>
              </p:cNvSpPr>
              <p:nvPr/>
            </p:nvSpPr>
            <p:spPr bwMode="auto">
              <a:xfrm flipV="1">
                <a:off x="522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1" name="Line 5011"/>
              <p:cNvSpPr>
                <a:spLocks noChangeShapeType="1"/>
              </p:cNvSpPr>
              <p:nvPr/>
            </p:nvSpPr>
            <p:spPr bwMode="auto">
              <a:xfrm flipV="1">
                <a:off x="5224" y="72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2" name="Line 5012"/>
              <p:cNvSpPr>
                <a:spLocks noChangeShapeType="1"/>
              </p:cNvSpPr>
              <p:nvPr/>
            </p:nvSpPr>
            <p:spPr bwMode="auto">
              <a:xfrm flipV="1">
                <a:off x="5228"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3" name="Line 5013"/>
              <p:cNvSpPr>
                <a:spLocks noChangeShapeType="1"/>
              </p:cNvSpPr>
              <p:nvPr/>
            </p:nvSpPr>
            <p:spPr bwMode="auto">
              <a:xfrm flipV="1">
                <a:off x="5228" y="72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4" name="Line 5014"/>
              <p:cNvSpPr>
                <a:spLocks noChangeShapeType="1"/>
              </p:cNvSpPr>
              <p:nvPr/>
            </p:nvSpPr>
            <p:spPr bwMode="auto">
              <a:xfrm flipV="1">
                <a:off x="5228" y="679"/>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5" name="Line 5015"/>
              <p:cNvSpPr>
                <a:spLocks noChangeShapeType="1"/>
              </p:cNvSpPr>
              <p:nvPr/>
            </p:nvSpPr>
            <p:spPr bwMode="auto">
              <a:xfrm flipV="1">
                <a:off x="5231" y="68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6" name="Line 5016"/>
              <p:cNvSpPr>
                <a:spLocks noChangeShapeType="1"/>
              </p:cNvSpPr>
              <p:nvPr/>
            </p:nvSpPr>
            <p:spPr bwMode="auto">
              <a:xfrm flipV="1">
                <a:off x="5231"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7" name="Line 5017"/>
              <p:cNvSpPr>
                <a:spLocks noChangeShapeType="1"/>
              </p:cNvSpPr>
              <p:nvPr/>
            </p:nvSpPr>
            <p:spPr bwMode="auto">
              <a:xfrm flipV="1">
                <a:off x="5231" y="68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8" name="Line 5018"/>
              <p:cNvSpPr>
                <a:spLocks noChangeShapeType="1"/>
              </p:cNvSpPr>
              <p:nvPr/>
            </p:nvSpPr>
            <p:spPr bwMode="auto">
              <a:xfrm flipV="1">
                <a:off x="5231" y="692"/>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39" name="Line 5019"/>
              <p:cNvSpPr>
                <a:spLocks noChangeShapeType="1"/>
              </p:cNvSpPr>
              <p:nvPr/>
            </p:nvSpPr>
            <p:spPr bwMode="auto">
              <a:xfrm flipV="1">
                <a:off x="5234" y="68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0" name="Line 5020"/>
              <p:cNvSpPr>
                <a:spLocks noChangeShapeType="1"/>
              </p:cNvSpPr>
              <p:nvPr/>
            </p:nvSpPr>
            <p:spPr bwMode="auto">
              <a:xfrm flipV="1">
                <a:off x="5234" y="67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1" name="Line 5021"/>
              <p:cNvSpPr>
                <a:spLocks noChangeShapeType="1"/>
              </p:cNvSpPr>
              <p:nvPr/>
            </p:nvSpPr>
            <p:spPr bwMode="auto">
              <a:xfrm flipV="1">
                <a:off x="523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2" name="Line 5022"/>
              <p:cNvSpPr>
                <a:spLocks noChangeShapeType="1"/>
              </p:cNvSpPr>
              <p:nvPr/>
            </p:nvSpPr>
            <p:spPr bwMode="auto">
              <a:xfrm flipV="1">
                <a:off x="5234" y="68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3" name="Line 5023"/>
              <p:cNvSpPr>
                <a:spLocks noChangeShapeType="1"/>
              </p:cNvSpPr>
              <p:nvPr/>
            </p:nvSpPr>
            <p:spPr bwMode="auto">
              <a:xfrm flipV="1">
                <a:off x="5238" y="686"/>
                <a:ext cx="1" cy="16"/>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4" name="Line 5024"/>
              <p:cNvSpPr>
                <a:spLocks noChangeShapeType="1"/>
              </p:cNvSpPr>
              <p:nvPr/>
            </p:nvSpPr>
            <p:spPr bwMode="auto">
              <a:xfrm flipV="1">
                <a:off x="523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5" name="Line 5025"/>
              <p:cNvSpPr>
                <a:spLocks noChangeShapeType="1"/>
              </p:cNvSpPr>
              <p:nvPr/>
            </p:nvSpPr>
            <p:spPr bwMode="auto">
              <a:xfrm flipV="1">
                <a:off x="5238"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6" name="Line 5026"/>
              <p:cNvSpPr>
                <a:spLocks noChangeShapeType="1"/>
              </p:cNvSpPr>
              <p:nvPr/>
            </p:nvSpPr>
            <p:spPr bwMode="auto">
              <a:xfrm flipV="1">
                <a:off x="5241" y="679"/>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7" name="Line 5027"/>
              <p:cNvSpPr>
                <a:spLocks noChangeShapeType="1"/>
              </p:cNvSpPr>
              <p:nvPr/>
            </p:nvSpPr>
            <p:spPr bwMode="auto">
              <a:xfrm flipV="1">
                <a:off x="524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8" name="Line 5028"/>
              <p:cNvSpPr>
                <a:spLocks noChangeShapeType="1"/>
              </p:cNvSpPr>
              <p:nvPr/>
            </p:nvSpPr>
            <p:spPr bwMode="auto">
              <a:xfrm flipV="1">
                <a:off x="5241"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49" name="Line 5029"/>
              <p:cNvSpPr>
                <a:spLocks noChangeShapeType="1"/>
              </p:cNvSpPr>
              <p:nvPr/>
            </p:nvSpPr>
            <p:spPr bwMode="auto">
              <a:xfrm flipV="1">
                <a:off x="5244" y="696"/>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0" name="Line 5030"/>
              <p:cNvSpPr>
                <a:spLocks noChangeShapeType="1"/>
              </p:cNvSpPr>
              <p:nvPr/>
            </p:nvSpPr>
            <p:spPr bwMode="auto">
              <a:xfrm flipV="1">
                <a:off x="5244" y="71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6000551" name="Group 5031"/>
            <p:cNvGrpSpPr>
              <a:grpSpLocks/>
            </p:cNvGrpSpPr>
            <p:nvPr/>
          </p:nvGrpSpPr>
          <p:grpSpPr bwMode="auto">
            <a:xfrm>
              <a:off x="170" y="1681"/>
              <a:ext cx="5590" cy="3852"/>
              <a:chOff x="170" y="1681"/>
              <a:chExt cx="5590" cy="3852"/>
            </a:xfrm>
          </p:grpSpPr>
          <p:sp>
            <p:nvSpPr>
              <p:cNvPr id="6000552" name="Line 5032"/>
              <p:cNvSpPr>
                <a:spLocks noChangeShapeType="1"/>
              </p:cNvSpPr>
              <p:nvPr/>
            </p:nvSpPr>
            <p:spPr bwMode="auto">
              <a:xfrm flipV="1">
                <a:off x="5413" y="1956"/>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3" name="Line 5033"/>
              <p:cNvSpPr>
                <a:spLocks noChangeShapeType="1"/>
              </p:cNvSpPr>
              <p:nvPr/>
            </p:nvSpPr>
            <p:spPr bwMode="auto">
              <a:xfrm flipV="1">
                <a:off x="5413" y="1919"/>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4" name="Line 5034"/>
              <p:cNvSpPr>
                <a:spLocks noChangeShapeType="1"/>
              </p:cNvSpPr>
              <p:nvPr/>
            </p:nvSpPr>
            <p:spPr bwMode="auto">
              <a:xfrm flipV="1">
                <a:off x="5417"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5" name="Line 5035"/>
              <p:cNvSpPr>
                <a:spLocks noChangeShapeType="1"/>
              </p:cNvSpPr>
              <p:nvPr/>
            </p:nvSpPr>
            <p:spPr bwMode="auto">
              <a:xfrm flipV="1">
                <a:off x="5417" y="1930"/>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6" name="Line 5036"/>
              <p:cNvSpPr>
                <a:spLocks noChangeShapeType="1"/>
              </p:cNvSpPr>
              <p:nvPr/>
            </p:nvSpPr>
            <p:spPr bwMode="auto">
              <a:xfrm flipV="1">
                <a:off x="5417" y="1938"/>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7" name="Line 5037"/>
              <p:cNvSpPr>
                <a:spLocks noChangeShapeType="1"/>
              </p:cNvSpPr>
              <p:nvPr/>
            </p:nvSpPr>
            <p:spPr bwMode="auto">
              <a:xfrm flipV="1">
                <a:off x="5420" y="1959"/>
                <a:ext cx="1" cy="1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8" name="Line 5038"/>
              <p:cNvSpPr>
                <a:spLocks noChangeShapeType="1"/>
              </p:cNvSpPr>
              <p:nvPr/>
            </p:nvSpPr>
            <p:spPr bwMode="auto">
              <a:xfrm flipV="1">
                <a:off x="5420"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59" name="Line 5039"/>
              <p:cNvSpPr>
                <a:spLocks noChangeShapeType="1"/>
              </p:cNvSpPr>
              <p:nvPr/>
            </p:nvSpPr>
            <p:spPr bwMode="auto">
              <a:xfrm flipV="1">
                <a:off x="5420"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0" name="Line 5040"/>
              <p:cNvSpPr>
                <a:spLocks noChangeShapeType="1"/>
              </p:cNvSpPr>
              <p:nvPr/>
            </p:nvSpPr>
            <p:spPr bwMode="auto">
              <a:xfrm flipV="1">
                <a:off x="5420" y="1930"/>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1" name="Line 5041"/>
              <p:cNvSpPr>
                <a:spLocks noChangeShapeType="1"/>
              </p:cNvSpPr>
              <p:nvPr/>
            </p:nvSpPr>
            <p:spPr bwMode="auto">
              <a:xfrm flipV="1">
                <a:off x="5423" y="1948"/>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2" name="Line 5042"/>
              <p:cNvSpPr>
                <a:spLocks noChangeShapeType="1"/>
              </p:cNvSpPr>
              <p:nvPr/>
            </p:nvSpPr>
            <p:spPr bwMode="auto">
              <a:xfrm flipV="1">
                <a:off x="5423"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3" name="Line 5043"/>
              <p:cNvSpPr>
                <a:spLocks noChangeShapeType="1"/>
              </p:cNvSpPr>
              <p:nvPr/>
            </p:nvSpPr>
            <p:spPr bwMode="auto">
              <a:xfrm flipV="1">
                <a:off x="5423" y="194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4" name="Line 5044"/>
              <p:cNvSpPr>
                <a:spLocks noChangeShapeType="1"/>
              </p:cNvSpPr>
              <p:nvPr/>
            </p:nvSpPr>
            <p:spPr bwMode="auto">
              <a:xfrm flipV="1">
                <a:off x="5428" y="193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5" name="Line 5045"/>
              <p:cNvSpPr>
                <a:spLocks noChangeShapeType="1"/>
              </p:cNvSpPr>
              <p:nvPr/>
            </p:nvSpPr>
            <p:spPr bwMode="auto">
              <a:xfrm flipV="1">
                <a:off x="5428" y="194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6" name="Line 5046"/>
              <p:cNvSpPr>
                <a:spLocks noChangeShapeType="1"/>
              </p:cNvSpPr>
              <p:nvPr/>
            </p:nvSpPr>
            <p:spPr bwMode="auto">
              <a:xfrm flipV="1">
                <a:off x="5428"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7" name="Line 5047"/>
              <p:cNvSpPr>
                <a:spLocks noChangeShapeType="1"/>
              </p:cNvSpPr>
              <p:nvPr/>
            </p:nvSpPr>
            <p:spPr bwMode="auto">
              <a:xfrm flipV="1">
                <a:off x="5428" y="190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8" name="Line 5048"/>
              <p:cNvSpPr>
                <a:spLocks noChangeShapeType="1"/>
              </p:cNvSpPr>
              <p:nvPr/>
            </p:nvSpPr>
            <p:spPr bwMode="auto">
              <a:xfrm flipV="1">
                <a:off x="5431"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69" name="Line 5049"/>
              <p:cNvSpPr>
                <a:spLocks noChangeShapeType="1"/>
              </p:cNvSpPr>
              <p:nvPr/>
            </p:nvSpPr>
            <p:spPr bwMode="auto">
              <a:xfrm flipV="1">
                <a:off x="5431" y="1938"/>
                <a:ext cx="1" cy="1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0" name="Line 5050"/>
              <p:cNvSpPr>
                <a:spLocks noChangeShapeType="1"/>
              </p:cNvSpPr>
              <p:nvPr/>
            </p:nvSpPr>
            <p:spPr bwMode="auto">
              <a:xfrm flipV="1">
                <a:off x="5431" y="193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1" name="Line 5051"/>
              <p:cNvSpPr>
                <a:spLocks noChangeShapeType="1"/>
              </p:cNvSpPr>
              <p:nvPr/>
            </p:nvSpPr>
            <p:spPr bwMode="auto">
              <a:xfrm flipV="1">
                <a:off x="5434" y="1994"/>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2" name="Line 5052"/>
              <p:cNvSpPr>
                <a:spLocks noChangeShapeType="1"/>
              </p:cNvSpPr>
              <p:nvPr/>
            </p:nvSpPr>
            <p:spPr bwMode="auto">
              <a:xfrm flipV="1">
                <a:off x="5434" y="1938"/>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3" name="Line 5053"/>
              <p:cNvSpPr>
                <a:spLocks noChangeShapeType="1"/>
              </p:cNvSpPr>
              <p:nvPr/>
            </p:nvSpPr>
            <p:spPr bwMode="auto">
              <a:xfrm flipV="1">
                <a:off x="5434"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4" name="Line 5054"/>
              <p:cNvSpPr>
                <a:spLocks noChangeShapeType="1"/>
              </p:cNvSpPr>
              <p:nvPr/>
            </p:nvSpPr>
            <p:spPr bwMode="auto">
              <a:xfrm flipV="1">
                <a:off x="5438" y="1973"/>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5" name="Line 5055"/>
              <p:cNvSpPr>
                <a:spLocks noChangeShapeType="1"/>
              </p:cNvSpPr>
              <p:nvPr/>
            </p:nvSpPr>
            <p:spPr bwMode="auto">
              <a:xfrm flipV="1">
                <a:off x="5438"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6" name="Line 5056"/>
              <p:cNvSpPr>
                <a:spLocks noChangeShapeType="1"/>
              </p:cNvSpPr>
              <p:nvPr/>
            </p:nvSpPr>
            <p:spPr bwMode="auto">
              <a:xfrm flipV="1">
                <a:off x="5441" y="1941"/>
                <a:ext cx="2"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7" name="Line 5057"/>
              <p:cNvSpPr>
                <a:spLocks noChangeShapeType="1"/>
              </p:cNvSpPr>
              <p:nvPr/>
            </p:nvSpPr>
            <p:spPr bwMode="auto">
              <a:xfrm flipV="1">
                <a:off x="5445" y="1948"/>
                <a:ext cx="1" cy="1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8" name="Line 5058"/>
              <p:cNvSpPr>
                <a:spLocks noChangeShapeType="1"/>
              </p:cNvSpPr>
              <p:nvPr/>
            </p:nvSpPr>
            <p:spPr bwMode="auto">
              <a:xfrm flipV="1">
                <a:off x="5445" y="1970"/>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79" name="Line 5059"/>
              <p:cNvSpPr>
                <a:spLocks noChangeShapeType="1"/>
              </p:cNvSpPr>
              <p:nvPr/>
            </p:nvSpPr>
            <p:spPr bwMode="auto">
              <a:xfrm flipV="1">
                <a:off x="5445" y="1919"/>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0" name="Line 5060"/>
              <p:cNvSpPr>
                <a:spLocks noChangeShapeType="1"/>
              </p:cNvSpPr>
              <p:nvPr/>
            </p:nvSpPr>
            <p:spPr bwMode="auto">
              <a:xfrm flipV="1">
                <a:off x="5449"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1" name="Line 5061"/>
              <p:cNvSpPr>
                <a:spLocks noChangeShapeType="1"/>
              </p:cNvSpPr>
              <p:nvPr/>
            </p:nvSpPr>
            <p:spPr bwMode="auto">
              <a:xfrm flipV="1">
                <a:off x="5449"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2" name="Line 5062"/>
              <p:cNvSpPr>
                <a:spLocks noChangeShapeType="1"/>
              </p:cNvSpPr>
              <p:nvPr/>
            </p:nvSpPr>
            <p:spPr bwMode="auto">
              <a:xfrm flipV="1">
                <a:off x="5449"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3" name="Line 5063"/>
              <p:cNvSpPr>
                <a:spLocks noChangeShapeType="1"/>
              </p:cNvSpPr>
              <p:nvPr/>
            </p:nvSpPr>
            <p:spPr bwMode="auto">
              <a:xfrm flipV="1">
                <a:off x="5449" y="1983"/>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4" name="Line 5064"/>
              <p:cNvSpPr>
                <a:spLocks noChangeShapeType="1"/>
              </p:cNvSpPr>
              <p:nvPr/>
            </p:nvSpPr>
            <p:spPr bwMode="auto">
              <a:xfrm flipV="1">
                <a:off x="5452" y="20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5" name="Line 5065"/>
              <p:cNvSpPr>
                <a:spLocks noChangeShapeType="1"/>
              </p:cNvSpPr>
              <p:nvPr/>
            </p:nvSpPr>
            <p:spPr bwMode="auto">
              <a:xfrm flipV="1">
                <a:off x="5452" y="1973"/>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6" name="Line 5066"/>
              <p:cNvSpPr>
                <a:spLocks noChangeShapeType="1"/>
              </p:cNvSpPr>
              <p:nvPr/>
            </p:nvSpPr>
            <p:spPr bwMode="auto">
              <a:xfrm flipV="1">
                <a:off x="5452" y="1962"/>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7" name="Line 5067"/>
              <p:cNvSpPr>
                <a:spLocks noChangeShapeType="1"/>
              </p:cNvSpPr>
              <p:nvPr/>
            </p:nvSpPr>
            <p:spPr bwMode="auto">
              <a:xfrm flipV="1">
                <a:off x="5455" y="193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8" name="Line 5068"/>
              <p:cNvSpPr>
                <a:spLocks noChangeShapeType="1"/>
              </p:cNvSpPr>
              <p:nvPr/>
            </p:nvSpPr>
            <p:spPr bwMode="auto">
              <a:xfrm flipV="1">
                <a:off x="5455" y="191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89" name="Line 5069"/>
              <p:cNvSpPr>
                <a:spLocks noChangeShapeType="1"/>
              </p:cNvSpPr>
              <p:nvPr/>
            </p:nvSpPr>
            <p:spPr bwMode="auto">
              <a:xfrm flipV="1">
                <a:off x="5455" y="1919"/>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0" name="Line 5070"/>
              <p:cNvSpPr>
                <a:spLocks noChangeShapeType="1"/>
              </p:cNvSpPr>
              <p:nvPr/>
            </p:nvSpPr>
            <p:spPr bwMode="auto">
              <a:xfrm flipV="1">
                <a:off x="5455" y="194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1" name="Line 5071"/>
              <p:cNvSpPr>
                <a:spLocks noChangeShapeType="1"/>
              </p:cNvSpPr>
              <p:nvPr/>
            </p:nvSpPr>
            <p:spPr bwMode="auto">
              <a:xfrm flipV="1">
                <a:off x="5460"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2" name="Line 5072"/>
              <p:cNvSpPr>
                <a:spLocks noChangeShapeType="1"/>
              </p:cNvSpPr>
              <p:nvPr/>
            </p:nvSpPr>
            <p:spPr bwMode="auto">
              <a:xfrm flipV="1">
                <a:off x="5460"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3" name="Line 5073"/>
              <p:cNvSpPr>
                <a:spLocks noChangeShapeType="1"/>
              </p:cNvSpPr>
              <p:nvPr/>
            </p:nvSpPr>
            <p:spPr bwMode="auto">
              <a:xfrm flipV="1">
                <a:off x="5460" y="1909"/>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4" name="Line 5074"/>
              <p:cNvSpPr>
                <a:spLocks noChangeShapeType="1"/>
              </p:cNvSpPr>
              <p:nvPr/>
            </p:nvSpPr>
            <p:spPr bwMode="auto">
              <a:xfrm flipV="1">
                <a:off x="5463" y="1977"/>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5" name="Line 5075"/>
              <p:cNvSpPr>
                <a:spLocks noChangeShapeType="1"/>
              </p:cNvSpPr>
              <p:nvPr/>
            </p:nvSpPr>
            <p:spPr bwMode="auto">
              <a:xfrm flipV="1">
                <a:off x="5463" y="1945"/>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6" name="Line 5076"/>
              <p:cNvSpPr>
                <a:spLocks noChangeShapeType="1"/>
              </p:cNvSpPr>
              <p:nvPr/>
            </p:nvSpPr>
            <p:spPr bwMode="auto">
              <a:xfrm flipV="1">
                <a:off x="5463"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7" name="Line 5077"/>
              <p:cNvSpPr>
                <a:spLocks noChangeShapeType="1"/>
              </p:cNvSpPr>
              <p:nvPr/>
            </p:nvSpPr>
            <p:spPr bwMode="auto">
              <a:xfrm flipV="1">
                <a:off x="5463" y="1966"/>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8" name="Line 5078"/>
              <p:cNvSpPr>
                <a:spLocks noChangeShapeType="1"/>
              </p:cNvSpPr>
              <p:nvPr/>
            </p:nvSpPr>
            <p:spPr bwMode="auto">
              <a:xfrm flipV="1">
                <a:off x="5466" y="195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599" name="Line 5079"/>
              <p:cNvSpPr>
                <a:spLocks noChangeShapeType="1"/>
              </p:cNvSpPr>
              <p:nvPr/>
            </p:nvSpPr>
            <p:spPr bwMode="auto">
              <a:xfrm flipV="1">
                <a:off x="5466" y="196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0" name="Line 5080"/>
              <p:cNvSpPr>
                <a:spLocks noChangeShapeType="1"/>
              </p:cNvSpPr>
              <p:nvPr/>
            </p:nvSpPr>
            <p:spPr bwMode="auto">
              <a:xfrm flipV="1">
                <a:off x="5466" y="194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1" name="Line 5081"/>
              <p:cNvSpPr>
                <a:spLocks noChangeShapeType="1"/>
              </p:cNvSpPr>
              <p:nvPr/>
            </p:nvSpPr>
            <p:spPr bwMode="auto">
              <a:xfrm flipV="1">
                <a:off x="5470" y="1970"/>
                <a:ext cx="1" cy="13"/>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2" name="Line 5082"/>
              <p:cNvSpPr>
                <a:spLocks noChangeShapeType="1"/>
              </p:cNvSpPr>
              <p:nvPr/>
            </p:nvSpPr>
            <p:spPr bwMode="auto">
              <a:xfrm flipV="1">
                <a:off x="5470" y="194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3" name="Line 5083"/>
              <p:cNvSpPr>
                <a:spLocks noChangeShapeType="1"/>
              </p:cNvSpPr>
              <p:nvPr/>
            </p:nvSpPr>
            <p:spPr bwMode="auto">
              <a:xfrm flipV="1">
                <a:off x="5470" y="194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4" name="Line 5084"/>
              <p:cNvSpPr>
                <a:spLocks noChangeShapeType="1"/>
              </p:cNvSpPr>
              <p:nvPr/>
            </p:nvSpPr>
            <p:spPr bwMode="auto">
              <a:xfrm flipV="1">
                <a:off x="5470" y="1941"/>
                <a:ext cx="1" cy="15"/>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5" name="Line 5085"/>
              <p:cNvSpPr>
                <a:spLocks noChangeShapeType="1"/>
              </p:cNvSpPr>
              <p:nvPr/>
            </p:nvSpPr>
            <p:spPr bwMode="auto">
              <a:xfrm flipV="1">
                <a:off x="5474" y="1956"/>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6" name="Line 5086"/>
              <p:cNvSpPr>
                <a:spLocks noChangeShapeType="1"/>
              </p:cNvSpPr>
              <p:nvPr/>
            </p:nvSpPr>
            <p:spPr bwMode="auto">
              <a:xfrm flipV="1">
                <a:off x="5474" y="1948"/>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7" name="Line 5087"/>
              <p:cNvSpPr>
                <a:spLocks noChangeShapeType="1"/>
              </p:cNvSpPr>
              <p:nvPr/>
            </p:nvSpPr>
            <p:spPr bwMode="auto">
              <a:xfrm flipV="1">
                <a:off x="5474" y="1945"/>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8" name="Line 5088"/>
              <p:cNvSpPr>
                <a:spLocks noChangeShapeType="1"/>
              </p:cNvSpPr>
              <p:nvPr/>
            </p:nvSpPr>
            <p:spPr bwMode="auto">
              <a:xfrm flipV="1">
                <a:off x="5477" y="1956"/>
                <a:ext cx="1" cy="17"/>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09" name="Line 5089"/>
              <p:cNvSpPr>
                <a:spLocks noChangeShapeType="1"/>
              </p:cNvSpPr>
              <p:nvPr/>
            </p:nvSpPr>
            <p:spPr bwMode="auto">
              <a:xfrm flipV="1">
                <a:off x="5477" y="1938"/>
                <a:ext cx="1" cy="18"/>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0" name="Line 5090"/>
              <p:cNvSpPr>
                <a:spLocks noChangeShapeType="1"/>
              </p:cNvSpPr>
              <p:nvPr/>
            </p:nvSpPr>
            <p:spPr bwMode="auto">
              <a:xfrm flipV="1">
                <a:off x="5477" y="1902"/>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1" name="Line 5091"/>
              <p:cNvSpPr>
                <a:spLocks noChangeShapeType="1"/>
              </p:cNvSpPr>
              <p:nvPr/>
            </p:nvSpPr>
            <p:spPr bwMode="auto">
              <a:xfrm flipV="1">
                <a:off x="5477" y="193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2" name="Line 5092"/>
              <p:cNvSpPr>
                <a:spLocks noChangeShapeType="1"/>
              </p:cNvSpPr>
              <p:nvPr/>
            </p:nvSpPr>
            <p:spPr bwMode="auto">
              <a:xfrm flipV="1">
                <a:off x="5481" y="1924"/>
                <a:ext cx="1" cy="14"/>
              </a:xfrm>
              <a:prstGeom prst="line">
                <a:avLst/>
              </a:prstGeom>
              <a:noFill/>
              <a:ln w="63500">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3" name="Rectangle 5093"/>
              <p:cNvSpPr>
                <a:spLocks noChangeArrowheads="1"/>
              </p:cNvSpPr>
              <p:nvPr/>
            </p:nvSpPr>
            <p:spPr bwMode="auto">
              <a:xfrm>
                <a:off x="5006" y="2301"/>
                <a:ext cx="11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NO</a:t>
                </a:r>
                <a:endParaRPr lang="en-US" sz="1800" b="0">
                  <a:solidFill>
                    <a:srgbClr val="000000"/>
                  </a:solidFill>
                  <a:ea typeface="ＭＳ Ｐゴシック" charset="0"/>
                </a:endParaRPr>
              </a:p>
            </p:txBody>
          </p:sp>
          <p:sp>
            <p:nvSpPr>
              <p:cNvPr id="6000614" name="Rectangle 5094"/>
              <p:cNvSpPr>
                <a:spLocks noChangeArrowheads="1"/>
              </p:cNvSpPr>
              <p:nvPr/>
            </p:nvSpPr>
            <p:spPr bwMode="auto">
              <a:xfrm>
                <a:off x="5135" y="2301"/>
                <a:ext cx="11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 T</a:t>
                </a:r>
                <a:endParaRPr lang="en-US" sz="1800" b="0">
                  <a:solidFill>
                    <a:srgbClr val="000000"/>
                  </a:solidFill>
                  <a:ea typeface="ＭＳ Ｐゴシック" charset="0"/>
                </a:endParaRPr>
              </a:p>
            </p:txBody>
          </p:sp>
          <p:sp>
            <p:nvSpPr>
              <p:cNvPr id="6000615" name="Rectangle 5095"/>
              <p:cNvSpPr>
                <a:spLocks noChangeArrowheads="1"/>
              </p:cNvSpPr>
              <p:nvPr/>
            </p:nvSpPr>
            <p:spPr bwMode="auto">
              <a:xfrm>
                <a:off x="5260" y="2301"/>
                <a:ext cx="33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O SCALE</a:t>
                </a:r>
                <a:endParaRPr lang="en-US" sz="1800" b="0">
                  <a:solidFill>
                    <a:srgbClr val="000000"/>
                  </a:solidFill>
                  <a:ea typeface="ＭＳ Ｐゴシック" charset="0"/>
                </a:endParaRPr>
              </a:p>
            </p:txBody>
          </p:sp>
          <p:sp>
            <p:nvSpPr>
              <p:cNvPr id="6000616" name="Rectangle 5096"/>
              <p:cNvSpPr>
                <a:spLocks noChangeArrowheads="1"/>
              </p:cNvSpPr>
              <p:nvPr/>
            </p:nvSpPr>
            <p:spPr bwMode="auto">
              <a:xfrm>
                <a:off x="851" y="2205"/>
                <a:ext cx="4758" cy="93"/>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6000617" name="Line 5097"/>
              <p:cNvSpPr>
                <a:spLocks noChangeShapeType="1"/>
              </p:cNvSpPr>
              <p:nvPr/>
            </p:nvSpPr>
            <p:spPr bwMode="auto">
              <a:xfrm>
                <a:off x="968"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8" name="Line 5098"/>
              <p:cNvSpPr>
                <a:spLocks noChangeShapeType="1"/>
              </p:cNvSpPr>
              <p:nvPr/>
            </p:nvSpPr>
            <p:spPr bwMode="auto">
              <a:xfrm>
                <a:off x="968"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19" name="Line 5099"/>
              <p:cNvSpPr>
                <a:spLocks noChangeShapeType="1"/>
              </p:cNvSpPr>
              <p:nvPr/>
            </p:nvSpPr>
            <p:spPr bwMode="auto">
              <a:xfrm>
                <a:off x="1411"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0" name="Line 5100"/>
              <p:cNvSpPr>
                <a:spLocks noChangeShapeType="1"/>
              </p:cNvSpPr>
              <p:nvPr/>
            </p:nvSpPr>
            <p:spPr bwMode="auto">
              <a:xfrm>
                <a:off x="1411"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1" name="Line 5101"/>
              <p:cNvSpPr>
                <a:spLocks noChangeShapeType="1"/>
              </p:cNvSpPr>
              <p:nvPr/>
            </p:nvSpPr>
            <p:spPr bwMode="auto">
              <a:xfrm>
                <a:off x="1853"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2" name="Line 5102"/>
              <p:cNvSpPr>
                <a:spLocks noChangeShapeType="1"/>
              </p:cNvSpPr>
              <p:nvPr/>
            </p:nvSpPr>
            <p:spPr bwMode="auto">
              <a:xfrm>
                <a:off x="1853"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3" name="Line 5103"/>
              <p:cNvSpPr>
                <a:spLocks noChangeShapeType="1"/>
              </p:cNvSpPr>
              <p:nvPr/>
            </p:nvSpPr>
            <p:spPr bwMode="auto">
              <a:xfrm>
                <a:off x="2299"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4" name="Line 5104"/>
              <p:cNvSpPr>
                <a:spLocks noChangeShapeType="1"/>
              </p:cNvSpPr>
              <p:nvPr/>
            </p:nvSpPr>
            <p:spPr bwMode="auto">
              <a:xfrm>
                <a:off x="2299"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5" name="Line 5105"/>
              <p:cNvSpPr>
                <a:spLocks noChangeShapeType="1"/>
              </p:cNvSpPr>
              <p:nvPr/>
            </p:nvSpPr>
            <p:spPr bwMode="auto">
              <a:xfrm>
                <a:off x="2742"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6" name="Line 5106"/>
              <p:cNvSpPr>
                <a:spLocks noChangeShapeType="1"/>
              </p:cNvSpPr>
              <p:nvPr/>
            </p:nvSpPr>
            <p:spPr bwMode="auto">
              <a:xfrm>
                <a:off x="2742"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7" name="Line 5107"/>
              <p:cNvSpPr>
                <a:spLocks noChangeShapeType="1"/>
              </p:cNvSpPr>
              <p:nvPr/>
            </p:nvSpPr>
            <p:spPr bwMode="auto">
              <a:xfrm>
                <a:off x="3184"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8" name="Line 5108"/>
              <p:cNvSpPr>
                <a:spLocks noChangeShapeType="1"/>
              </p:cNvSpPr>
              <p:nvPr/>
            </p:nvSpPr>
            <p:spPr bwMode="auto">
              <a:xfrm>
                <a:off x="3184"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29" name="Line 5109"/>
              <p:cNvSpPr>
                <a:spLocks noChangeShapeType="1"/>
              </p:cNvSpPr>
              <p:nvPr/>
            </p:nvSpPr>
            <p:spPr bwMode="auto">
              <a:xfrm>
                <a:off x="3630"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0" name="Line 5110"/>
              <p:cNvSpPr>
                <a:spLocks noChangeShapeType="1"/>
              </p:cNvSpPr>
              <p:nvPr/>
            </p:nvSpPr>
            <p:spPr bwMode="auto">
              <a:xfrm>
                <a:off x="3630"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1" name="Line 5111"/>
              <p:cNvSpPr>
                <a:spLocks noChangeShapeType="1"/>
              </p:cNvSpPr>
              <p:nvPr/>
            </p:nvSpPr>
            <p:spPr bwMode="auto">
              <a:xfrm>
                <a:off x="4072"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2" name="Line 5112"/>
              <p:cNvSpPr>
                <a:spLocks noChangeShapeType="1"/>
              </p:cNvSpPr>
              <p:nvPr/>
            </p:nvSpPr>
            <p:spPr bwMode="auto">
              <a:xfrm>
                <a:off x="4072"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3" name="Line 5113"/>
              <p:cNvSpPr>
                <a:spLocks noChangeShapeType="1"/>
              </p:cNvSpPr>
              <p:nvPr/>
            </p:nvSpPr>
            <p:spPr bwMode="auto">
              <a:xfrm>
                <a:off x="4514"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4" name="Line 5114"/>
              <p:cNvSpPr>
                <a:spLocks noChangeShapeType="1"/>
              </p:cNvSpPr>
              <p:nvPr/>
            </p:nvSpPr>
            <p:spPr bwMode="auto">
              <a:xfrm>
                <a:off x="4514"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5" name="Line 5115"/>
              <p:cNvSpPr>
                <a:spLocks noChangeShapeType="1"/>
              </p:cNvSpPr>
              <p:nvPr/>
            </p:nvSpPr>
            <p:spPr bwMode="auto">
              <a:xfrm>
                <a:off x="4959" y="2205"/>
                <a:ext cx="2"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6" name="Line 5116"/>
              <p:cNvSpPr>
                <a:spLocks noChangeShapeType="1"/>
              </p:cNvSpPr>
              <p:nvPr/>
            </p:nvSpPr>
            <p:spPr bwMode="auto">
              <a:xfrm>
                <a:off x="4959" y="2262"/>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7" name="Line 5117"/>
              <p:cNvSpPr>
                <a:spLocks noChangeShapeType="1"/>
              </p:cNvSpPr>
              <p:nvPr/>
            </p:nvSpPr>
            <p:spPr bwMode="auto">
              <a:xfrm>
                <a:off x="5402" y="2205"/>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8" name="Line 5118"/>
              <p:cNvSpPr>
                <a:spLocks noChangeShapeType="1"/>
              </p:cNvSpPr>
              <p:nvPr/>
            </p:nvSpPr>
            <p:spPr bwMode="auto">
              <a:xfrm>
                <a:off x="5402" y="226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39" name="Rectangle 5119"/>
              <p:cNvSpPr>
                <a:spLocks noChangeArrowheads="1"/>
              </p:cNvSpPr>
              <p:nvPr/>
            </p:nvSpPr>
            <p:spPr bwMode="auto">
              <a:xfrm>
                <a:off x="869" y="2205"/>
                <a:ext cx="495"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ACGTGACAC</a:t>
                </a:r>
                <a:endParaRPr lang="en-US" sz="1800" b="0">
                  <a:solidFill>
                    <a:srgbClr val="000000"/>
                  </a:solidFill>
                  <a:ea typeface="ＭＳ Ｐゴシック" charset="0"/>
                </a:endParaRPr>
              </a:p>
            </p:txBody>
          </p:sp>
          <p:sp>
            <p:nvSpPr>
              <p:cNvPr id="6000640" name="Rectangle 5120"/>
              <p:cNvSpPr>
                <a:spLocks noChangeArrowheads="1"/>
              </p:cNvSpPr>
              <p:nvPr/>
            </p:nvSpPr>
            <p:spPr bwMode="auto">
              <a:xfrm>
                <a:off x="1411" y="2205"/>
                <a:ext cx="99"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AT</a:t>
                </a:r>
                <a:endParaRPr lang="en-US" sz="1800" b="0">
                  <a:solidFill>
                    <a:srgbClr val="000000"/>
                  </a:solidFill>
                  <a:ea typeface="ＭＳ Ｐゴシック" charset="0"/>
                </a:endParaRPr>
              </a:p>
            </p:txBody>
          </p:sp>
          <p:sp>
            <p:nvSpPr>
              <p:cNvPr id="6000641" name="Rectangle 5121"/>
              <p:cNvSpPr>
                <a:spLocks noChangeArrowheads="1"/>
              </p:cNvSpPr>
              <p:nvPr/>
            </p:nvSpPr>
            <p:spPr bwMode="auto">
              <a:xfrm>
                <a:off x="1507" y="2205"/>
                <a:ext cx="54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AAGCACACCA</a:t>
                </a:r>
                <a:endParaRPr lang="en-US" sz="1800" b="0">
                  <a:solidFill>
                    <a:srgbClr val="000000"/>
                  </a:solidFill>
                  <a:ea typeface="ＭＳ Ｐゴシック" charset="0"/>
                </a:endParaRPr>
              </a:p>
            </p:txBody>
          </p:sp>
          <p:sp>
            <p:nvSpPr>
              <p:cNvPr id="6000642" name="Rectangle 5122"/>
              <p:cNvSpPr>
                <a:spLocks noChangeArrowheads="1"/>
              </p:cNvSpPr>
              <p:nvPr/>
            </p:nvSpPr>
            <p:spPr bwMode="auto">
              <a:xfrm>
                <a:off x="2107" y="2205"/>
                <a:ext cx="5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t>
                </a:r>
                <a:endParaRPr lang="en-US" sz="1800" b="0">
                  <a:solidFill>
                    <a:srgbClr val="000000"/>
                  </a:solidFill>
                  <a:ea typeface="ＭＳ Ｐゴシック" charset="0"/>
                </a:endParaRPr>
              </a:p>
            </p:txBody>
          </p:sp>
          <p:sp>
            <p:nvSpPr>
              <p:cNvPr id="6000643" name="Rectangle 5123"/>
              <p:cNvSpPr>
                <a:spLocks noChangeArrowheads="1"/>
              </p:cNvSpPr>
              <p:nvPr/>
            </p:nvSpPr>
            <p:spPr bwMode="auto">
              <a:xfrm>
                <a:off x="2160" y="2205"/>
                <a:ext cx="81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TTGCTTGAGGGACCT</a:t>
                </a:r>
                <a:endParaRPr lang="en-US" sz="1800" b="0">
                  <a:solidFill>
                    <a:srgbClr val="000000"/>
                  </a:solidFill>
                  <a:ea typeface="ＭＳ Ｐゴシック" charset="0"/>
                </a:endParaRPr>
              </a:p>
            </p:txBody>
          </p:sp>
          <p:sp>
            <p:nvSpPr>
              <p:cNvPr id="6000644" name="Rectangle 5124"/>
              <p:cNvSpPr>
                <a:spLocks noChangeArrowheads="1"/>
              </p:cNvSpPr>
              <p:nvPr/>
            </p:nvSpPr>
            <p:spPr bwMode="auto">
              <a:xfrm>
                <a:off x="3052" y="2205"/>
                <a:ext cx="4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a:t>
                </a:r>
                <a:endParaRPr lang="en-US" sz="1800" b="0">
                  <a:solidFill>
                    <a:srgbClr val="000000"/>
                  </a:solidFill>
                  <a:ea typeface="ＭＳ Ｐゴシック" charset="0"/>
                </a:endParaRPr>
              </a:p>
            </p:txBody>
          </p:sp>
          <p:sp>
            <p:nvSpPr>
              <p:cNvPr id="6000645" name="Rectangle 5125"/>
              <p:cNvSpPr>
                <a:spLocks noChangeArrowheads="1"/>
              </p:cNvSpPr>
              <p:nvPr/>
            </p:nvSpPr>
            <p:spPr bwMode="auto">
              <a:xfrm>
                <a:off x="3099" y="2205"/>
                <a:ext cx="499"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AGGCACAGT</a:t>
                </a:r>
                <a:endParaRPr lang="en-US" sz="1800" b="0">
                  <a:solidFill>
                    <a:srgbClr val="000000"/>
                  </a:solidFill>
                  <a:ea typeface="ＭＳ Ｐゴシック" charset="0"/>
                </a:endParaRPr>
              </a:p>
            </p:txBody>
          </p:sp>
          <p:sp>
            <p:nvSpPr>
              <p:cNvPr id="6000646" name="Rectangle 5126"/>
              <p:cNvSpPr>
                <a:spLocks noChangeArrowheads="1"/>
              </p:cNvSpPr>
              <p:nvPr/>
            </p:nvSpPr>
            <p:spPr bwMode="auto">
              <a:xfrm>
                <a:off x="3647" y="2205"/>
                <a:ext cx="48"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a:t>
                </a:r>
                <a:endParaRPr lang="en-US" sz="1800" b="0">
                  <a:solidFill>
                    <a:srgbClr val="000000"/>
                  </a:solidFill>
                  <a:ea typeface="ＭＳ Ｐゴシック" charset="0"/>
                </a:endParaRPr>
              </a:p>
            </p:txBody>
          </p:sp>
          <p:sp>
            <p:nvSpPr>
              <p:cNvPr id="6000647" name="Rectangle 5127"/>
              <p:cNvSpPr>
                <a:spLocks noChangeArrowheads="1"/>
              </p:cNvSpPr>
              <p:nvPr/>
            </p:nvSpPr>
            <p:spPr bwMode="auto">
              <a:xfrm>
                <a:off x="3691" y="2205"/>
                <a:ext cx="16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AAC</a:t>
                </a:r>
                <a:endParaRPr lang="en-US" sz="1800" b="0">
                  <a:solidFill>
                    <a:srgbClr val="000000"/>
                  </a:solidFill>
                  <a:ea typeface="ＭＳ Ｐゴシック" charset="0"/>
                </a:endParaRPr>
              </a:p>
            </p:txBody>
          </p:sp>
          <p:sp>
            <p:nvSpPr>
              <p:cNvPr id="6000648" name="Rectangle 5128"/>
              <p:cNvSpPr>
                <a:spLocks noChangeArrowheads="1"/>
              </p:cNvSpPr>
              <p:nvPr/>
            </p:nvSpPr>
            <p:spPr bwMode="auto">
              <a:xfrm>
                <a:off x="3868" y="2205"/>
                <a:ext cx="52"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t>
                </a:r>
                <a:endParaRPr lang="en-US" sz="1800" b="0">
                  <a:solidFill>
                    <a:srgbClr val="000000"/>
                  </a:solidFill>
                  <a:ea typeface="ＭＳ Ｐゴシック" charset="0"/>
                </a:endParaRPr>
              </a:p>
            </p:txBody>
          </p:sp>
          <p:sp>
            <p:nvSpPr>
              <p:cNvPr id="6000649" name="Rectangle 5129"/>
              <p:cNvSpPr>
                <a:spLocks noChangeArrowheads="1"/>
              </p:cNvSpPr>
              <p:nvPr/>
            </p:nvSpPr>
            <p:spPr bwMode="auto">
              <a:xfrm>
                <a:off x="3918" y="2205"/>
                <a:ext cx="109"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TG</a:t>
                </a:r>
                <a:endParaRPr lang="en-US" sz="1800" b="0">
                  <a:solidFill>
                    <a:srgbClr val="000000"/>
                  </a:solidFill>
                  <a:ea typeface="ＭＳ Ｐゴシック" charset="0"/>
                </a:endParaRPr>
              </a:p>
            </p:txBody>
          </p:sp>
          <p:sp>
            <p:nvSpPr>
              <p:cNvPr id="6000650" name="Rectangle 5130"/>
              <p:cNvSpPr>
                <a:spLocks noChangeArrowheads="1"/>
              </p:cNvSpPr>
              <p:nvPr/>
            </p:nvSpPr>
            <p:spPr bwMode="auto">
              <a:xfrm>
                <a:off x="4036" y="2205"/>
                <a:ext cx="100"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AT</a:t>
                </a:r>
                <a:endParaRPr lang="en-US" sz="1800" b="0">
                  <a:solidFill>
                    <a:srgbClr val="000000"/>
                  </a:solidFill>
                  <a:ea typeface="ＭＳ Ｐゴシック" charset="0"/>
                </a:endParaRPr>
              </a:p>
            </p:txBody>
          </p:sp>
          <p:sp>
            <p:nvSpPr>
              <p:cNvPr id="6000651" name="Rectangle 5131"/>
              <p:cNvSpPr>
                <a:spLocks noChangeArrowheads="1"/>
              </p:cNvSpPr>
              <p:nvPr/>
            </p:nvSpPr>
            <p:spPr bwMode="auto">
              <a:xfrm>
                <a:off x="4132" y="2205"/>
                <a:ext cx="547"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AAGCACACCA</a:t>
                </a:r>
                <a:endParaRPr lang="en-US" sz="1800" b="0">
                  <a:solidFill>
                    <a:srgbClr val="000000"/>
                  </a:solidFill>
                  <a:ea typeface="ＭＳ Ｐゴシック" charset="0"/>
                </a:endParaRPr>
              </a:p>
            </p:txBody>
          </p:sp>
          <p:sp>
            <p:nvSpPr>
              <p:cNvPr id="6000652" name="Rectangle 5132"/>
              <p:cNvSpPr>
                <a:spLocks noChangeArrowheads="1"/>
              </p:cNvSpPr>
              <p:nvPr/>
            </p:nvSpPr>
            <p:spPr bwMode="auto">
              <a:xfrm>
                <a:off x="4732" y="2205"/>
                <a:ext cx="51"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A</a:t>
                </a:r>
                <a:endParaRPr lang="en-US" sz="1800" b="0">
                  <a:solidFill>
                    <a:srgbClr val="000000"/>
                  </a:solidFill>
                  <a:ea typeface="ＭＳ Ｐゴシック" charset="0"/>
                </a:endParaRPr>
              </a:p>
            </p:txBody>
          </p:sp>
          <p:sp>
            <p:nvSpPr>
              <p:cNvPr id="6000653" name="Rectangle 5133"/>
              <p:cNvSpPr>
                <a:spLocks noChangeArrowheads="1"/>
              </p:cNvSpPr>
              <p:nvPr/>
            </p:nvSpPr>
            <p:spPr bwMode="auto">
              <a:xfrm>
                <a:off x="4785" y="2205"/>
                <a:ext cx="760"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TTGCTTGAGGTGAC</a:t>
                </a:r>
                <a:endParaRPr lang="en-US" sz="1800" b="0">
                  <a:solidFill>
                    <a:srgbClr val="000000"/>
                  </a:solidFill>
                  <a:ea typeface="ＭＳ Ｐゴシック" charset="0"/>
                </a:endParaRPr>
              </a:p>
            </p:txBody>
          </p:sp>
          <p:sp>
            <p:nvSpPr>
              <p:cNvPr id="6000654" name="Rectangle 5134"/>
              <p:cNvSpPr>
                <a:spLocks noChangeArrowheads="1"/>
              </p:cNvSpPr>
              <p:nvPr/>
            </p:nvSpPr>
            <p:spPr bwMode="auto">
              <a:xfrm>
                <a:off x="487" y="2215"/>
                <a:ext cx="165"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DNA</a:t>
                </a:r>
                <a:endParaRPr lang="en-US" sz="1800" b="0">
                  <a:solidFill>
                    <a:srgbClr val="000000"/>
                  </a:solidFill>
                  <a:ea typeface="ＭＳ Ｐゴシック" charset="0"/>
                </a:endParaRPr>
              </a:p>
            </p:txBody>
          </p:sp>
          <p:sp>
            <p:nvSpPr>
              <p:cNvPr id="6000655" name="Line 5135"/>
              <p:cNvSpPr>
                <a:spLocks noChangeShapeType="1"/>
              </p:cNvSpPr>
              <p:nvPr/>
            </p:nvSpPr>
            <p:spPr bwMode="auto">
              <a:xfrm flipV="1">
                <a:off x="2053" y="1681"/>
                <a:ext cx="1" cy="3"/>
              </a:xfrm>
              <a:prstGeom prst="line">
                <a:avLst/>
              </a:prstGeom>
              <a:noFill/>
              <a:ln w="158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56" name="Freeform 5136"/>
              <p:cNvSpPr>
                <a:spLocks/>
              </p:cNvSpPr>
              <p:nvPr/>
            </p:nvSpPr>
            <p:spPr bwMode="auto">
              <a:xfrm>
                <a:off x="726" y="2586"/>
                <a:ext cx="200" cy="96"/>
              </a:xfrm>
              <a:custGeom>
                <a:avLst/>
                <a:gdLst>
                  <a:gd name="T0" fmla="*/ 94 w 187"/>
                  <a:gd name="T1" fmla="*/ 0 h 90"/>
                  <a:gd name="T2" fmla="*/ 94 w 187"/>
                  <a:gd name="T3" fmla="*/ 0 h 90"/>
                  <a:gd name="T4" fmla="*/ 57 w 187"/>
                  <a:gd name="T5" fmla="*/ 3 h 90"/>
                  <a:gd name="T6" fmla="*/ 27 w 187"/>
                  <a:gd name="T7" fmla="*/ 13 h 90"/>
                  <a:gd name="T8" fmla="*/ 14 w 187"/>
                  <a:gd name="T9" fmla="*/ 20 h 90"/>
                  <a:gd name="T10" fmla="*/ 7 w 187"/>
                  <a:gd name="T11" fmla="*/ 27 h 90"/>
                  <a:gd name="T12" fmla="*/ 0 w 187"/>
                  <a:gd name="T13" fmla="*/ 37 h 90"/>
                  <a:gd name="T14" fmla="*/ 0 w 187"/>
                  <a:gd name="T15" fmla="*/ 47 h 90"/>
                  <a:gd name="T16" fmla="*/ 0 w 187"/>
                  <a:gd name="T17" fmla="*/ 47 h 90"/>
                  <a:gd name="T18" fmla="*/ 0 w 187"/>
                  <a:gd name="T19" fmla="*/ 54 h 90"/>
                  <a:gd name="T20" fmla="*/ 7 w 187"/>
                  <a:gd name="T21" fmla="*/ 64 h 90"/>
                  <a:gd name="T22" fmla="*/ 14 w 187"/>
                  <a:gd name="T23" fmla="*/ 70 h 90"/>
                  <a:gd name="T24" fmla="*/ 27 w 187"/>
                  <a:gd name="T25" fmla="*/ 77 h 90"/>
                  <a:gd name="T26" fmla="*/ 57 w 187"/>
                  <a:gd name="T27" fmla="*/ 87 h 90"/>
                  <a:gd name="T28" fmla="*/ 94 w 187"/>
                  <a:gd name="T29" fmla="*/ 90 h 90"/>
                  <a:gd name="T30" fmla="*/ 94 w 187"/>
                  <a:gd name="T31" fmla="*/ 90 h 90"/>
                  <a:gd name="T32" fmla="*/ 131 w 187"/>
                  <a:gd name="T33" fmla="*/ 87 h 90"/>
                  <a:gd name="T34" fmla="*/ 161 w 187"/>
                  <a:gd name="T35" fmla="*/ 77 h 90"/>
                  <a:gd name="T36" fmla="*/ 171 w 187"/>
                  <a:gd name="T37" fmla="*/ 70 h 90"/>
                  <a:gd name="T38" fmla="*/ 181 w 187"/>
                  <a:gd name="T39" fmla="*/ 64 h 90"/>
                  <a:gd name="T40" fmla="*/ 184 w 187"/>
                  <a:gd name="T41" fmla="*/ 54 h 90"/>
                  <a:gd name="T42" fmla="*/ 187 w 187"/>
                  <a:gd name="T43" fmla="*/ 47 h 90"/>
                  <a:gd name="T44" fmla="*/ 187 w 187"/>
                  <a:gd name="T45" fmla="*/ 47 h 90"/>
                  <a:gd name="T46" fmla="*/ 184 w 187"/>
                  <a:gd name="T47" fmla="*/ 37 h 90"/>
                  <a:gd name="T48" fmla="*/ 181 w 187"/>
                  <a:gd name="T49" fmla="*/ 27 h 90"/>
                  <a:gd name="T50" fmla="*/ 171 w 187"/>
                  <a:gd name="T51" fmla="*/ 20 h 90"/>
                  <a:gd name="T52" fmla="*/ 161 w 187"/>
                  <a:gd name="T53" fmla="*/ 13 h 90"/>
                  <a:gd name="T54" fmla="*/ 131 w 187"/>
                  <a:gd name="T55" fmla="*/ 3 h 90"/>
                  <a:gd name="T56" fmla="*/ 94 w 187"/>
                  <a:gd name="T57" fmla="*/ 0 h 90"/>
                  <a:gd name="T58" fmla="*/ 94 w 187"/>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 h="90">
                    <a:moveTo>
                      <a:pt x="94" y="0"/>
                    </a:moveTo>
                    <a:lnTo>
                      <a:pt x="94" y="0"/>
                    </a:lnTo>
                    <a:lnTo>
                      <a:pt x="57" y="3"/>
                    </a:lnTo>
                    <a:lnTo>
                      <a:pt x="27" y="13"/>
                    </a:lnTo>
                    <a:lnTo>
                      <a:pt x="14" y="20"/>
                    </a:lnTo>
                    <a:lnTo>
                      <a:pt x="7" y="27"/>
                    </a:lnTo>
                    <a:lnTo>
                      <a:pt x="0" y="37"/>
                    </a:lnTo>
                    <a:lnTo>
                      <a:pt x="0" y="47"/>
                    </a:lnTo>
                    <a:lnTo>
                      <a:pt x="0" y="47"/>
                    </a:lnTo>
                    <a:lnTo>
                      <a:pt x="0" y="54"/>
                    </a:lnTo>
                    <a:lnTo>
                      <a:pt x="7" y="64"/>
                    </a:lnTo>
                    <a:lnTo>
                      <a:pt x="14" y="70"/>
                    </a:lnTo>
                    <a:lnTo>
                      <a:pt x="27" y="77"/>
                    </a:lnTo>
                    <a:lnTo>
                      <a:pt x="57" y="87"/>
                    </a:lnTo>
                    <a:lnTo>
                      <a:pt x="94" y="90"/>
                    </a:lnTo>
                    <a:lnTo>
                      <a:pt x="94" y="90"/>
                    </a:lnTo>
                    <a:lnTo>
                      <a:pt x="131" y="87"/>
                    </a:lnTo>
                    <a:lnTo>
                      <a:pt x="161" y="77"/>
                    </a:lnTo>
                    <a:lnTo>
                      <a:pt x="171" y="70"/>
                    </a:lnTo>
                    <a:lnTo>
                      <a:pt x="181" y="64"/>
                    </a:lnTo>
                    <a:lnTo>
                      <a:pt x="184" y="54"/>
                    </a:lnTo>
                    <a:lnTo>
                      <a:pt x="187" y="47"/>
                    </a:lnTo>
                    <a:lnTo>
                      <a:pt x="187" y="47"/>
                    </a:lnTo>
                    <a:lnTo>
                      <a:pt x="184" y="37"/>
                    </a:lnTo>
                    <a:lnTo>
                      <a:pt x="181" y="27"/>
                    </a:lnTo>
                    <a:lnTo>
                      <a:pt x="171" y="20"/>
                    </a:lnTo>
                    <a:lnTo>
                      <a:pt x="161" y="13"/>
                    </a:lnTo>
                    <a:lnTo>
                      <a:pt x="131" y="3"/>
                    </a:lnTo>
                    <a:lnTo>
                      <a:pt x="94" y="0"/>
                    </a:lnTo>
                    <a:lnTo>
                      <a:pt x="94" y="0"/>
                    </a:lnTo>
                    <a:close/>
                  </a:path>
                </a:pathLst>
              </a:custGeom>
              <a:solidFill>
                <a:srgbClr val="A3A3A2"/>
              </a:solidFill>
              <a:ln w="11113">
                <a:solidFill>
                  <a:srgbClr val="A3A3A2"/>
                </a:solidFill>
                <a:prstDash val="solid"/>
                <a:round/>
                <a:headEnd/>
                <a:tailEnd/>
              </a:ln>
            </p:spPr>
            <p:txBody>
              <a:bodyPr/>
              <a:lstStyle/>
              <a:p>
                <a:pPr algn="ctr"/>
                <a:endParaRPr lang="en-US">
                  <a:solidFill>
                    <a:srgbClr val="000000"/>
                  </a:solidFill>
                  <a:ea typeface="ＭＳ Ｐゴシック" charset="0"/>
                </a:endParaRPr>
              </a:p>
            </p:txBody>
          </p:sp>
          <p:sp>
            <p:nvSpPr>
              <p:cNvPr id="6000657" name="Freeform 5137"/>
              <p:cNvSpPr>
                <a:spLocks/>
              </p:cNvSpPr>
              <p:nvPr/>
            </p:nvSpPr>
            <p:spPr bwMode="auto">
              <a:xfrm>
                <a:off x="726" y="2847"/>
                <a:ext cx="200" cy="96"/>
              </a:xfrm>
              <a:custGeom>
                <a:avLst/>
                <a:gdLst>
                  <a:gd name="T0" fmla="*/ 94 w 187"/>
                  <a:gd name="T1" fmla="*/ 0 h 90"/>
                  <a:gd name="T2" fmla="*/ 94 w 187"/>
                  <a:gd name="T3" fmla="*/ 0 h 90"/>
                  <a:gd name="T4" fmla="*/ 57 w 187"/>
                  <a:gd name="T5" fmla="*/ 3 h 90"/>
                  <a:gd name="T6" fmla="*/ 27 w 187"/>
                  <a:gd name="T7" fmla="*/ 13 h 90"/>
                  <a:gd name="T8" fmla="*/ 14 w 187"/>
                  <a:gd name="T9" fmla="*/ 20 h 90"/>
                  <a:gd name="T10" fmla="*/ 7 w 187"/>
                  <a:gd name="T11" fmla="*/ 26 h 90"/>
                  <a:gd name="T12" fmla="*/ 0 w 187"/>
                  <a:gd name="T13" fmla="*/ 36 h 90"/>
                  <a:gd name="T14" fmla="*/ 0 w 187"/>
                  <a:gd name="T15" fmla="*/ 46 h 90"/>
                  <a:gd name="T16" fmla="*/ 0 w 187"/>
                  <a:gd name="T17" fmla="*/ 46 h 90"/>
                  <a:gd name="T18" fmla="*/ 0 w 187"/>
                  <a:gd name="T19" fmla="*/ 53 h 90"/>
                  <a:gd name="T20" fmla="*/ 7 w 187"/>
                  <a:gd name="T21" fmla="*/ 63 h 90"/>
                  <a:gd name="T22" fmla="*/ 14 w 187"/>
                  <a:gd name="T23" fmla="*/ 70 h 90"/>
                  <a:gd name="T24" fmla="*/ 27 w 187"/>
                  <a:gd name="T25" fmla="*/ 76 h 90"/>
                  <a:gd name="T26" fmla="*/ 57 w 187"/>
                  <a:gd name="T27" fmla="*/ 86 h 90"/>
                  <a:gd name="T28" fmla="*/ 94 w 187"/>
                  <a:gd name="T29" fmla="*/ 90 h 90"/>
                  <a:gd name="T30" fmla="*/ 94 w 187"/>
                  <a:gd name="T31" fmla="*/ 90 h 90"/>
                  <a:gd name="T32" fmla="*/ 131 w 187"/>
                  <a:gd name="T33" fmla="*/ 86 h 90"/>
                  <a:gd name="T34" fmla="*/ 161 w 187"/>
                  <a:gd name="T35" fmla="*/ 76 h 90"/>
                  <a:gd name="T36" fmla="*/ 171 w 187"/>
                  <a:gd name="T37" fmla="*/ 70 h 90"/>
                  <a:gd name="T38" fmla="*/ 181 w 187"/>
                  <a:gd name="T39" fmla="*/ 63 h 90"/>
                  <a:gd name="T40" fmla="*/ 184 w 187"/>
                  <a:gd name="T41" fmla="*/ 53 h 90"/>
                  <a:gd name="T42" fmla="*/ 187 w 187"/>
                  <a:gd name="T43" fmla="*/ 46 h 90"/>
                  <a:gd name="T44" fmla="*/ 187 w 187"/>
                  <a:gd name="T45" fmla="*/ 46 h 90"/>
                  <a:gd name="T46" fmla="*/ 184 w 187"/>
                  <a:gd name="T47" fmla="*/ 36 h 90"/>
                  <a:gd name="T48" fmla="*/ 181 w 187"/>
                  <a:gd name="T49" fmla="*/ 26 h 90"/>
                  <a:gd name="T50" fmla="*/ 171 w 187"/>
                  <a:gd name="T51" fmla="*/ 20 h 90"/>
                  <a:gd name="T52" fmla="*/ 161 w 187"/>
                  <a:gd name="T53" fmla="*/ 13 h 90"/>
                  <a:gd name="T54" fmla="*/ 131 w 187"/>
                  <a:gd name="T55" fmla="*/ 3 h 90"/>
                  <a:gd name="T56" fmla="*/ 94 w 187"/>
                  <a:gd name="T57" fmla="*/ 0 h 90"/>
                  <a:gd name="T58" fmla="*/ 94 w 187"/>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7" h="90">
                    <a:moveTo>
                      <a:pt x="94" y="0"/>
                    </a:moveTo>
                    <a:lnTo>
                      <a:pt x="94" y="0"/>
                    </a:lnTo>
                    <a:lnTo>
                      <a:pt x="57" y="3"/>
                    </a:lnTo>
                    <a:lnTo>
                      <a:pt x="27" y="13"/>
                    </a:lnTo>
                    <a:lnTo>
                      <a:pt x="14" y="20"/>
                    </a:lnTo>
                    <a:lnTo>
                      <a:pt x="7" y="26"/>
                    </a:lnTo>
                    <a:lnTo>
                      <a:pt x="0" y="36"/>
                    </a:lnTo>
                    <a:lnTo>
                      <a:pt x="0" y="46"/>
                    </a:lnTo>
                    <a:lnTo>
                      <a:pt x="0" y="46"/>
                    </a:lnTo>
                    <a:lnTo>
                      <a:pt x="0" y="53"/>
                    </a:lnTo>
                    <a:lnTo>
                      <a:pt x="7" y="63"/>
                    </a:lnTo>
                    <a:lnTo>
                      <a:pt x="14" y="70"/>
                    </a:lnTo>
                    <a:lnTo>
                      <a:pt x="27" y="76"/>
                    </a:lnTo>
                    <a:lnTo>
                      <a:pt x="57" y="86"/>
                    </a:lnTo>
                    <a:lnTo>
                      <a:pt x="94" y="90"/>
                    </a:lnTo>
                    <a:lnTo>
                      <a:pt x="94" y="90"/>
                    </a:lnTo>
                    <a:lnTo>
                      <a:pt x="131" y="86"/>
                    </a:lnTo>
                    <a:lnTo>
                      <a:pt x="161" y="76"/>
                    </a:lnTo>
                    <a:lnTo>
                      <a:pt x="171" y="70"/>
                    </a:lnTo>
                    <a:lnTo>
                      <a:pt x="181" y="63"/>
                    </a:lnTo>
                    <a:lnTo>
                      <a:pt x="184" y="53"/>
                    </a:lnTo>
                    <a:lnTo>
                      <a:pt x="187" y="46"/>
                    </a:lnTo>
                    <a:lnTo>
                      <a:pt x="187" y="46"/>
                    </a:lnTo>
                    <a:lnTo>
                      <a:pt x="184" y="36"/>
                    </a:lnTo>
                    <a:lnTo>
                      <a:pt x="181" y="26"/>
                    </a:lnTo>
                    <a:lnTo>
                      <a:pt x="171" y="20"/>
                    </a:lnTo>
                    <a:lnTo>
                      <a:pt x="161" y="13"/>
                    </a:lnTo>
                    <a:lnTo>
                      <a:pt x="131" y="3"/>
                    </a:lnTo>
                    <a:lnTo>
                      <a:pt x="94" y="0"/>
                    </a:lnTo>
                    <a:lnTo>
                      <a:pt x="94" y="0"/>
                    </a:lnTo>
                    <a:close/>
                  </a:path>
                </a:pathLst>
              </a:custGeom>
              <a:solidFill>
                <a:srgbClr val="A3A3A2"/>
              </a:solidFill>
              <a:ln w="11113">
                <a:solidFill>
                  <a:srgbClr val="A3A3A2"/>
                </a:solidFill>
                <a:prstDash val="solid"/>
                <a:round/>
                <a:headEnd/>
                <a:tailEnd/>
              </a:ln>
            </p:spPr>
            <p:txBody>
              <a:bodyPr/>
              <a:lstStyle/>
              <a:p>
                <a:pPr algn="ctr"/>
                <a:endParaRPr lang="en-US">
                  <a:solidFill>
                    <a:srgbClr val="000000"/>
                  </a:solidFill>
                  <a:ea typeface="ＭＳ Ｐゴシック" charset="0"/>
                </a:endParaRPr>
              </a:p>
            </p:txBody>
          </p:sp>
          <p:sp>
            <p:nvSpPr>
              <p:cNvPr id="6000658" name="Freeform 5138"/>
              <p:cNvSpPr>
                <a:spLocks/>
              </p:cNvSpPr>
              <p:nvPr/>
            </p:nvSpPr>
            <p:spPr bwMode="auto">
              <a:xfrm>
                <a:off x="736" y="2847"/>
                <a:ext cx="19" cy="14"/>
              </a:xfrm>
              <a:custGeom>
                <a:avLst/>
                <a:gdLst>
                  <a:gd name="T0" fmla="*/ 7 w 17"/>
                  <a:gd name="T1" fmla="*/ 6 h 13"/>
                  <a:gd name="T2" fmla="*/ 7 w 17"/>
                  <a:gd name="T3" fmla="*/ 0 h 13"/>
                  <a:gd name="T4" fmla="*/ 17 w 17"/>
                  <a:gd name="T5" fmla="*/ 13 h 13"/>
                  <a:gd name="T6" fmla="*/ 0 w 17"/>
                  <a:gd name="T7" fmla="*/ 10 h 13"/>
                </a:gdLst>
                <a:ahLst/>
                <a:cxnLst>
                  <a:cxn ang="0">
                    <a:pos x="T0" y="T1"/>
                  </a:cxn>
                  <a:cxn ang="0">
                    <a:pos x="T2" y="T3"/>
                  </a:cxn>
                  <a:cxn ang="0">
                    <a:pos x="T4" y="T5"/>
                  </a:cxn>
                  <a:cxn ang="0">
                    <a:pos x="T6" y="T7"/>
                  </a:cxn>
                </a:cxnLst>
                <a:rect l="0" t="0" r="r" b="b"/>
                <a:pathLst>
                  <a:path w="17" h="13">
                    <a:moveTo>
                      <a:pt x="7" y="6"/>
                    </a:moveTo>
                    <a:lnTo>
                      <a:pt x="7" y="0"/>
                    </a:lnTo>
                    <a:lnTo>
                      <a:pt x="17" y="13"/>
                    </a:lnTo>
                    <a:lnTo>
                      <a:pt x="0" y="1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59" name="Freeform 5139"/>
              <p:cNvSpPr>
                <a:spLocks/>
              </p:cNvSpPr>
              <p:nvPr/>
            </p:nvSpPr>
            <p:spPr bwMode="auto">
              <a:xfrm>
                <a:off x="666" y="2800"/>
                <a:ext cx="81" cy="58"/>
              </a:xfrm>
              <a:custGeom>
                <a:avLst/>
                <a:gdLst>
                  <a:gd name="T0" fmla="*/ 0 w 76"/>
                  <a:gd name="T1" fmla="*/ 0 h 54"/>
                  <a:gd name="T2" fmla="*/ 76 w 76"/>
                  <a:gd name="T3" fmla="*/ 50 h 54"/>
                  <a:gd name="T4" fmla="*/ 73 w 76"/>
                  <a:gd name="T5" fmla="*/ 54 h 54"/>
                  <a:gd name="T6" fmla="*/ 0 w 76"/>
                  <a:gd name="T7" fmla="*/ 0 h 54"/>
                  <a:gd name="T8" fmla="*/ 0 w 76"/>
                  <a:gd name="T9" fmla="*/ 0 h 54"/>
                </a:gdLst>
                <a:ahLst/>
                <a:cxnLst>
                  <a:cxn ang="0">
                    <a:pos x="T0" y="T1"/>
                  </a:cxn>
                  <a:cxn ang="0">
                    <a:pos x="T2" y="T3"/>
                  </a:cxn>
                  <a:cxn ang="0">
                    <a:pos x="T4" y="T5"/>
                  </a:cxn>
                  <a:cxn ang="0">
                    <a:pos x="T6" y="T7"/>
                  </a:cxn>
                  <a:cxn ang="0">
                    <a:pos x="T8" y="T9"/>
                  </a:cxn>
                </a:cxnLst>
                <a:rect l="0" t="0" r="r" b="b"/>
                <a:pathLst>
                  <a:path w="76" h="54">
                    <a:moveTo>
                      <a:pt x="0" y="0"/>
                    </a:moveTo>
                    <a:lnTo>
                      <a:pt x="76" y="50"/>
                    </a:lnTo>
                    <a:lnTo>
                      <a:pt x="73" y="54"/>
                    </a:lnTo>
                    <a:lnTo>
                      <a:pt x="0" y="0"/>
                    </a:lnTo>
                    <a:lnTo>
                      <a:pt x="0"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0" name="Freeform 5140"/>
              <p:cNvSpPr>
                <a:spLocks/>
              </p:cNvSpPr>
              <p:nvPr/>
            </p:nvSpPr>
            <p:spPr bwMode="auto">
              <a:xfrm>
                <a:off x="666" y="2715"/>
                <a:ext cx="17" cy="15"/>
              </a:xfrm>
              <a:custGeom>
                <a:avLst/>
                <a:gdLst>
                  <a:gd name="T0" fmla="*/ 10 w 16"/>
                  <a:gd name="T1" fmla="*/ 10 h 14"/>
                  <a:gd name="T2" fmla="*/ 16 w 16"/>
                  <a:gd name="T3" fmla="*/ 10 h 14"/>
                  <a:gd name="T4" fmla="*/ 0 w 16"/>
                  <a:gd name="T5" fmla="*/ 14 h 14"/>
                  <a:gd name="T6" fmla="*/ 10 w 16"/>
                  <a:gd name="T7" fmla="*/ 0 h 14"/>
                </a:gdLst>
                <a:ahLst/>
                <a:cxnLst>
                  <a:cxn ang="0">
                    <a:pos x="T0" y="T1"/>
                  </a:cxn>
                  <a:cxn ang="0">
                    <a:pos x="T2" y="T3"/>
                  </a:cxn>
                  <a:cxn ang="0">
                    <a:pos x="T4" y="T5"/>
                  </a:cxn>
                  <a:cxn ang="0">
                    <a:pos x="T6" y="T7"/>
                  </a:cxn>
                </a:cxnLst>
                <a:rect l="0" t="0" r="r" b="b"/>
                <a:pathLst>
                  <a:path w="16" h="14">
                    <a:moveTo>
                      <a:pt x="10" y="10"/>
                    </a:moveTo>
                    <a:lnTo>
                      <a:pt x="16" y="10"/>
                    </a:lnTo>
                    <a:lnTo>
                      <a:pt x="0" y="14"/>
                    </a:lnTo>
                    <a:lnTo>
                      <a:pt x="10"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1" name="Freeform 5141"/>
              <p:cNvSpPr>
                <a:spLocks/>
              </p:cNvSpPr>
              <p:nvPr/>
            </p:nvSpPr>
            <p:spPr bwMode="auto">
              <a:xfrm>
                <a:off x="672" y="2669"/>
                <a:ext cx="83" cy="56"/>
              </a:xfrm>
              <a:custGeom>
                <a:avLst/>
                <a:gdLst>
                  <a:gd name="T0" fmla="*/ 77 w 77"/>
                  <a:gd name="T1" fmla="*/ 0 h 53"/>
                  <a:gd name="T2" fmla="*/ 4 w 77"/>
                  <a:gd name="T3" fmla="*/ 53 h 53"/>
                  <a:gd name="T4" fmla="*/ 0 w 77"/>
                  <a:gd name="T5" fmla="*/ 50 h 53"/>
                  <a:gd name="T6" fmla="*/ 77 w 77"/>
                  <a:gd name="T7" fmla="*/ 0 h 53"/>
                  <a:gd name="T8" fmla="*/ 77 w 77"/>
                  <a:gd name="T9" fmla="*/ 0 h 53"/>
                </a:gdLst>
                <a:ahLst/>
                <a:cxnLst>
                  <a:cxn ang="0">
                    <a:pos x="T0" y="T1"/>
                  </a:cxn>
                  <a:cxn ang="0">
                    <a:pos x="T2" y="T3"/>
                  </a:cxn>
                  <a:cxn ang="0">
                    <a:pos x="T4" y="T5"/>
                  </a:cxn>
                  <a:cxn ang="0">
                    <a:pos x="T6" y="T7"/>
                  </a:cxn>
                  <a:cxn ang="0">
                    <a:pos x="T8" y="T9"/>
                  </a:cxn>
                </a:cxnLst>
                <a:rect l="0" t="0" r="r" b="b"/>
                <a:pathLst>
                  <a:path w="77" h="53">
                    <a:moveTo>
                      <a:pt x="77" y="0"/>
                    </a:moveTo>
                    <a:lnTo>
                      <a:pt x="4" y="53"/>
                    </a:lnTo>
                    <a:lnTo>
                      <a:pt x="0" y="50"/>
                    </a:lnTo>
                    <a:lnTo>
                      <a:pt x="77" y="0"/>
                    </a:lnTo>
                    <a:lnTo>
                      <a:pt x="77"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2" name="Freeform 5142"/>
              <p:cNvSpPr>
                <a:spLocks/>
              </p:cNvSpPr>
              <p:nvPr/>
            </p:nvSpPr>
            <p:spPr bwMode="auto">
              <a:xfrm>
                <a:off x="898" y="2669"/>
                <a:ext cx="17" cy="13"/>
              </a:xfrm>
              <a:custGeom>
                <a:avLst/>
                <a:gdLst>
                  <a:gd name="T0" fmla="*/ 6 w 16"/>
                  <a:gd name="T1" fmla="*/ 7 h 13"/>
                  <a:gd name="T2" fmla="*/ 10 w 16"/>
                  <a:gd name="T3" fmla="*/ 13 h 13"/>
                  <a:gd name="T4" fmla="*/ 0 w 16"/>
                  <a:gd name="T5" fmla="*/ 0 h 13"/>
                  <a:gd name="T6" fmla="*/ 16 w 16"/>
                  <a:gd name="T7" fmla="*/ 3 h 13"/>
                </a:gdLst>
                <a:ahLst/>
                <a:cxnLst>
                  <a:cxn ang="0">
                    <a:pos x="T0" y="T1"/>
                  </a:cxn>
                  <a:cxn ang="0">
                    <a:pos x="T2" y="T3"/>
                  </a:cxn>
                  <a:cxn ang="0">
                    <a:pos x="T4" y="T5"/>
                  </a:cxn>
                  <a:cxn ang="0">
                    <a:pos x="T6" y="T7"/>
                  </a:cxn>
                </a:cxnLst>
                <a:rect l="0" t="0" r="r" b="b"/>
                <a:pathLst>
                  <a:path w="16" h="13">
                    <a:moveTo>
                      <a:pt x="6" y="7"/>
                    </a:moveTo>
                    <a:lnTo>
                      <a:pt x="10" y="13"/>
                    </a:lnTo>
                    <a:lnTo>
                      <a:pt x="0" y="0"/>
                    </a:lnTo>
                    <a:lnTo>
                      <a:pt x="16" y="3"/>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3" name="Freeform 5143"/>
              <p:cNvSpPr>
                <a:spLocks/>
              </p:cNvSpPr>
              <p:nvPr/>
            </p:nvSpPr>
            <p:spPr bwMode="auto">
              <a:xfrm>
                <a:off x="904" y="2672"/>
                <a:ext cx="93" cy="58"/>
              </a:xfrm>
              <a:custGeom>
                <a:avLst/>
                <a:gdLst>
                  <a:gd name="T0" fmla="*/ 84 w 87"/>
                  <a:gd name="T1" fmla="*/ 54 h 54"/>
                  <a:gd name="T2" fmla="*/ 0 w 87"/>
                  <a:gd name="T3" fmla="*/ 4 h 54"/>
                  <a:gd name="T4" fmla="*/ 0 w 87"/>
                  <a:gd name="T5" fmla="*/ 0 h 54"/>
                  <a:gd name="T6" fmla="*/ 87 w 87"/>
                  <a:gd name="T7" fmla="*/ 54 h 54"/>
                  <a:gd name="T8" fmla="*/ 84 w 87"/>
                  <a:gd name="T9" fmla="*/ 54 h 54"/>
                </a:gdLst>
                <a:ahLst/>
                <a:cxnLst>
                  <a:cxn ang="0">
                    <a:pos x="T0" y="T1"/>
                  </a:cxn>
                  <a:cxn ang="0">
                    <a:pos x="T2" y="T3"/>
                  </a:cxn>
                  <a:cxn ang="0">
                    <a:pos x="T4" y="T5"/>
                  </a:cxn>
                  <a:cxn ang="0">
                    <a:pos x="T6" y="T7"/>
                  </a:cxn>
                  <a:cxn ang="0">
                    <a:pos x="T8" y="T9"/>
                  </a:cxn>
                </a:cxnLst>
                <a:rect l="0" t="0" r="r" b="b"/>
                <a:pathLst>
                  <a:path w="87" h="54">
                    <a:moveTo>
                      <a:pt x="84" y="54"/>
                    </a:moveTo>
                    <a:lnTo>
                      <a:pt x="0" y="4"/>
                    </a:lnTo>
                    <a:lnTo>
                      <a:pt x="0" y="0"/>
                    </a:lnTo>
                    <a:lnTo>
                      <a:pt x="87" y="54"/>
                    </a:lnTo>
                    <a:lnTo>
                      <a:pt x="84" y="54"/>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4" name="Freeform 5144"/>
              <p:cNvSpPr>
                <a:spLocks/>
              </p:cNvSpPr>
              <p:nvPr/>
            </p:nvSpPr>
            <p:spPr bwMode="auto">
              <a:xfrm>
                <a:off x="979" y="2800"/>
                <a:ext cx="18" cy="15"/>
              </a:xfrm>
              <a:custGeom>
                <a:avLst/>
                <a:gdLst>
                  <a:gd name="T0" fmla="*/ 7 w 17"/>
                  <a:gd name="T1" fmla="*/ 4 h 14"/>
                  <a:gd name="T2" fmla="*/ 0 w 17"/>
                  <a:gd name="T3" fmla="*/ 4 h 14"/>
                  <a:gd name="T4" fmla="*/ 17 w 17"/>
                  <a:gd name="T5" fmla="*/ 0 h 14"/>
                  <a:gd name="T6" fmla="*/ 4 w 17"/>
                  <a:gd name="T7" fmla="*/ 14 h 14"/>
                </a:gdLst>
                <a:ahLst/>
                <a:cxnLst>
                  <a:cxn ang="0">
                    <a:pos x="T0" y="T1"/>
                  </a:cxn>
                  <a:cxn ang="0">
                    <a:pos x="T2" y="T3"/>
                  </a:cxn>
                  <a:cxn ang="0">
                    <a:pos x="T4" y="T5"/>
                  </a:cxn>
                  <a:cxn ang="0">
                    <a:pos x="T6" y="T7"/>
                  </a:cxn>
                </a:cxnLst>
                <a:rect l="0" t="0" r="r" b="b"/>
                <a:pathLst>
                  <a:path w="17" h="14">
                    <a:moveTo>
                      <a:pt x="7" y="4"/>
                    </a:moveTo>
                    <a:lnTo>
                      <a:pt x="0" y="4"/>
                    </a:lnTo>
                    <a:lnTo>
                      <a:pt x="17" y="0"/>
                    </a:lnTo>
                    <a:lnTo>
                      <a:pt x="4" y="14"/>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5" name="Freeform 5145"/>
              <p:cNvSpPr>
                <a:spLocks/>
              </p:cNvSpPr>
              <p:nvPr/>
            </p:nvSpPr>
            <p:spPr bwMode="auto">
              <a:xfrm>
                <a:off x="894" y="2804"/>
                <a:ext cx="93" cy="57"/>
              </a:xfrm>
              <a:custGeom>
                <a:avLst/>
                <a:gdLst>
                  <a:gd name="T0" fmla="*/ 0 w 87"/>
                  <a:gd name="T1" fmla="*/ 53 h 53"/>
                  <a:gd name="T2" fmla="*/ 87 w 87"/>
                  <a:gd name="T3" fmla="*/ 0 h 53"/>
                  <a:gd name="T4" fmla="*/ 87 w 87"/>
                  <a:gd name="T5" fmla="*/ 3 h 53"/>
                  <a:gd name="T6" fmla="*/ 4 w 87"/>
                  <a:gd name="T7" fmla="*/ 53 h 53"/>
                  <a:gd name="T8" fmla="*/ 0 w 87"/>
                  <a:gd name="T9" fmla="*/ 53 h 53"/>
                </a:gdLst>
                <a:ahLst/>
                <a:cxnLst>
                  <a:cxn ang="0">
                    <a:pos x="T0" y="T1"/>
                  </a:cxn>
                  <a:cxn ang="0">
                    <a:pos x="T2" y="T3"/>
                  </a:cxn>
                  <a:cxn ang="0">
                    <a:pos x="T4" y="T5"/>
                  </a:cxn>
                  <a:cxn ang="0">
                    <a:pos x="T6" y="T7"/>
                  </a:cxn>
                  <a:cxn ang="0">
                    <a:pos x="T8" y="T9"/>
                  </a:cxn>
                </a:cxnLst>
                <a:rect l="0" t="0" r="r" b="b"/>
                <a:pathLst>
                  <a:path w="87" h="53">
                    <a:moveTo>
                      <a:pt x="0" y="53"/>
                    </a:moveTo>
                    <a:lnTo>
                      <a:pt x="87" y="0"/>
                    </a:lnTo>
                    <a:lnTo>
                      <a:pt x="87" y="3"/>
                    </a:lnTo>
                    <a:lnTo>
                      <a:pt x="4" y="53"/>
                    </a:lnTo>
                    <a:lnTo>
                      <a:pt x="0" y="53"/>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6" name="Freeform 5146"/>
              <p:cNvSpPr>
                <a:spLocks/>
              </p:cNvSpPr>
              <p:nvPr/>
            </p:nvSpPr>
            <p:spPr bwMode="auto">
              <a:xfrm>
                <a:off x="1197" y="2579"/>
                <a:ext cx="203" cy="97"/>
              </a:xfrm>
              <a:custGeom>
                <a:avLst/>
                <a:gdLst>
                  <a:gd name="T0" fmla="*/ 93 w 190"/>
                  <a:gd name="T1" fmla="*/ 0 h 91"/>
                  <a:gd name="T2" fmla="*/ 93 w 190"/>
                  <a:gd name="T3" fmla="*/ 0 h 91"/>
                  <a:gd name="T4" fmla="*/ 57 w 190"/>
                  <a:gd name="T5" fmla="*/ 7 h 91"/>
                  <a:gd name="T6" fmla="*/ 30 w 190"/>
                  <a:gd name="T7" fmla="*/ 14 h 91"/>
                  <a:gd name="T8" fmla="*/ 17 w 190"/>
                  <a:gd name="T9" fmla="*/ 20 h 91"/>
                  <a:gd name="T10" fmla="*/ 10 w 190"/>
                  <a:gd name="T11" fmla="*/ 30 h 91"/>
                  <a:gd name="T12" fmla="*/ 3 w 190"/>
                  <a:gd name="T13" fmla="*/ 37 h 91"/>
                  <a:gd name="T14" fmla="*/ 0 w 190"/>
                  <a:gd name="T15" fmla="*/ 47 h 91"/>
                  <a:gd name="T16" fmla="*/ 0 w 190"/>
                  <a:gd name="T17" fmla="*/ 47 h 91"/>
                  <a:gd name="T18" fmla="*/ 3 w 190"/>
                  <a:gd name="T19" fmla="*/ 57 h 91"/>
                  <a:gd name="T20" fmla="*/ 10 w 190"/>
                  <a:gd name="T21" fmla="*/ 64 h 91"/>
                  <a:gd name="T22" fmla="*/ 17 w 190"/>
                  <a:gd name="T23" fmla="*/ 71 h 91"/>
                  <a:gd name="T24" fmla="*/ 30 w 190"/>
                  <a:gd name="T25" fmla="*/ 77 h 91"/>
                  <a:gd name="T26" fmla="*/ 57 w 190"/>
                  <a:gd name="T27" fmla="*/ 87 h 91"/>
                  <a:gd name="T28" fmla="*/ 93 w 190"/>
                  <a:gd name="T29" fmla="*/ 91 h 91"/>
                  <a:gd name="T30" fmla="*/ 93 w 190"/>
                  <a:gd name="T31" fmla="*/ 91 h 91"/>
                  <a:gd name="T32" fmla="*/ 130 w 190"/>
                  <a:gd name="T33" fmla="*/ 87 h 91"/>
                  <a:gd name="T34" fmla="*/ 160 w 190"/>
                  <a:gd name="T35" fmla="*/ 77 h 91"/>
                  <a:gd name="T36" fmla="*/ 173 w 190"/>
                  <a:gd name="T37" fmla="*/ 71 h 91"/>
                  <a:gd name="T38" fmla="*/ 180 w 190"/>
                  <a:gd name="T39" fmla="*/ 64 h 91"/>
                  <a:gd name="T40" fmla="*/ 187 w 190"/>
                  <a:gd name="T41" fmla="*/ 57 h 91"/>
                  <a:gd name="T42" fmla="*/ 190 w 190"/>
                  <a:gd name="T43" fmla="*/ 47 h 91"/>
                  <a:gd name="T44" fmla="*/ 190 w 190"/>
                  <a:gd name="T45" fmla="*/ 47 h 91"/>
                  <a:gd name="T46" fmla="*/ 187 w 190"/>
                  <a:gd name="T47" fmla="*/ 37 h 91"/>
                  <a:gd name="T48" fmla="*/ 180 w 190"/>
                  <a:gd name="T49" fmla="*/ 30 h 91"/>
                  <a:gd name="T50" fmla="*/ 173 w 190"/>
                  <a:gd name="T51" fmla="*/ 20 h 91"/>
                  <a:gd name="T52" fmla="*/ 160 w 190"/>
                  <a:gd name="T53" fmla="*/ 14 h 91"/>
                  <a:gd name="T54" fmla="*/ 130 w 190"/>
                  <a:gd name="T55" fmla="*/ 7 h 91"/>
                  <a:gd name="T56" fmla="*/ 93 w 190"/>
                  <a:gd name="T57" fmla="*/ 0 h 91"/>
                  <a:gd name="T58" fmla="*/ 93 w 190"/>
                  <a:gd name="T59"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91">
                    <a:moveTo>
                      <a:pt x="93" y="0"/>
                    </a:moveTo>
                    <a:lnTo>
                      <a:pt x="93" y="0"/>
                    </a:lnTo>
                    <a:lnTo>
                      <a:pt x="57" y="7"/>
                    </a:lnTo>
                    <a:lnTo>
                      <a:pt x="30" y="14"/>
                    </a:lnTo>
                    <a:lnTo>
                      <a:pt x="17" y="20"/>
                    </a:lnTo>
                    <a:lnTo>
                      <a:pt x="10" y="30"/>
                    </a:lnTo>
                    <a:lnTo>
                      <a:pt x="3" y="37"/>
                    </a:lnTo>
                    <a:lnTo>
                      <a:pt x="0" y="47"/>
                    </a:lnTo>
                    <a:lnTo>
                      <a:pt x="0" y="47"/>
                    </a:lnTo>
                    <a:lnTo>
                      <a:pt x="3" y="57"/>
                    </a:lnTo>
                    <a:lnTo>
                      <a:pt x="10" y="64"/>
                    </a:lnTo>
                    <a:lnTo>
                      <a:pt x="17" y="71"/>
                    </a:lnTo>
                    <a:lnTo>
                      <a:pt x="30" y="77"/>
                    </a:lnTo>
                    <a:lnTo>
                      <a:pt x="57" y="87"/>
                    </a:lnTo>
                    <a:lnTo>
                      <a:pt x="93" y="91"/>
                    </a:lnTo>
                    <a:lnTo>
                      <a:pt x="93" y="91"/>
                    </a:lnTo>
                    <a:lnTo>
                      <a:pt x="130" y="87"/>
                    </a:lnTo>
                    <a:lnTo>
                      <a:pt x="160" y="77"/>
                    </a:lnTo>
                    <a:lnTo>
                      <a:pt x="173" y="71"/>
                    </a:lnTo>
                    <a:lnTo>
                      <a:pt x="180" y="64"/>
                    </a:lnTo>
                    <a:lnTo>
                      <a:pt x="187" y="57"/>
                    </a:lnTo>
                    <a:lnTo>
                      <a:pt x="190" y="47"/>
                    </a:lnTo>
                    <a:lnTo>
                      <a:pt x="190" y="47"/>
                    </a:lnTo>
                    <a:lnTo>
                      <a:pt x="187" y="37"/>
                    </a:lnTo>
                    <a:lnTo>
                      <a:pt x="180" y="30"/>
                    </a:lnTo>
                    <a:lnTo>
                      <a:pt x="173" y="20"/>
                    </a:lnTo>
                    <a:lnTo>
                      <a:pt x="160" y="14"/>
                    </a:lnTo>
                    <a:lnTo>
                      <a:pt x="130" y="7"/>
                    </a:lnTo>
                    <a:lnTo>
                      <a:pt x="93" y="0"/>
                    </a:lnTo>
                    <a:lnTo>
                      <a:pt x="93" y="0"/>
                    </a:lnTo>
                    <a:close/>
                  </a:path>
                </a:pathLst>
              </a:custGeom>
              <a:solidFill>
                <a:srgbClr val="A3A3A2"/>
              </a:solidFill>
              <a:ln w="11113">
                <a:solidFill>
                  <a:srgbClr val="A3A3A2"/>
                </a:solidFill>
                <a:prstDash val="solid"/>
                <a:round/>
                <a:headEnd/>
                <a:tailEnd/>
              </a:ln>
            </p:spPr>
            <p:txBody>
              <a:bodyPr/>
              <a:lstStyle/>
              <a:p>
                <a:pPr algn="ctr"/>
                <a:endParaRPr lang="en-US">
                  <a:solidFill>
                    <a:srgbClr val="000000"/>
                  </a:solidFill>
                  <a:ea typeface="ＭＳ Ｐゴシック" charset="0"/>
                </a:endParaRPr>
              </a:p>
            </p:txBody>
          </p:sp>
          <p:sp>
            <p:nvSpPr>
              <p:cNvPr id="6000667" name="Freeform 5147"/>
              <p:cNvSpPr>
                <a:spLocks/>
              </p:cNvSpPr>
              <p:nvPr/>
            </p:nvSpPr>
            <p:spPr bwMode="auto">
              <a:xfrm>
                <a:off x="1208" y="2847"/>
                <a:ext cx="203" cy="96"/>
              </a:xfrm>
              <a:custGeom>
                <a:avLst/>
                <a:gdLst>
                  <a:gd name="T0" fmla="*/ 97 w 190"/>
                  <a:gd name="T1" fmla="*/ 0 h 90"/>
                  <a:gd name="T2" fmla="*/ 97 w 190"/>
                  <a:gd name="T3" fmla="*/ 0 h 90"/>
                  <a:gd name="T4" fmla="*/ 60 w 190"/>
                  <a:gd name="T5" fmla="*/ 3 h 90"/>
                  <a:gd name="T6" fmla="*/ 30 w 190"/>
                  <a:gd name="T7" fmla="*/ 13 h 90"/>
                  <a:gd name="T8" fmla="*/ 17 w 190"/>
                  <a:gd name="T9" fmla="*/ 20 h 90"/>
                  <a:gd name="T10" fmla="*/ 10 w 190"/>
                  <a:gd name="T11" fmla="*/ 26 h 90"/>
                  <a:gd name="T12" fmla="*/ 3 w 190"/>
                  <a:gd name="T13" fmla="*/ 36 h 90"/>
                  <a:gd name="T14" fmla="*/ 0 w 190"/>
                  <a:gd name="T15" fmla="*/ 46 h 90"/>
                  <a:gd name="T16" fmla="*/ 0 w 190"/>
                  <a:gd name="T17" fmla="*/ 46 h 90"/>
                  <a:gd name="T18" fmla="*/ 3 w 190"/>
                  <a:gd name="T19" fmla="*/ 53 h 90"/>
                  <a:gd name="T20" fmla="*/ 10 w 190"/>
                  <a:gd name="T21" fmla="*/ 63 h 90"/>
                  <a:gd name="T22" fmla="*/ 17 w 190"/>
                  <a:gd name="T23" fmla="*/ 70 h 90"/>
                  <a:gd name="T24" fmla="*/ 30 w 190"/>
                  <a:gd name="T25" fmla="*/ 76 h 90"/>
                  <a:gd name="T26" fmla="*/ 60 w 190"/>
                  <a:gd name="T27" fmla="*/ 86 h 90"/>
                  <a:gd name="T28" fmla="*/ 97 w 190"/>
                  <a:gd name="T29" fmla="*/ 90 h 90"/>
                  <a:gd name="T30" fmla="*/ 97 w 190"/>
                  <a:gd name="T31" fmla="*/ 90 h 90"/>
                  <a:gd name="T32" fmla="*/ 130 w 190"/>
                  <a:gd name="T33" fmla="*/ 86 h 90"/>
                  <a:gd name="T34" fmla="*/ 160 w 190"/>
                  <a:gd name="T35" fmla="*/ 76 h 90"/>
                  <a:gd name="T36" fmla="*/ 173 w 190"/>
                  <a:gd name="T37" fmla="*/ 70 h 90"/>
                  <a:gd name="T38" fmla="*/ 180 w 190"/>
                  <a:gd name="T39" fmla="*/ 63 h 90"/>
                  <a:gd name="T40" fmla="*/ 187 w 190"/>
                  <a:gd name="T41" fmla="*/ 53 h 90"/>
                  <a:gd name="T42" fmla="*/ 190 w 190"/>
                  <a:gd name="T43" fmla="*/ 46 h 90"/>
                  <a:gd name="T44" fmla="*/ 190 w 190"/>
                  <a:gd name="T45" fmla="*/ 46 h 90"/>
                  <a:gd name="T46" fmla="*/ 187 w 190"/>
                  <a:gd name="T47" fmla="*/ 36 h 90"/>
                  <a:gd name="T48" fmla="*/ 180 w 190"/>
                  <a:gd name="T49" fmla="*/ 26 h 90"/>
                  <a:gd name="T50" fmla="*/ 173 w 190"/>
                  <a:gd name="T51" fmla="*/ 20 h 90"/>
                  <a:gd name="T52" fmla="*/ 160 w 190"/>
                  <a:gd name="T53" fmla="*/ 13 h 90"/>
                  <a:gd name="T54" fmla="*/ 130 w 190"/>
                  <a:gd name="T55" fmla="*/ 3 h 90"/>
                  <a:gd name="T56" fmla="*/ 97 w 190"/>
                  <a:gd name="T57" fmla="*/ 0 h 90"/>
                  <a:gd name="T58" fmla="*/ 97 w 190"/>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90">
                    <a:moveTo>
                      <a:pt x="97" y="0"/>
                    </a:moveTo>
                    <a:lnTo>
                      <a:pt x="97" y="0"/>
                    </a:lnTo>
                    <a:lnTo>
                      <a:pt x="60" y="3"/>
                    </a:lnTo>
                    <a:lnTo>
                      <a:pt x="30" y="13"/>
                    </a:lnTo>
                    <a:lnTo>
                      <a:pt x="17" y="20"/>
                    </a:lnTo>
                    <a:lnTo>
                      <a:pt x="10" y="26"/>
                    </a:lnTo>
                    <a:lnTo>
                      <a:pt x="3" y="36"/>
                    </a:lnTo>
                    <a:lnTo>
                      <a:pt x="0" y="46"/>
                    </a:lnTo>
                    <a:lnTo>
                      <a:pt x="0" y="46"/>
                    </a:lnTo>
                    <a:lnTo>
                      <a:pt x="3" y="53"/>
                    </a:lnTo>
                    <a:lnTo>
                      <a:pt x="10" y="63"/>
                    </a:lnTo>
                    <a:lnTo>
                      <a:pt x="17" y="70"/>
                    </a:lnTo>
                    <a:lnTo>
                      <a:pt x="30" y="76"/>
                    </a:lnTo>
                    <a:lnTo>
                      <a:pt x="60" y="86"/>
                    </a:lnTo>
                    <a:lnTo>
                      <a:pt x="97" y="90"/>
                    </a:lnTo>
                    <a:lnTo>
                      <a:pt x="97" y="90"/>
                    </a:lnTo>
                    <a:lnTo>
                      <a:pt x="130" y="86"/>
                    </a:lnTo>
                    <a:lnTo>
                      <a:pt x="160" y="76"/>
                    </a:lnTo>
                    <a:lnTo>
                      <a:pt x="173" y="70"/>
                    </a:lnTo>
                    <a:lnTo>
                      <a:pt x="180" y="63"/>
                    </a:lnTo>
                    <a:lnTo>
                      <a:pt x="187" y="53"/>
                    </a:lnTo>
                    <a:lnTo>
                      <a:pt x="190" y="46"/>
                    </a:lnTo>
                    <a:lnTo>
                      <a:pt x="190" y="46"/>
                    </a:lnTo>
                    <a:lnTo>
                      <a:pt x="187" y="36"/>
                    </a:lnTo>
                    <a:lnTo>
                      <a:pt x="180" y="26"/>
                    </a:lnTo>
                    <a:lnTo>
                      <a:pt x="173" y="20"/>
                    </a:lnTo>
                    <a:lnTo>
                      <a:pt x="160" y="13"/>
                    </a:lnTo>
                    <a:lnTo>
                      <a:pt x="130" y="3"/>
                    </a:lnTo>
                    <a:lnTo>
                      <a:pt x="97" y="0"/>
                    </a:lnTo>
                    <a:lnTo>
                      <a:pt x="97" y="0"/>
                    </a:lnTo>
                    <a:close/>
                  </a:path>
                </a:pathLst>
              </a:custGeom>
              <a:solidFill>
                <a:srgbClr val="A3A3A2"/>
              </a:solidFill>
              <a:ln w="11113">
                <a:solidFill>
                  <a:srgbClr val="A3A3A2"/>
                </a:solidFill>
                <a:prstDash val="solid"/>
                <a:round/>
                <a:headEnd/>
                <a:tailEnd/>
              </a:ln>
            </p:spPr>
            <p:txBody>
              <a:bodyPr/>
              <a:lstStyle/>
              <a:p>
                <a:pPr algn="ctr"/>
                <a:endParaRPr lang="en-US">
                  <a:solidFill>
                    <a:srgbClr val="000000"/>
                  </a:solidFill>
                  <a:ea typeface="ＭＳ Ｐゴシック" charset="0"/>
                </a:endParaRPr>
              </a:p>
            </p:txBody>
          </p:sp>
          <p:sp>
            <p:nvSpPr>
              <p:cNvPr id="6000668" name="Freeform 5148"/>
              <p:cNvSpPr>
                <a:spLocks/>
              </p:cNvSpPr>
              <p:nvPr/>
            </p:nvSpPr>
            <p:spPr bwMode="auto">
              <a:xfrm>
                <a:off x="1136" y="2800"/>
                <a:ext cx="18" cy="15"/>
              </a:xfrm>
              <a:custGeom>
                <a:avLst/>
                <a:gdLst>
                  <a:gd name="T0" fmla="*/ 10 w 17"/>
                  <a:gd name="T1" fmla="*/ 4 h 14"/>
                  <a:gd name="T2" fmla="*/ 14 w 17"/>
                  <a:gd name="T3" fmla="*/ 14 h 14"/>
                  <a:gd name="T4" fmla="*/ 0 w 17"/>
                  <a:gd name="T5" fmla="*/ 0 h 14"/>
                  <a:gd name="T6" fmla="*/ 17 w 17"/>
                  <a:gd name="T7" fmla="*/ 4 h 14"/>
                </a:gdLst>
                <a:ahLst/>
                <a:cxnLst>
                  <a:cxn ang="0">
                    <a:pos x="T0" y="T1"/>
                  </a:cxn>
                  <a:cxn ang="0">
                    <a:pos x="T2" y="T3"/>
                  </a:cxn>
                  <a:cxn ang="0">
                    <a:pos x="T4" y="T5"/>
                  </a:cxn>
                  <a:cxn ang="0">
                    <a:pos x="T6" y="T7"/>
                  </a:cxn>
                </a:cxnLst>
                <a:rect l="0" t="0" r="r" b="b"/>
                <a:pathLst>
                  <a:path w="17" h="14">
                    <a:moveTo>
                      <a:pt x="10" y="4"/>
                    </a:moveTo>
                    <a:lnTo>
                      <a:pt x="14" y="14"/>
                    </a:lnTo>
                    <a:lnTo>
                      <a:pt x="0" y="0"/>
                    </a:lnTo>
                    <a:lnTo>
                      <a:pt x="17" y="4"/>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69" name="Freeform 5149"/>
              <p:cNvSpPr>
                <a:spLocks/>
              </p:cNvSpPr>
              <p:nvPr/>
            </p:nvSpPr>
            <p:spPr bwMode="auto">
              <a:xfrm>
                <a:off x="1147" y="2804"/>
                <a:ext cx="93" cy="57"/>
              </a:xfrm>
              <a:custGeom>
                <a:avLst/>
                <a:gdLst>
                  <a:gd name="T0" fmla="*/ 87 w 87"/>
                  <a:gd name="T1" fmla="*/ 53 h 53"/>
                  <a:gd name="T2" fmla="*/ 0 w 87"/>
                  <a:gd name="T3" fmla="*/ 3 h 53"/>
                  <a:gd name="T4" fmla="*/ 0 w 87"/>
                  <a:gd name="T5" fmla="*/ 0 h 53"/>
                  <a:gd name="T6" fmla="*/ 87 w 87"/>
                  <a:gd name="T7" fmla="*/ 53 h 53"/>
                  <a:gd name="T8" fmla="*/ 87 w 87"/>
                  <a:gd name="T9" fmla="*/ 53 h 53"/>
                </a:gdLst>
                <a:ahLst/>
                <a:cxnLst>
                  <a:cxn ang="0">
                    <a:pos x="T0" y="T1"/>
                  </a:cxn>
                  <a:cxn ang="0">
                    <a:pos x="T2" y="T3"/>
                  </a:cxn>
                  <a:cxn ang="0">
                    <a:pos x="T4" y="T5"/>
                  </a:cxn>
                  <a:cxn ang="0">
                    <a:pos x="T6" y="T7"/>
                  </a:cxn>
                  <a:cxn ang="0">
                    <a:pos x="T8" y="T9"/>
                  </a:cxn>
                </a:cxnLst>
                <a:rect l="0" t="0" r="r" b="b"/>
                <a:pathLst>
                  <a:path w="87" h="53">
                    <a:moveTo>
                      <a:pt x="87" y="53"/>
                    </a:moveTo>
                    <a:lnTo>
                      <a:pt x="0" y="3"/>
                    </a:lnTo>
                    <a:lnTo>
                      <a:pt x="0" y="0"/>
                    </a:lnTo>
                    <a:lnTo>
                      <a:pt x="87" y="53"/>
                    </a:lnTo>
                    <a:lnTo>
                      <a:pt x="87" y="53"/>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0" name="Freeform 5150"/>
              <p:cNvSpPr>
                <a:spLocks/>
              </p:cNvSpPr>
              <p:nvPr/>
            </p:nvSpPr>
            <p:spPr bwMode="auto">
              <a:xfrm>
                <a:off x="1211" y="2661"/>
                <a:ext cx="18" cy="15"/>
              </a:xfrm>
              <a:custGeom>
                <a:avLst/>
                <a:gdLst>
                  <a:gd name="T0" fmla="*/ 7 w 17"/>
                  <a:gd name="T1" fmla="*/ 7 h 14"/>
                  <a:gd name="T2" fmla="*/ 0 w 17"/>
                  <a:gd name="T3" fmla="*/ 7 h 14"/>
                  <a:gd name="T4" fmla="*/ 17 w 17"/>
                  <a:gd name="T5" fmla="*/ 0 h 14"/>
                  <a:gd name="T6" fmla="*/ 7 w 17"/>
                  <a:gd name="T7" fmla="*/ 14 h 14"/>
                </a:gdLst>
                <a:ahLst/>
                <a:cxnLst>
                  <a:cxn ang="0">
                    <a:pos x="T0" y="T1"/>
                  </a:cxn>
                  <a:cxn ang="0">
                    <a:pos x="T2" y="T3"/>
                  </a:cxn>
                  <a:cxn ang="0">
                    <a:pos x="T4" y="T5"/>
                  </a:cxn>
                  <a:cxn ang="0">
                    <a:pos x="T6" y="T7"/>
                  </a:cxn>
                </a:cxnLst>
                <a:rect l="0" t="0" r="r" b="b"/>
                <a:pathLst>
                  <a:path w="17" h="14">
                    <a:moveTo>
                      <a:pt x="7" y="7"/>
                    </a:moveTo>
                    <a:lnTo>
                      <a:pt x="0" y="7"/>
                    </a:lnTo>
                    <a:lnTo>
                      <a:pt x="17" y="0"/>
                    </a:lnTo>
                    <a:lnTo>
                      <a:pt x="7" y="14"/>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1" name="Freeform 5151"/>
              <p:cNvSpPr>
                <a:spLocks/>
              </p:cNvSpPr>
              <p:nvPr/>
            </p:nvSpPr>
            <p:spPr bwMode="auto">
              <a:xfrm>
                <a:off x="1136" y="2669"/>
                <a:ext cx="82" cy="61"/>
              </a:xfrm>
              <a:custGeom>
                <a:avLst/>
                <a:gdLst>
                  <a:gd name="T0" fmla="*/ 0 w 77"/>
                  <a:gd name="T1" fmla="*/ 57 h 57"/>
                  <a:gd name="T2" fmla="*/ 77 w 77"/>
                  <a:gd name="T3" fmla="*/ 0 h 57"/>
                  <a:gd name="T4" fmla="*/ 77 w 77"/>
                  <a:gd name="T5" fmla="*/ 0 h 57"/>
                  <a:gd name="T6" fmla="*/ 4 w 77"/>
                  <a:gd name="T7" fmla="*/ 57 h 57"/>
                  <a:gd name="T8" fmla="*/ 0 w 77"/>
                  <a:gd name="T9" fmla="*/ 57 h 57"/>
                </a:gdLst>
                <a:ahLst/>
                <a:cxnLst>
                  <a:cxn ang="0">
                    <a:pos x="T0" y="T1"/>
                  </a:cxn>
                  <a:cxn ang="0">
                    <a:pos x="T2" y="T3"/>
                  </a:cxn>
                  <a:cxn ang="0">
                    <a:pos x="T4" y="T5"/>
                  </a:cxn>
                  <a:cxn ang="0">
                    <a:pos x="T6" y="T7"/>
                  </a:cxn>
                  <a:cxn ang="0">
                    <a:pos x="T8" y="T9"/>
                  </a:cxn>
                </a:cxnLst>
                <a:rect l="0" t="0" r="r" b="b"/>
                <a:pathLst>
                  <a:path w="77" h="57">
                    <a:moveTo>
                      <a:pt x="0" y="57"/>
                    </a:moveTo>
                    <a:lnTo>
                      <a:pt x="77" y="0"/>
                    </a:lnTo>
                    <a:lnTo>
                      <a:pt x="77" y="0"/>
                    </a:lnTo>
                    <a:lnTo>
                      <a:pt x="4" y="57"/>
                    </a:lnTo>
                    <a:lnTo>
                      <a:pt x="0" y="57"/>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2" name="Freeform 5152"/>
              <p:cNvSpPr>
                <a:spLocks/>
              </p:cNvSpPr>
              <p:nvPr/>
            </p:nvSpPr>
            <p:spPr bwMode="auto">
              <a:xfrm>
                <a:off x="1454" y="2711"/>
                <a:ext cx="18" cy="11"/>
              </a:xfrm>
              <a:custGeom>
                <a:avLst/>
                <a:gdLst>
                  <a:gd name="T0" fmla="*/ 7 w 17"/>
                  <a:gd name="T1" fmla="*/ 7 h 10"/>
                  <a:gd name="T2" fmla="*/ 4 w 17"/>
                  <a:gd name="T3" fmla="*/ 0 h 10"/>
                  <a:gd name="T4" fmla="*/ 17 w 17"/>
                  <a:gd name="T5" fmla="*/ 10 h 10"/>
                  <a:gd name="T6" fmla="*/ 0 w 17"/>
                  <a:gd name="T7" fmla="*/ 7 h 10"/>
                </a:gdLst>
                <a:ahLst/>
                <a:cxnLst>
                  <a:cxn ang="0">
                    <a:pos x="T0" y="T1"/>
                  </a:cxn>
                  <a:cxn ang="0">
                    <a:pos x="T2" y="T3"/>
                  </a:cxn>
                  <a:cxn ang="0">
                    <a:pos x="T4" y="T5"/>
                  </a:cxn>
                  <a:cxn ang="0">
                    <a:pos x="T6" y="T7"/>
                  </a:cxn>
                </a:cxnLst>
                <a:rect l="0" t="0" r="r" b="b"/>
                <a:pathLst>
                  <a:path w="17" h="10">
                    <a:moveTo>
                      <a:pt x="7" y="7"/>
                    </a:moveTo>
                    <a:lnTo>
                      <a:pt x="4" y="0"/>
                    </a:lnTo>
                    <a:lnTo>
                      <a:pt x="17" y="10"/>
                    </a:lnTo>
                    <a:lnTo>
                      <a:pt x="0" y="7"/>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3" name="Freeform 5153"/>
              <p:cNvSpPr>
                <a:spLocks/>
              </p:cNvSpPr>
              <p:nvPr/>
            </p:nvSpPr>
            <p:spPr bwMode="auto">
              <a:xfrm>
                <a:off x="1368" y="2661"/>
                <a:ext cx="93" cy="58"/>
              </a:xfrm>
              <a:custGeom>
                <a:avLst/>
                <a:gdLst>
                  <a:gd name="T0" fmla="*/ 0 w 87"/>
                  <a:gd name="T1" fmla="*/ 0 h 54"/>
                  <a:gd name="T2" fmla="*/ 87 w 87"/>
                  <a:gd name="T3" fmla="*/ 54 h 54"/>
                  <a:gd name="T4" fmla="*/ 87 w 87"/>
                  <a:gd name="T5" fmla="*/ 54 h 54"/>
                  <a:gd name="T6" fmla="*/ 0 w 87"/>
                  <a:gd name="T7" fmla="*/ 0 h 54"/>
                  <a:gd name="T8" fmla="*/ 0 w 87"/>
                  <a:gd name="T9" fmla="*/ 0 h 54"/>
                </a:gdLst>
                <a:ahLst/>
                <a:cxnLst>
                  <a:cxn ang="0">
                    <a:pos x="T0" y="T1"/>
                  </a:cxn>
                  <a:cxn ang="0">
                    <a:pos x="T2" y="T3"/>
                  </a:cxn>
                  <a:cxn ang="0">
                    <a:pos x="T4" y="T5"/>
                  </a:cxn>
                  <a:cxn ang="0">
                    <a:pos x="T6" y="T7"/>
                  </a:cxn>
                  <a:cxn ang="0">
                    <a:pos x="T8" y="T9"/>
                  </a:cxn>
                </a:cxnLst>
                <a:rect l="0" t="0" r="r" b="b"/>
                <a:pathLst>
                  <a:path w="87" h="54">
                    <a:moveTo>
                      <a:pt x="0" y="0"/>
                    </a:moveTo>
                    <a:lnTo>
                      <a:pt x="87" y="54"/>
                    </a:lnTo>
                    <a:lnTo>
                      <a:pt x="87" y="54"/>
                    </a:lnTo>
                    <a:lnTo>
                      <a:pt x="0" y="0"/>
                    </a:lnTo>
                    <a:lnTo>
                      <a:pt x="0"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4" name="Freeform 5154"/>
              <p:cNvSpPr>
                <a:spLocks/>
              </p:cNvSpPr>
              <p:nvPr/>
            </p:nvSpPr>
            <p:spPr bwMode="auto">
              <a:xfrm>
                <a:off x="1379" y="2847"/>
                <a:ext cx="18" cy="14"/>
              </a:xfrm>
              <a:custGeom>
                <a:avLst/>
                <a:gdLst>
                  <a:gd name="T0" fmla="*/ 10 w 17"/>
                  <a:gd name="T1" fmla="*/ 6 h 13"/>
                  <a:gd name="T2" fmla="*/ 17 w 17"/>
                  <a:gd name="T3" fmla="*/ 6 h 13"/>
                  <a:gd name="T4" fmla="*/ 0 w 17"/>
                  <a:gd name="T5" fmla="*/ 13 h 13"/>
                  <a:gd name="T6" fmla="*/ 10 w 17"/>
                  <a:gd name="T7" fmla="*/ 0 h 13"/>
                </a:gdLst>
                <a:ahLst/>
                <a:cxnLst>
                  <a:cxn ang="0">
                    <a:pos x="T0" y="T1"/>
                  </a:cxn>
                  <a:cxn ang="0">
                    <a:pos x="T2" y="T3"/>
                  </a:cxn>
                  <a:cxn ang="0">
                    <a:pos x="T4" y="T5"/>
                  </a:cxn>
                  <a:cxn ang="0">
                    <a:pos x="T6" y="T7"/>
                  </a:cxn>
                </a:cxnLst>
                <a:rect l="0" t="0" r="r" b="b"/>
                <a:pathLst>
                  <a:path w="17" h="13">
                    <a:moveTo>
                      <a:pt x="10" y="6"/>
                    </a:moveTo>
                    <a:lnTo>
                      <a:pt x="17" y="6"/>
                    </a:lnTo>
                    <a:lnTo>
                      <a:pt x="0" y="13"/>
                    </a:lnTo>
                    <a:lnTo>
                      <a:pt x="10" y="0"/>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5" name="Freeform 5155"/>
              <p:cNvSpPr>
                <a:spLocks/>
              </p:cNvSpPr>
              <p:nvPr/>
            </p:nvSpPr>
            <p:spPr bwMode="auto">
              <a:xfrm>
                <a:off x="1389" y="2794"/>
                <a:ext cx="83" cy="64"/>
              </a:xfrm>
              <a:custGeom>
                <a:avLst/>
                <a:gdLst>
                  <a:gd name="T0" fmla="*/ 77 w 77"/>
                  <a:gd name="T1" fmla="*/ 3 h 60"/>
                  <a:gd name="T2" fmla="*/ 0 w 77"/>
                  <a:gd name="T3" fmla="*/ 60 h 60"/>
                  <a:gd name="T4" fmla="*/ 0 w 77"/>
                  <a:gd name="T5" fmla="*/ 56 h 60"/>
                  <a:gd name="T6" fmla="*/ 74 w 77"/>
                  <a:gd name="T7" fmla="*/ 0 h 60"/>
                  <a:gd name="T8" fmla="*/ 77 w 77"/>
                  <a:gd name="T9" fmla="*/ 3 h 60"/>
                </a:gdLst>
                <a:ahLst/>
                <a:cxnLst>
                  <a:cxn ang="0">
                    <a:pos x="T0" y="T1"/>
                  </a:cxn>
                  <a:cxn ang="0">
                    <a:pos x="T2" y="T3"/>
                  </a:cxn>
                  <a:cxn ang="0">
                    <a:pos x="T4" y="T5"/>
                  </a:cxn>
                  <a:cxn ang="0">
                    <a:pos x="T6" y="T7"/>
                  </a:cxn>
                  <a:cxn ang="0">
                    <a:pos x="T8" y="T9"/>
                  </a:cxn>
                </a:cxnLst>
                <a:rect l="0" t="0" r="r" b="b"/>
                <a:pathLst>
                  <a:path w="77" h="60">
                    <a:moveTo>
                      <a:pt x="77" y="3"/>
                    </a:moveTo>
                    <a:lnTo>
                      <a:pt x="0" y="60"/>
                    </a:lnTo>
                    <a:lnTo>
                      <a:pt x="0" y="56"/>
                    </a:lnTo>
                    <a:lnTo>
                      <a:pt x="74" y="0"/>
                    </a:lnTo>
                    <a:lnTo>
                      <a:pt x="77" y="3"/>
                    </a:lnTo>
                  </a:path>
                </a:pathLst>
              </a:custGeom>
              <a:noFill/>
              <a:ln w="11113">
                <a:solidFill>
                  <a:srgbClr val="A3A3A2"/>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76" name="Freeform 5156"/>
              <p:cNvSpPr>
                <a:spLocks/>
              </p:cNvSpPr>
              <p:nvPr/>
            </p:nvSpPr>
            <p:spPr bwMode="auto">
              <a:xfrm>
                <a:off x="495" y="2719"/>
                <a:ext cx="199" cy="96"/>
              </a:xfrm>
              <a:custGeom>
                <a:avLst/>
                <a:gdLst>
                  <a:gd name="T0" fmla="*/ 93 w 186"/>
                  <a:gd name="T1" fmla="*/ 0 h 90"/>
                  <a:gd name="T2" fmla="*/ 93 w 186"/>
                  <a:gd name="T3" fmla="*/ 0 h 90"/>
                  <a:gd name="T4" fmla="*/ 56 w 186"/>
                  <a:gd name="T5" fmla="*/ 3 h 90"/>
                  <a:gd name="T6" fmla="*/ 26 w 186"/>
                  <a:gd name="T7" fmla="*/ 13 h 90"/>
                  <a:gd name="T8" fmla="*/ 16 w 186"/>
                  <a:gd name="T9" fmla="*/ 20 h 90"/>
                  <a:gd name="T10" fmla="*/ 6 w 186"/>
                  <a:gd name="T11" fmla="*/ 26 h 90"/>
                  <a:gd name="T12" fmla="*/ 3 w 186"/>
                  <a:gd name="T13" fmla="*/ 33 h 90"/>
                  <a:gd name="T14" fmla="*/ 0 w 186"/>
                  <a:gd name="T15" fmla="*/ 43 h 90"/>
                  <a:gd name="T16" fmla="*/ 0 w 186"/>
                  <a:gd name="T17" fmla="*/ 43 h 90"/>
                  <a:gd name="T18" fmla="*/ 3 w 186"/>
                  <a:gd name="T19" fmla="*/ 53 h 90"/>
                  <a:gd name="T20" fmla="*/ 6 w 186"/>
                  <a:gd name="T21" fmla="*/ 60 h 90"/>
                  <a:gd name="T22" fmla="*/ 16 w 186"/>
                  <a:gd name="T23" fmla="*/ 70 h 90"/>
                  <a:gd name="T24" fmla="*/ 26 w 186"/>
                  <a:gd name="T25" fmla="*/ 76 h 90"/>
                  <a:gd name="T26" fmla="*/ 56 w 186"/>
                  <a:gd name="T27" fmla="*/ 86 h 90"/>
                  <a:gd name="T28" fmla="*/ 93 w 186"/>
                  <a:gd name="T29" fmla="*/ 90 h 90"/>
                  <a:gd name="T30" fmla="*/ 93 w 186"/>
                  <a:gd name="T31" fmla="*/ 90 h 90"/>
                  <a:gd name="T32" fmla="*/ 130 w 186"/>
                  <a:gd name="T33" fmla="*/ 86 h 90"/>
                  <a:gd name="T34" fmla="*/ 160 w 186"/>
                  <a:gd name="T35" fmla="*/ 76 h 90"/>
                  <a:gd name="T36" fmla="*/ 173 w 186"/>
                  <a:gd name="T37" fmla="*/ 70 h 90"/>
                  <a:gd name="T38" fmla="*/ 180 w 186"/>
                  <a:gd name="T39" fmla="*/ 60 h 90"/>
                  <a:gd name="T40" fmla="*/ 186 w 186"/>
                  <a:gd name="T41" fmla="*/ 53 h 90"/>
                  <a:gd name="T42" fmla="*/ 186 w 186"/>
                  <a:gd name="T43" fmla="*/ 43 h 90"/>
                  <a:gd name="T44" fmla="*/ 186 w 186"/>
                  <a:gd name="T45" fmla="*/ 43 h 90"/>
                  <a:gd name="T46" fmla="*/ 186 w 186"/>
                  <a:gd name="T47" fmla="*/ 33 h 90"/>
                  <a:gd name="T48" fmla="*/ 180 w 186"/>
                  <a:gd name="T49" fmla="*/ 26 h 90"/>
                  <a:gd name="T50" fmla="*/ 173 w 186"/>
                  <a:gd name="T51" fmla="*/ 20 h 90"/>
                  <a:gd name="T52" fmla="*/ 160 w 186"/>
                  <a:gd name="T53" fmla="*/ 13 h 90"/>
                  <a:gd name="T54" fmla="*/ 130 w 186"/>
                  <a:gd name="T55" fmla="*/ 3 h 90"/>
                  <a:gd name="T56" fmla="*/ 93 w 186"/>
                  <a:gd name="T57" fmla="*/ 0 h 90"/>
                  <a:gd name="T58" fmla="*/ 93 w 186"/>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86" h="90">
                    <a:moveTo>
                      <a:pt x="93" y="0"/>
                    </a:moveTo>
                    <a:lnTo>
                      <a:pt x="93" y="0"/>
                    </a:lnTo>
                    <a:lnTo>
                      <a:pt x="56" y="3"/>
                    </a:lnTo>
                    <a:lnTo>
                      <a:pt x="26" y="13"/>
                    </a:lnTo>
                    <a:lnTo>
                      <a:pt x="16" y="20"/>
                    </a:lnTo>
                    <a:lnTo>
                      <a:pt x="6" y="26"/>
                    </a:lnTo>
                    <a:lnTo>
                      <a:pt x="3" y="33"/>
                    </a:lnTo>
                    <a:lnTo>
                      <a:pt x="0" y="43"/>
                    </a:lnTo>
                    <a:lnTo>
                      <a:pt x="0" y="43"/>
                    </a:lnTo>
                    <a:lnTo>
                      <a:pt x="3" y="53"/>
                    </a:lnTo>
                    <a:lnTo>
                      <a:pt x="6" y="60"/>
                    </a:lnTo>
                    <a:lnTo>
                      <a:pt x="16" y="70"/>
                    </a:lnTo>
                    <a:lnTo>
                      <a:pt x="26" y="76"/>
                    </a:lnTo>
                    <a:lnTo>
                      <a:pt x="56" y="86"/>
                    </a:lnTo>
                    <a:lnTo>
                      <a:pt x="93" y="90"/>
                    </a:lnTo>
                    <a:lnTo>
                      <a:pt x="93" y="90"/>
                    </a:lnTo>
                    <a:lnTo>
                      <a:pt x="130" y="86"/>
                    </a:lnTo>
                    <a:lnTo>
                      <a:pt x="160" y="76"/>
                    </a:lnTo>
                    <a:lnTo>
                      <a:pt x="173" y="70"/>
                    </a:lnTo>
                    <a:lnTo>
                      <a:pt x="180" y="60"/>
                    </a:lnTo>
                    <a:lnTo>
                      <a:pt x="186" y="53"/>
                    </a:lnTo>
                    <a:lnTo>
                      <a:pt x="186" y="43"/>
                    </a:lnTo>
                    <a:lnTo>
                      <a:pt x="186" y="43"/>
                    </a:lnTo>
                    <a:lnTo>
                      <a:pt x="186" y="33"/>
                    </a:lnTo>
                    <a:lnTo>
                      <a:pt x="180" y="26"/>
                    </a:lnTo>
                    <a:lnTo>
                      <a:pt x="173" y="20"/>
                    </a:lnTo>
                    <a:lnTo>
                      <a:pt x="160" y="13"/>
                    </a:lnTo>
                    <a:lnTo>
                      <a:pt x="130" y="3"/>
                    </a:lnTo>
                    <a:lnTo>
                      <a:pt x="93" y="0"/>
                    </a:lnTo>
                    <a:lnTo>
                      <a:pt x="93" y="0"/>
                    </a:lnTo>
                    <a:close/>
                  </a:path>
                </a:pathLst>
              </a:custGeom>
              <a:solidFill>
                <a:srgbClr val="F22267"/>
              </a:solidFill>
              <a:ln w="11113">
                <a:solidFill>
                  <a:srgbClr val="F22267"/>
                </a:solidFill>
                <a:prstDash val="solid"/>
                <a:round/>
                <a:headEnd/>
                <a:tailEnd/>
              </a:ln>
            </p:spPr>
            <p:txBody>
              <a:bodyPr/>
              <a:lstStyle/>
              <a:p>
                <a:pPr algn="ctr"/>
                <a:endParaRPr lang="en-US">
                  <a:solidFill>
                    <a:srgbClr val="000000"/>
                  </a:solidFill>
                  <a:ea typeface="ＭＳ Ｐゴシック" charset="0"/>
                </a:endParaRPr>
              </a:p>
            </p:txBody>
          </p:sp>
          <p:sp>
            <p:nvSpPr>
              <p:cNvPr id="6000677" name="Freeform 5157"/>
              <p:cNvSpPr>
                <a:spLocks/>
              </p:cNvSpPr>
              <p:nvPr/>
            </p:nvSpPr>
            <p:spPr bwMode="auto">
              <a:xfrm>
                <a:off x="965" y="2715"/>
                <a:ext cx="203" cy="96"/>
              </a:xfrm>
              <a:custGeom>
                <a:avLst/>
                <a:gdLst>
                  <a:gd name="T0" fmla="*/ 97 w 190"/>
                  <a:gd name="T1" fmla="*/ 0 h 90"/>
                  <a:gd name="T2" fmla="*/ 97 w 190"/>
                  <a:gd name="T3" fmla="*/ 0 h 90"/>
                  <a:gd name="T4" fmla="*/ 60 w 190"/>
                  <a:gd name="T5" fmla="*/ 7 h 90"/>
                  <a:gd name="T6" fmla="*/ 30 w 190"/>
                  <a:gd name="T7" fmla="*/ 14 h 90"/>
                  <a:gd name="T8" fmla="*/ 17 w 190"/>
                  <a:gd name="T9" fmla="*/ 20 h 90"/>
                  <a:gd name="T10" fmla="*/ 10 w 190"/>
                  <a:gd name="T11" fmla="*/ 30 h 90"/>
                  <a:gd name="T12" fmla="*/ 3 w 190"/>
                  <a:gd name="T13" fmla="*/ 37 h 90"/>
                  <a:gd name="T14" fmla="*/ 0 w 190"/>
                  <a:gd name="T15" fmla="*/ 47 h 90"/>
                  <a:gd name="T16" fmla="*/ 0 w 190"/>
                  <a:gd name="T17" fmla="*/ 47 h 90"/>
                  <a:gd name="T18" fmla="*/ 3 w 190"/>
                  <a:gd name="T19" fmla="*/ 57 h 90"/>
                  <a:gd name="T20" fmla="*/ 10 w 190"/>
                  <a:gd name="T21" fmla="*/ 64 h 90"/>
                  <a:gd name="T22" fmla="*/ 17 w 190"/>
                  <a:gd name="T23" fmla="*/ 70 h 90"/>
                  <a:gd name="T24" fmla="*/ 30 w 190"/>
                  <a:gd name="T25" fmla="*/ 77 h 90"/>
                  <a:gd name="T26" fmla="*/ 60 w 190"/>
                  <a:gd name="T27" fmla="*/ 87 h 90"/>
                  <a:gd name="T28" fmla="*/ 97 w 190"/>
                  <a:gd name="T29" fmla="*/ 90 h 90"/>
                  <a:gd name="T30" fmla="*/ 97 w 190"/>
                  <a:gd name="T31" fmla="*/ 90 h 90"/>
                  <a:gd name="T32" fmla="*/ 130 w 190"/>
                  <a:gd name="T33" fmla="*/ 87 h 90"/>
                  <a:gd name="T34" fmla="*/ 160 w 190"/>
                  <a:gd name="T35" fmla="*/ 77 h 90"/>
                  <a:gd name="T36" fmla="*/ 174 w 190"/>
                  <a:gd name="T37" fmla="*/ 70 h 90"/>
                  <a:gd name="T38" fmla="*/ 180 w 190"/>
                  <a:gd name="T39" fmla="*/ 64 h 90"/>
                  <a:gd name="T40" fmla="*/ 187 w 190"/>
                  <a:gd name="T41" fmla="*/ 57 h 90"/>
                  <a:gd name="T42" fmla="*/ 190 w 190"/>
                  <a:gd name="T43" fmla="*/ 47 h 90"/>
                  <a:gd name="T44" fmla="*/ 190 w 190"/>
                  <a:gd name="T45" fmla="*/ 47 h 90"/>
                  <a:gd name="T46" fmla="*/ 187 w 190"/>
                  <a:gd name="T47" fmla="*/ 37 h 90"/>
                  <a:gd name="T48" fmla="*/ 180 w 190"/>
                  <a:gd name="T49" fmla="*/ 30 h 90"/>
                  <a:gd name="T50" fmla="*/ 174 w 190"/>
                  <a:gd name="T51" fmla="*/ 20 h 90"/>
                  <a:gd name="T52" fmla="*/ 160 w 190"/>
                  <a:gd name="T53" fmla="*/ 14 h 90"/>
                  <a:gd name="T54" fmla="*/ 130 w 190"/>
                  <a:gd name="T55" fmla="*/ 7 h 90"/>
                  <a:gd name="T56" fmla="*/ 97 w 190"/>
                  <a:gd name="T57" fmla="*/ 0 h 90"/>
                  <a:gd name="T58" fmla="*/ 97 w 190"/>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90">
                    <a:moveTo>
                      <a:pt x="97" y="0"/>
                    </a:moveTo>
                    <a:lnTo>
                      <a:pt x="97" y="0"/>
                    </a:lnTo>
                    <a:lnTo>
                      <a:pt x="60" y="7"/>
                    </a:lnTo>
                    <a:lnTo>
                      <a:pt x="30" y="14"/>
                    </a:lnTo>
                    <a:lnTo>
                      <a:pt x="17" y="20"/>
                    </a:lnTo>
                    <a:lnTo>
                      <a:pt x="10" y="30"/>
                    </a:lnTo>
                    <a:lnTo>
                      <a:pt x="3" y="37"/>
                    </a:lnTo>
                    <a:lnTo>
                      <a:pt x="0" y="47"/>
                    </a:lnTo>
                    <a:lnTo>
                      <a:pt x="0" y="47"/>
                    </a:lnTo>
                    <a:lnTo>
                      <a:pt x="3" y="57"/>
                    </a:lnTo>
                    <a:lnTo>
                      <a:pt x="10" y="64"/>
                    </a:lnTo>
                    <a:lnTo>
                      <a:pt x="17" y="70"/>
                    </a:lnTo>
                    <a:lnTo>
                      <a:pt x="30" y="77"/>
                    </a:lnTo>
                    <a:lnTo>
                      <a:pt x="60" y="87"/>
                    </a:lnTo>
                    <a:lnTo>
                      <a:pt x="97" y="90"/>
                    </a:lnTo>
                    <a:lnTo>
                      <a:pt x="97" y="90"/>
                    </a:lnTo>
                    <a:lnTo>
                      <a:pt x="130" y="87"/>
                    </a:lnTo>
                    <a:lnTo>
                      <a:pt x="160" y="77"/>
                    </a:lnTo>
                    <a:lnTo>
                      <a:pt x="174" y="70"/>
                    </a:lnTo>
                    <a:lnTo>
                      <a:pt x="180" y="64"/>
                    </a:lnTo>
                    <a:lnTo>
                      <a:pt x="187" y="57"/>
                    </a:lnTo>
                    <a:lnTo>
                      <a:pt x="190" y="47"/>
                    </a:lnTo>
                    <a:lnTo>
                      <a:pt x="190" y="47"/>
                    </a:lnTo>
                    <a:lnTo>
                      <a:pt x="187" y="37"/>
                    </a:lnTo>
                    <a:lnTo>
                      <a:pt x="180" y="30"/>
                    </a:lnTo>
                    <a:lnTo>
                      <a:pt x="174" y="20"/>
                    </a:lnTo>
                    <a:lnTo>
                      <a:pt x="160" y="14"/>
                    </a:lnTo>
                    <a:lnTo>
                      <a:pt x="130" y="7"/>
                    </a:lnTo>
                    <a:lnTo>
                      <a:pt x="97" y="0"/>
                    </a:lnTo>
                    <a:lnTo>
                      <a:pt x="97" y="0"/>
                    </a:lnTo>
                    <a:close/>
                  </a:path>
                </a:pathLst>
              </a:custGeom>
              <a:solidFill>
                <a:srgbClr val="2121F4"/>
              </a:solidFill>
              <a:ln w="11113">
                <a:solidFill>
                  <a:srgbClr val="2121F4"/>
                </a:solidFill>
                <a:prstDash val="solid"/>
                <a:round/>
                <a:headEnd/>
                <a:tailEnd/>
              </a:ln>
            </p:spPr>
            <p:txBody>
              <a:bodyPr/>
              <a:lstStyle/>
              <a:p>
                <a:pPr algn="ctr"/>
                <a:endParaRPr lang="en-US">
                  <a:solidFill>
                    <a:srgbClr val="000000"/>
                  </a:solidFill>
                  <a:ea typeface="ＭＳ Ｐゴシック" charset="0"/>
                </a:endParaRPr>
              </a:p>
            </p:txBody>
          </p:sp>
          <p:sp>
            <p:nvSpPr>
              <p:cNvPr id="6000678" name="Freeform 5158"/>
              <p:cNvSpPr>
                <a:spLocks/>
              </p:cNvSpPr>
              <p:nvPr/>
            </p:nvSpPr>
            <p:spPr bwMode="auto">
              <a:xfrm>
                <a:off x="1440" y="2711"/>
                <a:ext cx="203" cy="97"/>
              </a:xfrm>
              <a:custGeom>
                <a:avLst/>
                <a:gdLst>
                  <a:gd name="T0" fmla="*/ 93 w 190"/>
                  <a:gd name="T1" fmla="*/ 0 h 90"/>
                  <a:gd name="T2" fmla="*/ 93 w 190"/>
                  <a:gd name="T3" fmla="*/ 0 h 90"/>
                  <a:gd name="T4" fmla="*/ 60 w 190"/>
                  <a:gd name="T5" fmla="*/ 3 h 90"/>
                  <a:gd name="T6" fmla="*/ 30 w 190"/>
                  <a:gd name="T7" fmla="*/ 13 h 90"/>
                  <a:gd name="T8" fmla="*/ 17 w 190"/>
                  <a:gd name="T9" fmla="*/ 20 h 90"/>
                  <a:gd name="T10" fmla="*/ 10 w 190"/>
                  <a:gd name="T11" fmla="*/ 27 h 90"/>
                  <a:gd name="T12" fmla="*/ 3 w 190"/>
                  <a:gd name="T13" fmla="*/ 37 h 90"/>
                  <a:gd name="T14" fmla="*/ 0 w 190"/>
                  <a:gd name="T15" fmla="*/ 43 h 90"/>
                  <a:gd name="T16" fmla="*/ 0 w 190"/>
                  <a:gd name="T17" fmla="*/ 43 h 90"/>
                  <a:gd name="T18" fmla="*/ 3 w 190"/>
                  <a:gd name="T19" fmla="*/ 53 h 90"/>
                  <a:gd name="T20" fmla="*/ 10 w 190"/>
                  <a:gd name="T21" fmla="*/ 63 h 90"/>
                  <a:gd name="T22" fmla="*/ 17 w 190"/>
                  <a:gd name="T23" fmla="*/ 70 h 90"/>
                  <a:gd name="T24" fmla="*/ 30 w 190"/>
                  <a:gd name="T25" fmla="*/ 77 h 90"/>
                  <a:gd name="T26" fmla="*/ 60 w 190"/>
                  <a:gd name="T27" fmla="*/ 87 h 90"/>
                  <a:gd name="T28" fmla="*/ 93 w 190"/>
                  <a:gd name="T29" fmla="*/ 90 h 90"/>
                  <a:gd name="T30" fmla="*/ 93 w 190"/>
                  <a:gd name="T31" fmla="*/ 90 h 90"/>
                  <a:gd name="T32" fmla="*/ 130 w 190"/>
                  <a:gd name="T33" fmla="*/ 87 h 90"/>
                  <a:gd name="T34" fmla="*/ 160 w 190"/>
                  <a:gd name="T35" fmla="*/ 77 h 90"/>
                  <a:gd name="T36" fmla="*/ 173 w 190"/>
                  <a:gd name="T37" fmla="*/ 70 h 90"/>
                  <a:gd name="T38" fmla="*/ 180 w 190"/>
                  <a:gd name="T39" fmla="*/ 63 h 90"/>
                  <a:gd name="T40" fmla="*/ 187 w 190"/>
                  <a:gd name="T41" fmla="*/ 53 h 90"/>
                  <a:gd name="T42" fmla="*/ 190 w 190"/>
                  <a:gd name="T43" fmla="*/ 43 h 90"/>
                  <a:gd name="T44" fmla="*/ 190 w 190"/>
                  <a:gd name="T45" fmla="*/ 43 h 90"/>
                  <a:gd name="T46" fmla="*/ 187 w 190"/>
                  <a:gd name="T47" fmla="*/ 37 h 90"/>
                  <a:gd name="T48" fmla="*/ 180 w 190"/>
                  <a:gd name="T49" fmla="*/ 27 h 90"/>
                  <a:gd name="T50" fmla="*/ 173 w 190"/>
                  <a:gd name="T51" fmla="*/ 20 h 90"/>
                  <a:gd name="T52" fmla="*/ 160 w 190"/>
                  <a:gd name="T53" fmla="*/ 13 h 90"/>
                  <a:gd name="T54" fmla="*/ 130 w 190"/>
                  <a:gd name="T55" fmla="*/ 3 h 90"/>
                  <a:gd name="T56" fmla="*/ 93 w 190"/>
                  <a:gd name="T57" fmla="*/ 0 h 90"/>
                  <a:gd name="T58" fmla="*/ 93 w 190"/>
                  <a:gd name="T59"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0" h="90">
                    <a:moveTo>
                      <a:pt x="93" y="0"/>
                    </a:moveTo>
                    <a:lnTo>
                      <a:pt x="93" y="0"/>
                    </a:lnTo>
                    <a:lnTo>
                      <a:pt x="60" y="3"/>
                    </a:lnTo>
                    <a:lnTo>
                      <a:pt x="30" y="13"/>
                    </a:lnTo>
                    <a:lnTo>
                      <a:pt x="17" y="20"/>
                    </a:lnTo>
                    <a:lnTo>
                      <a:pt x="10" y="27"/>
                    </a:lnTo>
                    <a:lnTo>
                      <a:pt x="3" y="37"/>
                    </a:lnTo>
                    <a:lnTo>
                      <a:pt x="0" y="43"/>
                    </a:lnTo>
                    <a:lnTo>
                      <a:pt x="0" y="43"/>
                    </a:lnTo>
                    <a:lnTo>
                      <a:pt x="3" y="53"/>
                    </a:lnTo>
                    <a:lnTo>
                      <a:pt x="10" y="63"/>
                    </a:lnTo>
                    <a:lnTo>
                      <a:pt x="17" y="70"/>
                    </a:lnTo>
                    <a:lnTo>
                      <a:pt x="30" y="77"/>
                    </a:lnTo>
                    <a:lnTo>
                      <a:pt x="60" y="87"/>
                    </a:lnTo>
                    <a:lnTo>
                      <a:pt x="93" y="90"/>
                    </a:lnTo>
                    <a:lnTo>
                      <a:pt x="93" y="90"/>
                    </a:lnTo>
                    <a:lnTo>
                      <a:pt x="130" y="87"/>
                    </a:lnTo>
                    <a:lnTo>
                      <a:pt x="160" y="77"/>
                    </a:lnTo>
                    <a:lnTo>
                      <a:pt x="173" y="70"/>
                    </a:lnTo>
                    <a:lnTo>
                      <a:pt x="180" y="63"/>
                    </a:lnTo>
                    <a:lnTo>
                      <a:pt x="187" y="53"/>
                    </a:lnTo>
                    <a:lnTo>
                      <a:pt x="190" y="43"/>
                    </a:lnTo>
                    <a:lnTo>
                      <a:pt x="190" y="43"/>
                    </a:lnTo>
                    <a:lnTo>
                      <a:pt x="187" y="37"/>
                    </a:lnTo>
                    <a:lnTo>
                      <a:pt x="180" y="27"/>
                    </a:lnTo>
                    <a:lnTo>
                      <a:pt x="173" y="20"/>
                    </a:lnTo>
                    <a:lnTo>
                      <a:pt x="160" y="13"/>
                    </a:lnTo>
                    <a:lnTo>
                      <a:pt x="130" y="3"/>
                    </a:lnTo>
                    <a:lnTo>
                      <a:pt x="93" y="0"/>
                    </a:lnTo>
                    <a:lnTo>
                      <a:pt x="93" y="0"/>
                    </a:lnTo>
                    <a:close/>
                  </a:path>
                </a:pathLst>
              </a:custGeom>
              <a:solidFill>
                <a:srgbClr val="079B29"/>
              </a:solidFill>
              <a:ln w="11113">
                <a:solidFill>
                  <a:srgbClr val="079B29"/>
                </a:solidFill>
                <a:prstDash val="solid"/>
                <a:round/>
                <a:headEnd/>
                <a:tailEnd/>
              </a:ln>
            </p:spPr>
            <p:txBody>
              <a:bodyPr/>
              <a:lstStyle/>
              <a:p>
                <a:pPr algn="ctr"/>
                <a:endParaRPr lang="en-US">
                  <a:solidFill>
                    <a:srgbClr val="000000"/>
                  </a:solidFill>
                  <a:ea typeface="ＭＳ Ｐゴシック" charset="0"/>
                </a:endParaRPr>
              </a:p>
            </p:txBody>
          </p:sp>
          <p:sp>
            <p:nvSpPr>
              <p:cNvPr id="6000679" name="Freeform 5159"/>
              <p:cNvSpPr>
                <a:spLocks/>
              </p:cNvSpPr>
              <p:nvPr/>
            </p:nvSpPr>
            <p:spPr bwMode="auto">
              <a:xfrm>
                <a:off x="516" y="2711"/>
                <a:ext cx="11" cy="19"/>
              </a:xfrm>
              <a:custGeom>
                <a:avLst/>
                <a:gdLst>
                  <a:gd name="T0" fmla="*/ 6 w 10"/>
                  <a:gd name="T1" fmla="*/ 7 h 17"/>
                  <a:gd name="T2" fmla="*/ 10 w 10"/>
                  <a:gd name="T3" fmla="*/ 0 h 17"/>
                  <a:gd name="T4" fmla="*/ 6 w 10"/>
                  <a:gd name="T5" fmla="*/ 17 h 17"/>
                  <a:gd name="T6" fmla="*/ 0 w 10"/>
                  <a:gd name="T7" fmla="*/ 0 h 17"/>
                </a:gdLst>
                <a:ahLst/>
                <a:cxnLst>
                  <a:cxn ang="0">
                    <a:pos x="T0" y="T1"/>
                  </a:cxn>
                  <a:cxn ang="0">
                    <a:pos x="T2" y="T3"/>
                  </a:cxn>
                  <a:cxn ang="0">
                    <a:pos x="T4" y="T5"/>
                  </a:cxn>
                  <a:cxn ang="0">
                    <a:pos x="T6" y="T7"/>
                  </a:cxn>
                </a:cxnLst>
                <a:rect l="0" t="0" r="r" b="b"/>
                <a:pathLst>
                  <a:path w="10" h="17">
                    <a:moveTo>
                      <a:pt x="6" y="7"/>
                    </a:moveTo>
                    <a:lnTo>
                      <a:pt x="10" y="0"/>
                    </a:lnTo>
                    <a:lnTo>
                      <a:pt x="6" y="17"/>
                    </a:lnTo>
                    <a:lnTo>
                      <a:pt x="0" y="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0" name="Freeform 5160"/>
              <p:cNvSpPr>
                <a:spLocks/>
              </p:cNvSpPr>
              <p:nvPr/>
            </p:nvSpPr>
            <p:spPr bwMode="auto">
              <a:xfrm>
                <a:off x="462" y="2682"/>
                <a:ext cx="65" cy="86"/>
              </a:xfrm>
              <a:custGeom>
                <a:avLst/>
                <a:gdLst>
                  <a:gd name="T0" fmla="*/ 31 w 61"/>
                  <a:gd name="T1" fmla="*/ 80 h 80"/>
                  <a:gd name="T2" fmla="*/ 31 w 61"/>
                  <a:gd name="T3" fmla="*/ 80 h 80"/>
                  <a:gd name="T4" fmla="*/ 20 w 61"/>
                  <a:gd name="T5" fmla="*/ 77 h 80"/>
                  <a:gd name="T6" fmla="*/ 14 w 61"/>
                  <a:gd name="T7" fmla="*/ 74 h 80"/>
                  <a:gd name="T8" fmla="*/ 4 w 61"/>
                  <a:gd name="T9" fmla="*/ 57 h 80"/>
                  <a:gd name="T10" fmla="*/ 4 w 61"/>
                  <a:gd name="T11" fmla="*/ 57 h 80"/>
                  <a:gd name="T12" fmla="*/ 0 w 61"/>
                  <a:gd name="T13" fmla="*/ 47 h 80"/>
                  <a:gd name="T14" fmla="*/ 0 w 61"/>
                  <a:gd name="T15" fmla="*/ 37 h 80"/>
                  <a:gd name="T16" fmla="*/ 0 w 61"/>
                  <a:gd name="T17" fmla="*/ 27 h 80"/>
                  <a:gd name="T18" fmla="*/ 7 w 61"/>
                  <a:gd name="T19" fmla="*/ 17 h 80"/>
                  <a:gd name="T20" fmla="*/ 7 w 61"/>
                  <a:gd name="T21" fmla="*/ 17 h 80"/>
                  <a:gd name="T22" fmla="*/ 14 w 61"/>
                  <a:gd name="T23" fmla="*/ 10 h 80"/>
                  <a:gd name="T24" fmla="*/ 20 w 61"/>
                  <a:gd name="T25" fmla="*/ 4 h 80"/>
                  <a:gd name="T26" fmla="*/ 31 w 61"/>
                  <a:gd name="T27" fmla="*/ 0 h 80"/>
                  <a:gd name="T28" fmla="*/ 37 w 61"/>
                  <a:gd name="T29" fmla="*/ 4 h 80"/>
                  <a:gd name="T30" fmla="*/ 44 w 61"/>
                  <a:gd name="T31" fmla="*/ 7 h 80"/>
                  <a:gd name="T32" fmla="*/ 51 w 61"/>
                  <a:gd name="T33" fmla="*/ 14 h 80"/>
                  <a:gd name="T34" fmla="*/ 54 w 61"/>
                  <a:gd name="T35" fmla="*/ 24 h 80"/>
                  <a:gd name="T36" fmla="*/ 61 w 61"/>
                  <a:gd name="T37" fmla="*/ 34 h 80"/>
                  <a:gd name="T38" fmla="*/ 54 w 61"/>
                  <a:gd name="T39" fmla="*/ 34 h 80"/>
                  <a:gd name="T40" fmla="*/ 54 w 61"/>
                  <a:gd name="T41" fmla="*/ 34 h 80"/>
                  <a:gd name="T42" fmla="*/ 54 w 61"/>
                  <a:gd name="T43" fmla="*/ 27 h 80"/>
                  <a:gd name="T44" fmla="*/ 54 w 61"/>
                  <a:gd name="T45" fmla="*/ 27 h 80"/>
                  <a:gd name="T46" fmla="*/ 47 w 61"/>
                  <a:gd name="T47" fmla="*/ 17 h 80"/>
                  <a:gd name="T48" fmla="*/ 47 w 61"/>
                  <a:gd name="T49" fmla="*/ 17 h 80"/>
                  <a:gd name="T50" fmla="*/ 44 w 61"/>
                  <a:gd name="T51" fmla="*/ 10 h 80"/>
                  <a:gd name="T52" fmla="*/ 37 w 61"/>
                  <a:gd name="T53" fmla="*/ 7 h 80"/>
                  <a:gd name="T54" fmla="*/ 37 w 61"/>
                  <a:gd name="T55" fmla="*/ 7 h 80"/>
                  <a:gd name="T56" fmla="*/ 27 w 61"/>
                  <a:gd name="T57" fmla="*/ 7 h 80"/>
                  <a:gd name="T58" fmla="*/ 20 w 61"/>
                  <a:gd name="T59" fmla="*/ 7 h 80"/>
                  <a:gd name="T60" fmla="*/ 10 w 61"/>
                  <a:gd name="T61" fmla="*/ 20 h 80"/>
                  <a:gd name="T62" fmla="*/ 10 w 61"/>
                  <a:gd name="T63" fmla="*/ 20 h 80"/>
                  <a:gd name="T64" fmla="*/ 7 w 61"/>
                  <a:gd name="T65" fmla="*/ 27 h 80"/>
                  <a:gd name="T66" fmla="*/ 4 w 61"/>
                  <a:gd name="T67" fmla="*/ 37 h 80"/>
                  <a:gd name="T68" fmla="*/ 4 w 61"/>
                  <a:gd name="T69" fmla="*/ 47 h 80"/>
                  <a:gd name="T70" fmla="*/ 7 w 61"/>
                  <a:gd name="T71" fmla="*/ 54 h 80"/>
                  <a:gd name="T72" fmla="*/ 7 w 61"/>
                  <a:gd name="T73" fmla="*/ 54 h 80"/>
                  <a:gd name="T74" fmla="*/ 14 w 61"/>
                  <a:gd name="T75" fmla="*/ 70 h 80"/>
                  <a:gd name="T76" fmla="*/ 20 w 61"/>
                  <a:gd name="T77" fmla="*/ 74 h 80"/>
                  <a:gd name="T78" fmla="*/ 31 w 61"/>
                  <a:gd name="T79" fmla="*/ 77 h 80"/>
                  <a:gd name="T80" fmla="*/ 31 w 61"/>
                  <a:gd name="T8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80">
                    <a:moveTo>
                      <a:pt x="31" y="80"/>
                    </a:moveTo>
                    <a:lnTo>
                      <a:pt x="31" y="80"/>
                    </a:lnTo>
                    <a:lnTo>
                      <a:pt x="20" y="77"/>
                    </a:lnTo>
                    <a:lnTo>
                      <a:pt x="14" y="74"/>
                    </a:lnTo>
                    <a:lnTo>
                      <a:pt x="4" y="57"/>
                    </a:lnTo>
                    <a:lnTo>
                      <a:pt x="4" y="57"/>
                    </a:lnTo>
                    <a:lnTo>
                      <a:pt x="0" y="47"/>
                    </a:lnTo>
                    <a:lnTo>
                      <a:pt x="0" y="37"/>
                    </a:lnTo>
                    <a:lnTo>
                      <a:pt x="0" y="27"/>
                    </a:lnTo>
                    <a:lnTo>
                      <a:pt x="7" y="17"/>
                    </a:lnTo>
                    <a:lnTo>
                      <a:pt x="7" y="17"/>
                    </a:lnTo>
                    <a:lnTo>
                      <a:pt x="14" y="10"/>
                    </a:lnTo>
                    <a:lnTo>
                      <a:pt x="20" y="4"/>
                    </a:lnTo>
                    <a:lnTo>
                      <a:pt x="31" y="0"/>
                    </a:lnTo>
                    <a:lnTo>
                      <a:pt x="37" y="4"/>
                    </a:lnTo>
                    <a:lnTo>
                      <a:pt x="44" y="7"/>
                    </a:lnTo>
                    <a:lnTo>
                      <a:pt x="51" y="14"/>
                    </a:lnTo>
                    <a:lnTo>
                      <a:pt x="54" y="24"/>
                    </a:lnTo>
                    <a:lnTo>
                      <a:pt x="61" y="34"/>
                    </a:lnTo>
                    <a:lnTo>
                      <a:pt x="54" y="34"/>
                    </a:lnTo>
                    <a:lnTo>
                      <a:pt x="54" y="34"/>
                    </a:lnTo>
                    <a:lnTo>
                      <a:pt x="54" y="27"/>
                    </a:lnTo>
                    <a:lnTo>
                      <a:pt x="54" y="27"/>
                    </a:lnTo>
                    <a:lnTo>
                      <a:pt x="47" y="17"/>
                    </a:lnTo>
                    <a:lnTo>
                      <a:pt x="47" y="17"/>
                    </a:lnTo>
                    <a:lnTo>
                      <a:pt x="44" y="10"/>
                    </a:lnTo>
                    <a:lnTo>
                      <a:pt x="37" y="7"/>
                    </a:lnTo>
                    <a:lnTo>
                      <a:pt x="37" y="7"/>
                    </a:lnTo>
                    <a:lnTo>
                      <a:pt x="27" y="7"/>
                    </a:lnTo>
                    <a:lnTo>
                      <a:pt x="20" y="7"/>
                    </a:lnTo>
                    <a:lnTo>
                      <a:pt x="10" y="20"/>
                    </a:lnTo>
                    <a:lnTo>
                      <a:pt x="10" y="20"/>
                    </a:lnTo>
                    <a:lnTo>
                      <a:pt x="7" y="27"/>
                    </a:lnTo>
                    <a:lnTo>
                      <a:pt x="4" y="37"/>
                    </a:lnTo>
                    <a:lnTo>
                      <a:pt x="4" y="47"/>
                    </a:lnTo>
                    <a:lnTo>
                      <a:pt x="7" y="54"/>
                    </a:lnTo>
                    <a:lnTo>
                      <a:pt x="7" y="54"/>
                    </a:lnTo>
                    <a:lnTo>
                      <a:pt x="14" y="70"/>
                    </a:lnTo>
                    <a:lnTo>
                      <a:pt x="20" y="74"/>
                    </a:lnTo>
                    <a:lnTo>
                      <a:pt x="31" y="77"/>
                    </a:lnTo>
                    <a:lnTo>
                      <a:pt x="31" y="8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1" name="Freeform 5161"/>
              <p:cNvSpPr>
                <a:spLocks/>
              </p:cNvSpPr>
              <p:nvPr/>
            </p:nvSpPr>
            <p:spPr bwMode="auto">
              <a:xfrm>
                <a:off x="1129" y="2708"/>
                <a:ext cx="11" cy="22"/>
              </a:xfrm>
              <a:custGeom>
                <a:avLst/>
                <a:gdLst>
                  <a:gd name="T0" fmla="*/ 7 w 11"/>
                  <a:gd name="T1" fmla="*/ 10 h 20"/>
                  <a:gd name="T2" fmla="*/ 11 w 11"/>
                  <a:gd name="T3" fmla="*/ 0 h 20"/>
                  <a:gd name="T4" fmla="*/ 7 w 11"/>
                  <a:gd name="T5" fmla="*/ 20 h 20"/>
                  <a:gd name="T6" fmla="*/ 0 w 11"/>
                  <a:gd name="T7" fmla="*/ 3 h 20"/>
                </a:gdLst>
                <a:ahLst/>
                <a:cxnLst>
                  <a:cxn ang="0">
                    <a:pos x="T0" y="T1"/>
                  </a:cxn>
                  <a:cxn ang="0">
                    <a:pos x="T2" y="T3"/>
                  </a:cxn>
                  <a:cxn ang="0">
                    <a:pos x="T4" y="T5"/>
                  </a:cxn>
                  <a:cxn ang="0">
                    <a:pos x="T6" y="T7"/>
                  </a:cxn>
                </a:cxnLst>
                <a:rect l="0" t="0" r="r" b="b"/>
                <a:pathLst>
                  <a:path w="11" h="20">
                    <a:moveTo>
                      <a:pt x="7" y="10"/>
                    </a:moveTo>
                    <a:lnTo>
                      <a:pt x="11" y="0"/>
                    </a:lnTo>
                    <a:lnTo>
                      <a:pt x="7" y="20"/>
                    </a:lnTo>
                    <a:lnTo>
                      <a:pt x="0" y="3"/>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2" name="Freeform 5162"/>
              <p:cNvSpPr>
                <a:spLocks/>
              </p:cNvSpPr>
              <p:nvPr/>
            </p:nvSpPr>
            <p:spPr bwMode="auto">
              <a:xfrm>
                <a:off x="1065" y="2682"/>
                <a:ext cx="75" cy="37"/>
              </a:xfrm>
              <a:custGeom>
                <a:avLst/>
                <a:gdLst>
                  <a:gd name="T0" fmla="*/ 0 w 71"/>
                  <a:gd name="T1" fmla="*/ 30 h 34"/>
                  <a:gd name="T2" fmla="*/ 0 w 71"/>
                  <a:gd name="T3" fmla="*/ 30 h 34"/>
                  <a:gd name="T4" fmla="*/ 4 w 71"/>
                  <a:gd name="T5" fmla="*/ 20 h 34"/>
                  <a:gd name="T6" fmla="*/ 10 w 71"/>
                  <a:gd name="T7" fmla="*/ 10 h 34"/>
                  <a:gd name="T8" fmla="*/ 20 w 71"/>
                  <a:gd name="T9" fmla="*/ 4 h 34"/>
                  <a:gd name="T10" fmla="*/ 30 w 71"/>
                  <a:gd name="T11" fmla="*/ 0 h 34"/>
                  <a:gd name="T12" fmla="*/ 30 w 71"/>
                  <a:gd name="T13" fmla="*/ 0 h 34"/>
                  <a:gd name="T14" fmla="*/ 44 w 71"/>
                  <a:gd name="T15" fmla="*/ 4 h 34"/>
                  <a:gd name="T16" fmla="*/ 54 w 71"/>
                  <a:gd name="T17" fmla="*/ 10 h 34"/>
                  <a:gd name="T18" fmla="*/ 64 w 71"/>
                  <a:gd name="T19" fmla="*/ 20 h 34"/>
                  <a:gd name="T20" fmla="*/ 71 w 71"/>
                  <a:gd name="T21" fmla="*/ 30 h 34"/>
                  <a:gd name="T22" fmla="*/ 64 w 71"/>
                  <a:gd name="T23" fmla="*/ 34 h 34"/>
                  <a:gd name="T24" fmla="*/ 64 w 71"/>
                  <a:gd name="T25" fmla="*/ 34 h 34"/>
                  <a:gd name="T26" fmla="*/ 60 w 71"/>
                  <a:gd name="T27" fmla="*/ 24 h 34"/>
                  <a:gd name="T28" fmla="*/ 54 w 71"/>
                  <a:gd name="T29" fmla="*/ 14 h 34"/>
                  <a:gd name="T30" fmla="*/ 44 w 71"/>
                  <a:gd name="T31" fmla="*/ 7 h 34"/>
                  <a:gd name="T32" fmla="*/ 34 w 71"/>
                  <a:gd name="T33" fmla="*/ 4 h 34"/>
                  <a:gd name="T34" fmla="*/ 34 w 71"/>
                  <a:gd name="T35" fmla="*/ 4 h 34"/>
                  <a:gd name="T36" fmla="*/ 24 w 71"/>
                  <a:gd name="T37" fmla="*/ 7 h 34"/>
                  <a:gd name="T38" fmla="*/ 14 w 71"/>
                  <a:gd name="T39" fmla="*/ 14 h 34"/>
                  <a:gd name="T40" fmla="*/ 7 w 71"/>
                  <a:gd name="T41" fmla="*/ 20 h 34"/>
                  <a:gd name="T42" fmla="*/ 4 w 71"/>
                  <a:gd name="T43" fmla="*/ 30 h 34"/>
                  <a:gd name="T44" fmla="*/ 0 w 71"/>
                  <a:gd name="T45" fmla="*/ 30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1" h="34">
                    <a:moveTo>
                      <a:pt x="0" y="30"/>
                    </a:moveTo>
                    <a:lnTo>
                      <a:pt x="0" y="30"/>
                    </a:lnTo>
                    <a:lnTo>
                      <a:pt x="4" y="20"/>
                    </a:lnTo>
                    <a:lnTo>
                      <a:pt x="10" y="10"/>
                    </a:lnTo>
                    <a:lnTo>
                      <a:pt x="20" y="4"/>
                    </a:lnTo>
                    <a:lnTo>
                      <a:pt x="30" y="0"/>
                    </a:lnTo>
                    <a:lnTo>
                      <a:pt x="30" y="0"/>
                    </a:lnTo>
                    <a:lnTo>
                      <a:pt x="44" y="4"/>
                    </a:lnTo>
                    <a:lnTo>
                      <a:pt x="54" y="10"/>
                    </a:lnTo>
                    <a:lnTo>
                      <a:pt x="64" y="20"/>
                    </a:lnTo>
                    <a:lnTo>
                      <a:pt x="71" y="30"/>
                    </a:lnTo>
                    <a:lnTo>
                      <a:pt x="64" y="34"/>
                    </a:lnTo>
                    <a:lnTo>
                      <a:pt x="64" y="34"/>
                    </a:lnTo>
                    <a:lnTo>
                      <a:pt x="60" y="24"/>
                    </a:lnTo>
                    <a:lnTo>
                      <a:pt x="54" y="14"/>
                    </a:lnTo>
                    <a:lnTo>
                      <a:pt x="44" y="7"/>
                    </a:lnTo>
                    <a:lnTo>
                      <a:pt x="34" y="4"/>
                    </a:lnTo>
                    <a:lnTo>
                      <a:pt x="34" y="4"/>
                    </a:lnTo>
                    <a:lnTo>
                      <a:pt x="24" y="7"/>
                    </a:lnTo>
                    <a:lnTo>
                      <a:pt x="14" y="14"/>
                    </a:lnTo>
                    <a:lnTo>
                      <a:pt x="7" y="20"/>
                    </a:lnTo>
                    <a:lnTo>
                      <a:pt x="4" y="30"/>
                    </a:lnTo>
                    <a:lnTo>
                      <a:pt x="0" y="3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3" name="Freeform 5163"/>
              <p:cNvSpPr>
                <a:spLocks/>
              </p:cNvSpPr>
              <p:nvPr/>
            </p:nvSpPr>
            <p:spPr bwMode="auto">
              <a:xfrm>
                <a:off x="1608" y="2704"/>
                <a:ext cx="13" cy="18"/>
              </a:xfrm>
              <a:custGeom>
                <a:avLst/>
                <a:gdLst>
                  <a:gd name="T0" fmla="*/ 6 w 13"/>
                  <a:gd name="T1" fmla="*/ 7 h 17"/>
                  <a:gd name="T2" fmla="*/ 13 w 13"/>
                  <a:gd name="T3" fmla="*/ 0 h 17"/>
                  <a:gd name="T4" fmla="*/ 3 w 13"/>
                  <a:gd name="T5" fmla="*/ 17 h 17"/>
                  <a:gd name="T6" fmla="*/ 0 w 13"/>
                  <a:gd name="T7" fmla="*/ 0 h 17"/>
                </a:gdLst>
                <a:ahLst/>
                <a:cxnLst>
                  <a:cxn ang="0">
                    <a:pos x="T0" y="T1"/>
                  </a:cxn>
                  <a:cxn ang="0">
                    <a:pos x="T2" y="T3"/>
                  </a:cxn>
                  <a:cxn ang="0">
                    <a:pos x="T4" y="T5"/>
                  </a:cxn>
                  <a:cxn ang="0">
                    <a:pos x="T6" y="T7"/>
                  </a:cxn>
                </a:cxnLst>
                <a:rect l="0" t="0" r="r" b="b"/>
                <a:pathLst>
                  <a:path w="13" h="17">
                    <a:moveTo>
                      <a:pt x="6" y="7"/>
                    </a:moveTo>
                    <a:lnTo>
                      <a:pt x="13" y="0"/>
                    </a:lnTo>
                    <a:lnTo>
                      <a:pt x="3" y="17"/>
                    </a:lnTo>
                    <a:lnTo>
                      <a:pt x="0" y="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4" name="Freeform 5164"/>
              <p:cNvSpPr>
                <a:spLocks/>
              </p:cNvSpPr>
              <p:nvPr/>
            </p:nvSpPr>
            <p:spPr bwMode="auto">
              <a:xfrm>
                <a:off x="1611" y="2679"/>
                <a:ext cx="64" cy="83"/>
              </a:xfrm>
              <a:custGeom>
                <a:avLst/>
                <a:gdLst>
                  <a:gd name="T0" fmla="*/ 30 w 60"/>
                  <a:gd name="T1" fmla="*/ 73 h 77"/>
                  <a:gd name="T2" fmla="*/ 30 w 60"/>
                  <a:gd name="T3" fmla="*/ 73 h 77"/>
                  <a:gd name="T4" fmla="*/ 37 w 60"/>
                  <a:gd name="T5" fmla="*/ 70 h 77"/>
                  <a:gd name="T6" fmla="*/ 43 w 60"/>
                  <a:gd name="T7" fmla="*/ 67 h 77"/>
                  <a:gd name="T8" fmla="*/ 53 w 60"/>
                  <a:gd name="T9" fmla="*/ 53 h 77"/>
                  <a:gd name="T10" fmla="*/ 53 w 60"/>
                  <a:gd name="T11" fmla="*/ 53 h 77"/>
                  <a:gd name="T12" fmla="*/ 57 w 60"/>
                  <a:gd name="T13" fmla="*/ 43 h 77"/>
                  <a:gd name="T14" fmla="*/ 57 w 60"/>
                  <a:gd name="T15" fmla="*/ 37 h 77"/>
                  <a:gd name="T16" fmla="*/ 53 w 60"/>
                  <a:gd name="T17" fmla="*/ 27 h 77"/>
                  <a:gd name="T18" fmla="*/ 50 w 60"/>
                  <a:gd name="T19" fmla="*/ 17 h 77"/>
                  <a:gd name="T20" fmla="*/ 50 w 60"/>
                  <a:gd name="T21" fmla="*/ 17 h 77"/>
                  <a:gd name="T22" fmla="*/ 43 w 60"/>
                  <a:gd name="T23" fmla="*/ 10 h 77"/>
                  <a:gd name="T24" fmla="*/ 37 w 60"/>
                  <a:gd name="T25" fmla="*/ 3 h 77"/>
                  <a:gd name="T26" fmla="*/ 30 w 60"/>
                  <a:gd name="T27" fmla="*/ 3 h 77"/>
                  <a:gd name="T28" fmla="*/ 23 w 60"/>
                  <a:gd name="T29" fmla="*/ 3 h 77"/>
                  <a:gd name="T30" fmla="*/ 17 w 60"/>
                  <a:gd name="T31" fmla="*/ 7 h 77"/>
                  <a:gd name="T32" fmla="*/ 13 w 60"/>
                  <a:gd name="T33" fmla="*/ 13 h 77"/>
                  <a:gd name="T34" fmla="*/ 3 w 60"/>
                  <a:gd name="T35" fmla="*/ 30 h 77"/>
                  <a:gd name="T36" fmla="*/ 0 w 60"/>
                  <a:gd name="T37" fmla="*/ 30 h 77"/>
                  <a:gd name="T38" fmla="*/ 0 w 60"/>
                  <a:gd name="T39" fmla="*/ 30 h 77"/>
                  <a:gd name="T40" fmla="*/ 10 w 60"/>
                  <a:gd name="T41" fmla="*/ 13 h 77"/>
                  <a:gd name="T42" fmla="*/ 17 w 60"/>
                  <a:gd name="T43" fmla="*/ 7 h 77"/>
                  <a:gd name="T44" fmla="*/ 23 w 60"/>
                  <a:gd name="T45" fmla="*/ 0 h 77"/>
                  <a:gd name="T46" fmla="*/ 30 w 60"/>
                  <a:gd name="T47" fmla="*/ 0 h 77"/>
                  <a:gd name="T48" fmla="*/ 37 w 60"/>
                  <a:gd name="T49" fmla="*/ 0 h 77"/>
                  <a:gd name="T50" fmla="*/ 47 w 60"/>
                  <a:gd name="T51" fmla="*/ 7 h 77"/>
                  <a:gd name="T52" fmla="*/ 53 w 60"/>
                  <a:gd name="T53" fmla="*/ 13 h 77"/>
                  <a:gd name="T54" fmla="*/ 53 w 60"/>
                  <a:gd name="T55" fmla="*/ 13 h 77"/>
                  <a:gd name="T56" fmla="*/ 57 w 60"/>
                  <a:gd name="T57" fmla="*/ 23 h 77"/>
                  <a:gd name="T58" fmla="*/ 60 w 60"/>
                  <a:gd name="T59" fmla="*/ 33 h 77"/>
                  <a:gd name="T60" fmla="*/ 60 w 60"/>
                  <a:gd name="T61" fmla="*/ 43 h 77"/>
                  <a:gd name="T62" fmla="*/ 57 w 60"/>
                  <a:gd name="T63" fmla="*/ 53 h 77"/>
                  <a:gd name="T64" fmla="*/ 57 w 60"/>
                  <a:gd name="T65" fmla="*/ 53 h 77"/>
                  <a:gd name="T66" fmla="*/ 53 w 60"/>
                  <a:gd name="T67" fmla="*/ 63 h 77"/>
                  <a:gd name="T68" fmla="*/ 47 w 60"/>
                  <a:gd name="T69" fmla="*/ 70 h 77"/>
                  <a:gd name="T70" fmla="*/ 40 w 60"/>
                  <a:gd name="T71" fmla="*/ 73 h 77"/>
                  <a:gd name="T72" fmla="*/ 30 w 60"/>
                  <a:gd name="T73" fmla="*/ 77 h 77"/>
                  <a:gd name="T74" fmla="*/ 30 w 60"/>
                  <a:gd name="T75" fmla="*/ 73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77">
                    <a:moveTo>
                      <a:pt x="30" y="73"/>
                    </a:moveTo>
                    <a:lnTo>
                      <a:pt x="30" y="73"/>
                    </a:lnTo>
                    <a:lnTo>
                      <a:pt x="37" y="70"/>
                    </a:lnTo>
                    <a:lnTo>
                      <a:pt x="43" y="67"/>
                    </a:lnTo>
                    <a:lnTo>
                      <a:pt x="53" y="53"/>
                    </a:lnTo>
                    <a:lnTo>
                      <a:pt x="53" y="53"/>
                    </a:lnTo>
                    <a:lnTo>
                      <a:pt x="57" y="43"/>
                    </a:lnTo>
                    <a:lnTo>
                      <a:pt x="57" y="37"/>
                    </a:lnTo>
                    <a:lnTo>
                      <a:pt x="53" y="27"/>
                    </a:lnTo>
                    <a:lnTo>
                      <a:pt x="50" y="17"/>
                    </a:lnTo>
                    <a:lnTo>
                      <a:pt x="50" y="17"/>
                    </a:lnTo>
                    <a:lnTo>
                      <a:pt x="43" y="10"/>
                    </a:lnTo>
                    <a:lnTo>
                      <a:pt x="37" y="3"/>
                    </a:lnTo>
                    <a:lnTo>
                      <a:pt x="30" y="3"/>
                    </a:lnTo>
                    <a:lnTo>
                      <a:pt x="23" y="3"/>
                    </a:lnTo>
                    <a:lnTo>
                      <a:pt x="17" y="7"/>
                    </a:lnTo>
                    <a:lnTo>
                      <a:pt x="13" y="13"/>
                    </a:lnTo>
                    <a:lnTo>
                      <a:pt x="3" y="30"/>
                    </a:lnTo>
                    <a:lnTo>
                      <a:pt x="0" y="30"/>
                    </a:lnTo>
                    <a:lnTo>
                      <a:pt x="0" y="30"/>
                    </a:lnTo>
                    <a:lnTo>
                      <a:pt x="10" y="13"/>
                    </a:lnTo>
                    <a:lnTo>
                      <a:pt x="17" y="7"/>
                    </a:lnTo>
                    <a:lnTo>
                      <a:pt x="23" y="0"/>
                    </a:lnTo>
                    <a:lnTo>
                      <a:pt x="30" y="0"/>
                    </a:lnTo>
                    <a:lnTo>
                      <a:pt x="37" y="0"/>
                    </a:lnTo>
                    <a:lnTo>
                      <a:pt x="47" y="7"/>
                    </a:lnTo>
                    <a:lnTo>
                      <a:pt x="53" y="13"/>
                    </a:lnTo>
                    <a:lnTo>
                      <a:pt x="53" y="13"/>
                    </a:lnTo>
                    <a:lnTo>
                      <a:pt x="57" y="23"/>
                    </a:lnTo>
                    <a:lnTo>
                      <a:pt x="60" y="33"/>
                    </a:lnTo>
                    <a:lnTo>
                      <a:pt x="60" y="43"/>
                    </a:lnTo>
                    <a:lnTo>
                      <a:pt x="57" y="53"/>
                    </a:lnTo>
                    <a:lnTo>
                      <a:pt x="57" y="53"/>
                    </a:lnTo>
                    <a:lnTo>
                      <a:pt x="53" y="63"/>
                    </a:lnTo>
                    <a:lnTo>
                      <a:pt x="47" y="70"/>
                    </a:lnTo>
                    <a:lnTo>
                      <a:pt x="40" y="73"/>
                    </a:lnTo>
                    <a:lnTo>
                      <a:pt x="30" y="77"/>
                    </a:lnTo>
                    <a:lnTo>
                      <a:pt x="30" y="73"/>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5" name="Freeform 5165"/>
              <p:cNvSpPr>
                <a:spLocks/>
              </p:cNvSpPr>
              <p:nvPr/>
            </p:nvSpPr>
            <p:spPr bwMode="auto">
              <a:xfrm>
                <a:off x="1422" y="2743"/>
                <a:ext cx="18" cy="19"/>
              </a:xfrm>
              <a:custGeom>
                <a:avLst/>
                <a:gdLst>
                  <a:gd name="T0" fmla="*/ 3 w 17"/>
                  <a:gd name="T1" fmla="*/ 0 h 17"/>
                  <a:gd name="T2" fmla="*/ 17 w 17"/>
                  <a:gd name="T3" fmla="*/ 10 h 17"/>
                  <a:gd name="T4" fmla="*/ 3 w 17"/>
                  <a:gd name="T5" fmla="*/ 17 h 17"/>
                  <a:gd name="T6" fmla="*/ 3 w 17"/>
                  <a:gd name="T7" fmla="*/ 17 h 17"/>
                  <a:gd name="T8" fmla="*/ 0 w 17"/>
                  <a:gd name="T9" fmla="*/ 17 h 17"/>
                  <a:gd name="T10" fmla="*/ 0 w 17"/>
                  <a:gd name="T11" fmla="*/ 17 h 17"/>
                  <a:gd name="T12" fmla="*/ 3 w 17"/>
                  <a:gd name="T13" fmla="*/ 13 h 17"/>
                  <a:gd name="T14" fmla="*/ 13 w 17"/>
                  <a:gd name="T15" fmla="*/ 7 h 17"/>
                  <a:gd name="T16" fmla="*/ 13 w 17"/>
                  <a:gd name="T17" fmla="*/ 10 h 17"/>
                  <a:gd name="T18" fmla="*/ 3 w 17"/>
                  <a:gd name="T19" fmla="*/ 3 h 17"/>
                  <a:gd name="T20" fmla="*/ 3 w 17"/>
                  <a:gd name="T21" fmla="*/ 3 h 17"/>
                  <a:gd name="T22" fmla="*/ 0 w 17"/>
                  <a:gd name="T23" fmla="*/ 3 h 17"/>
                  <a:gd name="T24" fmla="*/ 0 w 17"/>
                  <a:gd name="T25" fmla="*/ 3 h 17"/>
                  <a:gd name="T26" fmla="*/ 3 w 17"/>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3" y="0"/>
                    </a:moveTo>
                    <a:lnTo>
                      <a:pt x="17" y="10"/>
                    </a:lnTo>
                    <a:lnTo>
                      <a:pt x="3" y="17"/>
                    </a:lnTo>
                    <a:lnTo>
                      <a:pt x="3" y="17"/>
                    </a:lnTo>
                    <a:lnTo>
                      <a:pt x="0" y="17"/>
                    </a:lnTo>
                    <a:lnTo>
                      <a:pt x="0" y="17"/>
                    </a:lnTo>
                    <a:lnTo>
                      <a:pt x="3" y="13"/>
                    </a:lnTo>
                    <a:lnTo>
                      <a:pt x="13" y="7"/>
                    </a:lnTo>
                    <a:lnTo>
                      <a:pt x="13" y="10"/>
                    </a:lnTo>
                    <a:lnTo>
                      <a:pt x="3" y="3"/>
                    </a:lnTo>
                    <a:lnTo>
                      <a:pt x="3" y="3"/>
                    </a:lnTo>
                    <a:lnTo>
                      <a:pt x="0" y="3"/>
                    </a:lnTo>
                    <a:lnTo>
                      <a:pt x="0" y="3"/>
                    </a:lnTo>
                    <a:lnTo>
                      <a:pt x="3" y="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6" name="Rectangle 5166"/>
              <p:cNvSpPr>
                <a:spLocks noChangeArrowheads="1"/>
              </p:cNvSpPr>
              <p:nvPr/>
            </p:nvSpPr>
            <p:spPr bwMode="auto">
              <a:xfrm>
                <a:off x="1168" y="2751"/>
                <a:ext cx="267" cy="3"/>
              </a:xfrm>
              <a:prstGeom prst="rect">
                <a:avLst/>
              </a:prstGeom>
              <a:noFill/>
              <a:ln w="11113">
                <a:solidFill>
                  <a:srgbClr val="000005"/>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7" name="Freeform 5167"/>
              <p:cNvSpPr>
                <a:spLocks/>
              </p:cNvSpPr>
              <p:nvPr/>
            </p:nvSpPr>
            <p:spPr bwMode="auto">
              <a:xfrm>
                <a:off x="951" y="2743"/>
                <a:ext cx="17" cy="19"/>
              </a:xfrm>
              <a:custGeom>
                <a:avLst/>
                <a:gdLst>
                  <a:gd name="T0" fmla="*/ 0 w 16"/>
                  <a:gd name="T1" fmla="*/ 0 h 17"/>
                  <a:gd name="T2" fmla="*/ 16 w 16"/>
                  <a:gd name="T3" fmla="*/ 10 h 17"/>
                  <a:gd name="T4" fmla="*/ 0 w 16"/>
                  <a:gd name="T5" fmla="*/ 17 h 17"/>
                  <a:gd name="T6" fmla="*/ 0 w 16"/>
                  <a:gd name="T7" fmla="*/ 17 h 17"/>
                  <a:gd name="T8" fmla="*/ 0 w 16"/>
                  <a:gd name="T9" fmla="*/ 17 h 17"/>
                  <a:gd name="T10" fmla="*/ 0 w 16"/>
                  <a:gd name="T11" fmla="*/ 17 h 17"/>
                  <a:gd name="T12" fmla="*/ 0 w 16"/>
                  <a:gd name="T13" fmla="*/ 13 h 17"/>
                  <a:gd name="T14" fmla="*/ 10 w 16"/>
                  <a:gd name="T15" fmla="*/ 7 h 17"/>
                  <a:gd name="T16" fmla="*/ 10 w 16"/>
                  <a:gd name="T17" fmla="*/ 10 h 17"/>
                  <a:gd name="T18" fmla="*/ 0 w 16"/>
                  <a:gd name="T19" fmla="*/ 3 h 17"/>
                  <a:gd name="T20" fmla="*/ 0 w 16"/>
                  <a:gd name="T21" fmla="*/ 3 h 17"/>
                  <a:gd name="T22" fmla="*/ 0 w 16"/>
                  <a:gd name="T23" fmla="*/ 3 h 17"/>
                  <a:gd name="T24" fmla="*/ 0 w 16"/>
                  <a:gd name="T25" fmla="*/ 3 h 17"/>
                  <a:gd name="T26" fmla="*/ 0 w 16"/>
                  <a:gd name="T2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17">
                    <a:moveTo>
                      <a:pt x="0" y="0"/>
                    </a:moveTo>
                    <a:lnTo>
                      <a:pt x="16" y="10"/>
                    </a:lnTo>
                    <a:lnTo>
                      <a:pt x="0" y="17"/>
                    </a:lnTo>
                    <a:lnTo>
                      <a:pt x="0" y="17"/>
                    </a:lnTo>
                    <a:lnTo>
                      <a:pt x="0" y="17"/>
                    </a:lnTo>
                    <a:lnTo>
                      <a:pt x="0" y="17"/>
                    </a:lnTo>
                    <a:lnTo>
                      <a:pt x="0" y="13"/>
                    </a:lnTo>
                    <a:lnTo>
                      <a:pt x="10" y="7"/>
                    </a:lnTo>
                    <a:lnTo>
                      <a:pt x="10" y="10"/>
                    </a:lnTo>
                    <a:lnTo>
                      <a:pt x="0" y="3"/>
                    </a:lnTo>
                    <a:lnTo>
                      <a:pt x="0" y="3"/>
                    </a:lnTo>
                    <a:lnTo>
                      <a:pt x="0" y="3"/>
                    </a:lnTo>
                    <a:lnTo>
                      <a:pt x="0" y="3"/>
                    </a:lnTo>
                    <a:lnTo>
                      <a:pt x="0" y="0"/>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8" name="Rectangle 5168"/>
              <p:cNvSpPr>
                <a:spLocks noChangeArrowheads="1"/>
              </p:cNvSpPr>
              <p:nvPr/>
            </p:nvSpPr>
            <p:spPr bwMode="auto">
              <a:xfrm>
                <a:off x="694" y="2751"/>
                <a:ext cx="268" cy="3"/>
              </a:xfrm>
              <a:prstGeom prst="rect">
                <a:avLst/>
              </a:prstGeom>
              <a:noFill/>
              <a:ln w="11113">
                <a:solidFill>
                  <a:srgbClr val="000005"/>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89" name="Freeform 5169"/>
              <p:cNvSpPr>
                <a:spLocks/>
              </p:cNvSpPr>
              <p:nvPr/>
            </p:nvSpPr>
            <p:spPr bwMode="auto">
              <a:xfrm>
                <a:off x="1168" y="2765"/>
                <a:ext cx="18" cy="18"/>
              </a:xfrm>
              <a:custGeom>
                <a:avLst/>
                <a:gdLst>
                  <a:gd name="T0" fmla="*/ 14 w 17"/>
                  <a:gd name="T1" fmla="*/ 17 h 17"/>
                  <a:gd name="T2" fmla="*/ 0 w 17"/>
                  <a:gd name="T3" fmla="*/ 10 h 17"/>
                  <a:gd name="T4" fmla="*/ 14 w 17"/>
                  <a:gd name="T5" fmla="*/ 0 h 17"/>
                  <a:gd name="T6" fmla="*/ 14 w 17"/>
                  <a:gd name="T7" fmla="*/ 0 h 17"/>
                  <a:gd name="T8" fmla="*/ 17 w 17"/>
                  <a:gd name="T9" fmla="*/ 3 h 17"/>
                  <a:gd name="T10" fmla="*/ 17 w 17"/>
                  <a:gd name="T11" fmla="*/ 3 h 17"/>
                  <a:gd name="T12" fmla="*/ 14 w 17"/>
                  <a:gd name="T13" fmla="*/ 3 h 17"/>
                  <a:gd name="T14" fmla="*/ 4 w 17"/>
                  <a:gd name="T15" fmla="*/ 10 h 17"/>
                  <a:gd name="T16" fmla="*/ 4 w 17"/>
                  <a:gd name="T17" fmla="*/ 7 h 17"/>
                  <a:gd name="T18" fmla="*/ 14 w 17"/>
                  <a:gd name="T19" fmla="*/ 13 h 17"/>
                  <a:gd name="T20" fmla="*/ 14 w 17"/>
                  <a:gd name="T21" fmla="*/ 13 h 17"/>
                  <a:gd name="T22" fmla="*/ 17 w 17"/>
                  <a:gd name="T23" fmla="*/ 17 h 17"/>
                  <a:gd name="T24" fmla="*/ 17 w 17"/>
                  <a:gd name="T25" fmla="*/ 17 h 17"/>
                  <a:gd name="T26" fmla="*/ 14 w 1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4" y="17"/>
                    </a:moveTo>
                    <a:lnTo>
                      <a:pt x="0" y="10"/>
                    </a:lnTo>
                    <a:lnTo>
                      <a:pt x="14" y="0"/>
                    </a:lnTo>
                    <a:lnTo>
                      <a:pt x="14" y="0"/>
                    </a:lnTo>
                    <a:lnTo>
                      <a:pt x="17" y="3"/>
                    </a:lnTo>
                    <a:lnTo>
                      <a:pt x="17" y="3"/>
                    </a:lnTo>
                    <a:lnTo>
                      <a:pt x="14" y="3"/>
                    </a:lnTo>
                    <a:lnTo>
                      <a:pt x="4" y="10"/>
                    </a:lnTo>
                    <a:lnTo>
                      <a:pt x="4" y="7"/>
                    </a:lnTo>
                    <a:lnTo>
                      <a:pt x="14" y="13"/>
                    </a:lnTo>
                    <a:lnTo>
                      <a:pt x="14" y="13"/>
                    </a:lnTo>
                    <a:lnTo>
                      <a:pt x="17" y="17"/>
                    </a:lnTo>
                    <a:lnTo>
                      <a:pt x="17" y="17"/>
                    </a:lnTo>
                    <a:lnTo>
                      <a:pt x="14" y="17"/>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0" name="Rectangle 5170"/>
              <p:cNvSpPr>
                <a:spLocks noChangeArrowheads="1"/>
              </p:cNvSpPr>
              <p:nvPr/>
            </p:nvSpPr>
            <p:spPr bwMode="auto">
              <a:xfrm>
                <a:off x="1173" y="2772"/>
                <a:ext cx="267" cy="3"/>
              </a:xfrm>
              <a:prstGeom prst="rect">
                <a:avLst/>
              </a:prstGeom>
              <a:noFill/>
              <a:ln w="11113">
                <a:solidFill>
                  <a:srgbClr val="000005"/>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1" name="Freeform 5171"/>
              <p:cNvSpPr>
                <a:spLocks/>
              </p:cNvSpPr>
              <p:nvPr/>
            </p:nvSpPr>
            <p:spPr bwMode="auto">
              <a:xfrm>
                <a:off x="694" y="2765"/>
                <a:ext cx="18" cy="18"/>
              </a:xfrm>
              <a:custGeom>
                <a:avLst/>
                <a:gdLst>
                  <a:gd name="T0" fmla="*/ 14 w 17"/>
                  <a:gd name="T1" fmla="*/ 17 h 17"/>
                  <a:gd name="T2" fmla="*/ 0 w 17"/>
                  <a:gd name="T3" fmla="*/ 10 h 17"/>
                  <a:gd name="T4" fmla="*/ 14 w 17"/>
                  <a:gd name="T5" fmla="*/ 0 h 17"/>
                  <a:gd name="T6" fmla="*/ 14 w 17"/>
                  <a:gd name="T7" fmla="*/ 0 h 17"/>
                  <a:gd name="T8" fmla="*/ 17 w 17"/>
                  <a:gd name="T9" fmla="*/ 3 h 17"/>
                  <a:gd name="T10" fmla="*/ 17 w 17"/>
                  <a:gd name="T11" fmla="*/ 3 h 17"/>
                  <a:gd name="T12" fmla="*/ 17 w 17"/>
                  <a:gd name="T13" fmla="*/ 3 h 17"/>
                  <a:gd name="T14" fmla="*/ 4 w 17"/>
                  <a:gd name="T15" fmla="*/ 10 h 17"/>
                  <a:gd name="T16" fmla="*/ 4 w 17"/>
                  <a:gd name="T17" fmla="*/ 7 h 17"/>
                  <a:gd name="T18" fmla="*/ 17 w 17"/>
                  <a:gd name="T19" fmla="*/ 13 h 17"/>
                  <a:gd name="T20" fmla="*/ 17 w 17"/>
                  <a:gd name="T21" fmla="*/ 13 h 17"/>
                  <a:gd name="T22" fmla="*/ 17 w 17"/>
                  <a:gd name="T23" fmla="*/ 17 h 17"/>
                  <a:gd name="T24" fmla="*/ 17 w 17"/>
                  <a:gd name="T25" fmla="*/ 17 h 17"/>
                  <a:gd name="T26" fmla="*/ 14 w 1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 h="17">
                    <a:moveTo>
                      <a:pt x="14" y="17"/>
                    </a:moveTo>
                    <a:lnTo>
                      <a:pt x="0" y="10"/>
                    </a:lnTo>
                    <a:lnTo>
                      <a:pt x="14" y="0"/>
                    </a:lnTo>
                    <a:lnTo>
                      <a:pt x="14" y="0"/>
                    </a:lnTo>
                    <a:lnTo>
                      <a:pt x="17" y="3"/>
                    </a:lnTo>
                    <a:lnTo>
                      <a:pt x="17" y="3"/>
                    </a:lnTo>
                    <a:lnTo>
                      <a:pt x="17" y="3"/>
                    </a:lnTo>
                    <a:lnTo>
                      <a:pt x="4" y="10"/>
                    </a:lnTo>
                    <a:lnTo>
                      <a:pt x="4" y="7"/>
                    </a:lnTo>
                    <a:lnTo>
                      <a:pt x="17" y="13"/>
                    </a:lnTo>
                    <a:lnTo>
                      <a:pt x="17" y="13"/>
                    </a:lnTo>
                    <a:lnTo>
                      <a:pt x="17" y="17"/>
                    </a:lnTo>
                    <a:lnTo>
                      <a:pt x="17" y="17"/>
                    </a:lnTo>
                    <a:lnTo>
                      <a:pt x="14" y="17"/>
                    </a:lnTo>
                  </a:path>
                </a:pathLst>
              </a:custGeom>
              <a:noFill/>
              <a:ln w="11113">
                <a:solidFill>
                  <a:srgbClr val="000005"/>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2" name="Rectangle 5172"/>
              <p:cNvSpPr>
                <a:spLocks noChangeArrowheads="1"/>
              </p:cNvSpPr>
              <p:nvPr/>
            </p:nvSpPr>
            <p:spPr bwMode="auto">
              <a:xfrm>
                <a:off x="698" y="2772"/>
                <a:ext cx="270" cy="3"/>
              </a:xfrm>
              <a:prstGeom prst="rect">
                <a:avLst/>
              </a:prstGeom>
              <a:noFill/>
              <a:ln w="11113">
                <a:solidFill>
                  <a:srgbClr val="000005"/>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3" name="Freeform 5173"/>
              <p:cNvSpPr>
                <a:spLocks/>
              </p:cNvSpPr>
              <p:nvPr/>
            </p:nvSpPr>
            <p:spPr bwMode="auto">
              <a:xfrm>
                <a:off x="170" y="2444"/>
                <a:ext cx="1783" cy="656"/>
              </a:xfrm>
              <a:custGeom>
                <a:avLst/>
                <a:gdLst>
                  <a:gd name="T0" fmla="*/ 1668 w 1668"/>
                  <a:gd name="T1" fmla="*/ 547 h 614"/>
                  <a:gd name="T2" fmla="*/ 1668 w 1668"/>
                  <a:gd name="T3" fmla="*/ 547 h 614"/>
                  <a:gd name="T4" fmla="*/ 1668 w 1668"/>
                  <a:gd name="T5" fmla="*/ 560 h 614"/>
                  <a:gd name="T6" fmla="*/ 1665 w 1668"/>
                  <a:gd name="T7" fmla="*/ 570 h 614"/>
                  <a:gd name="T8" fmla="*/ 1658 w 1668"/>
                  <a:gd name="T9" fmla="*/ 584 h 614"/>
                  <a:gd name="T10" fmla="*/ 1648 w 1668"/>
                  <a:gd name="T11" fmla="*/ 594 h 614"/>
                  <a:gd name="T12" fmla="*/ 1638 w 1668"/>
                  <a:gd name="T13" fmla="*/ 600 h 614"/>
                  <a:gd name="T14" fmla="*/ 1628 w 1668"/>
                  <a:gd name="T15" fmla="*/ 607 h 614"/>
                  <a:gd name="T16" fmla="*/ 1615 w 1668"/>
                  <a:gd name="T17" fmla="*/ 610 h 614"/>
                  <a:gd name="T18" fmla="*/ 1602 w 1668"/>
                  <a:gd name="T19" fmla="*/ 614 h 614"/>
                  <a:gd name="T20" fmla="*/ 70 w 1668"/>
                  <a:gd name="T21" fmla="*/ 614 h 614"/>
                  <a:gd name="T22" fmla="*/ 70 w 1668"/>
                  <a:gd name="T23" fmla="*/ 614 h 614"/>
                  <a:gd name="T24" fmla="*/ 53 w 1668"/>
                  <a:gd name="T25" fmla="*/ 610 h 614"/>
                  <a:gd name="T26" fmla="*/ 43 w 1668"/>
                  <a:gd name="T27" fmla="*/ 607 h 614"/>
                  <a:gd name="T28" fmla="*/ 30 w 1668"/>
                  <a:gd name="T29" fmla="*/ 600 h 614"/>
                  <a:gd name="T30" fmla="*/ 20 w 1668"/>
                  <a:gd name="T31" fmla="*/ 594 h 614"/>
                  <a:gd name="T32" fmla="*/ 13 w 1668"/>
                  <a:gd name="T33" fmla="*/ 584 h 614"/>
                  <a:gd name="T34" fmla="*/ 7 w 1668"/>
                  <a:gd name="T35" fmla="*/ 570 h 614"/>
                  <a:gd name="T36" fmla="*/ 3 w 1668"/>
                  <a:gd name="T37" fmla="*/ 560 h 614"/>
                  <a:gd name="T38" fmla="*/ 0 w 1668"/>
                  <a:gd name="T39" fmla="*/ 547 h 614"/>
                  <a:gd name="T40" fmla="*/ 0 w 1668"/>
                  <a:gd name="T41" fmla="*/ 66 h 614"/>
                  <a:gd name="T42" fmla="*/ 0 w 1668"/>
                  <a:gd name="T43" fmla="*/ 66 h 614"/>
                  <a:gd name="T44" fmla="*/ 3 w 1668"/>
                  <a:gd name="T45" fmla="*/ 53 h 614"/>
                  <a:gd name="T46" fmla="*/ 7 w 1668"/>
                  <a:gd name="T47" fmla="*/ 40 h 614"/>
                  <a:gd name="T48" fmla="*/ 13 w 1668"/>
                  <a:gd name="T49" fmla="*/ 30 h 614"/>
                  <a:gd name="T50" fmla="*/ 20 w 1668"/>
                  <a:gd name="T51" fmla="*/ 20 h 614"/>
                  <a:gd name="T52" fmla="*/ 30 w 1668"/>
                  <a:gd name="T53" fmla="*/ 13 h 614"/>
                  <a:gd name="T54" fmla="*/ 43 w 1668"/>
                  <a:gd name="T55" fmla="*/ 6 h 614"/>
                  <a:gd name="T56" fmla="*/ 53 w 1668"/>
                  <a:gd name="T57" fmla="*/ 3 h 614"/>
                  <a:gd name="T58" fmla="*/ 70 w 1668"/>
                  <a:gd name="T59" fmla="*/ 0 h 614"/>
                  <a:gd name="T60" fmla="*/ 1602 w 1668"/>
                  <a:gd name="T61" fmla="*/ 0 h 614"/>
                  <a:gd name="T62" fmla="*/ 1602 w 1668"/>
                  <a:gd name="T63" fmla="*/ 0 h 614"/>
                  <a:gd name="T64" fmla="*/ 1615 w 1668"/>
                  <a:gd name="T65" fmla="*/ 3 h 614"/>
                  <a:gd name="T66" fmla="*/ 1628 w 1668"/>
                  <a:gd name="T67" fmla="*/ 6 h 614"/>
                  <a:gd name="T68" fmla="*/ 1638 w 1668"/>
                  <a:gd name="T69" fmla="*/ 13 h 614"/>
                  <a:gd name="T70" fmla="*/ 1648 w 1668"/>
                  <a:gd name="T71" fmla="*/ 20 h 614"/>
                  <a:gd name="T72" fmla="*/ 1658 w 1668"/>
                  <a:gd name="T73" fmla="*/ 30 h 614"/>
                  <a:gd name="T74" fmla="*/ 1665 w 1668"/>
                  <a:gd name="T75" fmla="*/ 40 h 614"/>
                  <a:gd name="T76" fmla="*/ 1668 w 1668"/>
                  <a:gd name="T77" fmla="*/ 53 h 614"/>
                  <a:gd name="T78" fmla="*/ 1668 w 1668"/>
                  <a:gd name="T79" fmla="*/ 66 h 614"/>
                  <a:gd name="T80" fmla="*/ 1668 w 1668"/>
                  <a:gd name="T81" fmla="*/ 547 h 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8" h="614">
                    <a:moveTo>
                      <a:pt x="1668" y="547"/>
                    </a:moveTo>
                    <a:lnTo>
                      <a:pt x="1668" y="547"/>
                    </a:lnTo>
                    <a:lnTo>
                      <a:pt x="1668" y="560"/>
                    </a:lnTo>
                    <a:lnTo>
                      <a:pt x="1665" y="570"/>
                    </a:lnTo>
                    <a:lnTo>
                      <a:pt x="1658" y="584"/>
                    </a:lnTo>
                    <a:lnTo>
                      <a:pt x="1648" y="594"/>
                    </a:lnTo>
                    <a:lnTo>
                      <a:pt x="1638" y="600"/>
                    </a:lnTo>
                    <a:lnTo>
                      <a:pt x="1628" y="607"/>
                    </a:lnTo>
                    <a:lnTo>
                      <a:pt x="1615" y="610"/>
                    </a:lnTo>
                    <a:lnTo>
                      <a:pt x="1602" y="614"/>
                    </a:lnTo>
                    <a:lnTo>
                      <a:pt x="70" y="614"/>
                    </a:lnTo>
                    <a:lnTo>
                      <a:pt x="70" y="614"/>
                    </a:lnTo>
                    <a:lnTo>
                      <a:pt x="53" y="610"/>
                    </a:lnTo>
                    <a:lnTo>
                      <a:pt x="43" y="607"/>
                    </a:lnTo>
                    <a:lnTo>
                      <a:pt x="30" y="600"/>
                    </a:lnTo>
                    <a:lnTo>
                      <a:pt x="20" y="594"/>
                    </a:lnTo>
                    <a:lnTo>
                      <a:pt x="13" y="584"/>
                    </a:lnTo>
                    <a:lnTo>
                      <a:pt x="7" y="570"/>
                    </a:lnTo>
                    <a:lnTo>
                      <a:pt x="3" y="560"/>
                    </a:lnTo>
                    <a:lnTo>
                      <a:pt x="0" y="547"/>
                    </a:lnTo>
                    <a:lnTo>
                      <a:pt x="0" y="66"/>
                    </a:lnTo>
                    <a:lnTo>
                      <a:pt x="0" y="66"/>
                    </a:lnTo>
                    <a:lnTo>
                      <a:pt x="3" y="53"/>
                    </a:lnTo>
                    <a:lnTo>
                      <a:pt x="7" y="40"/>
                    </a:lnTo>
                    <a:lnTo>
                      <a:pt x="13" y="30"/>
                    </a:lnTo>
                    <a:lnTo>
                      <a:pt x="20" y="20"/>
                    </a:lnTo>
                    <a:lnTo>
                      <a:pt x="30" y="13"/>
                    </a:lnTo>
                    <a:lnTo>
                      <a:pt x="43" y="6"/>
                    </a:lnTo>
                    <a:lnTo>
                      <a:pt x="53" y="3"/>
                    </a:lnTo>
                    <a:lnTo>
                      <a:pt x="70" y="0"/>
                    </a:lnTo>
                    <a:lnTo>
                      <a:pt x="1602" y="0"/>
                    </a:lnTo>
                    <a:lnTo>
                      <a:pt x="1602" y="0"/>
                    </a:lnTo>
                    <a:lnTo>
                      <a:pt x="1615" y="3"/>
                    </a:lnTo>
                    <a:lnTo>
                      <a:pt x="1628" y="6"/>
                    </a:lnTo>
                    <a:lnTo>
                      <a:pt x="1638" y="13"/>
                    </a:lnTo>
                    <a:lnTo>
                      <a:pt x="1648" y="20"/>
                    </a:lnTo>
                    <a:lnTo>
                      <a:pt x="1658" y="30"/>
                    </a:lnTo>
                    <a:lnTo>
                      <a:pt x="1665" y="40"/>
                    </a:lnTo>
                    <a:lnTo>
                      <a:pt x="1668" y="53"/>
                    </a:lnTo>
                    <a:lnTo>
                      <a:pt x="1668" y="66"/>
                    </a:lnTo>
                    <a:lnTo>
                      <a:pt x="1668" y="547"/>
                    </a:lnTo>
                    <a:close/>
                  </a:path>
                </a:pathLst>
              </a:custGeom>
              <a:noFill/>
              <a:ln w="11113">
                <a:solidFill>
                  <a:srgbClr val="000000"/>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694" name="Freeform 5174"/>
              <p:cNvSpPr>
                <a:spLocks/>
              </p:cNvSpPr>
              <p:nvPr/>
            </p:nvSpPr>
            <p:spPr bwMode="auto">
              <a:xfrm>
                <a:off x="231" y="3100"/>
                <a:ext cx="1" cy="378"/>
              </a:xfrm>
              <a:custGeom>
                <a:avLst/>
                <a:gdLst>
                  <a:gd name="T0" fmla="*/ 0 h 353"/>
                  <a:gd name="T1" fmla="*/ 353 h 353"/>
                  <a:gd name="T2" fmla="*/ 0 h 353"/>
                </a:gdLst>
                <a:ahLst/>
                <a:cxnLst>
                  <a:cxn ang="0">
                    <a:pos x="0" y="T0"/>
                  </a:cxn>
                  <a:cxn ang="0">
                    <a:pos x="0" y="T1"/>
                  </a:cxn>
                  <a:cxn ang="0">
                    <a:pos x="0" y="T2"/>
                  </a:cxn>
                </a:cxnLst>
                <a:rect l="0" t="0" r="r" b="b"/>
                <a:pathLst>
                  <a:path h="353">
                    <a:moveTo>
                      <a:pt x="0" y="0"/>
                    </a:moveTo>
                    <a:lnTo>
                      <a:pt x="0" y="353"/>
                    </a:lnTo>
                    <a:lnTo>
                      <a:pt x="0" y="0"/>
                    </a:ln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695" name="Line 5175"/>
              <p:cNvSpPr>
                <a:spLocks noChangeShapeType="1"/>
              </p:cNvSpPr>
              <p:nvPr/>
            </p:nvSpPr>
            <p:spPr bwMode="auto">
              <a:xfrm>
                <a:off x="231" y="3100"/>
                <a:ext cx="1" cy="378"/>
              </a:xfrm>
              <a:prstGeom prst="line">
                <a:avLst/>
              </a:prstGeom>
              <a:noFill/>
              <a:ln w="31750">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96" name="Freeform 5176"/>
              <p:cNvSpPr>
                <a:spLocks/>
              </p:cNvSpPr>
              <p:nvPr/>
            </p:nvSpPr>
            <p:spPr bwMode="auto">
              <a:xfrm>
                <a:off x="223" y="3478"/>
                <a:ext cx="153" cy="1"/>
              </a:xfrm>
              <a:custGeom>
                <a:avLst/>
                <a:gdLst>
                  <a:gd name="T0" fmla="*/ 0 w 143"/>
                  <a:gd name="T1" fmla="*/ 143 w 143"/>
                  <a:gd name="T2" fmla="*/ 0 w 143"/>
                </a:gdLst>
                <a:ahLst/>
                <a:cxnLst>
                  <a:cxn ang="0">
                    <a:pos x="T0" y="0"/>
                  </a:cxn>
                  <a:cxn ang="0">
                    <a:pos x="T1" y="0"/>
                  </a:cxn>
                  <a:cxn ang="0">
                    <a:pos x="T2" y="0"/>
                  </a:cxn>
                </a:cxnLst>
                <a:rect l="0" t="0" r="r" b="b"/>
                <a:pathLst>
                  <a:path w="143">
                    <a:moveTo>
                      <a:pt x="0" y="0"/>
                    </a:moveTo>
                    <a:lnTo>
                      <a:pt x="143" y="0"/>
                    </a:lnTo>
                    <a:lnTo>
                      <a:pt x="0" y="0"/>
                    </a:ln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697" name="Line 5177"/>
              <p:cNvSpPr>
                <a:spLocks noChangeShapeType="1"/>
              </p:cNvSpPr>
              <p:nvPr/>
            </p:nvSpPr>
            <p:spPr bwMode="auto">
              <a:xfrm>
                <a:off x="223" y="3478"/>
                <a:ext cx="153" cy="1"/>
              </a:xfrm>
              <a:prstGeom prst="line">
                <a:avLst/>
              </a:prstGeom>
              <a:noFill/>
              <a:ln w="31750">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698" name="Line 5178"/>
              <p:cNvSpPr>
                <a:spLocks noChangeShapeType="1"/>
              </p:cNvSpPr>
              <p:nvPr/>
            </p:nvSpPr>
            <p:spPr bwMode="auto">
              <a:xfrm>
                <a:off x="330" y="3842"/>
                <a:ext cx="1" cy="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699" name="Line 5179"/>
              <p:cNvSpPr>
                <a:spLocks noChangeShapeType="1"/>
              </p:cNvSpPr>
              <p:nvPr/>
            </p:nvSpPr>
            <p:spPr bwMode="auto">
              <a:xfrm>
                <a:off x="330" y="3842"/>
                <a:ext cx="1" cy="1"/>
              </a:xfrm>
              <a:prstGeom prst="line">
                <a:avLst/>
              </a:prstGeom>
              <a:noFill/>
              <a:ln w="31750">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0" name="Freeform 5180"/>
              <p:cNvSpPr>
                <a:spLocks/>
              </p:cNvSpPr>
              <p:nvPr/>
            </p:nvSpPr>
            <p:spPr bwMode="auto">
              <a:xfrm>
                <a:off x="301" y="3392"/>
                <a:ext cx="147" cy="160"/>
              </a:xfrm>
              <a:custGeom>
                <a:avLst/>
                <a:gdLst>
                  <a:gd name="T0" fmla="*/ 137 w 137"/>
                  <a:gd name="T1" fmla="*/ 74 h 150"/>
                  <a:gd name="T2" fmla="*/ 137 w 137"/>
                  <a:gd name="T3" fmla="*/ 74 h 150"/>
                  <a:gd name="T4" fmla="*/ 100 w 137"/>
                  <a:gd name="T5" fmla="*/ 90 h 150"/>
                  <a:gd name="T6" fmla="*/ 64 w 137"/>
                  <a:gd name="T7" fmla="*/ 107 h 150"/>
                  <a:gd name="T8" fmla="*/ 30 w 137"/>
                  <a:gd name="T9" fmla="*/ 127 h 150"/>
                  <a:gd name="T10" fmla="*/ 0 w 137"/>
                  <a:gd name="T11" fmla="*/ 150 h 150"/>
                  <a:gd name="T12" fmla="*/ 30 w 137"/>
                  <a:gd name="T13" fmla="*/ 74 h 150"/>
                  <a:gd name="T14" fmla="*/ 0 w 137"/>
                  <a:gd name="T15" fmla="*/ 0 h 150"/>
                  <a:gd name="T16" fmla="*/ 0 w 137"/>
                  <a:gd name="T17" fmla="*/ 0 h 150"/>
                  <a:gd name="T18" fmla="*/ 30 w 137"/>
                  <a:gd name="T19" fmla="*/ 20 h 150"/>
                  <a:gd name="T20" fmla="*/ 64 w 137"/>
                  <a:gd name="T21" fmla="*/ 44 h 150"/>
                  <a:gd name="T22" fmla="*/ 100 w 137"/>
                  <a:gd name="T23" fmla="*/ 60 h 150"/>
                  <a:gd name="T24" fmla="*/ 137 w 137"/>
                  <a:gd name="T25" fmla="*/ 74 h 150"/>
                  <a:gd name="T26" fmla="*/ 137 w 137"/>
                  <a:gd name="T27" fmla="*/ 74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7" h="150">
                    <a:moveTo>
                      <a:pt x="137" y="74"/>
                    </a:moveTo>
                    <a:lnTo>
                      <a:pt x="137" y="74"/>
                    </a:lnTo>
                    <a:lnTo>
                      <a:pt x="100" y="90"/>
                    </a:lnTo>
                    <a:lnTo>
                      <a:pt x="64" y="107"/>
                    </a:lnTo>
                    <a:lnTo>
                      <a:pt x="30" y="127"/>
                    </a:lnTo>
                    <a:lnTo>
                      <a:pt x="0" y="150"/>
                    </a:lnTo>
                    <a:lnTo>
                      <a:pt x="30" y="74"/>
                    </a:lnTo>
                    <a:lnTo>
                      <a:pt x="0" y="0"/>
                    </a:lnTo>
                    <a:lnTo>
                      <a:pt x="0" y="0"/>
                    </a:lnTo>
                    <a:lnTo>
                      <a:pt x="30" y="20"/>
                    </a:lnTo>
                    <a:lnTo>
                      <a:pt x="64" y="44"/>
                    </a:lnTo>
                    <a:lnTo>
                      <a:pt x="100" y="60"/>
                    </a:lnTo>
                    <a:lnTo>
                      <a:pt x="137" y="74"/>
                    </a:lnTo>
                    <a:lnTo>
                      <a:pt x="137" y="74"/>
                    </a:lnTo>
                    <a:close/>
                  </a:path>
                </a:pathLst>
              </a:custGeom>
              <a:solidFill>
                <a:srgbClr val="7E7E7E"/>
              </a:solidFill>
              <a:ln w="20638">
                <a:solidFill>
                  <a:srgbClr val="7E7E7E"/>
                </a:solidFill>
                <a:prstDash val="solid"/>
                <a:round/>
                <a:headEnd/>
                <a:tailEnd/>
              </a:ln>
            </p:spPr>
            <p:txBody>
              <a:bodyPr/>
              <a:lstStyle/>
              <a:p>
                <a:pPr algn="ctr"/>
                <a:endParaRPr lang="en-US">
                  <a:solidFill>
                    <a:srgbClr val="000000"/>
                  </a:solidFill>
                  <a:ea typeface="ＭＳ Ｐゴシック" charset="0"/>
                </a:endParaRPr>
              </a:p>
            </p:txBody>
          </p:sp>
          <p:sp>
            <p:nvSpPr>
              <p:cNvPr id="6000701" name="Line 5181"/>
              <p:cNvSpPr>
                <a:spLocks noChangeShapeType="1"/>
              </p:cNvSpPr>
              <p:nvPr/>
            </p:nvSpPr>
            <p:spPr bwMode="auto">
              <a:xfrm>
                <a:off x="5759" y="5532"/>
                <a:ext cx="1" cy="1"/>
              </a:xfrm>
              <a:prstGeom prst="line">
                <a:avLst/>
              </a:prstGeom>
              <a:noFill/>
              <a:ln>
                <a:noFill/>
              </a:ln>
              <a:extLst>
                <a:ext uri="{909E8E84-426E-40dd-AFC4-6F175D3DCCD1}">
                  <a14:hiddenFill xmlns:a14="http://schemas.microsoft.com/office/drawing/2010/main" xmlns="">
                    <a:noFill/>
                  </a14:hiddenFill>
                </a:ex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702" name="Line 5182"/>
              <p:cNvSpPr>
                <a:spLocks noChangeShapeType="1"/>
              </p:cNvSpPr>
              <p:nvPr/>
            </p:nvSpPr>
            <p:spPr bwMode="auto">
              <a:xfrm>
                <a:off x="5759" y="5532"/>
                <a:ext cx="1" cy="1"/>
              </a:xfrm>
              <a:prstGeom prst="line">
                <a:avLst/>
              </a:prstGeom>
              <a:noFill/>
              <a:ln w="42863">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3" name="Rectangle 5183"/>
              <p:cNvSpPr>
                <a:spLocks noChangeArrowheads="1"/>
              </p:cNvSpPr>
              <p:nvPr/>
            </p:nvSpPr>
            <p:spPr bwMode="auto">
              <a:xfrm>
                <a:off x="469" y="3200"/>
                <a:ext cx="5180" cy="534"/>
              </a:xfrm>
              <a:prstGeom prst="rect">
                <a:avLst/>
              </a:prstGeom>
              <a:noFill/>
              <a:ln w="11113">
                <a:solidFill>
                  <a:srgbClr val="0B0B0C"/>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0704" name="Line 5184"/>
              <p:cNvSpPr>
                <a:spLocks noChangeShapeType="1"/>
              </p:cNvSpPr>
              <p:nvPr/>
            </p:nvSpPr>
            <p:spPr bwMode="auto">
              <a:xfrm>
                <a:off x="858" y="3674"/>
                <a:ext cx="4751"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5" name="Line 5185"/>
              <p:cNvSpPr>
                <a:spLocks noChangeShapeType="1"/>
              </p:cNvSpPr>
              <p:nvPr/>
            </p:nvSpPr>
            <p:spPr bwMode="auto">
              <a:xfrm>
                <a:off x="858"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6" name="Line 5186"/>
              <p:cNvSpPr>
                <a:spLocks noChangeShapeType="1"/>
              </p:cNvSpPr>
              <p:nvPr/>
            </p:nvSpPr>
            <p:spPr bwMode="auto">
              <a:xfrm>
                <a:off x="915"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7" name="Line 5187"/>
              <p:cNvSpPr>
                <a:spLocks noChangeShapeType="1"/>
              </p:cNvSpPr>
              <p:nvPr/>
            </p:nvSpPr>
            <p:spPr bwMode="auto">
              <a:xfrm>
                <a:off x="973" y="3471"/>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8" name="Line 5188"/>
              <p:cNvSpPr>
                <a:spLocks noChangeShapeType="1"/>
              </p:cNvSpPr>
              <p:nvPr/>
            </p:nvSpPr>
            <p:spPr bwMode="auto">
              <a:xfrm>
                <a:off x="1029"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09" name="Line 5189"/>
              <p:cNvSpPr>
                <a:spLocks noChangeShapeType="1"/>
              </p:cNvSpPr>
              <p:nvPr/>
            </p:nvSpPr>
            <p:spPr bwMode="auto">
              <a:xfrm>
                <a:off x="1086"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0" name="Line 5190"/>
              <p:cNvSpPr>
                <a:spLocks noChangeShapeType="1"/>
              </p:cNvSpPr>
              <p:nvPr/>
            </p:nvSpPr>
            <p:spPr bwMode="auto">
              <a:xfrm>
                <a:off x="1144"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1" name="Line 5191"/>
              <p:cNvSpPr>
                <a:spLocks noChangeShapeType="1"/>
              </p:cNvSpPr>
              <p:nvPr/>
            </p:nvSpPr>
            <p:spPr bwMode="auto">
              <a:xfrm>
                <a:off x="1200"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2" name="Line 5192"/>
              <p:cNvSpPr>
                <a:spLocks noChangeShapeType="1"/>
              </p:cNvSpPr>
              <p:nvPr/>
            </p:nvSpPr>
            <p:spPr bwMode="auto">
              <a:xfrm>
                <a:off x="1258"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3" name="Line 5193"/>
              <p:cNvSpPr>
                <a:spLocks noChangeShapeType="1"/>
              </p:cNvSpPr>
              <p:nvPr/>
            </p:nvSpPr>
            <p:spPr bwMode="auto">
              <a:xfrm>
                <a:off x="1315"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4" name="Line 5194"/>
              <p:cNvSpPr>
                <a:spLocks noChangeShapeType="1"/>
              </p:cNvSpPr>
              <p:nvPr/>
            </p:nvSpPr>
            <p:spPr bwMode="auto">
              <a:xfrm>
                <a:off x="1371"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5" name="Line 5195"/>
              <p:cNvSpPr>
                <a:spLocks noChangeShapeType="1"/>
              </p:cNvSpPr>
              <p:nvPr/>
            </p:nvSpPr>
            <p:spPr bwMode="auto">
              <a:xfrm>
                <a:off x="1429"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6" name="Line 5196"/>
              <p:cNvSpPr>
                <a:spLocks noChangeShapeType="1"/>
              </p:cNvSpPr>
              <p:nvPr/>
            </p:nvSpPr>
            <p:spPr bwMode="auto">
              <a:xfrm>
                <a:off x="1486"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7" name="Line 5197"/>
              <p:cNvSpPr>
                <a:spLocks noChangeShapeType="1"/>
              </p:cNvSpPr>
              <p:nvPr/>
            </p:nvSpPr>
            <p:spPr bwMode="auto">
              <a:xfrm>
                <a:off x="1543"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8" name="Line 5198"/>
              <p:cNvSpPr>
                <a:spLocks noChangeShapeType="1"/>
              </p:cNvSpPr>
              <p:nvPr/>
            </p:nvSpPr>
            <p:spPr bwMode="auto">
              <a:xfrm>
                <a:off x="1600"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19" name="Line 5199"/>
              <p:cNvSpPr>
                <a:spLocks noChangeShapeType="1"/>
              </p:cNvSpPr>
              <p:nvPr/>
            </p:nvSpPr>
            <p:spPr bwMode="auto">
              <a:xfrm>
                <a:off x="1657"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0" name="Line 5200"/>
              <p:cNvSpPr>
                <a:spLocks noChangeShapeType="1"/>
              </p:cNvSpPr>
              <p:nvPr/>
            </p:nvSpPr>
            <p:spPr bwMode="auto">
              <a:xfrm>
                <a:off x="1714"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1" name="Line 5201"/>
              <p:cNvSpPr>
                <a:spLocks noChangeShapeType="1"/>
              </p:cNvSpPr>
              <p:nvPr/>
            </p:nvSpPr>
            <p:spPr bwMode="auto">
              <a:xfrm>
                <a:off x="1771"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2" name="Line 5202"/>
              <p:cNvSpPr>
                <a:spLocks noChangeShapeType="1"/>
              </p:cNvSpPr>
              <p:nvPr/>
            </p:nvSpPr>
            <p:spPr bwMode="auto">
              <a:xfrm>
                <a:off x="1829"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3" name="Line 5203"/>
              <p:cNvSpPr>
                <a:spLocks noChangeShapeType="1"/>
              </p:cNvSpPr>
              <p:nvPr/>
            </p:nvSpPr>
            <p:spPr bwMode="auto">
              <a:xfrm>
                <a:off x="1885"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4" name="Line 5204"/>
              <p:cNvSpPr>
                <a:spLocks noChangeShapeType="1"/>
              </p:cNvSpPr>
              <p:nvPr/>
            </p:nvSpPr>
            <p:spPr bwMode="auto">
              <a:xfrm>
                <a:off x="1942"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5" name="Line 5205"/>
              <p:cNvSpPr>
                <a:spLocks noChangeShapeType="1"/>
              </p:cNvSpPr>
              <p:nvPr/>
            </p:nvSpPr>
            <p:spPr bwMode="auto">
              <a:xfrm>
                <a:off x="2000"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6" name="Line 5206"/>
              <p:cNvSpPr>
                <a:spLocks noChangeShapeType="1"/>
              </p:cNvSpPr>
              <p:nvPr/>
            </p:nvSpPr>
            <p:spPr bwMode="auto">
              <a:xfrm>
                <a:off x="2056"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7" name="Line 5207"/>
              <p:cNvSpPr>
                <a:spLocks noChangeShapeType="1"/>
              </p:cNvSpPr>
              <p:nvPr/>
            </p:nvSpPr>
            <p:spPr bwMode="auto">
              <a:xfrm>
                <a:off x="2114"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8" name="Line 5208"/>
              <p:cNvSpPr>
                <a:spLocks noChangeShapeType="1"/>
              </p:cNvSpPr>
              <p:nvPr/>
            </p:nvSpPr>
            <p:spPr bwMode="auto">
              <a:xfrm>
                <a:off x="2171"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29" name="Line 5209"/>
              <p:cNvSpPr>
                <a:spLocks noChangeShapeType="1"/>
              </p:cNvSpPr>
              <p:nvPr/>
            </p:nvSpPr>
            <p:spPr bwMode="auto">
              <a:xfrm>
                <a:off x="2227"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0" name="Line 5210"/>
              <p:cNvSpPr>
                <a:spLocks noChangeShapeType="1"/>
              </p:cNvSpPr>
              <p:nvPr/>
            </p:nvSpPr>
            <p:spPr bwMode="auto">
              <a:xfrm>
                <a:off x="2285"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1" name="Line 5211"/>
              <p:cNvSpPr>
                <a:spLocks noChangeShapeType="1"/>
              </p:cNvSpPr>
              <p:nvPr/>
            </p:nvSpPr>
            <p:spPr bwMode="auto">
              <a:xfrm>
                <a:off x="2342"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2" name="Line 5212"/>
              <p:cNvSpPr>
                <a:spLocks noChangeShapeType="1"/>
              </p:cNvSpPr>
              <p:nvPr/>
            </p:nvSpPr>
            <p:spPr bwMode="auto">
              <a:xfrm>
                <a:off x="2398"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3" name="Line 5213"/>
              <p:cNvSpPr>
                <a:spLocks noChangeShapeType="1"/>
              </p:cNvSpPr>
              <p:nvPr/>
            </p:nvSpPr>
            <p:spPr bwMode="auto">
              <a:xfrm>
                <a:off x="2456"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4" name="Line 5214"/>
              <p:cNvSpPr>
                <a:spLocks noChangeShapeType="1"/>
              </p:cNvSpPr>
              <p:nvPr/>
            </p:nvSpPr>
            <p:spPr bwMode="auto">
              <a:xfrm>
                <a:off x="2513"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5" name="Line 5215"/>
              <p:cNvSpPr>
                <a:spLocks noChangeShapeType="1"/>
              </p:cNvSpPr>
              <p:nvPr/>
            </p:nvSpPr>
            <p:spPr bwMode="auto">
              <a:xfrm>
                <a:off x="2571" y="3471"/>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6" name="Line 5216"/>
              <p:cNvSpPr>
                <a:spLocks noChangeShapeType="1"/>
              </p:cNvSpPr>
              <p:nvPr/>
            </p:nvSpPr>
            <p:spPr bwMode="auto">
              <a:xfrm>
                <a:off x="2627"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7" name="Line 5217"/>
              <p:cNvSpPr>
                <a:spLocks noChangeShapeType="1"/>
              </p:cNvSpPr>
              <p:nvPr/>
            </p:nvSpPr>
            <p:spPr bwMode="auto">
              <a:xfrm>
                <a:off x="2684"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8" name="Line 5218"/>
              <p:cNvSpPr>
                <a:spLocks noChangeShapeType="1"/>
              </p:cNvSpPr>
              <p:nvPr/>
            </p:nvSpPr>
            <p:spPr bwMode="auto">
              <a:xfrm>
                <a:off x="2742"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39" name="Line 5219"/>
              <p:cNvSpPr>
                <a:spLocks noChangeShapeType="1"/>
              </p:cNvSpPr>
              <p:nvPr/>
            </p:nvSpPr>
            <p:spPr bwMode="auto">
              <a:xfrm>
                <a:off x="2798"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0" name="Line 5220"/>
              <p:cNvSpPr>
                <a:spLocks noChangeShapeType="1"/>
              </p:cNvSpPr>
              <p:nvPr/>
            </p:nvSpPr>
            <p:spPr bwMode="auto">
              <a:xfrm>
                <a:off x="2856"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1" name="Line 5221"/>
              <p:cNvSpPr>
                <a:spLocks noChangeShapeType="1"/>
              </p:cNvSpPr>
              <p:nvPr/>
            </p:nvSpPr>
            <p:spPr bwMode="auto">
              <a:xfrm>
                <a:off x="2913"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2" name="Line 5222"/>
              <p:cNvSpPr>
                <a:spLocks noChangeShapeType="1"/>
              </p:cNvSpPr>
              <p:nvPr/>
            </p:nvSpPr>
            <p:spPr bwMode="auto">
              <a:xfrm>
                <a:off x="2969"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3" name="Line 5223"/>
              <p:cNvSpPr>
                <a:spLocks noChangeShapeType="1"/>
              </p:cNvSpPr>
              <p:nvPr/>
            </p:nvSpPr>
            <p:spPr bwMode="auto">
              <a:xfrm>
                <a:off x="3027"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4" name="Line 5224"/>
              <p:cNvSpPr>
                <a:spLocks noChangeShapeType="1"/>
              </p:cNvSpPr>
              <p:nvPr/>
            </p:nvSpPr>
            <p:spPr bwMode="auto">
              <a:xfrm>
                <a:off x="3084"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5" name="Line 5225"/>
              <p:cNvSpPr>
                <a:spLocks noChangeShapeType="1"/>
              </p:cNvSpPr>
              <p:nvPr/>
            </p:nvSpPr>
            <p:spPr bwMode="auto">
              <a:xfrm>
                <a:off x="3141" y="3471"/>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6" name="Line 5226"/>
              <p:cNvSpPr>
                <a:spLocks noChangeShapeType="1"/>
              </p:cNvSpPr>
              <p:nvPr/>
            </p:nvSpPr>
            <p:spPr bwMode="auto">
              <a:xfrm>
                <a:off x="3198" y="3471"/>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grpSp>
          <p:nvGrpSpPr>
            <p:cNvPr id="6000747" name="Group 5227"/>
            <p:cNvGrpSpPr>
              <a:grpSpLocks/>
            </p:cNvGrpSpPr>
            <p:nvPr/>
          </p:nvGrpSpPr>
          <p:grpSpPr bwMode="auto">
            <a:xfrm>
              <a:off x="848" y="3261"/>
              <a:ext cx="4761" cy="431"/>
              <a:chOff x="973" y="1927"/>
              <a:chExt cx="4455" cy="403"/>
            </a:xfrm>
          </p:grpSpPr>
          <p:sp>
            <p:nvSpPr>
              <p:cNvPr id="6000748" name="Line 5228"/>
              <p:cNvSpPr>
                <a:spLocks noChangeShapeType="1"/>
              </p:cNvSpPr>
              <p:nvPr/>
            </p:nvSpPr>
            <p:spPr bwMode="auto">
              <a:xfrm>
                <a:off x="3225"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49" name="Line 5229"/>
              <p:cNvSpPr>
                <a:spLocks noChangeShapeType="1"/>
              </p:cNvSpPr>
              <p:nvPr/>
            </p:nvSpPr>
            <p:spPr bwMode="auto">
              <a:xfrm>
                <a:off x="3279"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0" name="Line 5230"/>
              <p:cNvSpPr>
                <a:spLocks noChangeShapeType="1"/>
              </p:cNvSpPr>
              <p:nvPr/>
            </p:nvSpPr>
            <p:spPr bwMode="auto">
              <a:xfrm>
                <a:off x="3332"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1" name="Line 5231"/>
              <p:cNvSpPr>
                <a:spLocks noChangeShapeType="1"/>
              </p:cNvSpPr>
              <p:nvPr/>
            </p:nvSpPr>
            <p:spPr bwMode="auto">
              <a:xfrm>
                <a:off x="3386"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2" name="Line 5232"/>
              <p:cNvSpPr>
                <a:spLocks noChangeShapeType="1"/>
              </p:cNvSpPr>
              <p:nvPr/>
            </p:nvSpPr>
            <p:spPr bwMode="auto">
              <a:xfrm>
                <a:off x="3439"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3" name="Line 5233"/>
              <p:cNvSpPr>
                <a:spLocks noChangeShapeType="1"/>
              </p:cNvSpPr>
              <p:nvPr/>
            </p:nvSpPr>
            <p:spPr bwMode="auto">
              <a:xfrm>
                <a:off x="3492"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4" name="Line 5234"/>
              <p:cNvSpPr>
                <a:spLocks noChangeShapeType="1"/>
              </p:cNvSpPr>
              <p:nvPr/>
            </p:nvSpPr>
            <p:spPr bwMode="auto">
              <a:xfrm>
                <a:off x="3546"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5" name="Line 5235"/>
              <p:cNvSpPr>
                <a:spLocks noChangeShapeType="1"/>
              </p:cNvSpPr>
              <p:nvPr/>
            </p:nvSpPr>
            <p:spPr bwMode="auto">
              <a:xfrm>
                <a:off x="3599"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6" name="Line 5236"/>
              <p:cNvSpPr>
                <a:spLocks noChangeShapeType="1"/>
              </p:cNvSpPr>
              <p:nvPr/>
            </p:nvSpPr>
            <p:spPr bwMode="auto">
              <a:xfrm>
                <a:off x="3653"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7" name="Line 5237"/>
              <p:cNvSpPr>
                <a:spLocks noChangeShapeType="1"/>
              </p:cNvSpPr>
              <p:nvPr/>
            </p:nvSpPr>
            <p:spPr bwMode="auto">
              <a:xfrm>
                <a:off x="3706"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8" name="Line 5238"/>
              <p:cNvSpPr>
                <a:spLocks noChangeShapeType="1"/>
              </p:cNvSpPr>
              <p:nvPr/>
            </p:nvSpPr>
            <p:spPr bwMode="auto">
              <a:xfrm>
                <a:off x="3759"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59" name="Line 5239"/>
              <p:cNvSpPr>
                <a:spLocks noChangeShapeType="1"/>
              </p:cNvSpPr>
              <p:nvPr/>
            </p:nvSpPr>
            <p:spPr bwMode="auto">
              <a:xfrm>
                <a:off x="3813"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0" name="Line 5240"/>
              <p:cNvSpPr>
                <a:spLocks noChangeShapeType="1"/>
              </p:cNvSpPr>
              <p:nvPr/>
            </p:nvSpPr>
            <p:spPr bwMode="auto">
              <a:xfrm>
                <a:off x="3866"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1" name="Line 5241"/>
              <p:cNvSpPr>
                <a:spLocks noChangeShapeType="1"/>
              </p:cNvSpPr>
              <p:nvPr/>
            </p:nvSpPr>
            <p:spPr bwMode="auto">
              <a:xfrm>
                <a:off x="3919"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2" name="Line 5242"/>
              <p:cNvSpPr>
                <a:spLocks noChangeShapeType="1"/>
              </p:cNvSpPr>
              <p:nvPr/>
            </p:nvSpPr>
            <p:spPr bwMode="auto">
              <a:xfrm>
                <a:off x="3973"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3" name="Line 5243"/>
              <p:cNvSpPr>
                <a:spLocks noChangeShapeType="1"/>
              </p:cNvSpPr>
              <p:nvPr/>
            </p:nvSpPr>
            <p:spPr bwMode="auto">
              <a:xfrm>
                <a:off x="4026"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4" name="Line 5244"/>
              <p:cNvSpPr>
                <a:spLocks noChangeShapeType="1"/>
              </p:cNvSpPr>
              <p:nvPr/>
            </p:nvSpPr>
            <p:spPr bwMode="auto">
              <a:xfrm>
                <a:off x="4080"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5" name="Line 5245"/>
              <p:cNvSpPr>
                <a:spLocks noChangeShapeType="1"/>
              </p:cNvSpPr>
              <p:nvPr/>
            </p:nvSpPr>
            <p:spPr bwMode="auto">
              <a:xfrm>
                <a:off x="4133"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6" name="Line 5246"/>
              <p:cNvSpPr>
                <a:spLocks noChangeShapeType="1"/>
              </p:cNvSpPr>
              <p:nvPr/>
            </p:nvSpPr>
            <p:spPr bwMode="auto">
              <a:xfrm>
                <a:off x="4186"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7" name="Line 5247"/>
              <p:cNvSpPr>
                <a:spLocks noChangeShapeType="1"/>
              </p:cNvSpPr>
              <p:nvPr/>
            </p:nvSpPr>
            <p:spPr bwMode="auto">
              <a:xfrm>
                <a:off x="4240"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8" name="Line 5248"/>
              <p:cNvSpPr>
                <a:spLocks noChangeShapeType="1"/>
              </p:cNvSpPr>
              <p:nvPr/>
            </p:nvSpPr>
            <p:spPr bwMode="auto">
              <a:xfrm>
                <a:off x="4293"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69" name="Line 5249"/>
              <p:cNvSpPr>
                <a:spLocks noChangeShapeType="1"/>
              </p:cNvSpPr>
              <p:nvPr/>
            </p:nvSpPr>
            <p:spPr bwMode="auto">
              <a:xfrm>
                <a:off x="4347"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0" name="Line 5250"/>
              <p:cNvSpPr>
                <a:spLocks noChangeShapeType="1"/>
              </p:cNvSpPr>
              <p:nvPr/>
            </p:nvSpPr>
            <p:spPr bwMode="auto">
              <a:xfrm>
                <a:off x="4400"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1" name="Line 5251"/>
              <p:cNvSpPr>
                <a:spLocks noChangeShapeType="1"/>
              </p:cNvSpPr>
              <p:nvPr/>
            </p:nvSpPr>
            <p:spPr bwMode="auto">
              <a:xfrm>
                <a:off x="4453"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2" name="Line 5252"/>
              <p:cNvSpPr>
                <a:spLocks noChangeShapeType="1"/>
              </p:cNvSpPr>
              <p:nvPr/>
            </p:nvSpPr>
            <p:spPr bwMode="auto">
              <a:xfrm>
                <a:off x="4507"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3" name="Line 5253"/>
              <p:cNvSpPr>
                <a:spLocks noChangeShapeType="1"/>
              </p:cNvSpPr>
              <p:nvPr/>
            </p:nvSpPr>
            <p:spPr bwMode="auto">
              <a:xfrm>
                <a:off x="4560"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4" name="Line 5254"/>
              <p:cNvSpPr>
                <a:spLocks noChangeShapeType="1"/>
              </p:cNvSpPr>
              <p:nvPr/>
            </p:nvSpPr>
            <p:spPr bwMode="auto">
              <a:xfrm>
                <a:off x="4614"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5" name="Line 5255"/>
              <p:cNvSpPr>
                <a:spLocks noChangeShapeType="1"/>
              </p:cNvSpPr>
              <p:nvPr/>
            </p:nvSpPr>
            <p:spPr bwMode="auto">
              <a:xfrm>
                <a:off x="4667"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6" name="Line 5256"/>
              <p:cNvSpPr>
                <a:spLocks noChangeShapeType="1"/>
              </p:cNvSpPr>
              <p:nvPr/>
            </p:nvSpPr>
            <p:spPr bwMode="auto">
              <a:xfrm>
                <a:off x="4720"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7" name="Line 5257"/>
              <p:cNvSpPr>
                <a:spLocks noChangeShapeType="1"/>
              </p:cNvSpPr>
              <p:nvPr/>
            </p:nvSpPr>
            <p:spPr bwMode="auto">
              <a:xfrm>
                <a:off x="4774"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8" name="Line 5258"/>
              <p:cNvSpPr>
                <a:spLocks noChangeShapeType="1"/>
              </p:cNvSpPr>
              <p:nvPr/>
            </p:nvSpPr>
            <p:spPr bwMode="auto">
              <a:xfrm>
                <a:off x="4827"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79" name="Line 5259"/>
              <p:cNvSpPr>
                <a:spLocks noChangeShapeType="1"/>
              </p:cNvSpPr>
              <p:nvPr/>
            </p:nvSpPr>
            <p:spPr bwMode="auto">
              <a:xfrm>
                <a:off x="4881"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0" name="Line 5260"/>
              <p:cNvSpPr>
                <a:spLocks noChangeShapeType="1"/>
              </p:cNvSpPr>
              <p:nvPr/>
            </p:nvSpPr>
            <p:spPr bwMode="auto">
              <a:xfrm>
                <a:off x="4934"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1" name="Line 5261"/>
              <p:cNvSpPr>
                <a:spLocks noChangeShapeType="1"/>
              </p:cNvSpPr>
              <p:nvPr/>
            </p:nvSpPr>
            <p:spPr bwMode="auto">
              <a:xfrm>
                <a:off x="4987"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2" name="Line 5262"/>
              <p:cNvSpPr>
                <a:spLocks noChangeShapeType="1"/>
              </p:cNvSpPr>
              <p:nvPr/>
            </p:nvSpPr>
            <p:spPr bwMode="auto">
              <a:xfrm>
                <a:off x="5041"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3" name="Line 5263"/>
              <p:cNvSpPr>
                <a:spLocks noChangeShapeType="1"/>
              </p:cNvSpPr>
              <p:nvPr/>
            </p:nvSpPr>
            <p:spPr bwMode="auto">
              <a:xfrm>
                <a:off x="5094"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4" name="Line 5264"/>
              <p:cNvSpPr>
                <a:spLocks noChangeShapeType="1"/>
              </p:cNvSpPr>
              <p:nvPr/>
            </p:nvSpPr>
            <p:spPr bwMode="auto">
              <a:xfrm>
                <a:off x="5148"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5" name="Line 5265"/>
              <p:cNvSpPr>
                <a:spLocks noChangeShapeType="1"/>
              </p:cNvSpPr>
              <p:nvPr/>
            </p:nvSpPr>
            <p:spPr bwMode="auto">
              <a:xfrm>
                <a:off x="5201"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6" name="Line 5266"/>
              <p:cNvSpPr>
                <a:spLocks noChangeShapeType="1"/>
              </p:cNvSpPr>
              <p:nvPr/>
            </p:nvSpPr>
            <p:spPr bwMode="auto">
              <a:xfrm>
                <a:off x="5254"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7" name="Line 5267"/>
              <p:cNvSpPr>
                <a:spLocks noChangeShapeType="1"/>
              </p:cNvSpPr>
              <p:nvPr/>
            </p:nvSpPr>
            <p:spPr bwMode="auto">
              <a:xfrm>
                <a:off x="5308" y="2124"/>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8" name="Line 5268"/>
              <p:cNvSpPr>
                <a:spLocks noChangeShapeType="1"/>
              </p:cNvSpPr>
              <p:nvPr/>
            </p:nvSpPr>
            <p:spPr bwMode="auto">
              <a:xfrm>
                <a:off x="5361" y="212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89" name="Line 5269"/>
              <p:cNvSpPr>
                <a:spLocks noChangeShapeType="1"/>
              </p:cNvSpPr>
              <p:nvPr/>
            </p:nvSpPr>
            <p:spPr bwMode="auto">
              <a:xfrm>
                <a:off x="5414" y="2124"/>
                <a:ext cx="14"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0" name="Line 5270"/>
              <p:cNvSpPr>
                <a:spLocks noChangeShapeType="1"/>
              </p:cNvSpPr>
              <p:nvPr/>
            </p:nvSpPr>
            <p:spPr bwMode="auto">
              <a:xfrm>
                <a:off x="98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1" name="Line 5271"/>
              <p:cNvSpPr>
                <a:spLocks noChangeShapeType="1"/>
              </p:cNvSpPr>
              <p:nvPr/>
            </p:nvSpPr>
            <p:spPr bwMode="auto">
              <a:xfrm>
                <a:off x="103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2" name="Line 5272"/>
              <p:cNvSpPr>
                <a:spLocks noChangeShapeType="1"/>
              </p:cNvSpPr>
              <p:nvPr/>
            </p:nvSpPr>
            <p:spPr bwMode="auto">
              <a:xfrm>
                <a:off x="1090"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3" name="Line 5273"/>
              <p:cNvSpPr>
                <a:spLocks noChangeShapeType="1"/>
              </p:cNvSpPr>
              <p:nvPr/>
            </p:nvSpPr>
            <p:spPr bwMode="auto">
              <a:xfrm>
                <a:off x="114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4" name="Line 5274"/>
              <p:cNvSpPr>
                <a:spLocks noChangeShapeType="1"/>
              </p:cNvSpPr>
              <p:nvPr/>
            </p:nvSpPr>
            <p:spPr bwMode="auto">
              <a:xfrm>
                <a:off x="119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5" name="Line 5275"/>
              <p:cNvSpPr>
                <a:spLocks noChangeShapeType="1"/>
              </p:cNvSpPr>
              <p:nvPr/>
            </p:nvSpPr>
            <p:spPr bwMode="auto">
              <a:xfrm>
                <a:off x="125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6" name="Line 5276"/>
              <p:cNvSpPr>
                <a:spLocks noChangeShapeType="1"/>
              </p:cNvSpPr>
              <p:nvPr/>
            </p:nvSpPr>
            <p:spPr bwMode="auto">
              <a:xfrm>
                <a:off x="130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7" name="Line 5277"/>
              <p:cNvSpPr>
                <a:spLocks noChangeShapeType="1"/>
              </p:cNvSpPr>
              <p:nvPr/>
            </p:nvSpPr>
            <p:spPr bwMode="auto">
              <a:xfrm>
                <a:off x="1357"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8" name="Line 5278"/>
              <p:cNvSpPr>
                <a:spLocks noChangeShapeType="1"/>
              </p:cNvSpPr>
              <p:nvPr/>
            </p:nvSpPr>
            <p:spPr bwMode="auto">
              <a:xfrm>
                <a:off x="141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799" name="Line 5279"/>
              <p:cNvSpPr>
                <a:spLocks noChangeShapeType="1"/>
              </p:cNvSpPr>
              <p:nvPr/>
            </p:nvSpPr>
            <p:spPr bwMode="auto">
              <a:xfrm>
                <a:off x="146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0" name="Line 5280"/>
              <p:cNvSpPr>
                <a:spLocks noChangeShapeType="1"/>
              </p:cNvSpPr>
              <p:nvPr/>
            </p:nvSpPr>
            <p:spPr bwMode="auto">
              <a:xfrm>
                <a:off x="151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1" name="Line 5281"/>
              <p:cNvSpPr>
                <a:spLocks noChangeShapeType="1"/>
              </p:cNvSpPr>
              <p:nvPr/>
            </p:nvSpPr>
            <p:spPr bwMode="auto">
              <a:xfrm>
                <a:off x="157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2" name="Line 5282"/>
              <p:cNvSpPr>
                <a:spLocks noChangeShapeType="1"/>
              </p:cNvSpPr>
              <p:nvPr/>
            </p:nvSpPr>
            <p:spPr bwMode="auto">
              <a:xfrm>
                <a:off x="1624"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3" name="Line 5283"/>
              <p:cNvSpPr>
                <a:spLocks noChangeShapeType="1"/>
              </p:cNvSpPr>
              <p:nvPr/>
            </p:nvSpPr>
            <p:spPr bwMode="auto">
              <a:xfrm>
                <a:off x="167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4" name="Line 5284"/>
              <p:cNvSpPr>
                <a:spLocks noChangeShapeType="1"/>
              </p:cNvSpPr>
              <p:nvPr/>
            </p:nvSpPr>
            <p:spPr bwMode="auto">
              <a:xfrm>
                <a:off x="173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5" name="Line 5285"/>
              <p:cNvSpPr>
                <a:spLocks noChangeShapeType="1"/>
              </p:cNvSpPr>
              <p:nvPr/>
            </p:nvSpPr>
            <p:spPr bwMode="auto">
              <a:xfrm>
                <a:off x="1784"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6" name="Line 5286"/>
              <p:cNvSpPr>
                <a:spLocks noChangeShapeType="1"/>
              </p:cNvSpPr>
              <p:nvPr/>
            </p:nvSpPr>
            <p:spPr bwMode="auto">
              <a:xfrm>
                <a:off x="183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7" name="Line 5287"/>
              <p:cNvSpPr>
                <a:spLocks noChangeShapeType="1"/>
              </p:cNvSpPr>
              <p:nvPr/>
            </p:nvSpPr>
            <p:spPr bwMode="auto">
              <a:xfrm>
                <a:off x="1891"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8" name="Line 5288"/>
              <p:cNvSpPr>
                <a:spLocks noChangeShapeType="1"/>
              </p:cNvSpPr>
              <p:nvPr/>
            </p:nvSpPr>
            <p:spPr bwMode="auto">
              <a:xfrm>
                <a:off x="194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09" name="Line 5289"/>
              <p:cNvSpPr>
                <a:spLocks noChangeShapeType="1"/>
              </p:cNvSpPr>
              <p:nvPr/>
            </p:nvSpPr>
            <p:spPr bwMode="auto">
              <a:xfrm>
                <a:off x="199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0" name="Line 5290"/>
              <p:cNvSpPr>
                <a:spLocks noChangeShapeType="1"/>
              </p:cNvSpPr>
              <p:nvPr/>
            </p:nvSpPr>
            <p:spPr bwMode="auto">
              <a:xfrm>
                <a:off x="2051"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1" name="Line 5291"/>
              <p:cNvSpPr>
                <a:spLocks noChangeShapeType="1"/>
              </p:cNvSpPr>
              <p:nvPr/>
            </p:nvSpPr>
            <p:spPr bwMode="auto">
              <a:xfrm>
                <a:off x="210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2" name="Line 5292"/>
              <p:cNvSpPr>
                <a:spLocks noChangeShapeType="1"/>
              </p:cNvSpPr>
              <p:nvPr/>
            </p:nvSpPr>
            <p:spPr bwMode="auto">
              <a:xfrm>
                <a:off x="2158"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3" name="Line 5293"/>
              <p:cNvSpPr>
                <a:spLocks noChangeShapeType="1"/>
              </p:cNvSpPr>
              <p:nvPr/>
            </p:nvSpPr>
            <p:spPr bwMode="auto">
              <a:xfrm>
                <a:off x="221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4" name="Line 5294"/>
              <p:cNvSpPr>
                <a:spLocks noChangeShapeType="1"/>
              </p:cNvSpPr>
              <p:nvPr/>
            </p:nvSpPr>
            <p:spPr bwMode="auto">
              <a:xfrm>
                <a:off x="226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5" name="Line 5295"/>
              <p:cNvSpPr>
                <a:spLocks noChangeShapeType="1"/>
              </p:cNvSpPr>
              <p:nvPr/>
            </p:nvSpPr>
            <p:spPr bwMode="auto">
              <a:xfrm>
                <a:off x="2318"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6" name="Line 5296"/>
              <p:cNvSpPr>
                <a:spLocks noChangeShapeType="1"/>
              </p:cNvSpPr>
              <p:nvPr/>
            </p:nvSpPr>
            <p:spPr bwMode="auto">
              <a:xfrm>
                <a:off x="237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7" name="Line 5297"/>
              <p:cNvSpPr>
                <a:spLocks noChangeShapeType="1"/>
              </p:cNvSpPr>
              <p:nvPr/>
            </p:nvSpPr>
            <p:spPr bwMode="auto">
              <a:xfrm>
                <a:off x="242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8" name="Line 5298"/>
              <p:cNvSpPr>
                <a:spLocks noChangeShapeType="1"/>
              </p:cNvSpPr>
              <p:nvPr/>
            </p:nvSpPr>
            <p:spPr bwMode="auto">
              <a:xfrm>
                <a:off x="2478"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19" name="Line 5299"/>
              <p:cNvSpPr>
                <a:spLocks noChangeShapeType="1"/>
              </p:cNvSpPr>
              <p:nvPr/>
            </p:nvSpPr>
            <p:spPr bwMode="auto">
              <a:xfrm>
                <a:off x="253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0" name="Line 5300"/>
              <p:cNvSpPr>
                <a:spLocks noChangeShapeType="1"/>
              </p:cNvSpPr>
              <p:nvPr/>
            </p:nvSpPr>
            <p:spPr bwMode="auto">
              <a:xfrm>
                <a:off x="2585"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1" name="Line 5301"/>
              <p:cNvSpPr>
                <a:spLocks noChangeShapeType="1"/>
              </p:cNvSpPr>
              <p:nvPr/>
            </p:nvSpPr>
            <p:spPr bwMode="auto">
              <a:xfrm>
                <a:off x="2638"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2" name="Line 5302"/>
              <p:cNvSpPr>
                <a:spLocks noChangeShapeType="1"/>
              </p:cNvSpPr>
              <p:nvPr/>
            </p:nvSpPr>
            <p:spPr bwMode="auto">
              <a:xfrm>
                <a:off x="269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3" name="Line 5303"/>
              <p:cNvSpPr>
                <a:spLocks noChangeShapeType="1"/>
              </p:cNvSpPr>
              <p:nvPr/>
            </p:nvSpPr>
            <p:spPr bwMode="auto">
              <a:xfrm>
                <a:off x="2745"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4" name="Line 5304"/>
              <p:cNvSpPr>
                <a:spLocks noChangeShapeType="1"/>
              </p:cNvSpPr>
              <p:nvPr/>
            </p:nvSpPr>
            <p:spPr bwMode="auto">
              <a:xfrm>
                <a:off x="2798"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5" name="Line 5305"/>
              <p:cNvSpPr>
                <a:spLocks noChangeShapeType="1"/>
              </p:cNvSpPr>
              <p:nvPr/>
            </p:nvSpPr>
            <p:spPr bwMode="auto">
              <a:xfrm>
                <a:off x="2852"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6" name="Line 5306"/>
              <p:cNvSpPr>
                <a:spLocks noChangeShapeType="1"/>
              </p:cNvSpPr>
              <p:nvPr/>
            </p:nvSpPr>
            <p:spPr bwMode="auto">
              <a:xfrm>
                <a:off x="2905"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7" name="Line 5307"/>
              <p:cNvSpPr>
                <a:spLocks noChangeShapeType="1"/>
              </p:cNvSpPr>
              <p:nvPr/>
            </p:nvSpPr>
            <p:spPr bwMode="auto">
              <a:xfrm>
                <a:off x="2958"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8" name="Line 5308"/>
              <p:cNvSpPr>
                <a:spLocks noChangeShapeType="1"/>
              </p:cNvSpPr>
              <p:nvPr/>
            </p:nvSpPr>
            <p:spPr bwMode="auto">
              <a:xfrm>
                <a:off x="3012"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29" name="Line 5309"/>
              <p:cNvSpPr>
                <a:spLocks noChangeShapeType="1"/>
              </p:cNvSpPr>
              <p:nvPr/>
            </p:nvSpPr>
            <p:spPr bwMode="auto">
              <a:xfrm>
                <a:off x="3065"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0" name="Line 5310"/>
              <p:cNvSpPr>
                <a:spLocks noChangeShapeType="1"/>
              </p:cNvSpPr>
              <p:nvPr/>
            </p:nvSpPr>
            <p:spPr bwMode="auto">
              <a:xfrm>
                <a:off x="3119"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1" name="Line 5311"/>
              <p:cNvSpPr>
                <a:spLocks noChangeShapeType="1"/>
              </p:cNvSpPr>
              <p:nvPr/>
            </p:nvSpPr>
            <p:spPr bwMode="auto">
              <a:xfrm>
                <a:off x="3172"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2" name="Line 5312"/>
              <p:cNvSpPr>
                <a:spLocks noChangeShapeType="1"/>
              </p:cNvSpPr>
              <p:nvPr/>
            </p:nvSpPr>
            <p:spPr bwMode="auto">
              <a:xfrm>
                <a:off x="3225"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3" name="Line 5313"/>
              <p:cNvSpPr>
                <a:spLocks noChangeShapeType="1"/>
              </p:cNvSpPr>
              <p:nvPr/>
            </p:nvSpPr>
            <p:spPr bwMode="auto">
              <a:xfrm>
                <a:off x="3279"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4" name="Line 5314"/>
              <p:cNvSpPr>
                <a:spLocks noChangeShapeType="1"/>
              </p:cNvSpPr>
              <p:nvPr/>
            </p:nvSpPr>
            <p:spPr bwMode="auto">
              <a:xfrm>
                <a:off x="3332"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5" name="Line 5315"/>
              <p:cNvSpPr>
                <a:spLocks noChangeShapeType="1"/>
              </p:cNvSpPr>
              <p:nvPr/>
            </p:nvSpPr>
            <p:spPr bwMode="auto">
              <a:xfrm>
                <a:off x="3386"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6" name="Line 5316"/>
              <p:cNvSpPr>
                <a:spLocks noChangeShapeType="1"/>
              </p:cNvSpPr>
              <p:nvPr/>
            </p:nvSpPr>
            <p:spPr bwMode="auto">
              <a:xfrm>
                <a:off x="3439"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7" name="Line 5317"/>
              <p:cNvSpPr>
                <a:spLocks noChangeShapeType="1"/>
              </p:cNvSpPr>
              <p:nvPr/>
            </p:nvSpPr>
            <p:spPr bwMode="auto">
              <a:xfrm>
                <a:off x="3492"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8" name="Line 5318"/>
              <p:cNvSpPr>
                <a:spLocks noChangeShapeType="1"/>
              </p:cNvSpPr>
              <p:nvPr/>
            </p:nvSpPr>
            <p:spPr bwMode="auto">
              <a:xfrm>
                <a:off x="3546"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39" name="Line 5319"/>
              <p:cNvSpPr>
                <a:spLocks noChangeShapeType="1"/>
              </p:cNvSpPr>
              <p:nvPr/>
            </p:nvSpPr>
            <p:spPr bwMode="auto">
              <a:xfrm>
                <a:off x="3599"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0" name="Line 5320"/>
              <p:cNvSpPr>
                <a:spLocks noChangeShapeType="1"/>
              </p:cNvSpPr>
              <p:nvPr/>
            </p:nvSpPr>
            <p:spPr bwMode="auto">
              <a:xfrm>
                <a:off x="3653"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1" name="Line 5321"/>
              <p:cNvSpPr>
                <a:spLocks noChangeShapeType="1"/>
              </p:cNvSpPr>
              <p:nvPr/>
            </p:nvSpPr>
            <p:spPr bwMode="auto">
              <a:xfrm>
                <a:off x="370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2" name="Line 5322"/>
              <p:cNvSpPr>
                <a:spLocks noChangeShapeType="1"/>
              </p:cNvSpPr>
              <p:nvPr/>
            </p:nvSpPr>
            <p:spPr bwMode="auto">
              <a:xfrm>
                <a:off x="3759"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3" name="Line 5323"/>
              <p:cNvSpPr>
                <a:spLocks noChangeShapeType="1"/>
              </p:cNvSpPr>
              <p:nvPr/>
            </p:nvSpPr>
            <p:spPr bwMode="auto">
              <a:xfrm>
                <a:off x="3813"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4" name="Line 5324"/>
              <p:cNvSpPr>
                <a:spLocks noChangeShapeType="1"/>
              </p:cNvSpPr>
              <p:nvPr/>
            </p:nvSpPr>
            <p:spPr bwMode="auto">
              <a:xfrm>
                <a:off x="386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5" name="Line 5325"/>
              <p:cNvSpPr>
                <a:spLocks noChangeShapeType="1"/>
              </p:cNvSpPr>
              <p:nvPr/>
            </p:nvSpPr>
            <p:spPr bwMode="auto">
              <a:xfrm>
                <a:off x="3919"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6" name="Line 5326"/>
              <p:cNvSpPr>
                <a:spLocks noChangeShapeType="1"/>
              </p:cNvSpPr>
              <p:nvPr/>
            </p:nvSpPr>
            <p:spPr bwMode="auto">
              <a:xfrm>
                <a:off x="397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7" name="Line 5327"/>
              <p:cNvSpPr>
                <a:spLocks noChangeShapeType="1"/>
              </p:cNvSpPr>
              <p:nvPr/>
            </p:nvSpPr>
            <p:spPr bwMode="auto">
              <a:xfrm>
                <a:off x="402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8" name="Line 5328"/>
              <p:cNvSpPr>
                <a:spLocks noChangeShapeType="1"/>
              </p:cNvSpPr>
              <p:nvPr/>
            </p:nvSpPr>
            <p:spPr bwMode="auto">
              <a:xfrm>
                <a:off x="4080"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49" name="Line 5329"/>
              <p:cNvSpPr>
                <a:spLocks noChangeShapeType="1"/>
              </p:cNvSpPr>
              <p:nvPr/>
            </p:nvSpPr>
            <p:spPr bwMode="auto">
              <a:xfrm>
                <a:off x="413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0" name="Line 5330"/>
              <p:cNvSpPr>
                <a:spLocks noChangeShapeType="1"/>
              </p:cNvSpPr>
              <p:nvPr/>
            </p:nvSpPr>
            <p:spPr bwMode="auto">
              <a:xfrm>
                <a:off x="4186"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1" name="Line 5331"/>
              <p:cNvSpPr>
                <a:spLocks noChangeShapeType="1"/>
              </p:cNvSpPr>
              <p:nvPr/>
            </p:nvSpPr>
            <p:spPr bwMode="auto">
              <a:xfrm>
                <a:off x="424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2" name="Line 5332"/>
              <p:cNvSpPr>
                <a:spLocks noChangeShapeType="1"/>
              </p:cNvSpPr>
              <p:nvPr/>
            </p:nvSpPr>
            <p:spPr bwMode="auto">
              <a:xfrm>
                <a:off x="429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3" name="Line 5333"/>
              <p:cNvSpPr>
                <a:spLocks noChangeShapeType="1"/>
              </p:cNvSpPr>
              <p:nvPr/>
            </p:nvSpPr>
            <p:spPr bwMode="auto">
              <a:xfrm>
                <a:off x="4347"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4" name="Line 5334"/>
              <p:cNvSpPr>
                <a:spLocks noChangeShapeType="1"/>
              </p:cNvSpPr>
              <p:nvPr/>
            </p:nvSpPr>
            <p:spPr bwMode="auto">
              <a:xfrm>
                <a:off x="440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5" name="Line 5335"/>
              <p:cNvSpPr>
                <a:spLocks noChangeShapeType="1"/>
              </p:cNvSpPr>
              <p:nvPr/>
            </p:nvSpPr>
            <p:spPr bwMode="auto">
              <a:xfrm>
                <a:off x="4453"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6" name="Line 5336"/>
              <p:cNvSpPr>
                <a:spLocks noChangeShapeType="1"/>
              </p:cNvSpPr>
              <p:nvPr/>
            </p:nvSpPr>
            <p:spPr bwMode="auto">
              <a:xfrm>
                <a:off x="450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7" name="Line 5337"/>
              <p:cNvSpPr>
                <a:spLocks noChangeShapeType="1"/>
              </p:cNvSpPr>
              <p:nvPr/>
            </p:nvSpPr>
            <p:spPr bwMode="auto">
              <a:xfrm>
                <a:off x="456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8" name="Line 5338"/>
              <p:cNvSpPr>
                <a:spLocks noChangeShapeType="1"/>
              </p:cNvSpPr>
              <p:nvPr/>
            </p:nvSpPr>
            <p:spPr bwMode="auto">
              <a:xfrm>
                <a:off x="4614"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59" name="Line 5339"/>
              <p:cNvSpPr>
                <a:spLocks noChangeShapeType="1"/>
              </p:cNvSpPr>
              <p:nvPr/>
            </p:nvSpPr>
            <p:spPr bwMode="auto">
              <a:xfrm>
                <a:off x="466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0" name="Line 5340"/>
              <p:cNvSpPr>
                <a:spLocks noChangeShapeType="1"/>
              </p:cNvSpPr>
              <p:nvPr/>
            </p:nvSpPr>
            <p:spPr bwMode="auto">
              <a:xfrm>
                <a:off x="4720"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1" name="Line 5341"/>
              <p:cNvSpPr>
                <a:spLocks noChangeShapeType="1"/>
              </p:cNvSpPr>
              <p:nvPr/>
            </p:nvSpPr>
            <p:spPr bwMode="auto">
              <a:xfrm>
                <a:off x="4774"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2" name="Line 5342"/>
              <p:cNvSpPr>
                <a:spLocks noChangeShapeType="1"/>
              </p:cNvSpPr>
              <p:nvPr/>
            </p:nvSpPr>
            <p:spPr bwMode="auto">
              <a:xfrm>
                <a:off x="482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3" name="Line 5343"/>
              <p:cNvSpPr>
                <a:spLocks noChangeShapeType="1"/>
              </p:cNvSpPr>
              <p:nvPr/>
            </p:nvSpPr>
            <p:spPr bwMode="auto">
              <a:xfrm>
                <a:off x="4881"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4" name="Line 5344"/>
              <p:cNvSpPr>
                <a:spLocks noChangeShapeType="1"/>
              </p:cNvSpPr>
              <p:nvPr/>
            </p:nvSpPr>
            <p:spPr bwMode="auto">
              <a:xfrm>
                <a:off x="493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5" name="Line 5345"/>
              <p:cNvSpPr>
                <a:spLocks noChangeShapeType="1"/>
              </p:cNvSpPr>
              <p:nvPr/>
            </p:nvSpPr>
            <p:spPr bwMode="auto">
              <a:xfrm>
                <a:off x="4987"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6" name="Line 5346"/>
              <p:cNvSpPr>
                <a:spLocks noChangeShapeType="1"/>
              </p:cNvSpPr>
              <p:nvPr/>
            </p:nvSpPr>
            <p:spPr bwMode="auto">
              <a:xfrm>
                <a:off x="5041"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7" name="Line 5347"/>
              <p:cNvSpPr>
                <a:spLocks noChangeShapeType="1"/>
              </p:cNvSpPr>
              <p:nvPr/>
            </p:nvSpPr>
            <p:spPr bwMode="auto">
              <a:xfrm>
                <a:off x="509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8" name="Line 5348"/>
              <p:cNvSpPr>
                <a:spLocks noChangeShapeType="1"/>
              </p:cNvSpPr>
              <p:nvPr/>
            </p:nvSpPr>
            <p:spPr bwMode="auto">
              <a:xfrm>
                <a:off x="5148"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69" name="Line 5349"/>
              <p:cNvSpPr>
                <a:spLocks noChangeShapeType="1"/>
              </p:cNvSpPr>
              <p:nvPr/>
            </p:nvSpPr>
            <p:spPr bwMode="auto">
              <a:xfrm>
                <a:off x="520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0" name="Line 5350"/>
              <p:cNvSpPr>
                <a:spLocks noChangeShapeType="1"/>
              </p:cNvSpPr>
              <p:nvPr/>
            </p:nvSpPr>
            <p:spPr bwMode="auto">
              <a:xfrm>
                <a:off x="5254"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1" name="Line 5351"/>
              <p:cNvSpPr>
                <a:spLocks noChangeShapeType="1"/>
              </p:cNvSpPr>
              <p:nvPr/>
            </p:nvSpPr>
            <p:spPr bwMode="auto">
              <a:xfrm>
                <a:off x="5308" y="1930"/>
                <a:ext cx="26"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2" name="Line 5352"/>
              <p:cNvSpPr>
                <a:spLocks noChangeShapeType="1"/>
              </p:cNvSpPr>
              <p:nvPr/>
            </p:nvSpPr>
            <p:spPr bwMode="auto">
              <a:xfrm>
                <a:off x="5361" y="1930"/>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3" name="Line 5353"/>
              <p:cNvSpPr>
                <a:spLocks noChangeShapeType="1"/>
              </p:cNvSpPr>
              <p:nvPr/>
            </p:nvSpPr>
            <p:spPr bwMode="auto">
              <a:xfrm>
                <a:off x="5414" y="1930"/>
                <a:ext cx="14"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4" name="Line 5354"/>
              <p:cNvSpPr>
                <a:spLocks noChangeShapeType="1"/>
              </p:cNvSpPr>
              <p:nvPr/>
            </p:nvSpPr>
            <p:spPr bwMode="auto">
              <a:xfrm flipV="1">
                <a:off x="1090"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5" name="Line 5355"/>
              <p:cNvSpPr>
                <a:spLocks noChangeShapeType="1"/>
              </p:cNvSpPr>
              <p:nvPr/>
            </p:nvSpPr>
            <p:spPr bwMode="auto">
              <a:xfrm flipV="1">
                <a:off x="1503"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6" name="Line 5356"/>
              <p:cNvSpPr>
                <a:spLocks noChangeShapeType="1"/>
              </p:cNvSpPr>
              <p:nvPr/>
            </p:nvSpPr>
            <p:spPr bwMode="auto">
              <a:xfrm flipV="1">
                <a:off x="1921"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7" name="Line 5357"/>
              <p:cNvSpPr>
                <a:spLocks noChangeShapeType="1"/>
              </p:cNvSpPr>
              <p:nvPr/>
            </p:nvSpPr>
            <p:spPr bwMode="auto">
              <a:xfrm flipV="1">
                <a:off x="2334"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8" name="Line 5358"/>
              <p:cNvSpPr>
                <a:spLocks noChangeShapeType="1"/>
              </p:cNvSpPr>
              <p:nvPr/>
            </p:nvSpPr>
            <p:spPr bwMode="auto">
              <a:xfrm flipV="1">
                <a:off x="2748"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79" name="Line 5359"/>
              <p:cNvSpPr>
                <a:spLocks noChangeShapeType="1"/>
              </p:cNvSpPr>
              <p:nvPr/>
            </p:nvSpPr>
            <p:spPr bwMode="auto">
              <a:xfrm flipV="1">
                <a:off x="3162"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0" name="Line 5360"/>
              <p:cNvSpPr>
                <a:spLocks noChangeShapeType="1"/>
              </p:cNvSpPr>
              <p:nvPr/>
            </p:nvSpPr>
            <p:spPr bwMode="auto">
              <a:xfrm flipV="1">
                <a:off x="3576"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1" name="Line 5361"/>
              <p:cNvSpPr>
                <a:spLocks noChangeShapeType="1"/>
              </p:cNvSpPr>
              <p:nvPr/>
            </p:nvSpPr>
            <p:spPr bwMode="auto">
              <a:xfrm flipV="1">
                <a:off x="3990"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2" name="Line 5362"/>
              <p:cNvSpPr>
                <a:spLocks noChangeShapeType="1"/>
              </p:cNvSpPr>
              <p:nvPr/>
            </p:nvSpPr>
            <p:spPr bwMode="auto">
              <a:xfrm flipV="1">
                <a:off x="4407"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3" name="Line 5363"/>
              <p:cNvSpPr>
                <a:spLocks noChangeShapeType="1"/>
              </p:cNvSpPr>
              <p:nvPr/>
            </p:nvSpPr>
            <p:spPr bwMode="auto">
              <a:xfrm flipV="1">
                <a:off x="4820"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4" name="Line 5364"/>
              <p:cNvSpPr>
                <a:spLocks noChangeShapeType="1"/>
              </p:cNvSpPr>
              <p:nvPr/>
            </p:nvSpPr>
            <p:spPr bwMode="auto">
              <a:xfrm flipV="1">
                <a:off x="5234" y="2314"/>
                <a:ext cx="1" cy="16"/>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5" name="Line 5365"/>
              <p:cNvSpPr>
                <a:spLocks noChangeShapeType="1"/>
              </p:cNvSpPr>
              <p:nvPr/>
            </p:nvSpPr>
            <p:spPr bwMode="auto">
              <a:xfrm>
                <a:off x="983" y="1927"/>
                <a:ext cx="1" cy="380"/>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6" name="Line 5366"/>
              <p:cNvSpPr>
                <a:spLocks noChangeShapeType="1"/>
              </p:cNvSpPr>
              <p:nvPr/>
            </p:nvSpPr>
            <p:spPr bwMode="auto">
              <a:xfrm>
                <a:off x="973" y="2314"/>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7" name="Line 5367"/>
              <p:cNvSpPr>
                <a:spLocks noChangeShapeType="1"/>
              </p:cNvSpPr>
              <p:nvPr/>
            </p:nvSpPr>
            <p:spPr bwMode="auto">
              <a:xfrm>
                <a:off x="973" y="2120"/>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8" name="Line 5368"/>
              <p:cNvSpPr>
                <a:spLocks noChangeShapeType="1"/>
              </p:cNvSpPr>
              <p:nvPr/>
            </p:nvSpPr>
            <p:spPr bwMode="auto">
              <a:xfrm>
                <a:off x="973" y="2317"/>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89" name="Line 5369"/>
              <p:cNvSpPr>
                <a:spLocks noChangeShapeType="1"/>
              </p:cNvSpPr>
              <p:nvPr/>
            </p:nvSpPr>
            <p:spPr bwMode="auto">
              <a:xfrm>
                <a:off x="973" y="2124"/>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0" name="Line 5370"/>
              <p:cNvSpPr>
                <a:spLocks noChangeShapeType="1"/>
              </p:cNvSpPr>
              <p:nvPr/>
            </p:nvSpPr>
            <p:spPr bwMode="auto">
              <a:xfrm>
                <a:off x="973" y="1930"/>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1" name="Line 5371"/>
              <p:cNvSpPr>
                <a:spLocks noChangeShapeType="1"/>
              </p:cNvSpPr>
              <p:nvPr/>
            </p:nvSpPr>
            <p:spPr bwMode="auto">
              <a:xfrm>
                <a:off x="1090"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2" name="Line 5372"/>
              <p:cNvSpPr>
                <a:spLocks noChangeShapeType="1"/>
              </p:cNvSpPr>
              <p:nvPr/>
            </p:nvSpPr>
            <p:spPr bwMode="auto">
              <a:xfrm>
                <a:off x="1090"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3" name="Line 5373"/>
              <p:cNvSpPr>
                <a:spLocks noChangeShapeType="1"/>
              </p:cNvSpPr>
              <p:nvPr/>
            </p:nvSpPr>
            <p:spPr bwMode="auto">
              <a:xfrm>
                <a:off x="1090"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4" name="Line 5374"/>
              <p:cNvSpPr>
                <a:spLocks noChangeShapeType="1"/>
              </p:cNvSpPr>
              <p:nvPr/>
            </p:nvSpPr>
            <p:spPr bwMode="auto">
              <a:xfrm>
                <a:off x="1090"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5" name="Line 5375"/>
              <p:cNvSpPr>
                <a:spLocks noChangeShapeType="1"/>
              </p:cNvSpPr>
              <p:nvPr/>
            </p:nvSpPr>
            <p:spPr bwMode="auto">
              <a:xfrm>
                <a:off x="1090"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6" name="Line 5376"/>
              <p:cNvSpPr>
                <a:spLocks noChangeShapeType="1"/>
              </p:cNvSpPr>
              <p:nvPr/>
            </p:nvSpPr>
            <p:spPr bwMode="auto">
              <a:xfrm>
                <a:off x="1090"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7" name="Line 5377"/>
              <p:cNvSpPr>
                <a:spLocks noChangeShapeType="1"/>
              </p:cNvSpPr>
              <p:nvPr/>
            </p:nvSpPr>
            <p:spPr bwMode="auto">
              <a:xfrm>
                <a:off x="1090"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8" name="Line 5378"/>
              <p:cNvSpPr>
                <a:spLocks noChangeShapeType="1"/>
              </p:cNvSpPr>
              <p:nvPr/>
            </p:nvSpPr>
            <p:spPr bwMode="auto">
              <a:xfrm>
                <a:off x="1090"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899" name="Line 5379"/>
              <p:cNvSpPr>
                <a:spLocks noChangeShapeType="1"/>
              </p:cNvSpPr>
              <p:nvPr/>
            </p:nvSpPr>
            <p:spPr bwMode="auto">
              <a:xfrm>
                <a:off x="1503"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0" name="Line 5380"/>
              <p:cNvSpPr>
                <a:spLocks noChangeShapeType="1"/>
              </p:cNvSpPr>
              <p:nvPr/>
            </p:nvSpPr>
            <p:spPr bwMode="auto">
              <a:xfrm>
                <a:off x="1503"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1" name="Line 5381"/>
              <p:cNvSpPr>
                <a:spLocks noChangeShapeType="1"/>
              </p:cNvSpPr>
              <p:nvPr/>
            </p:nvSpPr>
            <p:spPr bwMode="auto">
              <a:xfrm>
                <a:off x="1503"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2" name="Line 5382"/>
              <p:cNvSpPr>
                <a:spLocks noChangeShapeType="1"/>
              </p:cNvSpPr>
              <p:nvPr/>
            </p:nvSpPr>
            <p:spPr bwMode="auto">
              <a:xfrm>
                <a:off x="1503"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3" name="Line 5383"/>
              <p:cNvSpPr>
                <a:spLocks noChangeShapeType="1"/>
              </p:cNvSpPr>
              <p:nvPr/>
            </p:nvSpPr>
            <p:spPr bwMode="auto">
              <a:xfrm>
                <a:off x="1503"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4" name="Line 5384"/>
              <p:cNvSpPr>
                <a:spLocks noChangeShapeType="1"/>
              </p:cNvSpPr>
              <p:nvPr/>
            </p:nvSpPr>
            <p:spPr bwMode="auto">
              <a:xfrm>
                <a:off x="1503"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5" name="Line 5385"/>
              <p:cNvSpPr>
                <a:spLocks noChangeShapeType="1"/>
              </p:cNvSpPr>
              <p:nvPr/>
            </p:nvSpPr>
            <p:spPr bwMode="auto">
              <a:xfrm>
                <a:off x="1503"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6" name="Line 5386"/>
              <p:cNvSpPr>
                <a:spLocks noChangeShapeType="1"/>
              </p:cNvSpPr>
              <p:nvPr/>
            </p:nvSpPr>
            <p:spPr bwMode="auto">
              <a:xfrm>
                <a:off x="1503"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7" name="Line 5387"/>
              <p:cNvSpPr>
                <a:spLocks noChangeShapeType="1"/>
              </p:cNvSpPr>
              <p:nvPr/>
            </p:nvSpPr>
            <p:spPr bwMode="auto">
              <a:xfrm>
                <a:off x="1921"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8" name="Line 5388"/>
              <p:cNvSpPr>
                <a:spLocks noChangeShapeType="1"/>
              </p:cNvSpPr>
              <p:nvPr/>
            </p:nvSpPr>
            <p:spPr bwMode="auto">
              <a:xfrm>
                <a:off x="1921"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09" name="Line 5389"/>
              <p:cNvSpPr>
                <a:spLocks noChangeShapeType="1"/>
              </p:cNvSpPr>
              <p:nvPr/>
            </p:nvSpPr>
            <p:spPr bwMode="auto">
              <a:xfrm>
                <a:off x="1921"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0" name="Line 5390"/>
              <p:cNvSpPr>
                <a:spLocks noChangeShapeType="1"/>
              </p:cNvSpPr>
              <p:nvPr/>
            </p:nvSpPr>
            <p:spPr bwMode="auto">
              <a:xfrm>
                <a:off x="1921"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1" name="Line 5391"/>
              <p:cNvSpPr>
                <a:spLocks noChangeShapeType="1"/>
              </p:cNvSpPr>
              <p:nvPr/>
            </p:nvSpPr>
            <p:spPr bwMode="auto">
              <a:xfrm>
                <a:off x="1921"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2" name="Line 5392"/>
              <p:cNvSpPr>
                <a:spLocks noChangeShapeType="1"/>
              </p:cNvSpPr>
              <p:nvPr/>
            </p:nvSpPr>
            <p:spPr bwMode="auto">
              <a:xfrm>
                <a:off x="1921"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3" name="Line 5393"/>
              <p:cNvSpPr>
                <a:spLocks noChangeShapeType="1"/>
              </p:cNvSpPr>
              <p:nvPr/>
            </p:nvSpPr>
            <p:spPr bwMode="auto">
              <a:xfrm>
                <a:off x="1921"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4" name="Line 5394"/>
              <p:cNvSpPr>
                <a:spLocks noChangeShapeType="1"/>
              </p:cNvSpPr>
              <p:nvPr/>
            </p:nvSpPr>
            <p:spPr bwMode="auto">
              <a:xfrm>
                <a:off x="1921"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5" name="Line 5395"/>
              <p:cNvSpPr>
                <a:spLocks noChangeShapeType="1"/>
              </p:cNvSpPr>
              <p:nvPr/>
            </p:nvSpPr>
            <p:spPr bwMode="auto">
              <a:xfrm>
                <a:off x="2334"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6" name="Line 5396"/>
              <p:cNvSpPr>
                <a:spLocks noChangeShapeType="1"/>
              </p:cNvSpPr>
              <p:nvPr/>
            </p:nvSpPr>
            <p:spPr bwMode="auto">
              <a:xfrm>
                <a:off x="2334"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7" name="Line 5397"/>
              <p:cNvSpPr>
                <a:spLocks noChangeShapeType="1"/>
              </p:cNvSpPr>
              <p:nvPr/>
            </p:nvSpPr>
            <p:spPr bwMode="auto">
              <a:xfrm>
                <a:off x="2334"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8" name="Line 5398"/>
              <p:cNvSpPr>
                <a:spLocks noChangeShapeType="1"/>
              </p:cNvSpPr>
              <p:nvPr/>
            </p:nvSpPr>
            <p:spPr bwMode="auto">
              <a:xfrm>
                <a:off x="2334"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19" name="Line 5399"/>
              <p:cNvSpPr>
                <a:spLocks noChangeShapeType="1"/>
              </p:cNvSpPr>
              <p:nvPr/>
            </p:nvSpPr>
            <p:spPr bwMode="auto">
              <a:xfrm>
                <a:off x="2334"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0" name="Line 5400"/>
              <p:cNvSpPr>
                <a:spLocks noChangeShapeType="1"/>
              </p:cNvSpPr>
              <p:nvPr/>
            </p:nvSpPr>
            <p:spPr bwMode="auto">
              <a:xfrm>
                <a:off x="2334"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1" name="Line 5401"/>
              <p:cNvSpPr>
                <a:spLocks noChangeShapeType="1"/>
              </p:cNvSpPr>
              <p:nvPr/>
            </p:nvSpPr>
            <p:spPr bwMode="auto">
              <a:xfrm>
                <a:off x="2334"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2" name="Line 5402"/>
              <p:cNvSpPr>
                <a:spLocks noChangeShapeType="1"/>
              </p:cNvSpPr>
              <p:nvPr/>
            </p:nvSpPr>
            <p:spPr bwMode="auto">
              <a:xfrm>
                <a:off x="2334"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3" name="Line 5403"/>
              <p:cNvSpPr>
                <a:spLocks noChangeShapeType="1"/>
              </p:cNvSpPr>
              <p:nvPr/>
            </p:nvSpPr>
            <p:spPr bwMode="auto">
              <a:xfrm>
                <a:off x="2748"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4" name="Line 5404"/>
              <p:cNvSpPr>
                <a:spLocks noChangeShapeType="1"/>
              </p:cNvSpPr>
              <p:nvPr/>
            </p:nvSpPr>
            <p:spPr bwMode="auto">
              <a:xfrm>
                <a:off x="2748"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5" name="Line 5405"/>
              <p:cNvSpPr>
                <a:spLocks noChangeShapeType="1"/>
              </p:cNvSpPr>
              <p:nvPr/>
            </p:nvSpPr>
            <p:spPr bwMode="auto">
              <a:xfrm>
                <a:off x="2748"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6" name="Line 5406"/>
              <p:cNvSpPr>
                <a:spLocks noChangeShapeType="1"/>
              </p:cNvSpPr>
              <p:nvPr/>
            </p:nvSpPr>
            <p:spPr bwMode="auto">
              <a:xfrm>
                <a:off x="2748"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7" name="Line 5407"/>
              <p:cNvSpPr>
                <a:spLocks noChangeShapeType="1"/>
              </p:cNvSpPr>
              <p:nvPr/>
            </p:nvSpPr>
            <p:spPr bwMode="auto">
              <a:xfrm>
                <a:off x="2748"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8" name="Line 5408"/>
              <p:cNvSpPr>
                <a:spLocks noChangeShapeType="1"/>
              </p:cNvSpPr>
              <p:nvPr/>
            </p:nvSpPr>
            <p:spPr bwMode="auto">
              <a:xfrm>
                <a:off x="2748"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29" name="Line 5409"/>
              <p:cNvSpPr>
                <a:spLocks noChangeShapeType="1"/>
              </p:cNvSpPr>
              <p:nvPr/>
            </p:nvSpPr>
            <p:spPr bwMode="auto">
              <a:xfrm>
                <a:off x="2748"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0" name="Line 5410"/>
              <p:cNvSpPr>
                <a:spLocks noChangeShapeType="1"/>
              </p:cNvSpPr>
              <p:nvPr/>
            </p:nvSpPr>
            <p:spPr bwMode="auto">
              <a:xfrm>
                <a:off x="2748"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1" name="Line 5411"/>
              <p:cNvSpPr>
                <a:spLocks noChangeShapeType="1"/>
              </p:cNvSpPr>
              <p:nvPr/>
            </p:nvSpPr>
            <p:spPr bwMode="auto">
              <a:xfrm>
                <a:off x="3162"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2" name="Line 5412"/>
              <p:cNvSpPr>
                <a:spLocks noChangeShapeType="1"/>
              </p:cNvSpPr>
              <p:nvPr/>
            </p:nvSpPr>
            <p:spPr bwMode="auto">
              <a:xfrm>
                <a:off x="3162"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3" name="Line 5413"/>
              <p:cNvSpPr>
                <a:spLocks noChangeShapeType="1"/>
              </p:cNvSpPr>
              <p:nvPr/>
            </p:nvSpPr>
            <p:spPr bwMode="auto">
              <a:xfrm>
                <a:off x="3162"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4" name="Line 5414"/>
              <p:cNvSpPr>
                <a:spLocks noChangeShapeType="1"/>
              </p:cNvSpPr>
              <p:nvPr/>
            </p:nvSpPr>
            <p:spPr bwMode="auto">
              <a:xfrm>
                <a:off x="3162"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5" name="Line 5415"/>
              <p:cNvSpPr>
                <a:spLocks noChangeShapeType="1"/>
              </p:cNvSpPr>
              <p:nvPr/>
            </p:nvSpPr>
            <p:spPr bwMode="auto">
              <a:xfrm>
                <a:off x="3162"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6" name="Line 5416"/>
              <p:cNvSpPr>
                <a:spLocks noChangeShapeType="1"/>
              </p:cNvSpPr>
              <p:nvPr/>
            </p:nvSpPr>
            <p:spPr bwMode="auto">
              <a:xfrm>
                <a:off x="3162"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7" name="Line 5417"/>
              <p:cNvSpPr>
                <a:spLocks noChangeShapeType="1"/>
              </p:cNvSpPr>
              <p:nvPr/>
            </p:nvSpPr>
            <p:spPr bwMode="auto">
              <a:xfrm>
                <a:off x="3162"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8" name="Line 5418"/>
              <p:cNvSpPr>
                <a:spLocks noChangeShapeType="1"/>
              </p:cNvSpPr>
              <p:nvPr/>
            </p:nvSpPr>
            <p:spPr bwMode="auto">
              <a:xfrm>
                <a:off x="3162"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39" name="Line 5419"/>
              <p:cNvSpPr>
                <a:spLocks noChangeShapeType="1"/>
              </p:cNvSpPr>
              <p:nvPr/>
            </p:nvSpPr>
            <p:spPr bwMode="auto">
              <a:xfrm>
                <a:off x="3576"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0" name="Line 5420"/>
              <p:cNvSpPr>
                <a:spLocks noChangeShapeType="1"/>
              </p:cNvSpPr>
              <p:nvPr/>
            </p:nvSpPr>
            <p:spPr bwMode="auto">
              <a:xfrm>
                <a:off x="3576" y="1987"/>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1" name="Line 5421"/>
              <p:cNvSpPr>
                <a:spLocks noChangeShapeType="1"/>
              </p:cNvSpPr>
              <p:nvPr/>
            </p:nvSpPr>
            <p:spPr bwMode="auto">
              <a:xfrm>
                <a:off x="3576" y="204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2" name="Line 5422"/>
              <p:cNvSpPr>
                <a:spLocks noChangeShapeType="1"/>
              </p:cNvSpPr>
              <p:nvPr/>
            </p:nvSpPr>
            <p:spPr bwMode="auto">
              <a:xfrm>
                <a:off x="3576" y="209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3" name="Line 5423"/>
              <p:cNvSpPr>
                <a:spLocks noChangeShapeType="1"/>
              </p:cNvSpPr>
              <p:nvPr/>
            </p:nvSpPr>
            <p:spPr bwMode="auto">
              <a:xfrm>
                <a:off x="3576" y="2147"/>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4" name="Line 5424"/>
              <p:cNvSpPr>
                <a:spLocks noChangeShapeType="1"/>
              </p:cNvSpPr>
              <p:nvPr/>
            </p:nvSpPr>
            <p:spPr bwMode="auto">
              <a:xfrm>
                <a:off x="3576" y="2200"/>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5" name="Line 5425"/>
              <p:cNvSpPr>
                <a:spLocks noChangeShapeType="1"/>
              </p:cNvSpPr>
              <p:nvPr/>
            </p:nvSpPr>
            <p:spPr bwMode="auto">
              <a:xfrm>
                <a:off x="3576" y="2254"/>
                <a:ext cx="1" cy="26"/>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6" name="Line 5426"/>
              <p:cNvSpPr>
                <a:spLocks noChangeShapeType="1"/>
              </p:cNvSpPr>
              <p:nvPr/>
            </p:nvSpPr>
            <p:spPr bwMode="auto">
              <a:xfrm>
                <a:off x="3576" y="230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7" name="Line 5427"/>
              <p:cNvSpPr>
                <a:spLocks noChangeShapeType="1"/>
              </p:cNvSpPr>
              <p:nvPr/>
            </p:nvSpPr>
            <p:spPr bwMode="auto">
              <a:xfrm>
                <a:off x="3990" y="1933"/>
                <a:ext cx="1" cy="27"/>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grpSp>
        <p:sp>
          <p:nvSpPr>
            <p:cNvPr id="6000948" name="Line 5428"/>
            <p:cNvSpPr>
              <a:spLocks noChangeShapeType="1"/>
            </p:cNvSpPr>
            <p:nvPr/>
          </p:nvSpPr>
          <p:spPr bwMode="auto">
            <a:xfrm>
              <a:off x="4072" y="3325"/>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49" name="Line 5429"/>
            <p:cNvSpPr>
              <a:spLocks noChangeShapeType="1"/>
            </p:cNvSpPr>
            <p:nvPr/>
          </p:nvSpPr>
          <p:spPr bwMode="auto">
            <a:xfrm>
              <a:off x="4072" y="338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0" name="Line 5430"/>
            <p:cNvSpPr>
              <a:spLocks noChangeShapeType="1"/>
            </p:cNvSpPr>
            <p:nvPr/>
          </p:nvSpPr>
          <p:spPr bwMode="auto">
            <a:xfrm>
              <a:off x="4072" y="3439"/>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1" name="Line 5431"/>
            <p:cNvSpPr>
              <a:spLocks noChangeShapeType="1"/>
            </p:cNvSpPr>
            <p:nvPr/>
          </p:nvSpPr>
          <p:spPr bwMode="auto">
            <a:xfrm>
              <a:off x="4072" y="3496"/>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2" name="Line 5432"/>
            <p:cNvSpPr>
              <a:spLocks noChangeShapeType="1"/>
            </p:cNvSpPr>
            <p:nvPr/>
          </p:nvSpPr>
          <p:spPr bwMode="auto">
            <a:xfrm>
              <a:off x="4072" y="3553"/>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3" name="Line 5433"/>
            <p:cNvSpPr>
              <a:spLocks noChangeShapeType="1"/>
            </p:cNvSpPr>
            <p:nvPr/>
          </p:nvSpPr>
          <p:spPr bwMode="auto">
            <a:xfrm>
              <a:off x="4072" y="3610"/>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4" name="Line 5434"/>
            <p:cNvSpPr>
              <a:spLocks noChangeShapeType="1"/>
            </p:cNvSpPr>
            <p:nvPr/>
          </p:nvSpPr>
          <p:spPr bwMode="auto">
            <a:xfrm>
              <a:off x="4072" y="366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5" name="Line 5435"/>
            <p:cNvSpPr>
              <a:spLocks noChangeShapeType="1"/>
            </p:cNvSpPr>
            <p:nvPr/>
          </p:nvSpPr>
          <p:spPr bwMode="auto">
            <a:xfrm>
              <a:off x="4518" y="3267"/>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6" name="Line 5436"/>
            <p:cNvSpPr>
              <a:spLocks noChangeShapeType="1"/>
            </p:cNvSpPr>
            <p:nvPr/>
          </p:nvSpPr>
          <p:spPr bwMode="auto">
            <a:xfrm>
              <a:off x="4518" y="3325"/>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7" name="Line 5437"/>
            <p:cNvSpPr>
              <a:spLocks noChangeShapeType="1"/>
            </p:cNvSpPr>
            <p:nvPr/>
          </p:nvSpPr>
          <p:spPr bwMode="auto">
            <a:xfrm>
              <a:off x="4518" y="338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8" name="Line 5438"/>
            <p:cNvSpPr>
              <a:spLocks noChangeShapeType="1"/>
            </p:cNvSpPr>
            <p:nvPr/>
          </p:nvSpPr>
          <p:spPr bwMode="auto">
            <a:xfrm>
              <a:off x="4518" y="3439"/>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59" name="Line 5439"/>
            <p:cNvSpPr>
              <a:spLocks noChangeShapeType="1"/>
            </p:cNvSpPr>
            <p:nvPr/>
          </p:nvSpPr>
          <p:spPr bwMode="auto">
            <a:xfrm>
              <a:off x="4518" y="3496"/>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0" name="Line 5440"/>
            <p:cNvSpPr>
              <a:spLocks noChangeShapeType="1"/>
            </p:cNvSpPr>
            <p:nvPr/>
          </p:nvSpPr>
          <p:spPr bwMode="auto">
            <a:xfrm>
              <a:off x="4518" y="3553"/>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1" name="Line 5441"/>
            <p:cNvSpPr>
              <a:spLocks noChangeShapeType="1"/>
            </p:cNvSpPr>
            <p:nvPr/>
          </p:nvSpPr>
          <p:spPr bwMode="auto">
            <a:xfrm>
              <a:off x="4518" y="3610"/>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2" name="Line 5442"/>
            <p:cNvSpPr>
              <a:spLocks noChangeShapeType="1"/>
            </p:cNvSpPr>
            <p:nvPr/>
          </p:nvSpPr>
          <p:spPr bwMode="auto">
            <a:xfrm>
              <a:off x="4518" y="366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3" name="Line 5443"/>
            <p:cNvSpPr>
              <a:spLocks noChangeShapeType="1"/>
            </p:cNvSpPr>
            <p:nvPr/>
          </p:nvSpPr>
          <p:spPr bwMode="auto">
            <a:xfrm>
              <a:off x="4959" y="3267"/>
              <a:ext cx="2"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4" name="Line 5444"/>
            <p:cNvSpPr>
              <a:spLocks noChangeShapeType="1"/>
            </p:cNvSpPr>
            <p:nvPr/>
          </p:nvSpPr>
          <p:spPr bwMode="auto">
            <a:xfrm>
              <a:off x="4959" y="3325"/>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5" name="Line 5445"/>
            <p:cNvSpPr>
              <a:spLocks noChangeShapeType="1"/>
            </p:cNvSpPr>
            <p:nvPr/>
          </p:nvSpPr>
          <p:spPr bwMode="auto">
            <a:xfrm>
              <a:off x="4959" y="3382"/>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6" name="Line 5446"/>
            <p:cNvSpPr>
              <a:spLocks noChangeShapeType="1"/>
            </p:cNvSpPr>
            <p:nvPr/>
          </p:nvSpPr>
          <p:spPr bwMode="auto">
            <a:xfrm>
              <a:off x="4959" y="3439"/>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7" name="Line 5447"/>
            <p:cNvSpPr>
              <a:spLocks noChangeShapeType="1"/>
            </p:cNvSpPr>
            <p:nvPr/>
          </p:nvSpPr>
          <p:spPr bwMode="auto">
            <a:xfrm>
              <a:off x="4959" y="3496"/>
              <a:ext cx="2"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8" name="Line 5448"/>
            <p:cNvSpPr>
              <a:spLocks noChangeShapeType="1"/>
            </p:cNvSpPr>
            <p:nvPr/>
          </p:nvSpPr>
          <p:spPr bwMode="auto">
            <a:xfrm>
              <a:off x="4959" y="3553"/>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69" name="Line 5449"/>
            <p:cNvSpPr>
              <a:spLocks noChangeShapeType="1"/>
            </p:cNvSpPr>
            <p:nvPr/>
          </p:nvSpPr>
          <p:spPr bwMode="auto">
            <a:xfrm>
              <a:off x="4959" y="3610"/>
              <a:ext cx="2"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0" name="Line 5450"/>
            <p:cNvSpPr>
              <a:spLocks noChangeShapeType="1"/>
            </p:cNvSpPr>
            <p:nvPr/>
          </p:nvSpPr>
          <p:spPr bwMode="auto">
            <a:xfrm>
              <a:off x="4959" y="3667"/>
              <a:ext cx="2"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1" name="Line 5451"/>
            <p:cNvSpPr>
              <a:spLocks noChangeShapeType="1"/>
            </p:cNvSpPr>
            <p:nvPr/>
          </p:nvSpPr>
          <p:spPr bwMode="auto">
            <a:xfrm>
              <a:off x="5402" y="3267"/>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2" name="Line 5452"/>
            <p:cNvSpPr>
              <a:spLocks noChangeShapeType="1"/>
            </p:cNvSpPr>
            <p:nvPr/>
          </p:nvSpPr>
          <p:spPr bwMode="auto">
            <a:xfrm>
              <a:off x="5402" y="3325"/>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3" name="Line 5453"/>
            <p:cNvSpPr>
              <a:spLocks noChangeShapeType="1"/>
            </p:cNvSpPr>
            <p:nvPr/>
          </p:nvSpPr>
          <p:spPr bwMode="auto">
            <a:xfrm>
              <a:off x="5402" y="3382"/>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4" name="Line 5454"/>
            <p:cNvSpPr>
              <a:spLocks noChangeShapeType="1"/>
            </p:cNvSpPr>
            <p:nvPr/>
          </p:nvSpPr>
          <p:spPr bwMode="auto">
            <a:xfrm>
              <a:off x="5402" y="3439"/>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5" name="Line 5455"/>
            <p:cNvSpPr>
              <a:spLocks noChangeShapeType="1"/>
            </p:cNvSpPr>
            <p:nvPr/>
          </p:nvSpPr>
          <p:spPr bwMode="auto">
            <a:xfrm>
              <a:off x="5402" y="3496"/>
              <a:ext cx="1" cy="29"/>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6" name="Line 5456"/>
            <p:cNvSpPr>
              <a:spLocks noChangeShapeType="1"/>
            </p:cNvSpPr>
            <p:nvPr/>
          </p:nvSpPr>
          <p:spPr bwMode="auto">
            <a:xfrm>
              <a:off x="5402" y="3553"/>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7" name="Line 5457"/>
            <p:cNvSpPr>
              <a:spLocks noChangeShapeType="1"/>
            </p:cNvSpPr>
            <p:nvPr/>
          </p:nvSpPr>
          <p:spPr bwMode="auto">
            <a:xfrm>
              <a:off x="5402" y="3610"/>
              <a:ext cx="1" cy="28"/>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8" name="Line 5458"/>
            <p:cNvSpPr>
              <a:spLocks noChangeShapeType="1"/>
            </p:cNvSpPr>
            <p:nvPr/>
          </p:nvSpPr>
          <p:spPr bwMode="auto">
            <a:xfrm>
              <a:off x="5402" y="3667"/>
              <a:ext cx="1" cy="3"/>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79" name="Line 5459"/>
            <p:cNvSpPr>
              <a:spLocks noChangeShapeType="1"/>
            </p:cNvSpPr>
            <p:nvPr/>
          </p:nvSpPr>
          <p:spPr bwMode="auto">
            <a:xfrm>
              <a:off x="973" y="3471"/>
              <a:ext cx="102"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0" name="Line 5460"/>
            <p:cNvSpPr>
              <a:spLocks noChangeShapeType="1"/>
            </p:cNvSpPr>
            <p:nvPr/>
          </p:nvSpPr>
          <p:spPr bwMode="auto">
            <a:xfrm>
              <a:off x="1283" y="3471"/>
              <a:ext cx="824"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1" name="Line 5461"/>
            <p:cNvSpPr>
              <a:spLocks noChangeShapeType="1"/>
            </p:cNvSpPr>
            <p:nvPr/>
          </p:nvSpPr>
          <p:spPr bwMode="auto">
            <a:xfrm>
              <a:off x="2146" y="3471"/>
              <a:ext cx="2026"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2" name="Line 5462"/>
            <p:cNvSpPr>
              <a:spLocks noChangeShapeType="1"/>
            </p:cNvSpPr>
            <p:nvPr/>
          </p:nvSpPr>
          <p:spPr bwMode="auto">
            <a:xfrm>
              <a:off x="4275" y="3471"/>
              <a:ext cx="835"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3" name="Line 5463"/>
            <p:cNvSpPr>
              <a:spLocks noChangeShapeType="1"/>
            </p:cNvSpPr>
            <p:nvPr/>
          </p:nvSpPr>
          <p:spPr bwMode="auto">
            <a:xfrm>
              <a:off x="5167" y="3471"/>
              <a:ext cx="314" cy="1"/>
            </a:xfrm>
            <a:prstGeom prst="line">
              <a:avLst/>
            </a:prstGeom>
            <a:noFill/>
            <a:ln w="20638">
              <a:solidFill>
                <a:srgbClr val="2121F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4" name="Freeform 5464"/>
            <p:cNvSpPr>
              <a:spLocks/>
            </p:cNvSpPr>
            <p:nvPr/>
          </p:nvSpPr>
          <p:spPr bwMode="auto">
            <a:xfrm>
              <a:off x="1075" y="3271"/>
              <a:ext cx="1" cy="200"/>
            </a:xfrm>
            <a:custGeom>
              <a:avLst/>
              <a:gdLst>
                <a:gd name="T0" fmla="*/ 187 h 187"/>
                <a:gd name="T1" fmla="*/ 0 h 187"/>
                <a:gd name="T2" fmla="*/ 187 h 187"/>
              </a:gdLst>
              <a:ahLst/>
              <a:cxnLst>
                <a:cxn ang="0">
                  <a:pos x="0" y="T0"/>
                </a:cxn>
                <a:cxn ang="0">
                  <a:pos x="0" y="T1"/>
                </a:cxn>
                <a:cxn ang="0">
                  <a:pos x="0" y="T2"/>
                </a:cxn>
              </a:cxnLst>
              <a:rect l="0" t="0" r="r" b="b"/>
              <a:pathLst>
                <a:path h="187">
                  <a:moveTo>
                    <a:pt x="0" y="187"/>
                  </a:moveTo>
                  <a:lnTo>
                    <a:pt x="0" y="0"/>
                  </a:lnTo>
                  <a:lnTo>
                    <a:pt x="0" y="187"/>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85" name="Line 5465"/>
            <p:cNvSpPr>
              <a:spLocks noChangeShapeType="1"/>
            </p:cNvSpPr>
            <p:nvPr/>
          </p:nvSpPr>
          <p:spPr bwMode="auto">
            <a:xfrm flipV="1">
              <a:off x="1075" y="3271"/>
              <a:ext cx="1" cy="200"/>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6" name="Freeform 5466"/>
            <p:cNvSpPr>
              <a:spLocks/>
            </p:cNvSpPr>
            <p:nvPr/>
          </p:nvSpPr>
          <p:spPr bwMode="auto">
            <a:xfrm>
              <a:off x="1283" y="3275"/>
              <a:ext cx="1" cy="200"/>
            </a:xfrm>
            <a:custGeom>
              <a:avLst/>
              <a:gdLst>
                <a:gd name="T0" fmla="*/ 187 h 187"/>
                <a:gd name="T1" fmla="*/ 0 h 187"/>
                <a:gd name="T2" fmla="*/ 187 h 187"/>
              </a:gdLst>
              <a:ahLst/>
              <a:cxnLst>
                <a:cxn ang="0">
                  <a:pos x="0" y="T0"/>
                </a:cxn>
                <a:cxn ang="0">
                  <a:pos x="0" y="T1"/>
                </a:cxn>
                <a:cxn ang="0">
                  <a:pos x="0" y="T2"/>
                </a:cxn>
              </a:cxnLst>
              <a:rect l="0" t="0" r="r" b="b"/>
              <a:pathLst>
                <a:path h="187">
                  <a:moveTo>
                    <a:pt x="0" y="187"/>
                  </a:moveTo>
                  <a:lnTo>
                    <a:pt x="0" y="0"/>
                  </a:lnTo>
                  <a:lnTo>
                    <a:pt x="0" y="187"/>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87" name="Line 5467"/>
            <p:cNvSpPr>
              <a:spLocks noChangeShapeType="1"/>
            </p:cNvSpPr>
            <p:nvPr/>
          </p:nvSpPr>
          <p:spPr bwMode="auto">
            <a:xfrm flipV="1">
              <a:off x="1283" y="3275"/>
              <a:ext cx="1" cy="200"/>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88" name="Freeform 5468"/>
            <p:cNvSpPr>
              <a:spLocks/>
            </p:cNvSpPr>
            <p:nvPr/>
          </p:nvSpPr>
          <p:spPr bwMode="auto">
            <a:xfrm>
              <a:off x="1075" y="3271"/>
              <a:ext cx="208" cy="2"/>
            </a:xfrm>
            <a:custGeom>
              <a:avLst/>
              <a:gdLst>
                <a:gd name="T0" fmla="*/ 0 w 194"/>
                <a:gd name="T1" fmla="*/ 194 w 194"/>
                <a:gd name="T2" fmla="*/ 0 w 194"/>
              </a:gdLst>
              <a:ahLst/>
              <a:cxnLst>
                <a:cxn ang="0">
                  <a:pos x="T0" y="0"/>
                </a:cxn>
                <a:cxn ang="0">
                  <a:pos x="T1" y="0"/>
                </a:cxn>
                <a:cxn ang="0">
                  <a:pos x="T2" y="0"/>
                </a:cxn>
              </a:cxnLst>
              <a:rect l="0" t="0" r="r" b="b"/>
              <a:pathLst>
                <a:path w="194">
                  <a:moveTo>
                    <a:pt x="0" y="0"/>
                  </a:moveTo>
                  <a:lnTo>
                    <a:pt x="194" y="0"/>
                  </a:lnTo>
                  <a:lnTo>
                    <a:pt x="0" y="0"/>
                  </a:lnTo>
                  <a:close/>
                </a:path>
              </a:pathLst>
            </a:custGeom>
            <a:solidFill>
              <a:srgbClr val="FCFCFC"/>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89" name="Line 5469"/>
            <p:cNvSpPr>
              <a:spLocks noChangeShapeType="1"/>
            </p:cNvSpPr>
            <p:nvPr/>
          </p:nvSpPr>
          <p:spPr bwMode="auto">
            <a:xfrm>
              <a:off x="1075" y="3271"/>
              <a:ext cx="208" cy="2"/>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0" name="Freeform 5470"/>
            <p:cNvSpPr>
              <a:spLocks/>
            </p:cNvSpPr>
            <p:nvPr/>
          </p:nvSpPr>
          <p:spPr bwMode="auto">
            <a:xfrm>
              <a:off x="5110" y="3267"/>
              <a:ext cx="1" cy="200"/>
            </a:xfrm>
            <a:custGeom>
              <a:avLst/>
              <a:gdLst>
                <a:gd name="T0" fmla="*/ 187 h 187"/>
                <a:gd name="T1" fmla="*/ 0 h 187"/>
                <a:gd name="T2" fmla="*/ 187 h 187"/>
              </a:gdLst>
              <a:ahLst/>
              <a:cxnLst>
                <a:cxn ang="0">
                  <a:pos x="0" y="T0"/>
                </a:cxn>
                <a:cxn ang="0">
                  <a:pos x="0" y="T1"/>
                </a:cxn>
                <a:cxn ang="0">
                  <a:pos x="0" y="T2"/>
                </a:cxn>
              </a:cxnLst>
              <a:rect l="0" t="0" r="r" b="b"/>
              <a:pathLst>
                <a:path h="187">
                  <a:moveTo>
                    <a:pt x="0" y="187"/>
                  </a:moveTo>
                  <a:lnTo>
                    <a:pt x="0" y="0"/>
                  </a:lnTo>
                  <a:lnTo>
                    <a:pt x="0" y="187"/>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91" name="Line 5471"/>
            <p:cNvSpPr>
              <a:spLocks noChangeShapeType="1"/>
            </p:cNvSpPr>
            <p:nvPr/>
          </p:nvSpPr>
          <p:spPr bwMode="auto">
            <a:xfrm flipV="1">
              <a:off x="5110" y="3267"/>
              <a:ext cx="1" cy="200"/>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2" name="Freeform 5472"/>
            <p:cNvSpPr>
              <a:spLocks/>
            </p:cNvSpPr>
            <p:nvPr/>
          </p:nvSpPr>
          <p:spPr bwMode="auto">
            <a:xfrm>
              <a:off x="5170" y="3271"/>
              <a:ext cx="1" cy="200"/>
            </a:xfrm>
            <a:custGeom>
              <a:avLst/>
              <a:gdLst>
                <a:gd name="T0" fmla="*/ 187 h 187"/>
                <a:gd name="T1" fmla="*/ 0 h 187"/>
                <a:gd name="T2" fmla="*/ 187 h 187"/>
              </a:gdLst>
              <a:ahLst/>
              <a:cxnLst>
                <a:cxn ang="0">
                  <a:pos x="0" y="T0"/>
                </a:cxn>
                <a:cxn ang="0">
                  <a:pos x="0" y="T1"/>
                </a:cxn>
                <a:cxn ang="0">
                  <a:pos x="0" y="T2"/>
                </a:cxn>
              </a:cxnLst>
              <a:rect l="0" t="0" r="r" b="b"/>
              <a:pathLst>
                <a:path h="187">
                  <a:moveTo>
                    <a:pt x="0" y="187"/>
                  </a:moveTo>
                  <a:lnTo>
                    <a:pt x="0" y="0"/>
                  </a:lnTo>
                  <a:lnTo>
                    <a:pt x="0" y="187"/>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93" name="Line 5473"/>
            <p:cNvSpPr>
              <a:spLocks noChangeShapeType="1"/>
            </p:cNvSpPr>
            <p:nvPr/>
          </p:nvSpPr>
          <p:spPr bwMode="auto">
            <a:xfrm flipV="1">
              <a:off x="5170" y="3271"/>
              <a:ext cx="1" cy="200"/>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4" name="Freeform 5474"/>
            <p:cNvSpPr>
              <a:spLocks/>
            </p:cNvSpPr>
            <p:nvPr/>
          </p:nvSpPr>
          <p:spPr bwMode="auto">
            <a:xfrm>
              <a:off x="5110" y="3267"/>
              <a:ext cx="60" cy="1"/>
            </a:xfrm>
            <a:custGeom>
              <a:avLst/>
              <a:gdLst>
                <a:gd name="T0" fmla="*/ 0 w 56"/>
                <a:gd name="T1" fmla="*/ 56 w 56"/>
                <a:gd name="T2" fmla="*/ 0 w 56"/>
              </a:gdLst>
              <a:ahLst/>
              <a:cxnLst>
                <a:cxn ang="0">
                  <a:pos x="T0" y="0"/>
                </a:cxn>
                <a:cxn ang="0">
                  <a:pos x="T1" y="0"/>
                </a:cxn>
                <a:cxn ang="0">
                  <a:pos x="T2" y="0"/>
                </a:cxn>
              </a:cxnLst>
              <a:rect l="0" t="0" r="r" b="b"/>
              <a:pathLst>
                <a:path w="56">
                  <a:moveTo>
                    <a:pt x="0" y="0"/>
                  </a:moveTo>
                  <a:lnTo>
                    <a:pt x="56" y="0"/>
                  </a:lnTo>
                  <a:lnTo>
                    <a:pt x="0" y="0"/>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0995" name="Line 5475"/>
            <p:cNvSpPr>
              <a:spLocks noChangeShapeType="1"/>
            </p:cNvSpPr>
            <p:nvPr/>
          </p:nvSpPr>
          <p:spPr bwMode="auto">
            <a:xfrm>
              <a:off x="5110" y="3267"/>
              <a:ext cx="60" cy="1"/>
            </a:xfrm>
            <a:prstGeom prst="line">
              <a:avLst/>
            </a:prstGeom>
            <a:noFill/>
            <a:ln w="20638">
              <a:solidFill>
                <a:srgbClr val="DD1D1D"/>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6" name="Line 5476"/>
            <p:cNvSpPr>
              <a:spLocks noChangeShapeType="1"/>
            </p:cNvSpPr>
            <p:nvPr/>
          </p:nvSpPr>
          <p:spPr bwMode="auto">
            <a:xfrm>
              <a:off x="4275" y="3475"/>
              <a:ext cx="1" cy="203"/>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7" name="Line 5477"/>
            <p:cNvSpPr>
              <a:spLocks noChangeShapeType="1"/>
            </p:cNvSpPr>
            <p:nvPr/>
          </p:nvSpPr>
          <p:spPr bwMode="auto">
            <a:xfrm>
              <a:off x="4172" y="3471"/>
              <a:ext cx="1" cy="203"/>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8" name="Line 5478"/>
            <p:cNvSpPr>
              <a:spLocks noChangeShapeType="1"/>
            </p:cNvSpPr>
            <p:nvPr/>
          </p:nvSpPr>
          <p:spPr bwMode="auto">
            <a:xfrm flipH="1">
              <a:off x="4172" y="3674"/>
              <a:ext cx="103" cy="1"/>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0999" name="Line 5479"/>
            <p:cNvSpPr>
              <a:spLocks noChangeShapeType="1"/>
            </p:cNvSpPr>
            <p:nvPr/>
          </p:nvSpPr>
          <p:spPr bwMode="auto">
            <a:xfrm>
              <a:off x="2149" y="3471"/>
              <a:ext cx="2" cy="203"/>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00" name="Line 5480"/>
            <p:cNvSpPr>
              <a:spLocks noChangeShapeType="1"/>
            </p:cNvSpPr>
            <p:nvPr/>
          </p:nvSpPr>
          <p:spPr bwMode="auto">
            <a:xfrm>
              <a:off x="2107" y="3467"/>
              <a:ext cx="1" cy="203"/>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01" name="Line 5481"/>
            <p:cNvSpPr>
              <a:spLocks noChangeShapeType="1"/>
            </p:cNvSpPr>
            <p:nvPr/>
          </p:nvSpPr>
          <p:spPr bwMode="auto">
            <a:xfrm flipH="1">
              <a:off x="2107" y="3670"/>
              <a:ext cx="42" cy="1"/>
            </a:xfrm>
            <a:prstGeom prst="line">
              <a:avLst/>
            </a:prstGeom>
            <a:noFill/>
            <a:ln w="20638">
              <a:solidFill>
                <a:srgbClr val="079B29"/>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02" name="Freeform 5482"/>
            <p:cNvSpPr>
              <a:spLocks/>
            </p:cNvSpPr>
            <p:nvPr/>
          </p:nvSpPr>
          <p:spPr bwMode="auto">
            <a:xfrm>
              <a:off x="509" y="3429"/>
              <a:ext cx="53" cy="64"/>
            </a:xfrm>
            <a:custGeom>
              <a:avLst/>
              <a:gdLst>
                <a:gd name="T0" fmla="*/ 7 w 50"/>
                <a:gd name="T1" fmla="*/ 60 h 60"/>
                <a:gd name="T2" fmla="*/ 7 w 50"/>
                <a:gd name="T3" fmla="*/ 13 h 60"/>
                <a:gd name="T4" fmla="*/ 43 w 50"/>
                <a:gd name="T5" fmla="*/ 60 h 60"/>
                <a:gd name="T6" fmla="*/ 50 w 50"/>
                <a:gd name="T7" fmla="*/ 60 h 60"/>
                <a:gd name="T8" fmla="*/ 50 w 50"/>
                <a:gd name="T9" fmla="*/ 0 h 60"/>
                <a:gd name="T10" fmla="*/ 43 w 50"/>
                <a:gd name="T11" fmla="*/ 0 h 60"/>
                <a:gd name="T12" fmla="*/ 43 w 50"/>
                <a:gd name="T13" fmla="*/ 46 h 60"/>
                <a:gd name="T14" fmla="*/ 7 w 50"/>
                <a:gd name="T15" fmla="*/ 0 h 60"/>
                <a:gd name="T16" fmla="*/ 0 w 50"/>
                <a:gd name="T17" fmla="*/ 0 h 60"/>
                <a:gd name="T18" fmla="*/ 0 w 50"/>
                <a:gd name="T19" fmla="*/ 60 h 60"/>
                <a:gd name="T20" fmla="*/ 7 w 50"/>
                <a:gd name="T21" fmla="*/ 60 h 60"/>
                <a:gd name="T22" fmla="*/ 7 w 50"/>
                <a:gd name="T23"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0" h="60">
                  <a:moveTo>
                    <a:pt x="7" y="60"/>
                  </a:moveTo>
                  <a:lnTo>
                    <a:pt x="7" y="13"/>
                  </a:lnTo>
                  <a:lnTo>
                    <a:pt x="43" y="60"/>
                  </a:lnTo>
                  <a:lnTo>
                    <a:pt x="50" y="60"/>
                  </a:lnTo>
                  <a:lnTo>
                    <a:pt x="50" y="0"/>
                  </a:lnTo>
                  <a:lnTo>
                    <a:pt x="43" y="0"/>
                  </a:lnTo>
                  <a:lnTo>
                    <a:pt x="43" y="46"/>
                  </a:lnTo>
                  <a:lnTo>
                    <a:pt x="7" y="0"/>
                  </a:lnTo>
                  <a:lnTo>
                    <a:pt x="0" y="0"/>
                  </a:lnTo>
                  <a:lnTo>
                    <a:pt x="0" y="60"/>
                  </a:lnTo>
                  <a:lnTo>
                    <a:pt x="7" y="60"/>
                  </a:lnTo>
                  <a:lnTo>
                    <a:pt x="7"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3" name="Freeform 5483"/>
            <p:cNvSpPr>
              <a:spLocks noEditPoints="1"/>
            </p:cNvSpPr>
            <p:nvPr/>
          </p:nvSpPr>
          <p:spPr bwMode="auto">
            <a:xfrm>
              <a:off x="573" y="3446"/>
              <a:ext cx="50" cy="47"/>
            </a:xfrm>
            <a:custGeom>
              <a:avLst/>
              <a:gdLst>
                <a:gd name="T0" fmla="*/ 7 w 47"/>
                <a:gd name="T1" fmla="*/ 37 h 44"/>
                <a:gd name="T2" fmla="*/ 7 w 47"/>
                <a:gd name="T3" fmla="*/ 37 h 44"/>
                <a:gd name="T4" fmla="*/ 13 w 47"/>
                <a:gd name="T5" fmla="*/ 40 h 44"/>
                <a:gd name="T6" fmla="*/ 23 w 47"/>
                <a:gd name="T7" fmla="*/ 44 h 44"/>
                <a:gd name="T8" fmla="*/ 23 w 47"/>
                <a:gd name="T9" fmla="*/ 44 h 44"/>
                <a:gd name="T10" fmla="*/ 33 w 47"/>
                <a:gd name="T11" fmla="*/ 40 h 44"/>
                <a:gd name="T12" fmla="*/ 33 w 47"/>
                <a:gd name="T13" fmla="*/ 40 h 44"/>
                <a:gd name="T14" fmla="*/ 43 w 47"/>
                <a:gd name="T15" fmla="*/ 34 h 44"/>
                <a:gd name="T16" fmla="*/ 43 w 47"/>
                <a:gd name="T17" fmla="*/ 34 h 44"/>
                <a:gd name="T18" fmla="*/ 47 w 47"/>
                <a:gd name="T19" fmla="*/ 20 h 44"/>
                <a:gd name="T20" fmla="*/ 47 w 47"/>
                <a:gd name="T21" fmla="*/ 20 h 44"/>
                <a:gd name="T22" fmla="*/ 43 w 47"/>
                <a:gd name="T23" fmla="*/ 14 h 44"/>
                <a:gd name="T24" fmla="*/ 40 w 47"/>
                <a:gd name="T25" fmla="*/ 7 h 44"/>
                <a:gd name="T26" fmla="*/ 40 w 47"/>
                <a:gd name="T27" fmla="*/ 7 h 44"/>
                <a:gd name="T28" fmla="*/ 33 w 47"/>
                <a:gd name="T29" fmla="*/ 0 h 44"/>
                <a:gd name="T30" fmla="*/ 23 w 47"/>
                <a:gd name="T31" fmla="*/ 0 h 44"/>
                <a:gd name="T32" fmla="*/ 23 w 47"/>
                <a:gd name="T33" fmla="*/ 0 h 44"/>
                <a:gd name="T34" fmla="*/ 17 w 47"/>
                <a:gd name="T35" fmla="*/ 0 h 44"/>
                <a:gd name="T36" fmla="*/ 10 w 47"/>
                <a:gd name="T37" fmla="*/ 4 h 44"/>
                <a:gd name="T38" fmla="*/ 10 w 47"/>
                <a:gd name="T39" fmla="*/ 4 h 44"/>
                <a:gd name="T40" fmla="*/ 3 w 47"/>
                <a:gd name="T41" fmla="*/ 10 h 44"/>
                <a:gd name="T42" fmla="*/ 0 w 47"/>
                <a:gd name="T43" fmla="*/ 20 h 44"/>
                <a:gd name="T44" fmla="*/ 0 w 47"/>
                <a:gd name="T45" fmla="*/ 20 h 44"/>
                <a:gd name="T46" fmla="*/ 3 w 47"/>
                <a:gd name="T47" fmla="*/ 30 h 44"/>
                <a:gd name="T48" fmla="*/ 7 w 47"/>
                <a:gd name="T49" fmla="*/ 37 h 44"/>
                <a:gd name="T50" fmla="*/ 7 w 47"/>
                <a:gd name="T51" fmla="*/ 37 h 44"/>
                <a:gd name="T52" fmla="*/ 13 w 47"/>
                <a:gd name="T53" fmla="*/ 10 h 44"/>
                <a:gd name="T54" fmla="*/ 13 w 47"/>
                <a:gd name="T55" fmla="*/ 10 h 44"/>
                <a:gd name="T56" fmla="*/ 17 w 47"/>
                <a:gd name="T57" fmla="*/ 7 h 44"/>
                <a:gd name="T58" fmla="*/ 23 w 47"/>
                <a:gd name="T59" fmla="*/ 7 h 44"/>
                <a:gd name="T60" fmla="*/ 23 w 47"/>
                <a:gd name="T61" fmla="*/ 7 h 44"/>
                <a:gd name="T62" fmla="*/ 30 w 47"/>
                <a:gd name="T63" fmla="*/ 7 h 44"/>
                <a:gd name="T64" fmla="*/ 33 w 47"/>
                <a:gd name="T65" fmla="*/ 10 h 44"/>
                <a:gd name="T66" fmla="*/ 33 w 47"/>
                <a:gd name="T67" fmla="*/ 10 h 44"/>
                <a:gd name="T68" fmla="*/ 37 w 47"/>
                <a:gd name="T69" fmla="*/ 14 h 44"/>
                <a:gd name="T70" fmla="*/ 37 w 47"/>
                <a:gd name="T71" fmla="*/ 20 h 44"/>
                <a:gd name="T72" fmla="*/ 37 w 47"/>
                <a:gd name="T73" fmla="*/ 20 h 44"/>
                <a:gd name="T74" fmla="*/ 37 w 47"/>
                <a:gd name="T75" fmla="*/ 27 h 44"/>
                <a:gd name="T76" fmla="*/ 33 w 47"/>
                <a:gd name="T77" fmla="*/ 34 h 44"/>
                <a:gd name="T78" fmla="*/ 33 w 47"/>
                <a:gd name="T79" fmla="*/ 34 h 44"/>
                <a:gd name="T80" fmla="*/ 30 w 47"/>
                <a:gd name="T81" fmla="*/ 37 h 44"/>
                <a:gd name="T82" fmla="*/ 23 w 47"/>
                <a:gd name="T83" fmla="*/ 37 h 44"/>
                <a:gd name="T84" fmla="*/ 23 w 47"/>
                <a:gd name="T85" fmla="*/ 37 h 44"/>
                <a:gd name="T86" fmla="*/ 17 w 47"/>
                <a:gd name="T87" fmla="*/ 37 h 44"/>
                <a:gd name="T88" fmla="*/ 13 w 47"/>
                <a:gd name="T89" fmla="*/ 34 h 44"/>
                <a:gd name="T90" fmla="*/ 13 w 47"/>
                <a:gd name="T91" fmla="*/ 34 h 44"/>
                <a:gd name="T92" fmla="*/ 10 w 47"/>
                <a:gd name="T93" fmla="*/ 27 h 44"/>
                <a:gd name="T94" fmla="*/ 10 w 47"/>
                <a:gd name="T95" fmla="*/ 20 h 44"/>
                <a:gd name="T96" fmla="*/ 10 w 47"/>
                <a:gd name="T97" fmla="*/ 20 h 44"/>
                <a:gd name="T98" fmla="*/ 10 w 47"/>
                <a:gd name="T99" fmla="*/ 14 h 44"/>
                <a:gd name="T100" fmla="*/ 13 w 47"/>
                <a:gd name="T101" fmla="*/ 10 h 44"/>
                <a:gd name="T102" fmla="*/ 13 w 47"/>
                <a:gd name="T103" fmla="*/ 1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7" h="44">
                  <a:moveTo>
                    <a:pt x="7" y="37"/>
                  </a:moveTo>
                  <a:lnTo>
                    <a:pt x="7" y="37"/>
                  </a:lnTo>
                  <a:lnTo>
                    <a:pt x="13" y="40"/>
                  </a:lnTo>
                  <a:lnTo>
                    <a:pt x="23" y="44"/>
                  </a:lnTo>
                  <a:lnTo>
                    <a:pt x="23" y="44"/>
                  </a:lnTo>
                  <a:lnTo>
                    <a:pt x="33" y="40"/>
                  </a:lnTo>
                  <a:lnTo>
                    <a:pt x="33" y="40"/>
                  </a:lnTo>
                  <a:lnTo>
                    <a:pt x="43" y="34"/>
                  </a:lnTo>
                  <a:lnTo>
                    <a:pt x="43" y="34"/>
                  </a:lnTo>
                  <a:lnTo>
                    <a:pt x="47" y="20"/>
                  </a:lnTo>
                  <a:lnTo>
                    <a:pt x="47" y="20"/>
                  </a:lnTo>
                  <a:lnTo>
                    <a:pt x="43" y="14"/>
                  </a:lnTo>
                  <a:lnTo>
                    <a:pt x="40" y="7"/>
                  </a:lnTo>
                  <a:lnTo>
                    <a:pt x="40" y="7"/>
                  </a:lnTo>
                  <a:lnTo>
                    <a:pt x="33" y="0"/>
                  </a:lnTo>
                  <a:lnTo>
                    <a:pt x="23" y="0"/>
                  </a:lnTo>
                  <a:lnTo>
                    <a:pt x="23" y="0"/>
                  </a:lnTo>
                  <a:lnTo>
                    <a:pt x="17" y="0"/>
                  </a:lnTo>
                  <a:lnTo>
                    <a:pt x="10" y="4"/>
                  </a:lnTo>
                  <a:lnTo>
                    <a:pt x="10" y="4"/>
                  </a:lnTo>
                  <a:lnTo>
                    <a:pt x="3" y="10"/>
                  </a:lnTo>
                  <a:lnTo>
                    <a:pt x="0" y="20"/>
                  </a:lnTo>
                  <a:lnTo>
                    <a:pt x="0" y="20"/>
                  </a:lnTo>
                  <a:lnTo>
                    <a:pt x="3" y="30"/>
                  </a:lnTo>
                  <a:lnTo>
                    <a:pt x="7" y="37"/>
                  </a:lnTo>
                  <a:lnTo>
                    <a:pt x="7" y="37"/>
                  </a:lnTo>
                  <a:close/>
                  <a:moveTo>
                    <a:pt x="13" y="10"/>
                  </a:moveTo>
                  <a:lnTo>
                    <a:pt x="13" y="10"/>
                  </a:lnTo>
                  <a:lnTo>
                    <a:pt x="17" y="7"/>
                  </a:lnTo>
                  <a:lnTo>
                    <a:pt x="23" y="7"/>
                  </a:lnTo>
                  <a:lnTo>
                    <a:pt x="23" y="7"/>
                  </a:lnTo>
                  <a:lnTo>
                    <a:pt x="30" y="7"/>
                  </a:lnTo>
                  <a:lnTo>
                    <a:pt x="33" y="10"/>
                  </a:lnTo>
                  <a:lnTo>
                    <a:pt x="33" y="10"/>
                  </a:lnTo>
                  <a:lnTo>
                    <a:pt x="37" y="14"/>
                  </a:lnTo>
                  <a:lnTo>
                    <a:pt x="37" y="20"/>
                  </a:lnTo>
                  <a:lnTo>
                    <a:pt x="37" y="20"/>
                  </a:lnTo>
                  <a:lnTo>
                    <a:pt x="37" y="27"/>
                  </a:lnTo>
                  <a:lnTo>
                    <a:pt x="33" y="34"/>
                  </a:lnTo>
                  <a:lnTo>
                    <a:pt x="33" y="34"/>
                  </a:lnTo>
                  <a:lnTo>
                    <a:pt x="30" y="37"/>
                  </a:lnTo>
                  <a:lnTo>
                    <a:pt x="23" y="37"/>
                  </a:lnTo>
                  <a:lnTo>
                    <a:pt x="23" y="37"/>
                  </a:lnTo>
                  <a:lnTo>
                    <a:pt x="17" y="37"/>
                  </a:lnTo>
                  <a:lnTo>
                    <a:pt x="13" y="34"/>
                  </a:lnTo>
                  <a:lnTo>
                    <a:pt x="13" y="34"/>
                  </a:lnTo>
                  <a:lnTo>
                    <a:pt x="10" y="27"/>
                  </a:lnTo>
                  <a:lnTo>
                    <a:pt x="10" y="20"/>
                  </a:lnTo>
                  <a:lnTo>
                    <a:pt x="10" y="20"/>
                  </a:lnTo>
                  <a:lnTo>
                    <a:pt x="10" y="14"/>
                  </a:lnTo>
                  <a:lnTo>
                    <a:pt x="13" y="10"/>
                  </a:lnTo>
                  <a:lnTo>
                    <a:pt x="1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4" name="Freeform 5484"/>
            <p:cNvSpPr>
              <a:spLocks/>
            </p:cNvSpPr>
            <p:nvPr/>
          </p:nvSpPr>
          <p:spPr bwMode="auto">
            <a:xfrm>
              <a:off x="630" y="3446"/>
              <a:ext cx="28" cy="47"/>
            </a:xfrm>
            <a:custGeom>
              <a:avLst/>
              <a:gdLst>
                <a:gd name="T0" fmla="*/ 10 w 27"/>
                <a:gd name="T1" fmla="*/ 44 h 44"/>
                <a:gd name="T2" fmla="*/ 10 w 27"/>
                <a:gd name="T3" fmla="*/ 20 h 44"/>
                <a:gd name="T4" fmla="*/ 10 w 27"/>
                <a:gd name="T5" fmla="*/ 20 h 44"/>
                <a:gd name="T6" fmla="*/ 10 w 27"/>
                <a:gd name="T7" fmla="*/ 14 h 44"/>
                <a:gd name="T8" fmla="*/ 10 w 27"/>
                <a:gd name="T9" fmla="*/ 14 h 44"/>
                <a:gd name="T10" fmla="*/ 14 w 27"/>
                <a:gd name="T11" fmla="*/ 10 h 44"/>
                <a:gd name="T12" fmla="*/ 14 w 27"/>
                <a:gd name="T13" fmla="*/ 10 h 44"/>
                <a:gd name="T14" fmla="*/ 17 w 27"/>
                <a:gd name="T15" fmla="*/ 7 h 44"/>
                <a:gd name="T16" fmla="*/ 17 w 27"/>
                <a:gd name="T17" fmla="*/ 7 h 44"/>
                <a:gd name="T18" fmla="*/ 24 w 27"/>
                <a:gd name="T19" fmla="*/ 10 h 44"/>
                <a:gd name="T20" fmla="*/ 27 w 27"/>
                <a:gd name="T21" fmla="*/ 4 h 44"/>
                <a:gd name="T22" fmla="*/ 27 w 27"/>
                <a:gd name="T23" fmla="*/ 4 h 44"/>
                <a:gd name="T24" fmla="*/ 20 w 27"/>
                <a:gd name="T25" fmla="*/ 0 h 44"/>
                <a:gd name="T26" fmla="*/ 20 w 27"/>
                <a:gd name="T27" fmla="*/ 0 h 44"/>
                <a:gd name="T28" fmla="*/ 14 w 27"/>
                <a:gd name="T29" fmla="*/ 0 h 44"/>
                <a:gd name="T30" fmla="*/ 14 w 27"/>
                <a:gd name="T31" fmla="*/ 0 h 44"/>
                <a:gd name="T32" fmla="*/ 10 w 27"/>
                <a:gd name="T33" fmla="*/ 7 h 44"/>
                <a:gd name="T34" fmla="*/ 10 w 27"/>
                <a:gd name="T35" fmla="*/ 0 h 44"/>
                <a:gd name="T36" fmla="*/ 0 w 27"/>
                <a:gd name="T37" fmla="*/ 0 h 44"/>
                <a:gd name="T38" fmla="*/ 0 w 27"/>
                <a:gd name="T39" fmla="*/ 44 h 44"/>
                <a:gd name="T40" fmla="*/ 10 w 27"/>
                <a:gd name="T41" fmla="*/ 44 h 44"/>
                <a:gd name="T42" fmla="*/ 10 w 27"/>
                <a:gd name="T43"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 h="44">
                  <a:moveTo>
                    <a:pt x="10" y="44"/>
                  </a:moveTo>
                  <a:lnTo>
                    <a:pt x="10" y="20"/>
                  </a:lnTo>
                  <a:lnTo>
                    <a:pt x="10" y="20"/>
                  </a:lnTo>
                  <a:lnTo>
                    <a:pt x="10" y="14"/>
                  </a:lnTo>
                  <a:lnTo>
                    <a:pt x="10" y="14"/>
                  </a:lnTo>
                  <a:lnTo>
                    <a:pt x="14" y="10"/>
                  </a:lnTo>
                  <a:lnTo>
                    <a:pt x="14" y="10"/>
                  </a:lnTo>
                  <a:lnTo>
                    <a:pt x="17" y="7"/>
                  </a:lnTo>
                  <a:lnTo>
                    <a:pt x="17" y="7"/>
                  </a:lnTo>
                  <a:lnTo>
                    <a:pt x="24" y="10"/>
                  </a:lnTo>
                  <a:lnTo>
                    <a:pt x="27" y="4"/>
                  </a:lnTo>
                  <a:lnTo>
                    <a:pt x="27" y="4"/>
                  </a:lnTo>
                  <a:lnTo>
                    <a:pt x="20" y="0"/>
                  </a:lnTo>
                  <a:lnTo>
                    <a:pt x="20" y="0"/>
                  </a:lnTo>
                  <a:lnTo>
                    <a:pt x="14" y="0"/>
                  </a:lnTo>
                  <a:lnTo>
                    <a:pt x="14" y="0"/>
                  </a:lnTo>
                  <a:lnTo>
                    <a:pt x="10" y="7"/>
                  </a:lnTo>
                  <a:lnTo>
                    <a:pt x="10" y="0"/>
                  </a:lnTo>
                  <a:lnTo>
                    <a:pt x="0" y="0"/>
                  </a:lnTo>
                  <a:lnTo>
                    <a:pt x="0" y="44"/>
                  </a:lnTo>
                  <a:lnTo>
                    <a:pt x="10" y="44"/>
                  </a:lnTo>
                  <a:lnTo>
                    <a:pt x="10"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5" name="Freeform 5485"/>
            <p:cNvSpPr>
              <a:spLocks/>
            </p:cNvSpPr>
            <p:nvPr/>
          </p:nvSpPr>
          <p:spPr bwMode="auto">
            <a:xfrm>
              <a:off x="666" y="3446"/>
              <a:ext cx="67" cy="47"/>
            </a:xfrm>
            <a:custGeom>
              <a:avLst/>
              <a:gdLst>
                <a:gd name="T0" fmla="*/ 6 w 63"/>
                <a:gd name="T1" fmla="*/ 44 h 44"/>
                <a:gd name="T2" fmla="*/ 6 w 63"/>
                <a:gd name="T3" fmla="*/ 20 h 44"/>
                <a:gd name="T4" fmla="*/ 6 w 63"/>
                <a:gd name="T5" fmla="*/ 20 h 44"/>
                <a:gd name="T6" fmla="*/ 6 w 63"/>
                <a:gd name="T7" fmla="*/ 14 h 44"/>
                <a:gd name="T8" fmla="*/ 6 w 63"/>
                <a:gd name="T9" fmla="*/ 14 h 44"/>
                <a:gd name="T10" fmla="*/ 13 w 63"/>
                <a:gd name="T11" fmla="*/ 7 h 44"/>
                <a:gd name="T12" fmla="*/ 13 w 63"/>
                <a:gd name="T13" fmla="*/ 7 h 44"/>
                <a:gd name="T14" fmla="*/ 16 w 63"/>
                <a:gd name="T15" fmla="*/ 7 h 44"/>
                <a:gd name="T16" fmla="*/ 16 w 63"/>
                <a:gd name="T17" fmla="*/ 7 h 44"/>
                <a:gd name="T18" fmla="*/ 23 w 63"/>
                <a:gd name="T19" fmla="*/ 7 h 44"/>
                <a:gd name="T20" fmla="*/ 23 w 63"/>
                <a:gd name="T21" fmla="*/ 7 h 44"/>
                <a:gd name="T22" fmla="*/ 26 w 63"/>
                <a:gd name="T23" fmla="*/ 17 h 44"/>
                <a:gd name="T24" fmla="*/ 26 w 63"/>
                <a:gd name="T25" fmla="*/ 44 h 44"/>
                <a:gd name="T26" fmla="*/ 33 w 63"/>
                <a:gd name="T27" fmla="*/ 44 h 44"/>
                <a:gd name="T28" fmla="*/ 33 w 63"/>
                <a:gd name="T29" fmla="*/ 17 h 44"/>
                <a:gd name="T30" fmla="*/ 33 w 63"/>
                <a:gd name="T31" fmla="*/ 17 h 44"/>
                <a:gd name="T32" fmla="*/ 36 w 63"/>
                <a:gd name="T33" fmla="*/ 14 h 44"/>
                <a:gd name="T34" fmla="*/ 36 w 63"/>
                <a:gd name="T35" fmla="*/ 10 h 44"/>
                <a:gd name="T36" fmla="*/ 36 w 63"/>
                <a:gd name="T37" fmla="*/ 10 h 44"/>
                <a:gd name="T38" fmla="*/ 46 w 63"/>
                <a:gd name="T39" fmla="*/ 7 h 44"/>
                <a:gd name="T40" fmla="*/ 46 w 63"/>
                <a:gd name="T41" fmla="*/ 7 h 44"/>
                <a:gd name="T42" fmla="*/ 50 w 63"/>
                <a:gd name="T43" fmla="*/ 7 h 44"/>
                <a:gd name="T44" fmla="*/ 50 w 63"/>
                <a:gd name="T45" fmla="*/ 7 h 44"/>
                <a:gd name="T46" fmla="*/ 53 w 63"/>
                <a:gd name="T47" fmla="*/ 10 h 44"/>
                <a:gd name="T48" fmla="*/ 53 w 63"/>
                <a:gd name="T49" fmla="*/ 10 h 44"/>
                <a:gd name="T50" fmla="*/ 53 w 63"/>
                <a:gd name="T51" fmla="*/ 17 h 44"/>
                <a:gd name="T52" fmla="*/ 53 w 63"/>
                <a:gd name="T53" fmla="*/ 44 h 44"/>
                <a:gd name="T54" fmla="*/ 63 w 63"/>
                <a:gd name="T55" fmla="*/ 44 h 44"/>
                <a:gd name="T56" fmla="*/ 63 w 63"/>
                <a:gd name="T57" fmla="*/ 14 h 44"/>
                <a:gd name="T58" fmla="*/ 63 w 63"/>
                <a:gd name="T59" fmla="*/ 14 h 44"/>
                <a:gd name="T60" fmla="*/ 60 w 63"/>
                <a:gd name="T61" fmla="*/ 7 h 44"/>
                <a:gd name="T62" fmla="*/ 60 w 63"/>
                <a:gd name="T63" fmla="*/ 4 h 44"/>
                <a:gd name="T64" fmla="*/ 60 w 63"/>
                <a:gd name="T65" fmla="*/ 4 h 44"/>
                <a:gd name="T66" fmla="*/ 53 w 63"/>
                <a:gd name="T67" fmla="*/ 0 h 44"/>
                <a:gd name="T68" fmla="*/ 46 w 63"/>
                <a:gd name="T69" fmla="*/ 0 h 44"/>
                <a:gd name="T70" fmla="*/ 46 w 63"/>
                <a:gd name="T71" fmla="*/ 0 h 44"/>
                <a:gd name="T72" fmla="*/ 40 w 63"/>
                <a:gd name="T73" fmla="*/ 0 h 44"/>
                <a:gd name="T74" fmla="*/ 33 w 63"/>
                <a:gd name="T75" fmla="*/ 7 h 44"/>
                <a:gd name="T76" fmla="*/ 33 w 63"/>
                <a:gd name="T77" fmla="*/ 7 h 44"/>
                <a:gd name="T78" fmla="*/ 30 w 63"/>
                <a:gd name="T79" fmla="*/ 0 h 44"/>
                <a:gd name="T80" fmla="*/ 30 w 63"/>
                <a:gd name="T81" fmla="*/ 0 h 44"/>
                <a:gd name="T82" fmla="*/ 20 w 63"/>
                <a:gd name="T83" fmla="*/ 0 h 44"/>
                <a:gd name="T84" fmla="*/ 20 w 63"/>
                <a:gd name="T85" fmla="*/ 0 h 44"/>
                <a:gd name="T86" fmla="*/ 10 w 63"/>
                <a:gd name="T87" fmla="*/ 0 h 44"/>
                <a:gd name="T88" fmla="*/ 10 w 63"/>
                <a:gd name="T89" fmla="*/ 0 h 44"/>
                <a:gd name="T90" fmla="*/ 6 w 63"/>
                <a:gd name="T91" fmla="*/ 7 h 44"/>
                <a:gd name="T92" fmla="*/ 6 w 63"/>
                <a:gd name="T93" fmla="*/ 0 h 44"/>
                <a:gd name="T94" fmla="*/ 0 w 63"/>
                <a:gd name="T95" fmla="*/ 0 h 44"/>
                <a:gd name="T96" fmla="*/ 0 w 63"/>
                <a:gd name="T97" fmla="*/ 44 h 44"/>
                <a:gd name="T98" fmla="*/ 6 w 63"/>
                <a:gd name="T99" fmla="*/ 44 h 44"/>
                <a:gd name="T100" fmla="*/ 6 w 63"/>
                <a:gd name="T101"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 h="44">
                  <a:moveTo>
                    <a:pt x="6" y="44"/>
                  </a:moveTo>
                  <a:lnTo>
                    <a:pt x="6" y="20"/>
                  </a:lnTo>
                  <a:lnTo>
                    <a:pt x="6" y="20"/>
                  </a:lnTo>
                  <a:lnTo>
                    <a:pt x="6" y="14"/>
                  </a:lnTo>
                  <a:lnTo>
                    <a:pt x="6" y="14"/>
                  </a:lnTo>
                  <a:lnTo>
                    <a:pt x="13" y="7"/>
                  </a:lnTo>
                  <a:lnTo>
                    <a:pt x="13" y="7"/>
                  </a:lnTo>
                  <a:lnTo>
                    <a:pt x="16" y="7"/>
                  </a:lnTo>
                  <a:lnTo>
                    <a:pt x="16" y="7"/>
                  </a:lnTo>
                  <a:lnTo>
                    <a:pt x="23" y="7"/>
                  </a:lnTo>
                  <a:lnTo>
                    <a:pt x="23" y="7"/>
                  </a:lnTo>
                  <a:lnTo>
                    <a:pt x="26" y="17"/>
                  </a:lnTo>
                  <a:lnTo>
                    <a:pt x="26" y="44"/>
                  </a:lnTo>
                  <a:lnTo>
                    <a:pt x="33" y="44"/>
                  </a:lnTo>
                  <a:lnTo>
                    <a:pt x="33" y="17"/>
                  </a:lnTo>
                  <a:lnTo>
                    <a:pt x="33" y="17"/>
                  </a:lnTo>
                  <a:lnTo>
                    <a:pt x="36" y="14"/>
                  </a:lnTo>
                  <a:lnTo>
                    <a:pt x="36" y="10"/>
                  </a:lnTo>
                  <a:lnTo>
                    <a:pt x="36" y="10"/>
                  </a:lnTo>
                  <a:lnTo>
                    <a:pt x="46" y="7"/>
                  </a:lnTo>
                  <a:lnTo>
                    <a:pt x="46" y="7"/>
                  </a:lnTo>
                  <a:lnTo>
                    <a:pt x="50" y="7"/>
                  </a:lnTo>
                  <a:lnTo>
                    <a:pt x="50" y="7"/>
                  </a:lnTo>
                  <a:lnTo>
                    <a:pt x="53" y="10"/>
                  </a:lnTo>
                  <a:lnTo>
                    <a:pt x="53" y="10"/>
                  </a:lnTo>
                  <a:lnTo>
                    <a:pt x="53" y="17"/>
                  </a:lnTo>
                  <a:lnTo>
                    <a:pt x="53" y="44"/>
                  </a:lnTo>
                  <a:lnTo>
                    <a:pt x="63" y="44"/>
                  </a:lnTo>
                  <a:lnTo>
                    <a:pt x="63" y="14"/>
                  </a:lnTo>
                  <a:lnTo>
                    <a:pt x="63" y="14"/>
                  </a:lnTo>
                  <a:lnTo>
                    <a:pt x="60" y="7"/>
                  </a:lnTo>
                  <a:lnTo>
                    <a:pt x="60" y="4"/>
                  </a:lnTo>
                  <a:lnTo>
                    <a:pt x="60" y="4"/>
                  </a:lnTo>
                  <a:lnTo>
                    <a:pt x="53" y="0"/>
                  </a:lnTo>
                  <a:lnTo>
                    <a:pt x="46" y="0"/>
                  </a:lnTo>
                  <a:lnTo>
                    <a:pt x="46" y="0"/>
                  </a:lnTo>
                  <a:lnTo>
                    <a:pt x="40" y="0"/>
                  </a:lnTo>
                  <a:lnTo>
                    <a:pt x="33" y="7"/>
                  </a:lnTo>
                  <a:lnTo>
                    <a:pt x="33" y="7"/>
                  </a:lnTo>
                  <a:lnTo>
                    <a:pt x="30" y="0"/>
                  </a:lnTo>
                  <a:lnTo>
                    <a:pt x="30" y="0"/>
                  </a:lnTo>
                  <a:lnTo>
                    <a:pt x="20" y="0"/>
                  </a:lnTo>
                  <a:lnTo>
                    <a:pt x="20" y="0"/>
                  </a:lnTo>
                  <a:lnTo>
                    <a:pt x="10" y="0"/>
                  </a:lnTo>
                  <a:lnTo>
                    <a:pt x="10" y="0"/>
                  </a:lnTo>
                  <a:lnTo>
                    <a:pt x="6" y="7"/>
                  </a:lnTo>
                  <a:lnTo>
                    <a:pt x="6" y="0"/>
                  </a:lnTo>
                  <a:lnTo>
                    <a:pt x="0" y="0"/>
                  </a:lnTo>
                  <a:lnTo>
                    <a:pt x="0" y="44"/>
                  </a:lnTo>
                  <a:lnTo>
                    <a:pt x="6" y="44"/>
                  </a:lnTo>
                  <a:lnTo>
                    <a:pt x="6" y="4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6" name="Freeform 5486"/>
            <p:cNvSpPr>
              <a:spLocks noEditPoints="1"/>
            </p:cNvSpPr>
            <p:nvPr/>
          </p:nvSpPr>
          <p:spPr bwMode="auto">
            <a:xfrm>
              <a:off x="741" y="3446"/>
              <a:ext cx="46" cy="47"/>
            </a:xfrm>
            <a:custGeom>
              <a:avLst/>
              <a:gdLst>
                <a:gd name="T0" fmla="*/ 43 w 43"/>
                <a:gd name="T1" fmla="*/ 44 h 44"/>
                <a:gd name="T2" fmla="*/ 43 w 43"/>
                <a:gd name="T3" fmla="*/ 37 h 44"/>
                <a:gd name="T4" fmla="*/ 43 w 43"/>
                <a:gd name="T5" fmla="*/ 24 h 44"/>
                <a:gd name="T6" fmla="*/ 43 w 43"/>
                <a:gd name="T7" fmla="*/ 17 h 44"/>
                <a:gd name="T8" fmla="*/ 43 w 43"/>
                <a:gd name="T9" fmla="*/ 10 h 44"/>
                <a:gd name="T10" fmla="*/ 40 w 43"/>
                <a:gd name="T11" fmla="*/ 4 h 44"/>
                <a:gd name="T12" fmla="*/ 33 w 43"/>
                <a:gd name="T13" fmla="*/ 0 h 44"/>
                <a:gd name="T14" fmla="*/ 23 w 43"/>
                <a:gd name="T15" fmla="*/ 0 h 44"/>
                <a:gd name="T16" fmla="*/ 13 w 43"/>
                <a:gd name="T17" fmla="*/ 0 h 44"/>
                <a:gd name="T18" fmla="*/ 6 w 43"/>
                <a:gd name="T19" fmla="*/ 7 h 44"/>
                <a:gd name="T20" fmla="*/ 10 w 43"/>
                <a:gd name="T21" fmla="*/ 14 h 44"/>
                <a:gd name="T22" fmla="*/ 13 w 43"/>
                <a:gd name="T23" fmla="*/ 7 h 44"/>
                <a:gd name="T24" fmla="*/ 23 w 43"/>
                <a:gd name="T25" fmla="*/ 7 h 44"/>
                <a:gd name="T26" fmla="*/ 33 w 43"/>
                <a:gd name="T27" fmla="*/ 7 h 44"/>
                <a:gd name="T28" fmla="*/ 33 w 43"/>
                <a:gd name="T29" fmla="*/ 14 h 44"/>
                <a:gd name="T30" fmla="*/ 33 w 43"/>
                <a:gd name="T31" fmla="*/ 17 h 44"/>
                <a:gd name="T32" fmla="*/ 20 w 43"/>
                <a:gd name="T33" fmla="*/ 17 h 44"/>
                <a:gd name="T34" fmla="*/ 13 w 43"/>
                <a:gd name="T35" fmla="*/ 20 h 44"/>
                <a:gd name="T36" fmla="*/ 6 w 43"/>
                <a:gd name="T37" fmla="*/ 20 h 44"/>
                <a:gd name="T38" fmla="*/ 3 w 43"/>
                <a:gd name="T39" fmla="*/ 27 h 44"/>
                <a:gd name="T40" fmla="*/ 0 w 43"/>
                <a:gd name="T41" fmla="*/ 30 h 44"/>
                <a:gd name="T42" fmla="*/ 3 w 43"/>
                <a:gd name="T43" fmla="*/ 37 h 44"/>
                <a:gd name="T44" fmla="*/ 6 w 43"/>
                <a:gd name="T45" fmla="*/ 40 h 44"/>
                <a:gd name="T46" fmla="*/ 16 w 43"/>
                <a:gd name="T47" fmla="*/ 44 h 44"/>
                <a:gd name="T48" fmla="*/ 26 w 43"/>
                <a:gd name="T49" fmla="*/ 44 h 44"/>
                <a:gd name="T50" fmla="*/ 33 w 43"/>
                <a:gd name="T51" fmla="*/ 37 h 44"/>
                <a:gd name="T52" fmla="*/ 36 w 43"/>
                <a:gd name="T53" fmla="*/ 44 h 44"/>
                <a:gd name="T54" fmla="*/ 36 w 43"/>
                <a:gd name="T55" fmla="*/ 44 h 44"/>
                <a:gd name="T56" fmla="*/ 33 w 43"/>
                <a:gd name="T57" fmla="*/ 24 h 44"/>
                <a:gd name="T58" fmla="*/ 33 w 43"/>
                <a:gd name="T59" fmla="*/ 30 h 44"/>
                <a:gd name="T60" fmla="*/ 26 w 43"/>
                <a:gd name="T61" fmla="*/ 37 h 44"/>
                <a:gd name="T62" fmla="*/ 20 w 43"/>
                <a:gd name="T63" fmla="*/ 37 h 44"/>
                <a:gd name="T64" fmla="*/ 13 w 43"/>
                <a:gd name="T65" fmla="*/ 37 h 44"/>
                <a:gd name="T66" fmla="*/ 10 w 43"/>
                <a:gd name="T67" fmla="*/ 30 h 44"/>
                <a:gd name="T68" fmla="*/ 10 w 43"/>
                <a:gd name="T69" fmla="*/ 27 h 44"/>
                <a:gd name="T70" fmla="*/ 13 w 43"/>
                <a:gd name="T71" fmla="*/ 27 h 44"/>
                <a:gd name="T72" fmla="*/ 20 w 43"/>
                <a:gd name="T73" fmla="*/ 24 h 44"/>
                <a:gd name="T74" fmla="*/ 33 w 43"/>
                <a:gd name="T75" fmla="*/ 2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44">
                  <a:moveTo>
                    <a:pt x="36" y="44"/>
                  </a:moveTo>
                  <a:lnTo>
                    <a:pt x="43" y="44"/>
                  </a:lnTo>
                  <a:lnTo>
                    <a:pt x="43" y="44"/>
                  </a:lnTo>
                  <a:lnTo>
                    <a:pt x="43" y="37"/>
                  </a:lnTo>
                  <a:lnTo>
                    <a:pt x="43" y="37"/>
                  </a:lnTo>
                  <a:lnTo>
                    <a:pt x="43" y="24"/>
                  </a:lnTo>
                  <a:lnTo>
                    <a:pt x="43" y="17"/>
                  </a:lnTo>
                  <a:lnTo>
                    <a:pt x="43" y="17"/>
                  </a:lnTo>
                  <a:lnTo>
                    <a:pt x="43" y="10"/>
                  </a:lnTo>
                  <a:lnTo>
                    <a:pt x="43" y="10"/>
                  </a:lnTo>
                  <a:lnTo>
                    <a:pt x="40" y="4"/>
                  </a:lnTo>
                  <a:lnTo>
                    <a:pt x="40" y="4"/>
                  </a:lnTo>
                  <a:lnTo>
                    <a:pt x="33" y="0"/>
                  </a:lnTo>
                  <a:lnTo>
                    <a:pt x="33" y="0"/>
                  </a:lnTo>
                  <a:lnTo>
                    <a:pt x="23" y="0"/>
                  </a:lnTo>
                  <a:lnTo>
                    <a:pt x="23" y="0"/>
                  </a:lnTo>
                  <a:lnTo>
                    <a:pt x="13" y="0"/>
                  </a:lnTo>
                  <a:lnTo>
                    <a:pt x="13" y="0"/>
                  </a:lnTo>
                  <a:lnTo>
                    <a:pt x="6" y="7"/>
                  </a:lnTo>
                  <a:lnTo>
                    <a:pt x="6" y="7"/>
                  </a:lnTo>
                  <a:lnTo>
                    <a:pt x="3" y="14"/>
                  </a:lnTo>
                  <a:lnTo>
                    <a:pt x="10" y="14"/>
                  </a:lnTo>
                  <a:lnTo>
                    <a:pt x="10" y="14"/>
                  </a:lnTo>
                  <a:lnTo>
                    <a:pt x="13" y="7"/>
                  </a:lnTo>
                  <a:lnTo>
                    <a:pt x="13" y="7"/>
                  </a:lnTo>
                  <a:lnTo>
                    <a:pt x="23" y="7"/>
                  </a:lnTo>
                  <a:lnTo>
                    <a:pt x="23" y="7"/>
                  </a:lnTo>
                  <a:lnTo>
                    <a:pt x="33" y="7"/>
                  </a:lnTo>
                  <a:lnTo>
                    <a:pt x="33" y="7"/>
                  </a:lnTo>
                  <a:lnTo>
                    <a:pt x="33" y="14"/>
                  </a:lnTo>
                  <a:lnTo>
                    <a:pt x="33" y="14"/>
                  </a:lnTo>
                  <a:lnTo>
                    <a:pt x="33" y="17"/>
                  </a:lnTo>
                  <a:lnTo>
                    <a:pt x="33" y="17"/>
                  </a:lnTo>
                  <a:lnTo>
                    <a:pt x="20" y="17"/>
                  </a:lnTo>
                  <a:lnTo>
                    <a:pt x="20" y="17"/>
                  </a:lnTo>
                  <a:lnTo>
                    <a:pt x="13" y="20"/>
                  </a:lnTo>
                  <a:lnTo>
                    <a:pt x="13" y="20"/>
                  </a:lnTo>
                  <a:lnTo>
                    <a:pt x="6" y="20"/>
                  </a:lnTo>
                  <a:lnTo>
                    <a:pt x="6" y="20"/>
                  </a:lnTo>
                  <a:lnTo>
                    <a:pt x="3" y="27"/>
                  </a:lnTo>
                  <a:lnTo>
                    <a:pt x="3" y="27"/>
                  </a:lnTo>
                  <a:lnTo>
                    <a:pt x="0" y="30"/>
                  </a:lnTo>
                  <a:lnTo>
                    <a:pt x="0" y="30"/>
                  </a:lnTo>
                  <a:lnTo>
                    <a:pt x="3" y="37"/>
                  </a:lnTo>
                  <a:lnTo>
                    <a:pt x="6" y="40"/>
                  </a:lnTo>
                  <a:lnTo>
                    <a:pt x="6" y="40"/>
                  </a:lnTo>
                  <a:lnTo>
                    <a:pt x="10" y="44"/>
                  </a:lnTo>
                  <a:lnTo>
                    <a:pt x="16" y="44"/>
                  </a:lnTo>
                  <a:lnTo>
                    <a:pt x="16" y="44"/>
                  </a:lnTo>
                  <a:lnTo>
                    <a:pt x="26" y="44"/>
                  </a:lnTo>
                  <a:lnTo>
                    <a:pt x="26" y="44"/>
                  </a:lnTo>
                  <a:lnTo>
                    <a:pt x="33" y="37"/>
                  </a:lnTo>
                  <a:lnTo>
                    <a:pt x="33" y="37"/>
                  </a:lnTo>
                  <a:lnTo>
                    <a:pt x="36" y="44"/>
                  </a:lnTo>
                  <a:lnTo>
                    <a:pt x="36" y="44"/>
                  </a:lnTo>
                  <a:lnTo>
                    <a:pt x="36" y="44"/>
                  </a:lnTo>
                  <a:close/>
                  <a:moveTo>
                    <a:pt x="33" y="24"/>
                  </a:moveTo>
                  <a:lnTo>
                    <a:pt x="33" y="24"/>
                  </a:lnTo>
                  <a:lnTo>
                    <a:pt x="33" y="30"/>
                  </a:lnTo>
                  <a:lnTo>
                    <a:pt x="33" y="30"/>
                  </a:lnTo>
                  <a:lnTo>
                    <a:pt x="26" y="37"/>
                  </a:lnTo>
                  <a:lnTo>
                    <a:pt x="26" y="37"/>
                  </a:lnTo>
                  <a:lnTo>
                    <a:pt x="20" y="37"/>
                  </a:lnTo>
                  <a:lnTo>
                    <a:pt x="20" y="37"/>
                  </a:lnTo>
                  <a:lnTo>
                    <a:pt x="13" y="37"/>
                  </a:lnTo>
                  <a:lnTo>
                    <a:pt x="13" y="37"/>
                  </a:lnTo>
                  <a:lnTo>
                    <a:pt x="10" y="30"/>
                  </a:lnTo>
                  <a:lnTo>
                    <a:pt x="10" y="30"/>
                  </a:lnTo>
                  <a:lnTo>
                    <a:pt x="10" y="27"/>
                  </a:lnTo>
                  <a:lnTo>
                    <a:pt x="10" y="27"/>
                  </a:lnTo>
                  <a:lnTo>
                    <a:pt x="13" y="27"/>
                  </a:lnTo>
                  <a:lnTo>
                    <a:pt x="13" y="27"/>
                  </a:lnTo>
                  <a:lnTo>
                    <a:pt x="20" y="24"/>
                  </a:lnTo>
                  <a:lnTo>
                    <a:pt x="20" y="24"/>
                  </a:lnTo>
                  <a:lnTo>
                    <a:pt x="33" y="20"/>
                  </a:lnTo>
                  <a:lnTo>
                    <a:pt x="33" y="24"/>
                  </a:lnTo>
                  <a:lnTo>
                    <a:pt x="33" y="24"/>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7" name="Freeform 5487"/>
            <p:cNvSpPr>
              <a:spLocks/>
            </p:cNvSpPr>
            <p:nvPr/>
          </p:nvSpPr>
          <p:spPr bwMode="auto">
            <a:xfrm>
              <a:off x="797" y="3429"/>
              <a:ext cx="11" cy="64"/>
            </a:xfrm>
            <a:custGeom>
              <a:avLst/>
              <a:gdLst>
                <a:gd name="T0" fmla="*/ 10 w 10"/>
                <a:gd name="T1" fmla="*/ 60 h 60"/>
                <a:gd name="T2" fmla="*/ 10 w 10"/>
                <a:gd name="T3" fmla="*/ 0 h 60"/>
                <a:gd name="T4" fmla="*/ 0 w 10"/>
                <a:gd name="T5" fmla="*/ 0 h 60"/>
                <a:gd name="T6" fmla="*/ 0 w 10"/>
                <a:gd name="T7" fmla="*/ 60 h 60"/>
                <a:gd name="T8" fmla="*/ 10 w 10"/>
                <a:gd name="T9" fmla="*/ 60 h 60"/>
                <a:gd name="T10" fmla="*/ 10 w 10"/>
                <a:gd name="T11" fmla="*/ 60 h 60"/>
              </a:gdLst>
              <a:ahLst/>
              <a:cxnLst>
                <a:cxn ang="0">
                  <a:pos x="T0" y="T1"/>
                </a:cxn>
                <a:cxn ang="0">
                  <a:pos x="T2" y="T3"/>
                </a:cxn>
                <a:cxn ang="0">
                  <a:pos x="T4" y="T5"/>
                </a:cxn>
                <a:cxn ang="0">
                  <a:pos x="T6" y="T7"/>
                </a:cxn>
                <a:cxn ang="0">
                  <a:pos x="T8" y="T9"/>
                </a:cxn>
                <a:cxn ang="0">
                  <a:pos x="T10" y="T11"/>
                </a:cxn>
              </a:cxnLst>
              <a:rect l="0" t="0" r="r" b="b"/>
              <a:pathLst>
                <a:path w="10" h="60">
                  <a:moveTo>
                    <a:pt x="10" y="60"/>
                  </a:moveTo>
                  <a:lnTo>
                    <a:pt x="10" y="0"/>
                  </a:lnTo>
                  <a:lnTo>
                    <a:pt x="0" y="0"/>
                  </a:lnTo>
                  <a:lnTo>
                    <a:pt x="0" y="60"/>
                  </a:lnTo>
                  <a:lnTo>
                    <a:pt x="10" y="60"/>
                  </a:lnTo>
                  <a:lnTo>
                    <a:pt x="10" y="6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8" name="Freeform 5488"/>
            <p:cNvSpPr>
              <a:spLocks/>
            </p:cNvSpPr>
            <p:nvPr/>
          </p:nvSpPr>
          <p:spPr bwMode="auto">
            <a:xfrm>
              <a:off x="605" y="3221"/>
              <a:ext cx="64" cy="64"/>
            </a:xfrm>
            <a:custGeom>
              <a:avLst/>
              <a:gdLst>
                <a:gd name="T0" fmla="*/ 50 w 60"/>
                <a:gd name="T1" fmla="*/ 37 h 60"/>
                <a:gd name="T2" fmla="*/ 50 w 60"/>
                <a:gd name="T3" fmla="*/ 47 h 60"/>
                <a:gd name="T4" fmla="*/ 50 w 60"/>
                <a:gd name="T5" fmla="*/ 47 h 60"/>
                <a:gd name="T6" fmla="*/ 43 w 60"/>
                <a:gd name="T7" fmla="*/ 53 h 60"/>
                <a:gd name="T8" fmla="*/ 43 w 60"/>
                <a:gd name="T9" fmla="*/ 53 h 60"/>
                <a:gd name="T10" fmla="*/ 30 w 60"/>
                <a:gd name="T11" fmla="*/ 53 h 60"/>
                <a:gd name="T12" fmla="*/ 30 w 60"/>
                <a:gd name="T13" fmla="*/ 53 h 60"/>
                <a:gd name="T14" fmla="*/ 20 w 60"/>
                <a:gd name="T15" fmla="*/ 50 h 60"/>
                <a:gd name="T16" fmla="*/ 20 w 60"/>
                <a:gd name="T17" fmla="*/ 50 h 60"/>
                <a:gd name="T18" fmla="*/ 10 w 60"/>
                <a:gd name="T19" fmla="*/ 43 h 60"/>
                <a:gd name="T20" fmla="*/ 10 w 60"/>
                <a:gd name="T21" fmla="*/ 43 h 60"/>
                <a:gd name="T22" fmla="*/ 7 w 60"/>
                <a:gd name="T23" fmla="*/ 30 h 60"/>
                <a:gd name="T24" fmla="*/ 7 w 60"/>
                <a:gd name="T25" fmla="*/ 30 h 60"/>
                <a:gd name="T26" fmla="*/ 10 w 60"/>
                <a:gd name="T27" fmla="*/ 20 h 60"/>
                <a:gd name="T28" fmla="*/ 10 w 60"/>
                <a:gd name="T29" fmla="*/ 20 h 60"/>
                <a:gd name="T30" fmla="*/ 13 w 60"/>
                <a:gd name="T31" fmla="*/ 13 h 60"/>
                <a:gd name="T32" fmla="*/ 13 w 60"/>
                <a:gd name="T33" fmla="*/ 13 h 60"/>
                <a:gd name="T34" fmla="*/ 20 w 60"/>
                <a:gd name="T35" fmla="*/ 10 h 60"/>
                <a:gd name="T36" fmla="*/ 20 w 60"/>
                <a:gd name="T37" fmla="*/ 10 h 60"/>
                <a:gd name="T38" fmla="*/ 30 w 60"/>
                <a:gd name="T39" fmla="*/ 7 h 60"/>
                <a:gd name="T40" fmla="*/ 30 w 60"/>
                <a:gd name="T41" fmla="*/ 7 h 60"/>
                <a:gd name="T42" fmla="*/ 40 w 60"/>
                <a:gd name="T43" fmla="*/ 10 h 60"/>
                <a:gd name="T44" fmla="*/ 40 w 60"/>
                <a:gd name="T45" fmla="*/ 10 h 60"/>
                <a:gd name="T46" fmla="*/ 47 w 60"/>
                <a:gd name="T47" fmla="*/ 13 h 60"/>
                <a:gd name="T48" fmla="*/ 47 w 60"/>
                <a:gd name="T49" fmla="*/ 13 h 60"/>
                <a:gd name="T50" fmla="*/ 50 w 60"/>
                <a:gd name="T51" fmla="*/ 20 h 60"/>
                <a:gd name="T52" fmla="*/ 57 w 60"/>
                <a:gd name="T53" fmla="*/ 20 h 60"/>
                <a:gd name="T54" fmla="*/ 57 w 60"/>
                <a:gd name="T55" fmla="*/ 20 h 60"/>
                <a:gd name="T56" fmla="*/ 53 w 60"/>
                <a:gd name="T57" fmla="*/ 10 h 60"/>
                <a:gd name="T58" fmla="*/ 53 w 60"/>
                <a:gd name="T59" fmla="*/ 10 h 60"/>
                <a:gd name="T60" fmla="*/ 43 w 60"/>
                <a:gd name="T61" fmla="*/ 3 h 60"/>
                <a:gd name="T62" fmla="*/ 43 w 60"/>
                <a:gd name="T63" fmla="*/ 3 h 60"/>
                <a:gd name="T64" fmla="*/ 30 w 60"/>
                <a:gd name="T65" fmla="*/ 0 h 60"/>
                <a:gd name="T66" fmla="*/ 30 w 60"/>
                <a:gd name="T67" fmla="*/ 0 h 60"/>
                <a:gd name="T68" fmla="*/ 13 w 60"/>
                <a:gd name="T69" fmla="*/ 3 h 60"/>
                <a:gd name="T70" fmla="*/ 13 w 60"/>
                <a:gd name="T71" fmla="*/ 3 h 60"/>
                <a:gd name="T72" fmla="*/ 7 w 60"/>
                <a:gd name="T73" fmla="*/ 10 h 60"/>
                <a:gd name="T74" fmla="*/ 3 w 60"/>
                <a:gd name="T75" fmla="*/ 17 h 60"/>
                <a:gd name="T76" fmla="*/ 3 w 60"/>
                <a:gd name="T77" fmla="*/ 17 h 60"/>
                <a:gd name="T78" fmla="*/ 0 w 60"/>
                <a:gd name="T79" fmla="*/ 23 h 60"/>
                <a:gd name="T80" fmla="*/ 0 w 60"/>
                <a:gd name="T81" fmla="*/ 30 h 60"/>
                <a:gd name="T82" fmla="*/ 0 w 60"/>
                <a:gd name="T83" fmla="*/ 30 h 60"/>
                <a:gd name="T84" fmla="*/ 0 w 60"/>
                <a:gd name="T85" fmla="*/ 40 h 60"/>
                <a:gd name="T86" fmla="*/ 3 w 60"/>
                <a:gd name="T87" fmla="*/ 47 h 60"/>
                <a:gd name="T88" fmla="*/ 3 w 60"/>
                <a:gd name="T89" fmla="*/ 47 h 60"/>
                <a:gd name="T90" fmla="*/ 7 w 60"/>
                <a:gd name="T91" fmla="*/ 53 h 60"/>
                <a:gd name="T92" fmla="*/ 13 w 60"/>
                <a:gd name="T93" fmla="*/ 57 h 60"/>
                <a:gd name="T94" fmla="*/ 13 w 60"/>
                <a:gd name="T95" fmla="*/ 57 h 60"/>
                <a:gd name="T96" fmla="*/ 30 w 60"/>
                <a:gd name="T97" fmla="*/ 60 h 60"/>
                <a:gd name="T98" fmla="*/ 30 w 60"/>
                <a:gd name="T99" fmla="*/ 60 h 60"/>
                <a:gd name="T100" fmla="*/ 47 w 60"/>
                <a:gd name="T101" fmla="*/ 60 h 60"/>
                <a:gd name="T102" fmla="*/ 47 w 60"/>
                <a:gd name="T103" fmla="*/ 60 h 60"/>
                <a:gd name="T104" fmla="*/ 60 w 60"/>
                <a:gd name="T105" fmla="*/ 50 h 60"/>
                <a:gd name="T106" fmla="*/ 60 w 60"/>
                <a:gd name="T107" fmla="*/ 30 h 60"/>
                <a:gd name="T108" fmla="*/ 30 w 60"/>
                <a:gd name="T109" fmla="*/ 30 h 60"/>
                <a:gd name="T110" fmla="*/ 30 w 60"/>
                <a:gd name="T111" fmla="*/ 37 h 60"/>
                <a:gd name="T112" fmla="*/ 50 w 60"/>
                <a:gd name="T113" fmla="*/ 37 h 60"/>
                <a:gd name="T114" fmla="*/ 50 w 60"/>
                <a:gd name="T115" fmla="*/ 37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0" h="60">
                  <a:moveTo>
                    <a:pt x="50" y="37"/>
                  </a:moveTo>
                  <a:lnTo>
                    <a:pt x="50" y="47"/>
                  </a:lnTo>
                  <a:lnTo>
                    <a:pt x="50" y="47"/>
                  </a:lnTo>
                  <a:lnTo>
                    <a:pt x="43" y="53"/>
                  </a:lnTo>
                  <a:lnTo>
                    <a:pt x="43" y="53"/>
                  </a:lnTo>
                  <a:lnTo>
                    <a:pt x="30" y="53"/>
                  </a:lnTo>
                  <a:lnTo>
                    <a:pt x="30" y="53"/>
                  </a:lnTo>
                  <a:lnTo>
                    <a:pt x="20" y="50"/>
                  </a:lnTo>
                  <a:lnTo>
                    <a:pt x="20" y="50"/>
                  </a:lnTo>
                  <a:lnTo>
                    <a:pt x="10" y="43"/>
                  </a:lnTo>
                  <a:lnTo>
                    <a:pt x="10" y="43"/>
                  </a:lnTo>
                  <a:lnTo>
                    <a:pt x="7" y="30"/>
                  </a:lnTo>
                  <a:lnTo>
                    <a:pt x="7" y="30"/>
                  </a:lnTo>
                  <a:lnTo>
                    <a:pt x="10" y="20"/>
                  </a:lnTo>
                  <a:lnTo>
                    <a:pt x="10" y="20"/>
                  </a:lnTo>
                  <a:lnTo>
                    <a:pt x="13" y="13"/>
                  </a:lnTo>
                  <a:lnTo>
                    <a:pt x="13" y="13"/>
                  </a:lnTo>
                  <a:lnTo>
                    <a:pt x="20" y="10"/>
                  </a:lnTo>
                  <a:lnTo>
                    <a:pt x="20" y="10"/>
                  </a:lnTo>
                  <a:lnTo>
                    <a:pt x="30" y="7"/>
                  </a:lnTo>
                  <a:lnTo>
                    <a:pt x="30" y="7"/>
                  </a:lnTo>
                  <a:lnTo>
                    <a:pt x="40" y="10"/>
                  </a:lnTo>
                  <a:lnTo>
                    <a:pt x="40" y="10"/>
                  </a:lnTo>
                  <a:lnTo>
                    <a:pt x="47" y="13"/>
                  </a:lnTo>
                  <a:lnTo>
                    <a:pt x="47" y="13"/>
                  </a:lnTo>
                  <a:lnTo>
                    <a:pt x="50" y="20"/>
                  </a:lnTo>
                  <a:lnTo>
                    <a:pt x="57" y="20"/>
                  </a:lnTo>
                  <a:lnTo>
                    <a:pt x="57" y="20"/>
                  </a:lnTo>
                  <a:lnTo>
                    <a:pt x="53" y="10"/>
                  </a:lnTo>
                  <a:lnTo>
                    <a:pt x="53" y="10"/>
                  </a:lnTo>
                  <a:lnTo>
                    <a:pt x="43" y="3"/>
                  </a:lnTo>
                  <a:lnTo>
                    <a:pt x="43" y="3"/>
                  </a:lnTo>
                  <a:lnTo>
                    <a:pt x="30" y="0"/>
                  </a:lnTo>
                  <a:lnTo>
                    <a:pt x="30" y="0"/>
                  </a:lnTo>
                  <a:lnTo>
                    <a:pt x="13" y="3"/>
                  </a:lnTo>
                  <a:lnTo>
                    <a:pt x="13" y="3"/>
                  </a:lnTo>
                  <a:lnTo>
                    <a:pt x="7" y="10"/>
                  </a:lnTo>
                  <a:lnTo>
                    <a:pt x="3" y="17"/>
                  </a:lnTo>
                  <a:lnTo>
                    <a:pt x="3" y="17"/>
                  </a:lnTo>
                  <a:lnTo>
                    <a:pt x="0" y="23"/>
                  </a:lnTo>
                  <a:lnTo>
                    <a:pt x="0" y="30"/>
                  </a:lnTo>
                  <a:lnTo>
                    <a:pt x="0" y="30"/>
                  </a:lnTo>
                  <a:lnTo>
                    <a:pt x="0" y="40"/>
                  </a:lnTo>
                  <a:lnTo>
                    <a:pt x="3" y="47"/>
                  </a:lnTo>
                  <a:lnTo>
                    <a:pt x="3" y="47"/>
                  </a:lnTo>
                  <a:lnTo>
                    <a:pt x="7" y="53"/>
                  </a:lnTo>
                  <a:lnTo>
                    <a:pt x="13" y="57"/>
                  </a:lnTo>
                  <a:lnTo>
                    <a:pt x="13" y="57"/>
                  </a:lnTo>
                  <a:lnTo>
                    <a:pt x="30" y="60"/>
                  </a:lnTo>
                  <a:lnTo>
                    <a:pt x="30" y="60"/>
                  </a:lnTo>
                  <a:lnTo>
                    <a:pt x="47" y="60"/>
                  </a:lnTo>
                  <a:lnTo>
                    <a:pt x="47" y="60"/>
                  </a:lnTo>
                  <a:lnTo>
                    <a:pt x="60" y="50"/>
                  </a:lnTo>
                  <a:lnTo>
                    <a:pt x="60" y="30"/>
                  </a:lnTo>
                  <a:lnTo>
                    <a:pt x="30" y="30"/>
                  </a:lnTo>
                  <a:lnTo>
                    <a:pt x="30" y="37"/>
                  </a:lnTo>
                  <a:lnTo>
                    <a:pt x="50" y="37"/>
                  </a:lnTo>
                  <a:lnTo>
                    <a:pt x="50" y="3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09" name="Freeform 5489"/>
            <p:cNvSpPr>
              <a:spLocks noEditPoints="1"/>
            </p:cNvSpPr>
            <p:nvPr/>
          </p:nvSpPr>
          <p:spPr bwMode="auto">
            <a:xfrm>
              <a:off x="677" y="3239"/>
              <a:ext cx="46" cy="46"/>
            </a:xfrm>
            <a:custGeom>
              <a:avLst/>
              <a:gdLst>
                <a:gd name="T0" fmla="*/ 43 w 43"/>
                <a:gd name="T1" fmla="*/ 43 h 43"/>
                <a:gd name="T2" fmla="*/ 43 w 43"/>
                <a:gd name="T3" fmla="*/ 36 h 43"/>
                <a:gd name="T4" fmla="*/ 43 w 43"/>
                <a:gd name="T5" fmla="*/ 26 h 43"/>
                <a:gd name="T6" fmla="*/ 43 w 43"/>
                <a:gd name="T7" fmla="*/ 16 h 43"/>
                <a:gd name="T8" fmla="*/ 40 w 43"/>
                <a:gd name="T9" fmla="*/ 10 h 43"/>
                <a:gd name="T10" fmla="*/ 40 w 43"/>
                <a:gd name="T11" fmla="*/ 3 h 43"/>
                <a:gd name="T12" fmla="*/ 33 w 43"/>
                <a:gd name="T13" fmla="*/ 3 h 43"/>
                <a:gd name="T14" fmla="*/ 23 w 43"/>
                <a:gd name="T15" fmla="*/ 0 h 43"/>
                <a:gd name="T16" fmla="*/ 13 w 43"/>
                <a:gd name="T17" fmla="*/ 3 h 43"/>
                <a:gd name="T18" fmla="*/ 6 w 43"/>
                <a:gd name="T19" fmla="*/ 6 h 43"/>
                <a:gd name="T20" fmla="*/ 10 w 43"/>
                <a:gd name="T21" fmla="*/ 13 h 43"/>
                <a:gd name="T22" fmla="*/ 13 w 43"/>
                <a:gd name="T23" fmla="*/ 6 h 43"/>
                <a:gd name="T24" fmla="*/ 23 w 43"/>
                <a:gd name="T25" fmla="*/ 6 h 43"/>
                <a:gd name="T26" fmla="*/ 30 w 43"/>
                <a:gd name="T27" fmla="*/ 10 h 43"/>
                <a:gd name="T28" fmla="*/ 33 w 43"/>
                <a:gd name="T29" fmla="*/ 13 h 43"/>
                <a:gd name="T30" fmla="*/ 33 w 43"/>
                <a:gd name="T31" fmla="*/ 16 h 43"/>
                <a:gd name="T32" fmla="*/ 20 w 43"/>
                <a:gd name="T33" fmla="*/ 20 h 43"/>
                <a:gd name="T34" fmla="*/ 13 w 43"/>
                <a:gd name="T35" fmla="*/ 20 h 43"/>
                <a:gd name="T36" fmla="*/ 6 w 43"/>
                <a:gd name="T37" fmla="*/ 23 h 43"/>
                <a:gd name="T38" fmla="*/ 3 w 43"/>
                <a:gd name="T39" fmla="*/ 26 h 43"/>
                <a:gd name="T40" fmla="*/ 0 w 43"/>
                <a:gd name="T41" fmla="*/ 33 h 43"/>
                <a:gd name="T42" fmla="*/ 3 w 43"/>
                <a:gd name="T43" fmla="*/ 36 h 43"/>
                <a:gd name="T44" fmla="*/ 6 w 43"/>
                <a:gd name="T45" fmla="*/ 40 h 43"/>
                <a:gd name="T46" fmla="*/ 16 w 43"/>
                <a:gd name="T47" fmla="*/ 43 h 43"/>
                <a:gd name="T48" fmla="*/ 26 w 43"/>
                <a:gd name="T49" fmla="*/ 43 h 43"/>
                <a:gd name="T50" fmla="*/ 33 w 43"/>
                <a:gd name="T51" fmla="*/ 36 h 43"/>
                <a:gd name="T52" fmla="*/ 36 w 43"/>
                <a:gd name="T53" fmla="*/ 43 h 43"/>
                <a:gd name="T54" fmla="*/ 36 w 43"/>
                <a:gd name="T55" fmla="*/ 43 h 43"/>
                <a:gd name="T56" fmla="*/ 33 w 43"/>
                <a:gd name="T57" fmla="*/ 23 h 43"/>
                <a:gd name="T58" fmla="*/ 33 w 43"/>
                <a:gd name="T59" fmla="*/ 33 h 43"/>
                <a:gd name="T60" fmla="*/ 26 w 43"/>
                <a:gd name="T61" fmla="*/ 36 h 43"/>
                <a:gd name="T62" fmla="*/ 20 w 43"/>
                <a:gd name="T63" fmla="*/ 40 h 43"/>
                <a:gd name="T64" fmla="*/ 13 w 43"/>
                <a:gd name="T65" fmla="*/ 36 h 43"/>
                <a:gd name="T66" fmla="*/ 10 w 43"/>
                <a:gd name="T67" fmla="*/ 33 h 43"/>
                <a:gd name="T68" fmla="*/ 10 w 43"/>
                <a:gd name="T69" fmla="*/ 30 h 43"/>
                <a:gd name="T70" fmla="*/ 13 w 43"/>
                <a:gd name="T71" fmla="*/ 26 h 43"/>
                <a:gd name="T72" fmla="*/ 20 w 43"/>
                <a:gd name="T73" fmla="*/ 23 h 43"/>
                <a:gd name="T74" fmla="*/ 33 w 43"/>
                <a:gd name="T75" fmla="*/ 2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43">
                  <a:moveTo>
                    <a:pt x="36" y="43"/>
                  </a:moveTo>
                  <a:lnTo>
                    <a:pt x="43" y="43"/>
                  </a:lnTo>
                  <a:lnTo>
                    <a:pt x="43" y="43"/>
                  </a:lnTo>
                  <a:lnTo>
                    <a:pt x="43" y="36"/>
                  </a:lnTo>
                  <a:lnTo>
                    <a:pt x="43" y="36"/>
                  </a:lnTo>
                  <a:lnTo>
                    <a:pt x="43" y="26"/>
                  </a:lnTo>
                  <a:lnTo>
                    <a:pt x="43" y="16"/>
                  </a:lnTo>
                  <a:lnTo>
                    <a:pt x="43" y="16"/>
                  </a:lnTo>
                  <a:lnTo>
                    <a:pt x="40" y="10"/>
                  </a:lnTo>
                  <a:lnTo>
                    <a:pt x="40" y="10"/>
                  </a:lnTo>
                  <a:lnTo>
                    <a:pt x="40" y="3"/>
                  </a:lnTo>
                  <a:lnTo>
                    <a:pt x="40" y="3"/>
                  </a:lnTo>
                  <a:lnTo>
                    <a:pt x="33" y="3"/>
                  </a:lnTo>
                  <a:lnTo>
                    <a:pt x="33" y="3"/>
                  </a:lnTo>
                  <a:lnTo>
                    <a:pt x="23" y="0"/>
                  </a:lnTo>
                  <a:lnTo>
                    <a:pt x="23" y="0"/>
                  </a:lnTo>
                  <a:lnTo>
                    <a:pt x="13" y="3"/>
                  </a:lnTo>
                  <a:lnTo>
                    <a:pt x="13" y="3"/>
                  </a:lnTo>
                  <a:lnTo>
                    <a:pt x="6" y="6"/>
                  </a:lnTo>
                  <a:lnTo>
                    <a:pt x="6" y="6"/>
                  </a:lnTo>
                  <a:lnTo>
                    <a:pt x="3" y="13"/>
                  </a:lnTo>
                  <a:lnTo>
                    <a:pt x="10" y="13"/>
                  </a:lnTo>
                  <a:lnTo>
                    <a:pt x="10" y="13"/>
                  </a:lnTo>
                  <a:lnTo>
                    <a:pt x="13" y="6"/>
                  </a:lnTo>
                  <a:lnTo>
                    <a:pt x="13" y="6"/>
                  </a:lnTo>
                  <a:lnTo>
                    <a:pt x="23" y="6"/>
                  </a:lnTo>
                  <a:lnTo>
                    <a:pt x="23" y="6"/>
                  </a:lnTo>
                  <a:lnTo>
                    <a:pt x="30" y="10"/>
                  </a:lnTo>
                  <a:lnTo>
                    <a:pt x="30" y="10"/>
                  </a:lnTo>
                  <a:lnTo>
                    <a:pt x="33" y="13"/>
                  </a:lnTo>
                  <a:lnTo>
                    <a:pt x="33" y="13"/>
                  </a:lnTo>
                  <a:lnTo>
                    <a:pt x="33" y="16"/>
                  </a:lnTo>
                  <a:lnTo>
                    <a:pt x="33" y="16"/>
                  </a:lnTo>
                  <a:lnTo>
                    <a:pt x="20" y="20"/>
                  </a:lnTo>
                  <a:lnTo>
                    <a:pt x="20" y="20"/>
                  </a:lnTo>
                  <a:lnTo>
                    <a:pt x="13" y="20"/>
                  </a:lnTo>
                  <a:lnTo>
                    <a:pt x="13" y="20"/>
                  </a:lnTo>
                  <a:lnTo>
                    <a:pt x="6" y="23"/>
                  </a:lnTo>
                  <a:lnTo>
                    <a:pt x="6" y="23"/>
                  </a:lnTo>
                  <a:lnTo>
                    <a:pt x="3" y="26"/>
                  </a:lnTo>
                  <a:lnTo>
                    <a:pt x="3" y="26"/>
                  </a:lnTo>
                  <a:lnTo>
                    <a:pt x="0" y="33"/>
                  </a:lnTo>
                  <a:lnTo>
                    <a:pt x="0" y="33"/>
                  </a:lnTo>
                  <a:lnTo>
                    <a:pt x="3" y="36"/>
                  </a:lnTo>
                  <a:lnTo>
                    <a:pt x="6" y="40"/>
                  </a:lnTo>
                  <a:lnTo>
                    <a:pt x="6" y="40"/>
                  </a:lnTo>
                  <a:lnTo>
                    <a:pt x="10" y="43"/>
                  </a:lnTo>
                  <a:lnTo>
                    <a:pt x="16" y="43"/>
                  </a:lnTo>
                  <a:lnTo>
                    <a:pt x="16" y="43"/>
                  </a:lnTo>
                  <a:lnTo>
                    <a:pt x="26" y="43"/>
                  </a:lnTo>
                  <a:lnTo>
                    <a:pt x="26" y="43"/>
                  </a:lnTo>
                  <a:lnTo>
                    <a:pt x="33" y="36"/>
                  </a:lnTo>
                  <a:lnTo>
                    <a:pt x="33" y="36"/>
                  </a:lnTo>
                  <a:lnTo>
                    <a:pt x="36" y="43"/>
                  </a:lnTo>
                  <a:lnTo>
                    <a:pt x="36" y="43"/>
                  </a:lnTo>
                  <a:lnTo>
                    <a:pt x="36" y="43"/>
                  </a:lnTo>
                  <a:close/>
                  <a:moveTo>
                    <a:pt x="33" y="23"/>
                  </a:moveTo>
                  <a:lnTo>
                    <a:pt x="33" y="23"/>
                  </a:lnTo>
                  <a:lnTo>
                    <a:pt x="33" y="33"/>
                  </a:lnTo>
                  <a:lnTo>
                    <a:pt x="33" y="33"/>
                  </a:lnTo>
                  <a:lnTo>
                    <a:pt x="26" y="36"/>
                  </a:lnTo>
                  <a:lnTo>
                    <a:pt x="26" y="36"/>
                  </a:lnTo>
                  <a:lnTo>
                    <a:pt x="20" y="40"/>
                  </a:lnTo>
                  <a:lnTo>
                    <a:pt x="20" y="40"/>
                  </a:lnTo>
                  <a:lnTo>
                    <a:pt x="13" y="36"/>
                  </a:lnTo>
                  <a:lnTo>
                    <a:pt x="13" y="36"/>
                  </a:lnTo>
                  <a:lnTo>
                    <a:pt x="10" y="33"/>
                  </a:lnTo>
                  <a:lnTo>
                    <a:pt x="10" y="33"/>
                  </a:lnTo>
                  <a:lnTo>
                    <a:pt x="10" y="30"/>
                  </a:lnTo>
                  <a:lnTo>
                    <a:pt x="10" y="30"/>
                  </a:lnTo>
                  <a:lnTo>
                    <a:pt x="13" y="26"/>
                  </a:lnTo>
                  <a:lnTo>
                    <a:pt x="13" y="26"/>
                  </a:lnTo>
                  <a:lnTo>
                    <a:pt x="20" y="23"/>
                  </a:lnTo>
                  <a:lnTo>
                    <a:pt x="20" y="23"/>
                  </a:lnTo>
                  <a:lnTo>
                    <a:pt x="33" y="23"/>
                  </a:lnTo>
                  <a:lnTo>
                    <a:pt x="33" y="23"/>
                  </a:lnTo>
                  <a:lnTo>
                    <a:pt x="33" y="2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0" name="Freeform 5490"/>
            <p:cNvSpPr>
              <a:spLocks noEditPoints="1"/>
            </p:cNvSpPr>
            <p:nvPr/>
          </p:nvSpPr>
          <p:spPr bwMode="auto">
            <a:xfrm>
              <a:off x="733" y="3224"/>
              <a:ext cx="11" cy="61"/>
            </a:xfrm>
            <a:custGeom>
              <a:avLst/>
              <a:gdLst>
                <a:gd name="T0" fmla="*/ 10 w 10"/>
                <a:gd name="T1" fmla="*/ 7 h 57"/>
                <a:gd name="T2" fmla="*/ 10 w 10"/>
                <a:gd name="T3" fmla="*/ 0 h 57"/>
                <a:gd name="T4" fmla="*/ 0 w 10"/>
                <a:gd name="T5" fmla="*/ 0 h 57"/>
                <a:gd name="T6" fmla="*/ 0 w 10"/>
                <a:gd name="T7" fmla="*/ 7 h 57"/>
                <a:gd name="T8" fmla="*/ 10 w 10"/>
                <a:gd name="T9" fmla="*/ 7 h 57"/>
                <a:gd name="T10" fmla="*/ 10 w 10"/>
                <a:gd name="T11" fmla="*/ 7 h 57"/>
                <a:gd name="T12" fmla="*/ 10 w 10"/>
                <a:gd name="T13" fmla="*/ 57 h 57"/>
                <a:gd name="T14" fmla="*/ 10 w 10"/>
                <a:gd name="T15" fmla="*/ 14 h 57"/>
                <a:gd name="T16" fmla="*/ 0 w 10"/>
                <a:gd name="T17" fmla="*/ 14 h 57"/>
                <a:gd name="T18" fmla="*/ 0 w 10"/>
                <a:gd name="T19" fmla="*/ 57 h 57"/>
                <a:gd name="T20" fmla="*/ 10 w 10"/>
                <a:gd name="T21" fmla="*/ 57 h 57"/>
                <a:gd name="T22" fmla="*/ 10 w 10"/>
                <a:gd name="T23"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 h="57">
                  <a:moveTo>
                    <a:pt x="10" y="7"/>
                  </a:moveTo>
                  <a:lnTo>
                    <a:pt x="10" y="0"/>
                  </a:lnTo>
                  <a:lnTo>
                    <a:pt x="0" y="0"/>
                  </a:lnTo>
                  <a:lnTo>
                    <a:pt x="0" y="7"/>
                  </a:lnTo>
                  <a:lnTo>
                    <a:pt x="10" y="7"/>
                  </a:lnTo>
                  <a:lnTo>
                    <a:pt x="10" y="7"/>
                  </a:lnTo>
                  <a:close/>
                  <a:moveTo>
                    <a:pt x="10" y="57"/>
                  </a:moveTo>
                  <a:lnTo>
                    <a:pt x="10" y="14"/>
                  </a:lnTo>
                  <a:lnTo>
                    <a:pt x="0" y="14"/>
                  </a:lnTo>
                  <a:lnTo>
                    <a:pt x="0" y="57"/>
                  </a:lnTo>
                  <a:lnTo>
                    <a:pt x="10" y="57"/>
                  </a:lnTo>
                  <a:lnTo>
                    <a:pt x="10"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1" name="Freeform 5491"/>
            <p:cNvSpPr>
              <a:spLocks/>
            </p:cNvSpPr>
            <p:nvPr/>
          </p:nvSpPr>
          <p:spPr bwMode="auto">
            <a:xfrm>
              <a:off x="755" y="3239"/>
              <a:ext cx="42" cy="46"/>
            </a:xfrm>
            <a:custGeom>
              <a:avLst/>
              <a:gdLst>
                <a:gd name="T0" fmla="*/ 10 w 40"/>
                <a:gd name="T1" fmla="*/ 43 h 43"/>
                <a:gd name="T2" fmla="*/ 10 w 40"/>
                <a:gd name="T3" fmla="*/ 20 h 43"/>
                <a:gd name="T4" fmla="*/ 10 w 40"/>
                <a:gd name="T5" fmla="*/ 20 h 43"/>
                <a:gd name="T6" fmla="*/ 10 w 40"/>
                <a:gd name="T7" fmla="*/ 13 h 43"/>
                <a:gd name="T8" fmla="*/ 13 w 40"/>
                <a:gd name="T9" fmla="*/ 10 h 43"/>
                <a:gd name="T10" fmla="*/ 13 w 40"/>
                <a:gd name="T11" fmla="*/ 10 h 43"/>
                <a:gd name="T12" fmla="*/ 20 w 40"/>
                <a:gd name="T13" fmla="*/ 6 h 43"/>
                <a:gd name="T14" fmla="*/ 20 w 40"/>
                <a:gd name="T15" fmla="*/ 6 h 43"/>
                <a:gd name="T16" fmla="*/ 27 w 40"/>
                <a:gd name="T17" fmla="*/ 6 h 43"/>
                <a:gd name="T18" fmla="*/ 27 w 40"/>
                <a:gd name="T19" fmla="*/ 6 h 43"/>
                <a:gd name="T20" fmla="*/ 30 w 40"/>
                <a:gd name="T21" fmla="*/ 10 h 43"/>
                <a:gd name="T22" fmla="*/ 30 w 40"/>
                <a:gd name="T23" fmla="*/ 10 h 43"/>
                <a:gd name="T24" fmla="*/ 30 w 40"/>
                <a:gd name="T25" fmla="*/ 16 h 43"/>
                <a:gd name="T26" fmla="*/ 30 w 40"/>
                <a:gd name="T27" fmla="*/ 43 h 43"/>
                <a:gd name="T28" fmla="*/ 40 w 40"/>
                <a:gd name="T29" fmla="*/ 43 h 43"/>
                <a:gd name="T30" fmla="*/ 40 w 40"/>
                <a:gd name="T31" fmla="*/ 16 h 43"/>
                <a:gd name="T32" fmla="*/ 40 w 40"/>
                <a:gd name="T33" fmla="*/ 16 h 43"/>
                <a:gd name="T34" fmla="*/ 40 w 40"/>
                <a:gd name="T35" fmla="*/ 10 h 43"/>
                <a:gd name="T36" fmla="*/ 40 w 40"/>
                <a:gd name="T37" fmla="*/ 10 h 43"/>
                <a:gd name="T38" fmla="*/ 37 w 40"/>
                <a:gd name="T39" fmla="*/ 6 h 43"/>
                <a:gd name="T40" fmla="*/ 37 w 40"/>
                <a:gd name="T41" fmla="*/ 6 h 43"/>
                <a:gd name="T42" fmla="*/ 30 w 40"/>
                <a:gd name="T43" fmla="*/ 3 h 43"/>
                <a:gd name="T44" fmla="*/ 30 w 40"/>
                <a:gd name="T45" fmla="*/ 3 h 43"/>
                <a:gd name="T46" fmla="*/ 23 w 40"/>
                <a:gd name="T47" fmla="*/ 0 h 43"/>
                <a:gd name="T48" fmla="*/ 23 w 40"/>
                <a:gd name="T49" fmla="*/ 0 h 43"/>
                <a:gd name="T50" fmla="*/ 13 w 40"/>
                <a:gd name="T51" fmla="*/ 3 h 43"/>
                <a:gd name="T52" fmla="*/ 7 w 40"/>
                <a:gd name="T53" fmla="*/ 6 h 43"/>
                <a:gd name="T54" fmla="*/ 7 w 40"/>
                <a:gd name="T55" fmla="*/ 0 h 43"/>
                <a:gd name="T56" fmla="*/ 0 w 40"/>
                <a:gd name="T57" fmla="*/ 0 h 43"/>
                <a:gd name="T58" fmla="*/ 0 w 40"/>
                <a:gd name="T59" fmla="*/ 43 h 43"/>
                <a:gd name="T60" fmla="*/ 10 w 40"/>
                <a:gd name="T61" fmla="*/ 43 h 43"/>
                <a:gd name="T62" fmla="*/ 10 w 40"/>
                <a:gd name="T63"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 h="43">
                  <a:moveTo>
                    <a:pt x="10" y="43"/>
                  </a:moveTo>
                  <a:lnTo>
                    <a:pt x="10" y="20"/>
                  </a:lnTo>
                  <a:lnTo>
                    <a:pt x="10" y="20"/>
                  </a:lnTo>
                  <a:lnTo>
                    <a:pt x="10" y="13"/>
                  </a:lnTo>
                  <a:lnTo>
                    <a:pt x="13" y="10"/>
                  </a:lnTo>
                  <a:lnTo>
                    <a:pt x="13" y="10"/>
                  </a:lnTo>
                  <a:lnTo>
                    <a:pt x="20" y="6"/>
                  </a:lnTo>
                  <a:lnTo>
                    <a:pt x="20" y="6"/>
                  </a:lnTo>
                  <a:lnTo>
                    <a:pt x="27" y="6"/>
                  </a:lnTo>
                  <a:lnTo>
                    <a:pt x="27" y="6"/>
                  </a:lnTo>
                  <a:lnTo>
                    <a:pt x="30" y="10"/>
                  </a:lnTo>
                  <a:lnTo>
                    <a:pt x="30" y="10"/>
                  </a:lnTo>
                  <a:lnTo>
                    <a:pt x="30" y="16"/>
                  </a:lnTo>
                  <a:lnTo>
                    <a:pt x="30" y="43"/>
                  </a:lnTo>
                  <a:lnTo>
                    <a:pt x="40" y="43"/>
                  </a:lnTo>
                  <a:lnTo>
                    <a:pt x="40" y="16"/>
                  </a:lnTo>
                  <a:lnTo>
                    <a:pt x="40" y="16"/>
                  </a:lnTo>
                  <a:lnTo>
                    <a:pt x="40" y="10"/>
                  </a:lnTo>
                  <a:lnTo>
                    <a:pt x="40" y="10"/>
                  </a:lnTo>
                  <a:lnTo>
                    <a:pt x="37" y="6"/>
                  </a:lnTo>
                  <a:lnTo>
                    <a:pt x="37" y="6"/>
                  </a:lnTo>
                  <a:lnTo>
                    <a:pt x="30" y="3"/>
                  </a:lnTo>
                  <a:lnTo>
                    <a:pt x="30" y="3"/>
                  </a:lnTo>
                  <a:lnTo>
                    <a:pt x="23" y="0"/>
                  </a:lnTo>
                  <a:lnTo>
                    <a:pt x="23" y="0"/>
                  </a:lnTo>
                  <a:lnTo>
                    <a:pt x="13" y="3"/>
                  </a:lnTo>
                  <a:lnTo>
                    <a:pt x="7" y="6"/>
                  </a:lnTo>
                  <a:lnTo>
                    <a:pt x="7" y="0"/>
                  </a:lnTo>
                  <a:lnTo>
                    <a:pt x="0" y="0"/>
                  </a:lnTo>
                  <a:lnTo>
                    <a:pt x="0" y="43"/>
                  </a:lnTo>
                  <a:lnTo>
                    <a:pt x="10" y="43"/>
                  </a:lnTo>
                  <a:lnTo>
                    <a:pt x="10" y="43"/>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2" name="Freeform 5492"/>
            <p:cNvSpPr>
              <a:spLocks/>
            </p:cNvSpPr>
            <p:nvPr/>
          </p:nvSpPr>
          <p:spPr bwMode="auto">
            <a:xfrm>
              <a:off x="605" y="3635"/>
              <a:ext cx="43" cy="61"/>
            </a:xfrm>
            <a:custGeom>
              <a:avLst/>
              <a:gdLst>
                <a:gd name="T0" fmla="*/ 40 w 40"/>
                <a:gd name="T1" fmla="*/ 57 h 57"/>
                <a:gd name="T2" fmla="*/ 40 w 40"/>
                <a:gd name="T3" fmla="*/ 50 h 57"/>
                <a:gd name="T4" fmla="*/ 10 w 40"/>
                <a:gd name="T5" fmla="*/ 50 h 57"/>
                <a:gd name="T6" fmla="*/ 10 w 40"/>
                <a:gd name="T7" fmla="*/ 0 h 57"/>
                <a:gd name="T8" fmla="*/ 0 w 40"/>
                <a:gd name="T9" fmla="*/ 0 h 57"/>
                <a:gd name="T10" fmla="*/ 0 w 40"/>
                <a:gd name="T11" fmla="*/ 57 h 57"/>
                <a:gd name="T12" fmla="*/ 40 w 40"/>
                <a:gd name="T13" fmla="*/ 57 h 57"/>
                <a:gd name="T14" fmla="*/ 40 w 40"/>
                <a:gd name="T15" fmla="*/ 57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57">
                  <a:moveTo>
                    <a:pt x="40" y="57"/>
                  </a:moveTo>
                  <a:lnTo>
                    <a:pt x="40" y="50"/>
                  </a:lnTo>
                  <a:lnTo>
                    <a:pt x="10" y="50"/>
                  </a:lnTo>
                  <a:lnTo>
                    <a:pt x="10" y="0"/>
                  </a:lnTo>
                  <a:lnTo>
                    <a:pt x="0" y="0"/>
                  </a:lnTo>
                  <a:lnTo>
                    <a:pt x="0" y="57"/>
                  </a:lnTo>
                  <a:lnTo>
                    <a:pt x="40" y="57"/>
                  </a:lnTo>
                  <a:lnTo>
                    <a:pt x="40" y="57"/>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3" name="Freeform 5493"/>
            <p:cNvSpPr>
              <a:spLocks noEditPoints="1"/>
            </p:cNvSpPr>
            <p:nvPr/>
          </p:nvSpPr>
          <p:spPr bwMode="auto">
            <a:xfrm>
              <a:off x="655" y="3653"/>
              <a:ext cx="46" cy="46"/>
            </a:xfrm>
            <a:custGeom>
              <a:avLst/>
              <a:gdLst>
                <a:gd name="T0" fmla="*/ 6 w 43"/>
                <a:gd name="T1" fmla="*/ 36 h 43"/>
                <a:gd name="T2" fmla="*/ 6 w 43"/>
                <a:gd name="T3" fmla="*/ 36 h 43"/>
                <a:gd name="T4" fmla="*/ 13 w 43"/>
                <a:gd name="T5" fmla="*/ 40 h 43"/>
                <a:gd name="T6" fmla="*/ 23 w 43"/>
                <a:gd name="T7" fmla="*/ 43 h 43"/>
                <a:gd name="T8" fmla="*/ 23 w 43"/>
                <a:gd name="T9" fmla="*/ 43 h 43"/>
                <a:gd name="T10" fmla="*/ 33 w 43"/>
                <a:gd name="T11" fmla="*/ 40 h 43"/>
                <a:gd name="T12" fmla="*/ 33 w 43"/>
                <a:gd name="T13" fmla="*/ 40 h 43"/>
                <a:gd name="T14" fmla="*/ 43 w 43"/>
                <a:gd name="T15" fmla="*/ 33 h 43"/>
                <a:gd name="T16" fmla="*/ 43 w 43"/>
                <a:gd name="T17" fmla="*/ 33 h 43"/>
                <a:gd name="T18" fmla="*/ 43 w 43"/>
                <a:gd name="T19" fmla="*/ 20 h 43"/>
                <a:gd name="T20" fmla="*/ 43 w 43"/>
                <a:gd name="T21" fmla="*/ 20 h 43"/>
                <a:gd name="T22" fmla="*/ 43 w 43"/>
                <a:gd name="T23" fmla="*/ 10 h 43"/>
                <a:gd name="T24" fmla="*/ 40 w 43"/>
                <a:gd name="T25" fmla="*/ 3 h 43"/>
                <a:gd name="T26" fmla="*/ 40 w 43"/>
                <a:gd name="T27" fmla="*/ 3 h 43"/>
                <a:gd name="T28" fmla="*/ 30 w 43"/>
                <a:gd name="T29" fmla="*/ 0 h 43"/>
                <a:gd name="T30" fmla="*/ 23 w 43"/>
                <a:gd name="T31" fmla="*/ 0 h 43"/>
                <a:gd name="T32" fmla="*/ 23 w 43"/>
                <a:gd name="T33" fmla="*/ 0 h 43"/>
                <a:gd name="T34" fmla="*/ 13 w 43"/>
                <a:gd name="T35" fmla="*/ 0 h 43"/>
                <a:gd name="T36" fmla="*/ 6 w 43"/>
                <a:gd name="T37" fmla="*/ 3 h 43"/>
                <a:gd name="T38" fmla="*/ 6 w 43"/>
                <a:gd name="T39" fmla="*/ 3 h 43"/>
                <a:gd name="T40" fmla="*/ 3 w 43"/>
                <a:gd name="T41" fmla="*/ 10 h 43"/>
                <a:gd name="T42" fmla="*/ 0 w 43"/>
                <a:gd name="T43" fmla="*/ 20 h 43"/>
                <a:gd name="T44" fmla="*/ 0 w 43"/>
                <a:gd name="T45" fmla="*/ 20 h 43"/>
                <a:gd name="T46" fmla="*/ 3 w 43"/>
                <a:gd name="T47" fmla="*/ 30 h 43"/>
                <a:gd name="T48" fmla="*/ 6 w 43"/>
                <a:gd name="T49" fmla="*/ 36 h 43"/>
                <a:gd name="T50" fmla="*/ 6 w 43"/>
                <a:gd name="T51" fmla="*/ 36 h 43"/>
                <a:gd name="T52" fmla="*/ 13 w 43"/>
                <a:gd name="T53" fmla="*/ 10 h 43"/>
                <a:gd name="T54" fmla="*/ 13 w 43"/>
                <a:gd name="T55" fmla="*/ 10 h 43"/>
                <a:gd name="T56" fmla="*/ 16 w 43"/>
                <a:gd name="T57" fmla="*/ 6 h 43"/>
                <a:gd name="T58" fmla="*/ 23 w 43"/>
                <a:gd name="T59" fmla="*/ 3 h 43"/>
                <a:gd name="T60" fmla="*/ 23 w 43"/>
                <a:gd name="T61" fmla="*/ 3 h 43"/>
                <a:gd name="T62" fmla="*/ 26 w 43"/>
                <a:gd name="T63" fmla="*/ 6 h 43"/>
                <a:gd name="T64" fmla="*/ 33 w 43"/>
                <a:gd name="T65" fmla="*/ 10 h 43"/>
                <a:gd name="T66" fmla="*/ 33 w 43"/>
                <a:gd name="T67" fmla="*/ 10 h 43"/>
                <a:gd name="T68" fmla="*/ 36 w 43"/>
                <a:gd name="T69" fmla="*/ 13 h 43"/>
                <a:gd name="T70" fmla="*/ 36 w 43"/>
                <a:gd name="T71" fmla="*/ 20 h 43"/>
                <a:gd name="T72" fmla="*/ 36 w 43"/>
                <a:gd name="T73" fmla="*/ 20 h 43"/>
                <a:gd name="T74" fmla="*/ 36 w 43"/>
                <a:gd name="T75" fmla="*/ 26 h 43"/>
                <a:gd name="T76" fmla="*/ 33 w 43"/>
                <a:gd name="T77" fmla="*/ 33 h 43"/>
                <a:gd name="T78" fmla="*/ 33 w 43"/>
                <a:gd name="T79" fmla="*/ 33 h 43"/>
                <a:gd name="T80" fmla="*/ 26 w 43"/>
                <a:gd name="T81" fmla="*/ 36 h 43"/>
                <a:gd name="T82" fmla="*/ 23 w 43"/>
                <a:gd name="T83" fmla="*/ 36 h 43"/>
                <a:gd name="T84" fmla="*/ 23 w 43"/>
                <a:gd name="T85" fmla="*/ 36 h 43"/>
                <a:gd name="T86" fmla="*/ 16 w 43"/>
                <a:gd name="T87" fmla="*/ 36 h 43"/>
                <a:gd name="T88" fmla="*/ 13 w 43"/>
                <a:gd name="T89" fmla="*/ 33 h 43"/>
                <a:gd name="T90" fmla="*/ 13 w 43"/>
                <a:gd name="T91" fmla="*/ 33 h 43"/>
                <a:gd name="T92" fmla="*/ 10 w 43"/>
                <a:gd name="T93" fmla="*/ 26 h 43"/>
                <a:gd name="T94" fmla="*/ 10 w 43"/>
                <a:gd name="T95" fmla="*/ 20 h 43"/>
                <a:gd name="T96" fmla="*/ 10 w 43"/>
                <a:gd name="T97" fmla="*/ 20 h 43"/>
                <a:gd name="T98" fmla="*/ 10 w 43"/>
                <a:gd name="T99" fmla="*/ 13 h 43"/>
                <a:gd name="T100" fmla="*/ 13 w 43"/>
                <a:gd name="T101" fmla="*/ 10 h 43"/>
                <a:gd name="T102" fmla="*/ 13 w 43"/>
                <a:gd name="T103" fmla="*/ 1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43">
                  <a:moveTo>
                    <a:pt x="6" y="36"/>
                  </a:moveTo>
                  <a:lnTo>
                    <a:pt x="6" y="36"/>
                  </a:lnTo>
                  <a:lnTo>
                    <a:pt x="13" y="40"/>
                  </a:lnTo>
                  <a:lnTo>
                    <a:pt x="23" y="43"/>
                  </a:lnTo>
                  <a:lnTo>
                    <a:pt x="23" y="43"/>
                  </a:lnTo>
                  <a:lnTo>
                    <a:pt x="33" y="40"/>
                  </a:lnTo>
                  <a:lnTo>
                    <a:pt x="33" y="40"/>
                  </a:lnTo>
                  <a:lnTo>
                    <a:pt x="43" y="33"/>
                  </a:lnTo>
                  <a:lnTo>
                    <a:pt x="43" y="33"/>
                  </a:lnTo>
                  <a:lnTo>
                    <a:pt x="43" y="20"/>
                  </a:lnTo>
                  <a:lnTo>
                    <a:pt x="43" y="20"/>
                  </a:lnTo>
                  <a:lnTo>
                    <a:pt x="43" y="10"/>
                  </a:lnTo>
                  <a:lnTo>
                    <a:pt x="40" y="3"/>
                  </a:lnTo>
                  <a:lnTo>
                    <a:pt x="40" y="3"/>
                  </a:lnTo>
                  <a:lnTo>
                    <a:pt x="30" y="0"/>
                  </a:lnTo>
                  <a:lnTo>
                    <a:pt x="23" y="0"/>
                  </a:lnTo>
                  <a:lnTo>
                    <a:pt x="23" y="0"/>
                  </a:lnTo>
                  <a:lnTo>
                    <a:pt x="13" y="0"/>
                  </a:lnTo>
                  <a:lnTo>
                    <a:pt x="6" y="3"/>
                  </a:lnTo>
                  <a:lnTo>
                    <a:pt x="6" y="3"/>
                  </a:lnTo>
                  <a:lnTo>
                    <a:pt x="3" y="10"/>
                  </a:lnTo>
                  <a:lnTo>
                    <a:pt x="0" y="20"/>
                  </a:lnTo>
                  <a:lnTo>
                    <a:pt x="0" y="20"/>
                  </a:lnTo>
                  <a:lnTo>
                    <a:pt x="3" y="30"/>
                  </a:lnTo>
                  <a:lnTo>
                    <a:pt x="6" y="36"/>
                  </a:lnTo>
                  <a:lnTo>
                    <a:pt x="6" y="36"/>
                  </a:lnTo>
                  <a:close/>
                  <a:moveTo>
                    <a:pt x="13" y="10"/>
                  </a:moveTo>
                  <a:lnTo>
                    <a:pt x="13" y="10"/>
                  </a:lnTo>
                  <a:lnTo>
                    <a:pt x="16" y="6"/>
                  </a:lnTo>
                  <a:lnTo>
                    <a:pt x="23" y="3"/>
                  </a:lnTo>
                  <a:lnTo>
                    <a:pt x="23" y="3"/>
                  </a:lnTo>
                  <a:lnTo>
                    <a:pt x="26" y="6"/>
                  </a:lnTo>
                  <a:lnTo>
                    <a:pt x="33" y="10"/>
                  </a:lnTo>
                  <a:lnTo>
                    <a:pt x="33" y="10"/>
                  </a:lnTo>
                  <a:lnTo>
                    <a:pt x="36" y="13"/>
                  </a:lnTo>
                  <a:lnTo>
                    <a:pt x="36" y="20"/>
                  </a:lnTo>
                  <a:lnTo>
                    <a:pt x="36" y="20"/>
                  </a:lnTo>
                  <a:lnTo>
                    <a:pt x="36" y="26"/>
                  </a:lnTo>
                  <a:lnTo>
                    <a:pt x="33" y="33"/>
                  </a:lnTo>
                  <a:lnTo>
                    <a:pt x="33" y="33"/>
                  </a:lnTo>
                  <a:lnTo>
                    <a:pt x="26" y="36"/>
                  </a:lnTo>
                  <a:lnTo>
                    <a:pt x="23" y="36"/>
                  </a:lnTo>
                  <a:lnTo>
                    <a:pt x="23" y="36"/>
                  </a:lnTo>
                  <a:lnTo>
                    <a:pt x="16" y="36"/>
                  </a:lnTo>
                  <a:lnTo>
                    <a:pt x="13" y="33"/>
                  </a:lnTo>
                  <a:lnTo>
                    <a:pt x="13" y="33"/>
                  </a:lnTo>
                  <a:lnTo>
                    <a:pt x="10" y="26"/>
                  </a:lnTo>
                  <a:lnTo>
                    <a:pt x="10" y="20"/>
                  </a:lnTo>
                  <a:lnTo>
                    <a:pt x="10" y="20"/>
                  </a:lnTo>
                  <a:lnTo>
                    <a:pt x="10" y="13"/>
                  </a:lnTo>
                  <a:lnTo>
                    <a:pt x="13" y="10"/>
                  </a:lnTo>
                  <a:lnTo>
                    <a:pt x="13" y="1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4" name="Freeform 5494"/>
            <p:cNvSpPr>
              <a:spLocks/>
            </p:cNvSpPr>
            <p:nvPr/>
          </p:nvSpPr>
          <p:spPr bwMode="auto">
            <a:xfrm>
              <a:off x="709" y="3653"/>
              <a:ext cx="42" cy="46"/>
            </a:xfrm>
            <a:custGeom>
              <a:avLst/>
              <a:gdLst>
                <a:gd name="T0" fmla="*/ 6 w 40"/>
                <a:gd name="T1" fmla="*/ 40 h 43"/>
                <a:gd name="T2" fmla="*/ 20 w 40"/>
                <a:gd name="T3" fmla="*/ 43 h 43"/>
                <a:gd name="T4" fmla="*/ 30 w 40"/>
                <a:gd name="T5" fmla="*/ 40 h 43"/>
                <a:gd name="T6" fmla="*/ 36 w 40"/>
                <a:gd name="T7" fmla="*/ 36 h 43"/>
                <a:gd name="T8" fmla="*/ 40 w 40"/>
                <a:gd name="T9" fmla="*/ 30 h 43"/>
                <a:gd name="T10" fmla="*/ 36 w 40"/>
                <a:gd name="T11" fmla="*/ 23 h 43"/>
                <a:gd name="T12" fmla="*/ 33 w 40"/>
                <a:gd name="T13" fmla="*/ 20 h 43"/>
                <a:gd name="T14" fmla="*/ 20 w 40"/>
                <a:gd name="T15" fmla="*/ 16 h 43"/>
                <a:gd name="T16" fmla="*/ 13 w 40"/>
                <a:gd name="T17" fmla="*/ 13 h 43"/>
                <a:gd name="T18" fmla="*/ 10 w 40"/>
                <a:gd name="T19" fmla="*/ 13 h 43"/>
                <a:gd name="T20" fmla="*/ 10 w 40"/>
                <a:gd name="T21" fmla="*/ 10 h 43"/>
                <a:gd name="T22" fmla="*/ 13 w 40"/>
                <a:gd name="T23" fmla="*/ 6 h 43"/>
                <a:gd name="T24" fmla="*/ 20 w 40"/>
                <a:gd name="T25" fmla="*/ 3 h 43"/>
                <a:gd name="T26" fmla="*/ 26 w 40"/>
                <a:gd name="T27" fmla="*/ 6 h 43"/>
                <a:gd name="T28" fmla="*/ 30 w 40"/>
                <a:gd name="T29" fmla="*/ 10 h 43"/>
                <a:gd name="T30" fmla="*/ 36 w 40"/>
                <a:gd name="T31" fmla="*/ 10 h 43"/>
                <a:gd name="T32" fmla="*/ 36 w 40"/>
                <a:gd name="T33" fmla="*/ 3 h 43"/>
                <a:gd name="T34" fmla="*/ 30 w 40"/>
                <a:gd name="T35" fmla="*/ 0 h 43"/>
                <a:gd name="T36" fmla="*/ 20 w 40"/>
                <a:gd name="T37" fmla="*/ 0 h 43"/>
                <a:gd name="T38" fmla="*/ 13 w 40"/>
                <a:gd name="T39" fmla="*/ 0 h 43"/>
                <a:gd name="T40" fmla="*/ 6 w 40"/>
                <a:gd name="T41" fmla="*/ 3 h 43"/>
                <a:gd name="T42" fmla="*/ 3 w 40"/>
                <a:gd name="T43" fmla="*/ 6 h 43"/>
                <a:gd name="T44" fmla="*/ 3 w 40"/>
                <a:gd name="T45" fmla="*/ 10 h 43"/>
                <a:gd name="T46" fmla="*/ 3 w 40"/>
                <a:gd name="T47" fmla="*/ 16 h 43"/>
                <a:gd name="T48" fmla="*/ 10 w 40"/>
                <a:gd name="T49" fmla="*/ 20 h 43"/>
                <a:gd name="T50" fmla="*/ 20 w 40"/>
                <a:gd name="T51" fmla="*/ 23 h 43"/>
                <a:gd name="T52" fmla="*/ 30 w 40"/>
                <a:gd name="T53" fmla="*/ 26 h 43"/>
                <a:gd name="T54" fmla="*/ 33 w 40"/>
                <a:gd name="T55" fmla="*/ 30 h 43"/>
                <a:gd name="T56" fmla="*/ 30 w 40"/>
                <a:gd name="T57" fmla="*/ 33 h 43"/>
                <a:gd name="T58" fmla="*/ 20 w 40"/>
                <a:gd name="T59" fmla="*/ 36 h 43"/>
                <a:gd name="T60" fmla="*/ 13 w 40"/>
                <a:gd name="T61" fmla="*/ 33 h 43"/>
                <a:gd name="T62" fmla="*/ 0 w 40"/>
                <a:gd name="T63" fmla="*/ 30 h 43"/>
                <a:gd name="T64" fmla="*/ 3 w 40"/>
                <a:gd name="T65" fmla="*/ 33 h 43"/>
                <a:gd name="T66" fmla="*/ 6 w 40"/>
                <a:gd name="T67"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43">
                  <a:moveTo>
                    <a:pt x="6" y="40"/>
                  </a:moveTo>
                  <a:lnTo>
                    <a:pt x="6" y="40"/>
                  </a:lnTo>
                  <a:lnTo>
                    <a:pt x="13" y="40"/>
                  </a:lnTo>
                  <a:lnTo>
                    <a:pt x="20" y="43"/>
                  </a:lnTo>
                  <a:lnTo>
                    <a:pt x="20" y="43"/>
                  </a:lnTo>
                  <a:lnTo>
                    <a:pt x="30" y="40"/>
                  </a:lnTo>
                  <a:lnTo>
                    <a:pt x="30" y="40"/>
                  </a:lnTo>
                  <a:lnTo>
                    <a:pt x="36" y="36"/>
                  </a:lnTo>
                  <a:lnTo>
                    <a:pt x="36" y="36"/>
                  </a:lnTo>
                  <a:lnTo>
                    <a:pt x="40" y="30"/>
                  </a:lnTo>
                  <a:lnTo>
                    <a:pt x="40" y="30"/>
                  </a:lnTo>
                  <a:lnTo>
                    <a:pt x="36" y="23"/>
                  </a:lnTo>
                  <a:lnTo>
                    <a:pt x="36" y="23"/>
                  </a:lnTo>
                  <a:lnTo>
                    <a:pt x="33" y="20"/>
                  </a:lnTo>
                  <a:lnTo>
                    <a:pt x="33" y="20"/>
                  </a:lnTo>
                  <a:lnTo>
                    <a:pt x="20" y="16"/>
                  </a:lnTo>
                  <a:lnTo>
                    <a:pt x="20" y="16"/>
                  </a:lnTo>
                  <a:lnTo>
                    <a:pt x="13" y="13"/>
                  </a:lnTo>
                  <a:lnTo>
                    <a:pt x="13" y="13"/>
                  </a:lnTo>
                  <a:lnTo>
                    <a:pt x="10" y="13"/>
                  </a:lnTo>
                  <a:lnTo>
                    <a:pt x="10" y="13"/>
                  </a:lnTo>
                  <a:lnTo>
                    <a:pt x="10" y="10"/>
                  </a:lnTo>
                  <a:lnTo>
                    <a:pt x="10" y="10"/>
                  </a:lnTo>
                  <a:lnTo>
                    <a:pt x="13" y="6"/>
                  </a:lnTo>
                  <a:lnTo>
                    <a:pt x="13" y="6"/>
                  </a:lnTo>
                  <a:lnTo>
                    <a:pt x="20" y="3"/>
                  </a:lnTo>
                  <a:lnTo>
                    <a:pt x="20" y="3"/>
                  </a:lnTo>
                  <a:lnTo>
                    <a:pt x="26" y="6"/>
                  </a:lnTo>
                  <a:lnTo>
                    <a:pt x="26" y="6"/>
                  </a:lnTo>
                  <a:lnTo>
                    <a:pt x="30" y="10"/>
                  </a:lnTo>
                  <a:lnTo>
                    <a:pt x="36" y="10"/>
                  </a:lnTo>
                  <a:lnTo>
                    <a:pt x="36" y="10"/>
                  </a:lnTo>
                  <a:lnTo>
                    <a:pt x="36" y="3"/>
                  </a:lnTo>
                  <a:lnTo>
                    <a:pt x="36" y="3"/>
                  </a:lnTo>
                  <a:lnTo>
                    <a:pt x="30" y="0"/>
                  </a:lnTo>
                  <a:lnTo>
                    <a:pt x="30" y="0"/>
                  </a:lnTo>
                  <a:lnTo>
                    <a:pt x="20" y="0"/>
                  </a:lnTo>
                  <a:lnTo>
                    <a:pt x="20" y="0"/>
                  </a:lnTo>
                  <a:lnTo>
                    <a:pt x="13" y="0"/>
                  </a:lnTo>
                  <a:lnTo>
                    <a:pt x="13" y="0"/>
                  </a:lnTo>
                  <a:lnTo>
                    <a:pt x="6" y="3"/>
                  </a:lnTo>
                  <a:lnTo>
                    <a:pt x="6" y="3"/>
                  </a:lnTo>
                  <a:lnTo>
                    <a:pt x="3" y="6"/>
                  </a:lnTo>
                  <a:lnTo>
                    <a:pt x="3" y="6"/>
                  </a:lnTo>
                  <a:lnTo>
                    <a:pt x="3" y="10"/>
                  </a:lnTo>
                  <a:lnTo>
                    <a:pt x="3" y="10"/>
                  </a:lnTo>
                  <a:lnTo>
                    <a:pt x="3" y="16"/>
                  </a:lnTo>
                  <a:lnTo>
                    <a:pt x="3" y="16"/>
                  </a:lnTo>
                  <a:lnTo>
                    <a:pt x="10" y="20"/>
                  </a:lnTo>
                  <a:lnTo>
                    <a:pt x="10" y="20"/>
                  </a:lnTo>
                  <a:lnTo>
                    <a:pt x="20" y="23"/>
                  </a:lnTo>
                  <a:lnTo>
                    <a:pt x="20" y="23"/>
                  </a:lnTo>
                  <a:lnTo>
                    <a:pt x="30" y="26"/>
                  </a:lnTo>
                  <a:lnTo>
                    <a:pt x="30" y="26"/>
                  </a:lnTo>
                  <a:lnTo>
                    <a:pt x="33" y="30"/>
                  </a:lnTo>
                  <a:lnTo>
                    <a:pt x="33" y="30"/>
                  </a:lnTo>
                  <a:lnTo>
                    <a:pt x="30" y="33"/>
                  </a:lnTo>
                  <a:lnTo>
                    <a:pt x="30" y="33"/>
                  </a:lnTo>
                  <a:lnTo>
                    <a:pt x="20" y="36"/>
                  </a:lnTo>
                  <a:lnTo>
                    <a:pt x="20" y="36"/>
                  </a:lnTo>
                  <a:lnTo>
                    <a:pt x="13" y="33"/>
                  </a:lnTo>
                  <a:lnTo>
                    <a:pt x="13" y="33"/>
                  </a:lnTo>
                  <a:lnTo>
                    <a:pt x="10" y="26"/>
                  </a:lnTo>
                  <a:lnTo>
                    <a:pt x="0" y="30"/>
                  </a:lnTo>
                  <a:lnTo>
                    <a:pt x="0" y="30"/>
                  </a:lnTo>
                  <a:lnTo>
                    <a:pt x="3" y="33"/>
                  </a:lnTo>
                  <a:lnTo>
                    <a:pt x="6" y="40"/>
                  </a:lnTo>
                  <a:lnTo>
                    <a:pt x="6"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5" name="Freeform 5495"/>
            <p:cNvSpPr>
              <a:spLocks/>
            </p:cNvSpPr>
            <p:nvPr/>
          </p:nvSpPr>
          <p:spPr bwMode="auto">
            <a:xfrm>
              <a:off x="758" y="3653"/>
              <a:ext cx="43" cy="46"/>
            </a:xfrm>
            <a:custGeom>
              <a:avLst/>
              <a:gdLst>
                <a:gd name="T0" fmla="*/ 7 w 40"/>
                <a:gd name="T1" fmla="*/ 40 h 43"/>
                <a:gd name="T2" fmla="*/ 20 w 40"/>
                <a:gd name="T3" fmla="*/ 43 h 43"/>
                <a:gd name="T4" fmla="*/ 30 w 40"/>
                <a:gd name="T5" fmla="*/ 40 h 43"/>
                <a:gd name="T6" fmla="*/ 37 w 40"/>
                <a:gd name="T7" fmla="*/ 36 h 43"/>
                <a:gd name="T8" fmla="*/ 40 w 40"/>
                <a:gd name="T9" fmla="*/ 30 h 43"/>
                <a:gd name="T10" fmla="*/ 37 w 40"/>
                <a:gd name="T11" fmla="*/ 23 h 43"/>
                <a:gd name="T12" fmla="*/ 34 w 40"/>
                <a:gd name="T13" fmla="*/ 20 h 43"/>
                <a:gd name="T14" fmla="*/ 20 w 40"/>
                <a:gd name="T15" fmla="*/ 16 h 43"/>
                <a:gd name="T16" fmla="*/ 14 w 40"/>
                <a:gd name="T17" fmla="*/ 13 h 43"/>
                <a:gd name="T18" fmla="*/ 10 w 40"/>
                <a:gd name="T19" fmla="*/ 13 h 43"/>
                <a:gd name="T20" fmla="*/ 10 w 40"/>
                <a:gd name="T21" fmla="*/ 10 h 43"/>
                <a:gd name="T22" fmla="*/ 10 w 40"/>
                <a:gd name="T23" fmla="*/ 6 h 43"/>
                <a:gd name="T24" fmla="*/ 20 w 40"/>
                <a:gd name="T25" fmla="*/ 3 h 43"/>
                <a:gd name="T26" fmla="*/ 27 w 40"/>
                <a:gd name="T27" fmla="*/ 6 h 43"/>
                <a:gd name="T28" fmla="*/ 30 w 40"/>
                <a:gd name="T29" fmla="*/ 10 h 43"/>
                <a:gd name="T30" fmla="*/ 37 w 40"/>
                <a:gd name="T31" fmla="*/ 10 h 43"/>
                <a:gd name="T32" fmla="*/ 34 w 40"/>
                <a:gd name="T33" fmla="*/ 3 h 43"/>
                <a:gd name="T34" fmla="*/ 27 w 40"/>
                <a:gd name="T35" fmla="*/ 0 h 43"/>
                <a:gd name="T36" fmla="*/ 20 w 40"/>
                <a:gd name="T37" fmla="*/ 0 h 43"/>
                <a:gd name="T38" fmla="*/ 10 w 40"/>
                <a:gd name="T39" fmla="*/ 0 h 43"/>
                <a:gd name="T40" fmla="*/ 7 w 40"/>
                <a:gd name="T41" fmla="*/ 3 h 43"/>
                <a:gd name="T42" fmla="*/ 4 w 40"/>
                <a:gd name="T43" fmla="*/ 6 h 43"/>
                <a:gd name="T44" fmla="*/ 0 w 40"/>
                <a:gd name="T45" fmla="*/ 10 h 43"/>
                <a:gd name="T46" fmla="*/ 4 w 40"/>
                <a:gd name="T47" fmla="*/ 16 h 43"/>
                <a:gd name="T48" fmla="*/ 7 w 40"/>
                <a:gd name="T49" fmla="*/ 20 h 43"/>
                <a:gd name="T50" fmla="*/ 20 w 40"/>
                <a:gd name="T51" fmla="*/ 23 h 43"/>
                <a:gd name="T52" fmla="*/ 27 w 40"/>
                <a:gd name="T53" fmla="*/ 26 h 43"/>
                <a:gd name="T54" fmla="*/ 30 w 40"/>
                <a:gd name="T55" fmla="*/ 30 h 43"/>
                <a:gd name="T56" fmla="*/ 27 w 40"/>
                <a:gd name="T57" fmla="*/ 33 h 43"/>
                <a:gd name="T58" fmla="*/ 20 w 40"/>
                <a:gd name="T59" fmla="*/ 36 h 43"/>
                <a:gd name="T60" fmla="*/ 10 w 40"/>
                <a:gd name="T61" fmla="*/ 33 h 43"/>
                <a:gd name="T62" fmla="*/ 0 w 40"/>
                <a:gd name="T63" fmla="*/ 30 h 43"/>
                <a:gd name="T64" fmla="*/ 4 w 40"/>
                <a:gd name="T65" fmla="*/ 33 h 43"/>
                <a:gd name="T66" fmla="*/ 7 w 40"/>
                <a:gd name="T67" fmla="*/ 4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0" h="43">
                  <a:moveTo>
                    <a:pt x="7" y="40"/>
                  </a:moveTo>
                  <a:lnTo>
                    <a:pt x="7" y="40"/>
                  </a:lnTo>
                  <a:lnTo>
                    <a:pt x="14" y="40"/>
                  </a:lnTo>
                  <a:lnTo>
                    <a:pt x="20" y="43"/>
                  </a:lnTo>
                  <a:lnTo>
                    <a:pt x="20" y="43"/>
                  </a:lnTo>
                  <a:lnTo>
                    <a:pt x="30" y="40"/>
                  </a:lnTo>
                  <a:lnTo>
                    <a:pt x="30" y="40"/>
                  </a:lnTo>
                  <a:lnTo>
                    <a:pt x="37" y="36"/>
                  </a:lnTo>
                  <a:lnTo>
                    <a:pt x="37" y="36"/>
                  </a:lnTo>
                  <a:lnTo>
                    <a:pt x="40" y="30"/>
                  </a:lnTo>
                  <a:lnTo>
                    <a:pt x="40" y="30"/>
                  </a:lnTo>
                  <a:lnTo>
                    <a:pt x="37" y="23"/>
                  </a:lnTo>
                  <a:lnTo>
                    <a:pt x="37" y="23"/>
                  </a:lnTo>
                  <a:lnTo>
                    <a:pt x="34" y="20"/>
                  </a:lnTo>
                  <a:lnTo>
                    <a:pt x="34" y="20"/>
                  </a:lnTo>
                  <a:lnTo>
                    <a:pt x="20" y="16"/>
                  </a:lnTo>
                  <a:lnTo>
                    <a:pt x="20" y="16"/>
                  </a:lnTo>
                  <a:lnTo>
                    <a:pt x="14" y="13"/>
                  </a:lnTo>
                  <a:lnTo>
                    <a:pt x="14" y="13"/>
                  </a:lnTo>
                  <a:lnTo>
                    <a:pt x="10" y="13"/>
                  </a:lnTo>
                  <a:lnTo>
                    <a:pt x="10" y="13"/>
                  </a:lnTo>
                  <a:lnTo>
                    <a:pt x="10" y="10"/>
                  </a:lnTo>
                  <a:lnTo>
                    <a:pt x="10" y="10"/>
                  </a:lnTo>
                  <a:lnTo>
                    <a:pt x="10" y="6"/>
                  </a:lnTo>
                  <a:lnTo>
                    <a:pt x="10" y="6"/>
                  </a:lnTo>
                  <a:lnTo>
                    <a:pt x="20" y="3"/>
                  </a:lnTo>
                  <a:lnTo>
                    <a:pt x="20" y="3"/>
                  </a:lnTo>
                  <a:lnTo>
                    <a:pt x="27" y="6"/>
                  </a:lnTo>
                  <a:lnTo>
                    <a:pt x="27" y="6"/>
                  </a:lnTo>
                  <a:lnTo>
                    <a:pt x="30" y="10"/>
                  </a:lnTo>
                  <a:lnTo>
                    <a:pt x="37" y="10"/>
                  </a:lnTo>
                  <a:lnTo>
                    <a:pt x="37" y="10"/>
                  </a:lnTo>
                  <a:lnTo>
                    <a:pt x="34" y="3"/>
                  </a:lnTo>
                  <a:lnTo>
                    <a:pt x="34" y="3"/>
                  </a:lnTo>
                  <a:lnTo>
                    <a:pt x="27" y="0"/>
                  </a:lnTo>
                  <a:lnTo>
                    <a:pt x="27" y="0"/>
                  </a:lnTo>
                  <a:lnTo>
                    <a:pt x="20" y="0"/>
                  </a:lnTo>
                  <a:lnTo>
                    <a:pt x="20" y="0"/>
                  </a:lnTo>
                  <a:lnTo>
                    <a:pt x="10" y="0"/>
                  </a:lnTo>
                  <a:lnTo>
                    <a:pt x="10" y="0"/>
                  </a:lnTo>
                  <a:lnTo>
                    <a:pt x="7" y="3"/>
                  </a:lnTo>
                  <a:lnTo>
                    <a:pt x="7" y="3"/>
                  </a:lnTo>
                  <a:lnTo>
                    <a:pt x="4" y="6"/>
                  </a:lnTo>
                  <a:lnTo>
                    <a:pt x="4" y="6"/>
                  </a:lnTo>
                  <a:lnTo>
                    <a:pt x="0" y="10"/>
                  </a:lnTo>
                  <a:lnTo>
                    <a:pt x="0" y="10"/>
                  </a:lnTo>
                  <a:lnTo>
                    <a:pt x="4" y="16"/>
                  </a:lnTo>
                  <a:lnTo>
                    <a:pt x="4" y="16"/>
                  </a:lnTo>
                  <a:lnTo>
                    <a:pt x="7" y="20"/>
                  </a:lnTo>
                  <a:lnTo>
                    <a:pt x="7" y="20"/>
                  </a:lnTo>
                  <a:lnTo>
                    <a:pt x="20" y="23"/>
                  </a:lnTo>
                  <a:lnTo>
                    <a:pt x="20" y="23"/>
                  </a:lnTo>
                  <a:lnTo>
                    <a:pt x="27" y="26"/>
                  </a:lnTo>
                  <a:lnTo>
                    <a:pt x="27" y="26"/>
                  </a:lnTo>
                  <a:lnTo>
                    <a:pt x="30" y="30"/>
                  </a:lnTo>
                  <a:lnTo>
                    <a:pt x="30" y="30"/>
                  </a:lnTo>
                  <a:lnTo>
                    <a:pt x="27" y="33"/>
                  </a:lnTo>
                  <a:lnTo>
                    <a:pt x="27" y="33"/>
                  </a:lnTo>
                  <a:lnTo>
                    <a:pt x="20" y="36"/>
                  </a:lnTo>
                  <a:lnTo>
                    <a:pt x="20" y="36"/>
                  </a:lnTo>
                  <a:lnTo>
                    <a:pt x="10" y="33"/>
                  </a:lnTo>
                  <a:lnTo>
                    <a:pt x="10" y="33"/>
                  </a:lnTo>
                  <a:lnTo>
                    <a:pt x="7" y="26"/>
                  </a:lnTo>
                  <a:lnTo>
                    <a:pt x="0" y="30"/>
                  </a:lnTo>
                  <a:lnTo>
                    <a:pt x="0" y="30"/>
                  </a:lnTo>
                  <a:lnTo>
                    <a:pt x="4" y="33"/>
                  </a:lnTo>
                  <a:lnTo>
                    <a:pt x="7" y="40"/>
                  </a:lnTo>
                  <a:lnTo>
                    <a:pt x="7" y="40"/>
                  </a:lnTo>
                  <a:close/>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16" name="Rectangle 5496"/>
            <p:cNvSpPr>
              <a:spLocks noChangeArrowheads="1"/>
            </p:cNvSpPr>
            <p:nvPr/>
          </p:nvSpPr>
          <p:spPr bwMode="auto">
            <a:xfrm>
              <a:off x="1075" y="3267"/>
              <a:ext cx="208" cy="204"/>
            </a:xfrm>
            <a:prstGeom prst="rect">
              <a:avLst/>
            </a:prstGeom>
            <a:solidFill>
              <a:srgbClr val="F22267"/>
            </a:solidFill>
            <a:ln w="20638">
              <a:solidFill>
                <a:srgbClr val="F22267"/>
              </a:solidFill>
              <a:miter lim="800000"/>
              <a:headEnd/>
              <a:tailEnd/>
            </a:ln>
          </p:spPr>
          <p:txBody>
            <a:bodyPr/>
            <a:lstStyle/>
            <a:p>
              <a:pPr algn="ctr"/>
              <a:endParaRPr lang="en-US">
                <a:solidFill>
                  <a:srgbClr val="000000"/>
                </a:solidFill>
                <a:ea typeface="ＭＳ Ｐゴシック" charset="0"/>
              </a:endParaRPr>
            </a:p>
          </p:txBody>
        </p:sp>
        <p:sp>
          <p:nvSpPr>
            <p:cNvPr id="6001017" name="Rectangle 5497"/>
            <p:cNvSpPr>
              <a:spLocks noChangeArrowheads="1"/>
            </p:cNvSpPr>
            <p:nvPr/>
          </p:nvSpPr>
          <p:spPr bwMode="auto">
            <a:xfrm>
              <a:off x="5110" y="3267"/>
              <a:ext cx="57" cy="204"/>
            </a:xfrm>
            <a:prstGeom prst="rect">
              <a:avLst/>
            </a:prstGeom>
            <a:solidFill>
              <a:srgbClr val="F22267"/>
            </a:solidFill>
            <a:ln w="20638">
              <a:solidFill>
                <a:srgbClr val="F22267"/>
              </a:solidFill>
              <a:miter lim="800000"/>
              <a:headEnd/>
              <a:tailEnd/>
            </a:ln>
          </p:spPr>
          <p:txBody>
            <a:bodyPr/>
            <a:lstStyle/>
            <a:p>
              <a:pPr algn="ctr"/>
              <a:endParaRPr lang="en-US">
                <a:solidFill>
                  <a:srgbClr val="000000"/>
                </a:solidFill>
                <a:ea typeface="ＭＳ Ｐゴシック" charset="0"/>
              </a:endParaRPr>
            </a:p>
          </p:txBody>
        </p:sp>
        <p:sp>
          <p:nvSpPr>
            <p:cNvPr id="6001018" name="Rectangle 5498"/>
            <p:cNvSpPr>
              <a:spLocks noChangeArrowheads="1"/>
            </p:cNvSpPr>
            <p:nvPr/>
          </p:nvSpPr>
          <p:spPr bwMode="auto">
            <a:xfrm>
              <a:off x="2107" y="3471"/>
              <a:ext cx="42" cy="196"/>
            </a:xfrm>
            <a:prstGeom prst="rect">
              <a:avLst/>
            </a:prstGeom>
            <a:solidFill>
              <a:srgbClr val="079B29"/>
            </a:solidFill>
            <a:ln w="20638">
              <a:solidFill>
                <a:srgbClr val="079B29"/>
              </a:solidFill>
              <a:miter lim="800000"/>
              <a:headEnd/>
              <a:tailEnd/>
            </a:ln>
          </p:spPr>
          <p:txBody>
            <a:bodyPr/>
            <a:lstStyle/>
            <a:p>
              <a:pPr algn="ctr"/>
              <a:endParaRPr lang="en-US">
                <a:solidFill>
                  <a:srgbClr val="000000"/>
                </a:solidFill>
                <a:ea typeface="ＭＳ Ｐゴシック" charset="0"/>
              </a:endParaRPr>
            </a:p>
          </p:txBody>
        </p:sp>
        <p:sp>
          <p:nvSpPr>
            <p:cNvPr id="6001019" name="Line 5499"/>
            <p:cNvSpPr>
              <a:spLocks noChangeShapeType="1"/>
            </p:cNvSpPr>
            <p:nvPr/>
          </p:nvSpPr>
          <p:spPr bwMode="auto">
            <a:xfrm>
              <a:off x="848" y="3853"/>
              <a:ext cx="10" cy="1"/>
            </a:xfrm>
            <a:prstGeom prst="line">
              <a:avLst/>
            </a:prstGeom>
            <a:noFill/>
            <a:ln w="20638">
              <a:solidFill>
                <a:srgbClr val="80808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0" name="Freeform 5500"/>
            <p:cNvSpPr>
              <a:spLocks/>
            </p:cNvSpPr>
            <p:nvPr/>
          </p:nvSpPr>
          <p:spPr bwMode="auto">
            <a:xfrm>
              <a:off x="2107" y="3853"/>
              <a:ext cx="35" cy="1"/>
            </a:xfrm>
            <a:custGeom>
              <a:avLst/>
              <a:gdLst>
                <a:gd name="T0" fmla="*/ 0 w 33"/>
                <a:gd name="T1" fmla="*/ 33 w 33"/>
                <a:gd name="T2" fmla="*/ 0 w 33"/>
              </a:gdLst>
              <a:ahLst/>
              <a:cxnLst>
                <a:cxn ang="0">
                  <a:pos x="T0" y="0"/>
                </a:cxn>
                <a:cxn ang="0">
                  <a:pos x="T1" y="0"/>
                </a:cxn>
                <a:cxn ang="0">
                  <a:pos x="T2" y="0"/>
                </a:cxn>
              </a:cxnLst>
              <a:rect l="0" t="0" r="r" b="b"/>
              <a:pathLst>
                <a:path w="33">
                  <a:moveTo>
                    <a:pt x="0" y="0"/>
                  </a:moveTo>
                  <a:lnTo>
                    <a:pt x="33" y="0"/>
                  </a:lnTo>
                  <a:lnTo>
                    <a:pt x="0" y="0"/>
                  </a:lnTo>
                  <a:close/>
                </a:path>
              </a:pathLst>
            </a:custGeom>
            <a:solidFill>
              <a:srgbClr val="F91616"/>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021" name="Line 5501"/>
            <p:cNvSpPr>
              <a:spLocks noChangeShapeType="1"/>
            </p:cNvSpPr>
            <p:nvPr/>
          </p:nvSpPr>
          <p:spPr bwMode="auto">
            <a:xfrm>
              <a:off x="2107" y="3853"/>
              <a:ext cx="35" cy="1"/>
            </a:xfrm>
            <a:prstGeom prst="line">
              <a:avLst/>
            </a:prstGeom>
            <a:noFill/>
            <a:ln w="20638">
              <a:solidFill>
                <a:srgbClr val="DBD61F"/>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2" name="Line 5502"/>
            <p:cNvSpPr>
              <a:spLocks noChangeShapeType="1"/>
            </p:cNvSpPr>
            <p:nvPr/>
          </p:nvSpPr>
          <p:spPr bwMode="auto">
            <a:xfrm>
              <a:off x="1075" y="3471"/>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3" name="Line 5503"/>
            <p:cNvSpPr>
              <a:spLocks noChangeShapeType="1"/>
            </p:cNvSpPr>
            <p:nvPr/>
          </p:nvSpPr>
          <p:spPr bwMode="auto">
            <a:xfrm>
              <a:off x="1075" y="3528"/>
              <a:ext cx="1" cy="29"/>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4" name="Line 5504"/>
            <p:cNvSpPr>
              <a:spLocks noChangeShapeType="1"/>
            </p:cNvSpPr>
            <p:nvPr/>
          </p:nvSpPr>
          <p:spPr bwMode="auto">
            <a:xfrm>
              <a:off x="1075" y="3585"/>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5" name="Line 5505"/>
            <p:cNvSpPr>
              <a:spLocks noChangeShapeType="1"/>
            </p:cNvSpPr>
            <p:nvPr/>
          </p:nvSpPr>
          <p:spPr bwMode="auto">
            <a:xfrm>
              <a:off x="1075" y="3642"/>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6" name="Line 5506"/>
            <p:cNvSpPr>
              <a:spLocks noChangeShapeType="1"/>
            </p:cNvSpPr>
            <p:nvPr/>
          </p:nvSpPr>
          <p:spPr bwMode="auto">
            <a:xfrm>
              <a:off x="1286" y="3471"/>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7" name="Line 5507"/>
            <p:cNvSpPr>
              <a:spLocks noChangeShapeType="1"/>
            </p:cNvSpPr>
            <p:nvPr/>
          </p:nvSpPr>
          <p:spPr bwMode="auto">
            <a:xfrm>
              <a:off x="1286" y="3528"/>
              <a:ext cx="1" cy="29"/>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8" name="Line 5508"/>
            <p:cNvSpPr>
              <a:spLocks noChangeShapeType="1"/>
            </p:cNvSpPr>
            <p:nvPr/>
          </p:nvSpPr>
          <p:spPr bwMode="auto">
            <a:xfrm>
              <a:off x="1286" y="3585"/>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29" name="Line 5509"/>
            <p:cNvSpPr>
              <a:spLocks noChangeShapeType="1"/>
            </p:cNvSpPr>
            <p:nvPr/>
          </p:nvSpPr>
          <p:spPr bwMode="auto">
            <a:xfrm>
              <a:off x="1286" y="3642"/>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0" name="Line 5510"/>
            <p:cNvSpPr>
              <a:spLocks noChangeShapeType="1"/>
            </p:cNvSpPr>
            <p:nvPr/>
          </p:nvSpPr>
          <p:spPr bwMode="auto">
            <a:xfrm>
              <a:off x="5113" y="3471"/>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1" name="Line 5511"/>
            <p:cNvSpPr>
              <a:spLocks noChangeShapeType="1"/>
            </p:cNvSpPr>
            <p:nvPr/>
          </p:nvSpPr>
          <p:spPr bwMode="auto">
            <a:xfrm>
              <a:off x="5113" y="3528"/>
              <a:ext cx="1" cy="29"/>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2" name="Line 5512"/>
            <p:cNvSpPr>
              <a:spLocks noChangeShapeType="1"/>
            </p:cNvSpPr>
            <p:nvPr/>
          </p:nvSpPr>
          <p:spPr bwMode="auto">
            <a:xfrm>
              <a:off x="5113" y="3585"/>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3" name="Line 5513"/>
            <p:cNvSpPr>
              <a:spLocks noChangeShapeType="1"/>
            </p:cNvSpPr>
            <p:nvPr/>
          </p:nvSpPr>
          <p:spPr bwMode="auto">
            <a:xfrm>
              <a:off x="5113" y="3642"/>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4" name="Line 5514"/>
            <p:cNvSpPr>
              <a:spLocks noChangeShapeType="1"/>
            </p:cNvSpPr>
            <p:nvPr/>
          </p:nvSpPr>
          <p:spPr bwMode="auto">
            <a:xfrm>
              <a:off x="5170" y="3471"/>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5" name="Line 5515"/>
            <p:cNvSpPr>
              <a:spLocks noChangeShapeType="1"/>
            </p:cNvSpPr>
            <p:nvPr/>
          </p:nvSpPr>
          <p:spPr bwMode="auto">
            <a:xfrm>
              <a:off x="5170" y="3528"/>
              <a:ext cx="1" cy="29"/>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6" name="Line 5516"/>
            <p:cNvSpPr>
              <a:spLocks noChangeShapeType="1"/>
            </p:cNvSpPr>
            <p:nvPr/>
          </p:nvSpPr>
          <p:spPr bwMode="auto">
            <a:xfrm>
              <a:off x="5170" y="3585"/>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7" name="Line 5517"/>
            <p:cNvSpPr>
              <a:spLocks noChangeShapeType="1"/>
            </p:cNvSpPr>
            <p:nvPr/>
          </p:nvSpPr>
          <p:spPr bwMode="auto">
            <a:xfrm>
              <a:off x="5170" y="3642"/>
              <a:ext cx="1" cy="28"/>
            </a:xfrm>
            <a:prstGeom prst="line">
              <a:avLst/>
            </a:prstGeom>
            <a:noFill/>
            <a:ln w="11113">
              <a:solidFill>
                <a:srgbClr val="141414"/>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38" name="Rectangle 5518"/>
            <p:cNvSpPr>
              <a:spLocks noChangeArrowheads="1"/>
            </p:cNvSpPr>
            <p:nvPr/>
          </p:nvSpPr>
          <p:spPr bwMode="auto">
            <a:xfrm>
              <a:off x="4182" y="3471"/>
              <a:ext cx="93" cy="196"/>
            </a:xfrm>
            <a:prstGeom prst="rect">
              <a:avLst/>
            </a:prstGeom>
            <a:solidFill>
              <a:srgbClr val="079B29"/>
            </a:solidFill>
            <a:ln w="20638">
              <a:solidFill>
                <a:srgbClr val="079B29"/>
              </a:solidFill>
              <a:miter lim="800000"/>
              <a:headEnd/>
              <a:tailEnd/>
            </a:ln>
          </p:spPr>
          <p:txBody>
            <a:bodyPr/>
            <a:lstStyle/>
            <a:p>
              <a:pPr algn="ctr"/>
              <a:endParaRPr lang="en-US">
                <a:solidFill>
                  <a:srgbClr val="000000"/>
                </a:solidFill>
                <a:ea typeface="ＭＳ Ｐゴシック" charset="0"/>
              </a:endParaRPr>
            </a:p>
          </p:txBody>
        </p:sp>
        <p:sp>
          <p:nvSpPr>
            <p:cNvPr id="6001039" name="Rectangle 5519"/>
            <p:cNvSpPr>
              <a:spLocks noChangeArrowheads="1"/>
            </p:cNvSpPr>
            <p:nvPr/>
          </p:nvSpPr>
          <p:spPr bwMode="auto">
            <a:xfrm>
              <a:off x="3044" y="1688"/>
              <a:ext cx="125" cy="628"/>
            </a:xfrm>
            <a:prstGeom prst="rect">
              <a:avLst/>
            </a:prstGeom>
            <a:noFill/>
            <a:ln w="31750">
              <a:solidFill>
                <a:srgbClr val="7E7E7E"/>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1040" name="Line 5520"/>
            <p:cNvSpPr>
              <a:spLocks noChangeShapeType="1"/>
            </p:cNvSpPr>
            <p:nvPr/>
          </p:nvSpPr>
          <p:spPr bwMode="auto">
            <a:xfrm>
              <a:off x="85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1" name="Line 5521"/>
            <p:cNvSpPr>
              <a:spLocks noChangeShapeType="1"/>
            </p:cNvSpPr>
            <p:nvPr/>
          </p:nvSpPr>
          <p:spPr bwMode="auto">
            <a:xfrm>
              <a:off x="91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2" name="Line 5522"/>
            <p:cNvSpPr>
              <a:spLocks noChangeShapeType="1"/>
            </p:cNvSpPr>
            <p:nvPr/>
          </p:nvSpPr>
          <p:spPr bwMode="auto">
            <a:xfrm>
              <a:off x="973" y="367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3" name="Line 5523"/>
            <p:cNvSpPr>
              <a:spLocks noChangeShapeType="1"/>
            </p:cNvSpPr>
            <p:nvPr/>
          </p:nvSpPr>
          <p:spPr bwMode="auto">
            <a:xfrm>
              <a:off x="102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4" name="Line 5524"/>
            <p:cNvSpPr>
              <a:spLocks noChangeShapeType="1"/>
            </p:cNvSpPr>
            <p:nvPr/>
          </p:nvSpPr>
          <p:spPr bwMode="auto">
            <a:xfrm>
              <a:off x="108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5" name="Line 5525"/>
            <p:cNvSpPr>
              <a:spLocks noChangeShapeType="1"/>
            </p:cNvSpPr>
            <p:nvPr/>
          </p:nvSpPr>
          <p:spPr bwMode="auto">
            <a:xfrm>
              <a:off x="1144"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6" name="Line 5526"/>
            <p:cNvSpPr>
              <a:spLocks noChangeShapeType="1"/>
            </p:cNvSpPr>
            <p:nvPr/>
          </p:nvSpPr>
          <p:spPr bwMode="auto">
            <a:xfrm>
              <a:off x="1200"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7" name="Line 5527"/>
            <p:cNvSpPr>
              <a:spLocks noChangeShapeType="1"/>
            </p:cNvSpPr>
            <p:nvPr/>
          </p:nvSpPr>
          <p:spPr bwMode="auto">
            <a:xfrm>
              <a:off x="1258"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8" name="Line 5528"/>
            <p:cNvSpPr>
              <a:spLocks noChangeShapeType="1"/>
            </p:cNvSpPr>
            <p:nvPr/>
          </p:nvSpPr>
          <p:spPr bwMode="auto">
            <a:xfrm>
              <a:off x="131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49" name="Line 5529"/>
            <p:cNvSpPr>
              <a:spLocks noChangeShapeType="1"/>
            </p:cNvSpPr>
            <p:nvPr/>
          </p:nvSpPr>
          <p:spPr bwMode="auto">
            <a:xfrm>
              <a:off x="137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0" name="Line 5530"/>
            <p:cNvSpPr>
              <a:spLocks noChangeShapeType="1"/>
            </p:cNvSpPr>
            <p:nvPr/>
          </p:nvSpPr>
          <p:spPr bwMode="auto">
            <a:xfrm>
              <a:off x="142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1" name="Line 5531"/>
            <p:cNvSpPr>
              <a:spLocks noChangeShapeType="1"/>
            </p:cNvSpPr>
            <p:nvPr/>
          </p:nvSpPr>
          <p:spPr bwMode="auto">
            <a:xfrm>
              <a:off x="148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2" name="Line 5532"/>
            <p:cNvSpPr>
              <a:spLocks noChangeShapeType="1"/>
            </p:cNvSpPr>
            <p:nvPr/>
          </p:nvSpPr>
          <p:spPr bwMode="auto">
            <a:xfrm>
              <a:off x="1543"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3" name="Line 5533"/>
            <p:cNvSpPr>
              <a:spLocks noChangeShapeType="1"/>
            </p:cNvSpPr>
            <p:nvPr/>
          </p:nvSpPr>
          <p:spPr bwMode="auto">
            <a:xfrm>
              <a:off x="1600"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4" name="Line 5534"/>
            <p:cNvSpPr>
              <a:spLocks noChangeShapeType="1"/>
            </p:cNvSpPr>
            <p:nvPr/>
          </p:nvSpPr>
          <p:spPr bwMode="auto">
            <a:xfrm>
              <a:off x="165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5" name="Line 5535"/>
            <p:cNvSpPr>
              <a:spLocks noChangeShapeType="1"/>
            </p:cNvSpPr>
            <p:nvPr/>
          </p:nvSpPr>
          <p:spPr bwMode="auto">
            <a:xfrm>
              <a:off x="1714"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6" name="Line 5536"/>
            <p:cNvSpPr>
              <a:spLocks noChangeShapeType="1"/>
            </p:cNvSpPr>
            <p:nvPr/>
          </p:nvSpPr>
          <p:spPr bwMode="auto">
            <a:xfrm>
              <a:off x="177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7" name="Line 5537"/>
            <p:cNvSpPr>
              <a:spLocks noChangeShapeType="1"/>
            </p:cNvSpPr>
            <p:nvPr/>
          </p:nvSpPr>
          <p:spPr bwMode="auto">
            <a:xfrm>
              <a:off x="1829"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8" name="Line 5538"/>
            <p:cNvSpPr>
              <a:spLocks noChangeShapeType="1"/>
            </p:cNvSpPr>
            <p:nvPr/>
          </p:nvSpPr>
          <p:spPr bwMode="auto">
            <a:xfrm>
              <a:off x="188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59" name="Line 5539"/>
            <p:cNvSpPr>
              <a:spLocks noChangeShapeType="1"/>
            </p:cNvSpPr>
            <p:nvPr/>
          </p:nvSpPr>
          <p:spPr bwMode="auto">
            <a:xfrm>
              <a:off x="1942"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0" name="Line 5540"/>
            <p:cNvSpPr>
              <a:spLocks noChangeShapeType="1"/>
            </p:cNvSpPr>
            <p:nvPr/>
          </p:nvSpPr>
          <p:spPr bwMode="auto">
            <a:xfrm>
              <a:off x="2000"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1" name="Line 5541"/>
            <p:cNvSpPr>
              <a:spLocks noChangeShapeType="1"/>
            </p:cNvSpPr>
            <p:nvPr/>
          </p:nvSpPr>
          <p:spPr bwMode="auto">
            <a:xfrm>
              <a:off x="205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2" name="Line 5542"/>
            <p:cNvSpPr>
              <a:spLocks noChangeShapeType="1"/>
            </p:cNvSpPr>
            <p:nvPr/>
          </p:nvSpPr>
          <p:spPr bwMode="auto">
            <a:xfrm>
              <a:off x="2114"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3" name="Line 5543"/>
            <p:cNvSpPr>
              <a:spLocks noChangeShapeType="1"/>
            </p:cNvSpPr>
            <p:nvPr/>
          </p:nvSpPr>
          <p:spPr bwMode="auto">
            <a:xfrm>
              <a:off x="217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4" name="Line 5544"/>
            <p:cNvSpPr>
              <a:spLocks noChangeShapeType="1"/>
            </p:cNvSpPr>
            <p:nvPr/>
          </p:nvSpPr>
          <p:spPr bwMode="auto">
            <a:xfrm>
              <a:off x="222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5" name="Line 5545"/>
            <p:cNvSpPr>
              <a:spLocks noChangeShapeType="1"/>
            </p:cNvSpPr>
            <p:nvPr/>
          </p:nvSpPr>
          <p:spPr bwMode="auto">
            <a:xfrm>
              <a:off x="2285"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6" name="Line 5546"/>
            <p:cNvSpPr>
              <a:spLocks noChangeShapeType="1"/>
            </p:cNvSpPr>
            <p:nvPr/>
          </p:nvSpPr>
          <p:spPr bwMode="auto">
            <a:xfrm>
              <a:off x="2342"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7" name="Line 5547"/>
            <p:cNvSpPr>
              <a:spLocks noChangeShapeType="1"/>
            </p:cNvSpPr>
            <p:nvPr/>
          </p:nvSpPr>
          <p:spPr bwMode="auto">
            <a:xfrm>
              <a:off x="239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8" name="Line 5548"/>
            <p:cNvSpPr>
              <a:spLocks noChangeShapeType="1"/>
            </p:cNvSpPr>
            <p:nvPr/>
          </p:nvSpPr>
          <p:spPr bwMode="auto">
            <a:xfrm>
              <a:off x="245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69" name="Line 5549"/>
            <p:cNvSpPr>
              <a:spLocks noChangeShapeType="1"/>
            </p:cNvSpPr>
            <p:nvPr/>
          </p:nvSpPr>
          <p:spPr bwMode="auto">
            <a:xfrm>
              <a:off x="2513"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0" name="Line 5550"/>
            <p:cNvSpPr>
              <a:spLocks noChangeShapeType="1"/>
            </p:cNvSpPr>
            <p:nvPr/>
          </p:nvSpPr>
          <p:spPr bwMode="auto">
            <a:xfrm>
              <a:off x="2571" y="367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1" name="Line 5551"/>
            <p:cNvSpPr>
              <a:spLocks noChangeShapeType="1"/>
            </p:cNvSpPr>
            <p:nvPr/>
          </p:nvSpPr>
          <p:spPr bwMode="auto">
            <a:xfrm>
              <a:off x="262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2" name="Line 5552"/>
            <p:cNvSpPr>
              <a:spLocks noChangeShapeType="1"/>
            </p:cNvSpPr>
            <p:nvPr/>
          </p:nvSpPr>
          <p:spPr bwMode="auto">
            <a:xfrm>
              <a:off x="2684"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3" name="Line 5553"/>
            <p:cNvSpPr>
              <a:spLocks noChangeShapeType="1"/>
            </p:cNvSpPr>
            <p:nvPr/>
          </p:nvSpPr>
          <p:spPr bwMode="auto">
            <a:xfrm>
              <a:off x="2742"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4" name="Line 5554"/>
            <p:cNvSpPr>
              <a:spLocks noChangeShapeType="1"/>
            </p:cNvSpPr>
            <p:nvPr/>
          </p:nvSpPr>
          <p:spPr bwMode="auto">
            <a:xfrm>
              <a:off x="279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5" name="Line 5555"/>
            <p:cNvSpPr>
              <a:spLocks noChangeShapeType="1"/>
            </p:cNvSpPr>
            <p:nvPr/>
          </p:nvSpPr>
          <p:spPr bwMode="auto">
            <a:xfrm>
              <a:off x="2856"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6" name="Line 5556"/>
            <p:cNvSpPr>
              <a:spLocks noChangeShapeType="1"/>
            </p:cNvSpPr>
            <p:nvPr/>
          </p:nvSpPr>
          <p:spPr bwMode="auto">
            <a:xfrm>
              <a:off x="2913"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7" name="Line 5557"/>
            <p:cNvSpPr>
              <a:spLocks noChangeShapeType="1"/>
            </p:cNvSpPr>
            <p:nvPr/>
          </p:nvSpPr>
          <p:spPr bwMode="auto">
            <a:xfrm>
              <a:off x="296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8" name="Line 5558"/>
            <p:cNvSpPr>
              <a:spLocks noChangeShapeType="1"/>
            </p:cNvSpPr>
            <p:nvPr/>
          </p:nvSpPr>
          <p:spPr bwMode="auto">
            <a:xfrm>
              <a:off x="302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79" name="Line 5559"/>
            <p:cNvSpPr>
              <a:spLocks noChangeShapeType="1"/>
            </p:cNvSpPr>
            <p:nvPr/>
          </p:nvSpPr>
          <p:spPr bwMode="auto">
            <a:xfrm>
              <a:off x="3084"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0" name="Line 5560"/>
            <p:cNvSpPr>
              <a:spLocks noChangeShapeType="1"/>
            </p:cNvSpPr>
            <p:nvPr/>
          </p:nvSpPr>
          <p:spPr bwMode="auto">
            <a:xfrm>
              <a:off x="3141"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1" name="Line 5561"/>
            <p:cNvSpPr>
              <a:spLocks noChangeShapeType="1"/>
            </p:cNvSpPr>
            <p:nvPr/>
          </p:nvSpPr>
          <p:spPr bwMode="auto">
            <a:xfrm>
              <a:off x="319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2" name="Line 5562"/>
            <p:cNvSpPr>
              <a:spLocks noChangeShapeType="1"/>
            </p:cNvSpPr>
            <p:nvPr/>
          </p:nvSpPr>
          <p:spPr bwMode="auto">
            <a:xfrm>
              <a:off x="3255"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3" name="Line 5563"/>
            <p:cNvSpPr>
              <a:spLocks noChangeShapeType="1"/>
            </p:cNvSpPr>
            <p:nvPr/>
          </p:nvSpPr>
          <p:spPr bwMode="auto">
            <a:xfrm>
              <a:off x="3312"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4" name="Line 5564"/>
            <p:cNvSpPr>
              <a:spLocks noChangeShapeType="1"/>
            </p:cNvSpPr>
            <p:nvPr/>
          </p:nvSpPr>
          <p:spPr bwMode="auto">
            <a:xfrm>
              <a:off x="336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5" name="Line 5565"/>
            <p:cNvSpPr>
              <a:spLocks noChangeShapeType="1"/>
            </p:cNvSpPr>
            <p:nvPr/>
          </p:nvSpPr>
          <p:spPr bwMode="auto">
            <a:xfrm>
              <a:off x="3427"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6" name="Line 5566"/>
            <p:cNvSpPr>
              <a:spLocks noChangeShapeType="1"/>
            </p:cNvSpPr>
            <p:nvPr/>
          </p:nvSpPr>
          <p:spPr bwMode="auto">
            <a:xfrm>
              <a:off x="3483"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7" name="Line 5567"/>
            <p:cNvSpPr>
              <a:spLocks noChangeShapeType="1"/>
            </p:cNvSpPr>
            <p:nvPr/>
          </p:nvSpPr>
          <p:spPr bwMode="auto">
            <a:xfrm>
              <a:off x="3540"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8" name="Line 5568"/>
            <p:cNvSpPr>
              <a:spLocks noChangeShapeType="1"/>
            </p:cNvSpPr>
            <p:nvPr/>
          </p:nvSpPr>
          <p:spPr bwMode="auto">
            <a:xfrm>
              <a:off x="3598"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89" name="Line 5569"/>
            <p:cNvSpPr>
              <a:spLocks noChangeShapeType="1"/>
            </p:cNvSpPr>
            <p:nvPr/>
          </p:nvSpPr>
          <p:spPr bwMode="auto">
            <a:xfrm>
              <a:off x="3654"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0" name="Line 5570"/>
            <p:cNvSpPr>
              <a:spLocks noChangeShapeType="1"/>
            </p:cNvSpPr>
            <p:nvPr/>
          </p:nvSpPr>
          <p:spPr bwMode="auto">
            <a:xfrm>
              <a:off x="3712"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1" name="Line 5571"/>
            <p:cNvSpPr>
              <a:spLocks noChangeShapeType="1"/>
            </p:cNvSpPr>
            <p:nvPr/>
          </p:nvSpPr>
          <p:spPr bwMode="auto">
            <a:xfrm>
              <a:off x="3769"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2" name="Line 5572"/>
            <p:cNvSpPr>
              <a:spLocks noChangeShapeType="1"/>
            </p:cNvSpPr>
            <p:nvPr/>
          </p:nvSpPr>
          <p:spPr bwMode="auto">
            <a:xfrm>
              <a:off x="382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3" name="Line 5573"/>
            <p:cNvSpPr>
              <a:spLocks noChangeShapeType="1"/>
            </p:cNvSpPr>
            <p:nvPr/>
          </p:nvSpPr>
          <p:spPr bwMode="auto">
            <a:xfrm>
              <a:off x="3883"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4" name="Line 5574"/>
            <p:cNvSpPr>
              <a:spLocks noChangeShapeType="1"/>
            </p:cNvSpPr>
            <p:nvPr/>
          </p:nvSpPr>
          <p:spPr bwMode="auto">
            <a:xfrm>
              <a:off x="3940"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5" name="Line 5575"/>
            <p:cNvSpPr>
              <a:spLocks noChangeShapeType="1"/>
            </p:cNvSpPr>
            <p:nvPr/>
          </p:nvSpPr>
          <p:spPr bwMode="auto">
            <a:xfrm>
              <a:off x="399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6" name="Line 5576"/>
            <p:cNvSpPr>
              <a:spLocks noChangeShapeType="1"/>
            </p:cNvSpPr>
            <p:nvPr/>
          </p:nvSpPr>
          <p:spPr bwMode="auto">
            <a:xfrm>
              <a:off x="4054"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7" name="Line 5577"/>
            <p:cNvSpPr>
              <a:spLocks noChangeShapeType="1"/>
            </p:cNvSpPr>
            <p:nvPr/>
          </p:nvSpPr>
          <p:spPr bwMode="auto">
            <a:xfrm>
              <a:off x="411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8" name="Line 5578"/>
            <p:cNvSpPr>
              <a:spLocks noChangeShapeType="1"/>
            </p:cNvSpPr>
            <p:nvPr/>
          </p:nvSpPr>
          <p:spPr bwMode="auto">
            <a:xfrm>
              <a:off x="4168"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099" name="Line 5579"/>
            <p:cNvSpPr>
              <a:spLocks noChangeShapeType="1"/>
            </p:cNvSpPr>
            <p:nvPr/>
          </p:nvSpPr>
          <p:spPr bwMode="auto">
            <a:xfrm>
              <a:off x="422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0" name="Line 5580"/>
            <p:cNvSpPr>
              <a:spLocks noChangeShapeType="1"/>
            </p:cNvSpPr>
            <p:nvPr/>
          </p:nvSpPr>
          <p:spPr bwMode="auto">
            <a:xfrm>
              <a:off x="4282"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1" name="Line 5581"/>
            <p:cNvSpPr>
              <a:spLocks noChangeShapeType="1"/>
            </p:cNvSpPr>
            <p:nvPr/>
          </p:nvSpPr>
          <p:spPr bwMode="auto">
            <a:xfrm>
              <a:off x="4340"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2" name="Line 5582"/>
            <p:cNvSpPr>
              <a:spLocks noChangeShapeType="1"/>
            </p:cNvSpPr>
            <p:nvPr/>
          </p:nvSpPr>
          <p:spPr bwMode="auto">
            <a:xfrm>
              <a:off x="439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3" name="Line 5583"/>
            <p:cNvSpPr>
              <a:spLocks noChangeShapeType="1"/>
            </p:cNvSpPr>
            <p:nvPr/>
          </p:nvSpPr>
          <p:spPr bwMode="auto">
            <a:xfrm>
              <a:off x="4454"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4" name="Line 5584"/>
            <p:cNvSpPr>
              <a:spLocks noChangeShapeType="1"/>
            </p:cNvSpPr>
            <p:nvPr/>
          </p:nvSpPr>
          <p:spPr bwMode="auto">
            <a:xfrm>
              <a:off x="4511"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5" name="Line 5585"/>
            <p:cNvSpPr>
              <a:spLocks noChangeShapeType="1"/>
            </p:cNvSpPr>
            <p:nvPr/>
          </p:nvSpPr>
          <p:spPr bwMode="auto">
            <a:xfrm>
              <a:off x="456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6" name="Line 5586"/>
            <p:cNvSpPr>
              <a:spLocks noChangeShapeType="1"/>
            </p:cNvSpPr>
            <p:nvPr/>
          </p:nvSpPr>
          <p:spPr bwMode="auto">
            <a:xfrm>
              <a:off x="4625"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7" name="Line 5587"/>
            <p:cNvSpPr>
              <a:spLocks noChangeShapeType="1"/>
            </p:cNvSpPr>
            <p:nvPr/>
          </p:nvSpPr>
          <p:spPr bwMode="auto">
            <a:xfrm>
              <a:off x="4682"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8" name="Line 5588"/>
            <p:cNvSpPr>
              <a:spLocks noChangeShapeType="1"/>
            </p:cNvSpPr>
            <p:nvPr/>
          </p:nvSpPr>
          <p:spPr bwMode="auto">
            <a:xfrm>
              <a:off x="4739"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09" name="Line 5589"/>
            <p:cNvSpPr>
              <a:spLocks noChangeShapeType="1"/>
            </p:cNvSpPr>
            <p:nvPr/>
          </p:nvSpPr>
          <p:spPr bwMode="auto">
            <a:xfrm>
              <a:off x="4796"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0" name="Line 5590"/>
            <p:cNvSpPr>
              <a:spLocks noChangeShapeType="1"/>
            </p:cNvSpPr>
            <p:nvPr/>
          </p:nvSpPr>
          <p:spPr bwMode="auto">
            <a:xfrm>
              <a:off x="4853"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1" name="Line 5591"/>
            <p:cNvSpPr>
              <a:spLocks noChangeShapeType="1"/>
            </p:cNvSpPr>
            <p:nvPr/>
          </p:nvSpPr>
          <p:spPr bwMode="auto">
            <a:xfrm>
              <a:off x="4910"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2" name="Line 5592"/>
            <p:cNvSpPr>
              <a:spLocks noChangeShapeType="1"/>
            </p:cNvSpPr>
            <p:nvPr/>
          </p:nvSpPr>
          <p:spPr bwMode="auto">
            <a:xfrm>
              <a:off x="496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3" name="Line 5593"/>
            <p:cNvSpPr>
              <a:spLocks noChangeShapeType="1"/>
            </p:cNvSpPr>
            <p:nvPr/>
          </p:nvSpPr>
          <p:spPr bwMode="auto">
            <a:xfrm>
              <a:off x="5025" y="367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4" name="Line 5594"/>
            <p:cNvSpPr>
              <a:spLocks noChangeShapeType="1"/>
            </p:cNvSpPr>
            <p:nvPr/>
          </p:nvSpPr>
          <p:spPr bwMode="auto">
            <a:xfrm>
              <a:off x="5081"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5" name="Line 5595"/>
            <p:cNvSpPr>
              <a:spLocks noChangeShapeType="1"/>
            </p:cNvSpPr>
            <p:nvPr/>
          </p:nvSpPr>
          <p:spPr bwMode="auto">
            <a:xfrm>
              <a:off x="513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6" name="Line 5596"/>
            <p:cNvSpPr>
              <a:spLocks noChangeShapeType="1"/>
            </p:cNvSpPr>
            <p:nvPr/>
          </p:nvSpPr>
          <p:spPr bwMode="auto">
            <a:xfrm>
              <a:off x="5196" y="3674"/>
              <a:ext cx="27"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7" name="Line 5597"/>
            <p:cNvSpPr>
              <a:spLocks noChangeShapeType="1"/>
            </p:cNvSpPr>
            <p:nvPr/>
          </p:nvSpPr>
          <p:spPr bwMode="auto">
            <a:xfrm>
              <a:off x="5252"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8" name="Line 5598"/>
            <p:cNvSpPr>
              <a:spLocks noChangeShapeType="1"/>
            </p:cNvSpPr>
            <p:nvPr/>
          </p:nvSpPr>
          <p:spPr bwMode="auto">
            <a:xfrm>
              <a:off x="5310"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19" name="Line 5599"/>
            <p:cNvSpPr>
              <a:spLocks noChangeShapeType="1"/>
            </p:cNvSpPr>
            <p:nvPr/>
          </p:nvSpPr>
          <p:spPr bwMode="auto">
            <a:xfrm>
              <a:off x="5367"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0" name="Line 5600"/>
            <p:cNvSpPr>
              <a:spLocks noChangeShapeType="1"/>
            </p:cNvSpPr>
            <p:nvPr/>
          </p:nvSpPr>
          <p:spPr bwMode="auto">
            <a:xfrm>
              <a:off x="5423"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1" name="Line 5601"/>
            <p:cNvSpPr>
              <a:spLocks noChangeShapeType="1"/>
            </p:cNvSpPr>
            <p:nvPr/>
          </p:nvSpPr>
          <p:spPr bwMode="auto">
            <a:xfrm>
              <a:off x="5481" y="3674"/>
              <a:ext cx="28"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2" name="Line 5602"/>
            <p:cNvSpPr>
              <a:spLocks noChangeShapeType="1"/>
            </p:cNvSpPr>
            <p:nvPr/>
          </p:nvSpPr>
          <p:spPr bwMode="auto">
            <a:xfrm>
              <a:off x="5538" y="3674"/>
              <a:ext cx="29"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3" name="Line 5603"/>
            <p:cNvSpPr>
              <a:spLocks noChangeShapeType="1"/>
            </p:cNvSpPr>
            <p:nvPr/>
          </p:nvSpPr>
          <p:spPr bwMode="auto">
            <a:xfrm>
              <a:off x="5594" y="3674"/>
              <a:ext cx="15" cy="1"/>
            </a:xfrm>
            <a:prstGeom prst="line">
              <a:avLst/>
            </a:prstGeom>
            <a:noFill/>
            <a:ln w="11113">
              <a:solidFill>
                <a:srgbClr val="C0C0C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4" name="Line 5604"/>
            <p:cNvSpPr>
              <a:spLocks noChangeShapeType="1"/>
            </p:cNvSpPr>
            <p:nvPr/>
          </p:nvSpPr>
          <p:spPr bwMode="auto">
            <a:xfrm flipH="1">
              <a:off x="1942" y="2298"/>
              <a:ext cx="1096" cy="178"/>
            </a:xfrm>
            <a:prstGeom prst="line">
              <a:avLst/>
            </a:prstGeom>
            <a:noFill/>
            <a:ln w="20638">
              <a:solidFill>
                <a:srgbClr val="7E7E7E"/>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1125" name="Freeform 5605"/>
            <p:cNvSpPr>
              <a:spLocks/>
            </p:cNvSpPr>
            <p:nvPr/>
          </p:nvSpPr>
          <p:spPr bwMode="auto">
            <a:xfrm>
              <a:off x="1857" y="2402"/>
              <a:ext cx="132" cy="134"/>
            </a:xfrm>
            <a:custGeom>
              <a:avLst/>
              <a:gdLst>
                <a:gd name="T0" fmla="*/ 0 w 124"/>
                <a:gd name="T1" fmla="*/ 80 h 126"/>
                <a:gd name="T2" fmla="*/ 0 w 124"/>
                <a:gd name="T3" fmla="*/ 80 h 126"/>
                <a:gd name="T4" fmla="*/ 27 w 124"/>
                <a:gd name="T5" fmla="*/ 63 h 126"/>
                <a:gd name="T6" fmla="*/ 57 w 124"/>
                <a:gd name="T7" fmla="*/ 43 h 126"/>
                <a:gd name="T8" fmla="*/ 80 w 124"/>
                <a:gd name="T9" fmla="*/ 23 h 126"/>
                <a:gd name="T10" fmla="*/ 104 w 124"/>
                <a:gd name="T11" fmla="*/ 0 h 126"/>
                <a:gd name="T12" fmla="*/ 90 w 124"/>
                <a:gd name="T13" fmla="*/ 66 h 126"/>
                <a:gd name="T14" fmla="*/ 124 w 124"/>
                <a:gd name="T15" fmla="*/ 126 h 126"/>
                <a:gd name="T16" fmla="*/ 124 w 124"/>
                <a:gd name="T17" fmla="*/ 126 h 126"/>
                <a:gd name="T18" fmla="*/ 97 w 124"/>
                <a:gd name="T19" fmla="*/ 110 h 126"/>
                <a:gd name="T20" fmla="*/ 64 w 124"/>
                <a:gd name="T21" fmla="*/ 100 h 126"/>
                <a:gd name="T22" fmla="*/ 34 w 124"/>
                <a:gd name="T23" fmla="*/ 90 h 126"/>
                <a:gd name="T24" fmla="*/ 0 w 124"/>
                <a:gd name="T25" fmla="*/ 80 h 126"/>
                <a:gd name="T26" fmla="*/ 0 w 124"/>
                <a:gd name="T27" fmla="*/ 8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26">
                  <a:moveTo>
                    <a:pt x="0" y="80"/>
                  </a:moveTo>
                  <a:lnTo>
                    <a:pt x="0" y="80"/>
                  </a:lnTo>
                  <a:lnTo>
                    <a:pt x="27" y="63"/>
                  </a:lnTo>
                  <a:lnTo>
                    <a:pt x="57" y="43"/>
                  </a:lnTo>
                  <a:lnTo>
                    <a:pt x="80" y="23"/>
                  </a:lnTo>
                  <a:lnTo>
                    <a:pt x="104" y="0"/>
                  </a:lnTo>
                  <a:lnTo>
                    <a:pt x="90" y="66"/>
                  </a:lnTo>
                  <a:lnTo>
                    <a:pt x="124" y="126"/>
                  </a:lnTo>
                  <a:lnTo>
                    <a:pt x="124" y="126"/>
                  </a:lnTo>
                  <a:lnTo>
                    <a:pt x="97" y="110"/>
                  </a:lnTo>
                  <a:lnTo>
                    <a:pt x="64" y="100"/>
                  </a:lnTo>
                  <a:lnTo>
                    <a:pt x="34" y="90"/>
                  </a:lnTo>
                  <a:lnTo>
                    <a:pt x="0" y="80"/>
                  </a:lnTo>
                  <a:lnTo>
                    <a:pt x="0" y="80"/>
                  </a:lnTo>
                  <a:close/>
                </a:path>
              </a:pathLst>
            </a:custGeom>
            <a:solidFill>
              <a:srgbClr val="7E7E7E"/>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lang="en-US">
                <a:solidFill>
                  <a:srgbClr val="000000"/>
                </a:solidFill>
                <a:ea typeface="ＭＳ Ｐゴシック" charset="0"/>
              </a:endParaRPr>
            </a:p>
          </p:txBody>
        </p:sp>
        <p:sp>
          <p:nvSpPr>
            <p:cNvPr id="6001126" name="Rectangle 5606"/>
            <p:cNvSpPr>
              <a:spLocks noChangeArrowheads="1"/>
            </p:cNvSpPr>
            <p:nvPr/>
          </p:nvSpPr>
          <p:spPr bwMode="auto">
            <a:xfrm>
              <a:off x="487" y="2305"/>
              <a:ext cx="336" cy="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000" b="0">
                  <a:solidFill>
                    <a:srgbClr val="000000"/>
                  </a:solidFill>
                  <a:ea typeface="ＭＳ Ｐゴシック" charset="0"/>
                </a:rPr>
                <a:t>sequence</a:t>
              </a:r>
              <a:endParaRPr lang="en-US" sz="1800" b="0">
                <a:solidFill>
                  <a:srgbClr val="000000"/>
                </a:solidFill>
                <a:ea typeface="ＭＳ Ｐゴシック" charset="0"/>
              </a:endParaRPr>
            </a:p>
          </p:txBody>
        </p:sp>
      </p:grpSp>
      <p:sp>
        <p:nvSpPr>
          <p:cNvPr id="6001127" name="Rectangle 5607"/>
          <p:cNvSpPr>
            <a:spLocks noGrp="1" noChangeArrowheads="1"/>
          </p:cNvSpPr>
          <p:nvPr>
            <p:ph type="title"/>
          </p:nvPr>
        </p:nvSpPr>
        <p:spPr>
          <a:xfrm>
            <a:off x="407988" y="627063"/>
            <a:ext cx="3425825" cy="1143000"/>
          </a:xfrm>
        </p:spPr>
        <p:txBody>
          <a:bodyPr/>
          <a:lstStyle/>
          <a:p>
            <a:r>
              <a:rPr lang="en-US" dirty="0"/>
              <a:t>HMM</a:t>
            </a:r>
          </a:p>
        </p:txBody>
      </p:sp>
      <p:sp>
        <p:nvSpPr>
          <p:cNvPr id="6001128" name="Rectangle 5608"/>
          <p:cNvSpPr>
            <a:spLocks noGrp="1" noChangeArrowheads="1"/>
          </p:cNvSpPr>
          <p:nvPr>
            <p:ph type="body" idx="1"/>
          </p:nvPr>
        </p:nvSpPr>
        <p:spPr>
          <a:xfrm>
            <a:off x="3944938" y="319088"/>
            <a:ext cx="4892675" cy="1558925"/>
          </a:xfrm>
        </p:spPr>
        <p:txBody>
          <a:bodyPr/>
          <a:lstStyle/>
          <a:p>
            <a:pPr>
              <a:lnSpc>
                <a:spcPct val="80000"/>
              </a:lnSpc>
            </a:pPr>
            <a:r>
              <a:rPr lang="en-US" dirty="0"/>
              <a:t>To get highest resolution on breakpoints need to smooth &amp; segment the signal</a:t>
            </a:r>
          </a:p>
          <a:p>
            <a:pPr>
              <a:lnSpc>
                <a:spcPct val="80000"/>
              </a:lnSpc>
            </a:pPr>
            <a:r>
              <a:rPr lang="en-US" dirty="0" err="1"/>
              <a:t>BreakPtr</a:t>
            </a:r>
            <a:r>
              <a:rPr lang="en-US" dirty="0"/>
              <a:t>: prediction of breakpoints, dosage and cross-hybridization using HMMs</a:t>
            </a:r>
          </a:p>
        </p:txBody>
      </p:sp>
    </p:spTree>
  </p:cSld>
  <p:clrMapOvr>
    <a:masterClrMapping/>
  </p:clrMapOvr>
  <p:transition advTm="3600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4738" name="Rectangle 2"/>
          <p:cNvSpPr>
            <a:spLocks noChangeArrowheads="1"/>
          </p:cNvSpPr>
          <p:nvPr/>
        </p:nvSpPr>
        <p:spPr bwMode="auto">
          <a:xfrm>
            <a:off x="5435600" y="1700213"/>
            <a:ext cx="2881313" cy="1008062"/>
          </a:xfrm>
          <a:prstGeom prst="rect">
            <a:avLst/>
          </a:prstGeom>
          <a:solidFill>
            <a:schemeClr val="bg1"/>
          </a:solidFill>
          <a:ln w="9525">
            <a:solidFill>
              <a:schemeClr val="bg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000000"/>
              </a:solidFill>
              <a:ea typeface="ＭＳ Ｐゴシック" charset="0"/>
            </a:endParaRPr>
          </a:p>
        </p:txBody>
      </p:sp>
      <p:sp>
        <p:nvSpPr>
          <p:cNvPr id="6004739" name="Text Box 3"/>
          <p:cNvSpPr txBox="1">
            <a:spLocks noChangeArrowheads="1"/>
          </p:cNvSpPr>
          <p:nvPr/>
        </p:nvSpPr>
        <p:spPr bwMode="auto">
          <a:xfrm>
            <a:off x="614363" y="149225"/>
            <a:ext cx="6689923" cy="12926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0" tIns="45716" rIns="91430" bIns="45716">
            <a:spAutoFit/>
          </a:bodyPr>
          <a:lstStyle>
            <a:lvl1pPr algn="l" defTabSz="912813" eaLnBrk="0" hangingPunct="0">
              <a:defRPr sz="2400">
                <a:solidFill>
                  <a:schemeClr val="tx1"/>
                </a:solidFill>
                <a:latin typeface="Times New Roman" charset="0"/>
                <a:ea typeface="ＭＳ Ｐゴシック" charset="0"/>
              </a:defRPr>
            </a:lvl1pPr>
            <a:lvl2pPr algn="l" defTabSz="912813" eaLnBrk="0" hangingPunct="0">
              <a:defRPr sz="2400">
                <a:solidFill>
                  <a:schemeClr val="tx1"/>
                </a:solidFill>
                <a:latin typeface="Times New Roman" charset="0"/>
                <a:ea typeface="ＭＳ Ｐゴシック" charset="0"/>
              </a:defRPr>
            </a:lvl2pPr>
            <a:lvl3pPr marL="912813" algn="l" defTabSz="912813" eaLnBrk="0" hangingPunct="0">
              <a:defRPr sz="2400">
                <a:solidFill>
                  <a:schemeClr val="tx1"/>
                </a:solidFill>
                <a:latin typeface="Times New Roman" charset="0"/>
                <a:ea typeface="ＭＳ Ｐゴシック" charset="0"/>
              </a:defRPr>
            </a:lvl3pPr>
            <a:lvl4pPr algn="l" defTabSz="912813" eaLnBrk="0" hangingPunct="0">
              <a:defRPr sz="2400">
                <a:solidFill>
                  <a:schemeClr val="tx1"/>
                </a:solidFill>
                <a:latin typeface="Times New Roman" charset="0"/>
                <a:ea typeface="ＭＳ Ｐゴシック" charset="0"/>
              </a:defRPr>
            </a:lvl4pPr>
            <a:lvl5pPr algn="l" defTabSz="912813" eaLnBrk="0" hangingPunct="0">
              <a:defRPr sz="2400">
                <a:solidFill>
                  <a:schemeClr val="tx1"/>
                </a:solidFill>
                <a:latin typeface="Times New Roman" charset="0"/>
                <a:ea typeface="ＭＳ Ｐゴシック" charset="0"/>
              </a:defRPr>
            </a:lvl5pPr>
            <a:lvl6pPr defTabSz="912813" eaLnBrk="0" fontAlgn="base" hangingPunct="0">
              <a:spcBef>
                <a:spcPct val="0"/>
              </a:spcBef>
              <a:spcAft>
                <a:spcPct val="0"/>
              </a:spcAft>
              <a:defRPr sz="2400">
                <a:solidFill>
                  <a:schemeClr val="tx1"/>
                </a:solidFill>
                <a:latin typeface="Times New Roman" charset="0"/>
                <a:ea typeface="ＭＳ Ｐゴシック" charset="0"/>
              </a:defRPr>
            </a:lvl6pPr>
            <a:lvl7pPr defTabSz="912813" eaLnBrk="0" fontAlgn="base" hangingPunct="0">
              <a:spcBef>
                <a:spcPct val="0"/>
              </a:spcBef>
              <a:spcAft>
                <a:spcPct val="0"/>
              </a:spcAft>
              <a:defRPr sz="2400">
                <a:solidFill>
                  <a:schemeClr val="tx1"/>
                </a:solidFill>
                <a:latin typeface="Times New Roman" charset="0"/>
                <a:ea typeface="ＭＳ Ｐゴシック" charset="0"/>
              </a:defRPr>
            </a:lvl7pPr>
            <a:lvl8pPr defTabSz="912813" eaLnBrk="0" fontAlgn="base" hangingPunct="0">
              <a:spcBef>
                <a:spcPct val="0"/>
              </a:spcBef>
              <a:spcAft>
                <a:spcPct val="0"/>
              </a:spcAft>
              <a:defRPr sz="2400">
                <a:solidFill>
                  <a:schemeClr val="tx1"/>
                </a:solidFill>
                <a:latin typeface="Times New Roman" charset="0"/>
                <a:ea typeface="ＭＳ Ｐゴシック" charset="0"/>
              </a:defRPr>
            </a:lvl8pPr>
            <a:lvl9pPr defTabSz="912813"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600" b="0" i="1" dirty="0">
                <a:solidFill>
                  <a:srgbClr val="3333CC"/>
                </a:solidFill>
                <a:latin typeface="Arial" charset="0"/>
              </a:rPr>
              <a:t>S</a:t>
            </a:r>
            <a:r>
              <a:rPr lang="en-US" sz="2600" b="0" dirty="0">
                <a:solidFill>
                  <a:srgbClr val="3333CC"/>
                </a:solidFill>
                <a:latin typeface="Arial" charset="0"/>
              </a:rPr>
              <a:t>tatistically integrates array signal and DNA </a:t>
            </a:r>
            <a:br>
              <a:rPr lang="en-US" sz="2600" b="0" dirty="0">
                <a:solidFill>
                  <a:srgbClr val="3333CC"/>
                </a:solidFill>
                <a:latin typeface="Arial" charset="0"/>
              </a:rPr>
            </a:br>
            <a:r>
              <a:rPr lang="en-US" sz="2600" b="0" dirty="0">
                <a:solidFill>
                  <a:srgbClr val="3333CC"/>
                </a:solidFill>
                <a:latin typeface="Arial" charset="0"/>
              </a:rPr>
              <a:t>sequence signatures </a:t>
            </a:r>
            <a:br>
              <a:rPr lang="en-US" sz="2600" b="0" dirty="0">
                <a:solidFill>
                  <a:srgbClr val="3333CC"/>
                </a:solidFill>
                <a:latin typeface="Arial" charset="0"/>
              </a:rPr>
            </a:br>
            <a:r>
              <a:rPr lang="en-US" sz="2600" b="0" dirty="0">
                <a:solidFill>
                  <a:srgbClr val="3333CC"/>
                </a:solidFill>
                <a:latin typeface="Arial" charset="0"/>
              </a:rPr>
              <a:t>(using a discrete-valued bivariate HMM)</a:t>
            </a:r>
          </a:p>
        </p:txBody>
      </p:sp>
      <p:sp>
        <p:nvSpPr>
          <p:cNvPr id="6004740" name="Rectangle 4"/>
          <p:cNvSpPr>
            <a:spLocks noChangeArrowheads="1"/>
          </p:cNvSpPr>
          <p:nvPr/>
        </p:nvSpPr>
        <p:spPr bwMode="auto">
          <a:xfrm>
            <a:off x="5534025" y="6515100"/>
            <a:ext cx="3403600" cy="3365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lIns="91430" tIns="45716" rIns="91430" bIns="45716">
            <a:spAutoFit/>
          </a:bodyPr>
          <a:lstStyle/>
          <a:p>
            <a:pPr defTabSz="912813"/>
            <a:r>
              <a:rPr lang="en-US" sz="1600" b="0">
                <a:solidFill>
                  <a:srgbClr val="000000"/>
                </a:solidFill>
                <a:ea typeface="ＭＳ Ｐゴシック" charset="0"/>
              </a:rPr>
              <a:t>Korbel*, Urban* </a:t>
            </a:r>
            <a:r>
              <a:rPr lang="en-US" sz="1600" b="0" i="1">
                <a:solidFill>
                  <a:srgbClr val="000000"/>
                </a:solidFill>
                <a:ea typeface="ＭＳ Ｐゴシック" charset="0"/>
              </a:rPr>
              <a:t>et al., </a:t>
            </a:r>
            <a:r>
              <a:rPr lang="en-US" sz="1600" b="0">
                <a:solidFill>
                  <a:srgbClr val="000000"/>
                </a:solidFill>
                <a:ea typeface="ＭＳ Ｐゴシック" charset="0"/>
              </a:rPr>
              <a:t>PNAS (2007)</a:t>
            </a:r>
          </a:p>
        </p:txBody>
      </p:sp>
      <p:grpSp>
        <p:nvGrpSpPr>
          <p:cNvPr id="6004741" name="Group 5"/>
          <p:cNvGrpSpPr>
            <a:grpSpLocks/>
          </p:cNvGrpSpPr>
          <p:nvPr/>
        </p:nvGrpSpPr>
        <p:grpSpPr bwMode="auto">
          <a:xfrm>
            <a:off x="242888" y="1862138"/>
            <a:ext cx="8305800" cy="3922712"/>
            <a:chOff x="384" y="768"/>
            <a:chExt cx="5232" cy="2471"/>
          </a:xfrm>
        </p:grpSpPr>
        <p:sp>
          <p:nvSpPr>
            <p:cNvPr id="6004742" name="AutoShape 6"/>
            <p:cNvSpPr>
              <a:spLocks noChangeAspect="1" noChangeArrowheads="1" noTextEdit="1"/>
            </p:cNvSpPr>
            <p:nvPr/>
          </p:nvSpPr>
          <p:spPr bwMode="auto">
            <a:xfrm>
              <a:off x="384" y="768"/>
              <a:ext cx="5232" cy="24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lang="en-US">
                <a:solidFill>
                  <a:srgbClr val="000000"/>
                </a:solidFill>
                <a:ea typeface="ＭＳ Ｐゴシック" charset="0"/>
              </a:endParaRPr>
            </a:p>
          </p:txBody>
        </p:sp>
        <p:sp>
          <p:nvSpPr>
            <p:cNvPr id="6004743" name="Freeform 7"/>
            <p:cNvSpPr>
              <a:spLocks/>
            </p:cNvSpPr>
            <p:nvPr/>
          </p:nvSpPr>
          <p:spPr bwMode="auto">
            <a:xfrm>
              <a:off x="1459" y="1679"/>
              <a:ext cx="896" cy="425"/>
            </a:xfrm>
            <a:custGeom>
              <a:avLst/>
              <a:gdLst>
                <a:gd name="T0" fmla="*/ 449 w 896"/>
                <a:gd name="T1" fmla="*/ 0 h 425"/>
                <a:gd name="T2" fmla="*/ 357 w 896"/>
                <a:gd name="T3" fmla="*/ 2 h 425"/>
                <a:gd name="T4" fmla="*/ 275 w 896"/>
                <a:gd name="T5" fmla="*/ 14 h 425"/>
                <a:gd name="T6" fmla="*/ 198 w 896"/>
                <a:gd name="T7" fmla="*/ 36 h 425"/>
                <a:gd name="T8" fmla="*/ 133 w 896"/>
                <a:gd name="T9" fmla="*/ 60 h 425"/>
                <a:gd name="T10" fmla="*/ 77 w 896"/>
                <a:gd name="T11" fmla="*/ 91 h 425"/>
                <a:gd name="T12" fmla="*/ 36 w 896"/>
                <a:gd name="T13" fmla="*/ 128 h 425"/>
                <a:gd name="T14" fmla="*/ 10 w 896"/>
                <a:gd name="T15" fmla="*/ 169 h 425"/>
                <a:gd name="T16" fmla="*/ 0 w 896"/>
                <a:gd name="T17" fmla="*/ 212 h 425"/>
                <a:gd name="T18" fmla="*/ 2 w 896"/>
                <a:gd name="T19" fmla="*/ 234 h 425"/>
                <a:gd name="T20" fmla="*/ 22 w 896"/>
                <a:gd name="T21" fmla="*/ 275 h 425"/>
                <a:gd name="T22" fmla="*/ 55 w 896"/>
                <a:gd name="T23" fmla="*/ 314 h 425"/>
                <a:gd name="T24" fmla="*/ 104 w 896"/>
                <a:gd name="T25" fmla="*/ 347 h 425"/>
                <a:gd name="T26" fmla="*/ 164 w 896"/>
                <a:gd name="T27" fmla="*/ 376 h 425"/>
                <a:gd name="T28" fmla="*/ 234 w 896"/>
                <a:gd name="T29" fmla="*/ 398 h 425"/>
                <a:gd name="T30" fmla="*/ 316 w 896"/>
                <a:gd name="T31" fmla="*/ 415 h 425"/>
                <a:gd name="T32" fmla="*/ 403 w 896"/>
                <a:gd name="T33" fmla="*/ 422 h 425"/>
                <a:gd name="T34" fmla="*/ 449 w 896"/>
                <a:gd name="T35" fmla="*/ 425 h 425"/>
                <a:gd name="T36" fmla="*/ 539 w 896"/>
                <a:gd name="T37" fmla="*/ 420 h 425"/>
                <a:gd name="T38" fmla="*/ 623 w 896"/>
                <a:gd name="T39" fmla="*/ 408 h 425"/>
                <a:gd name="T40" fmla="*/ 698 w 896"/>
                <a:gd name="T41" fmla="*/ 389 h 425"/>
                <a:gd name="T42" fmla="*/ 766 w 896"/>
                <a:gd name="T43" fmla="*/ 362 h 425"/>
                <a:gd name="T44" fmla="*/ 819 w 896"/>
                <a:gd name="T45" fmla="*/ 331 h 425"/>
                <a:gd name="T46" fmla="*/ 860 w 896"/>
                <a:gd name="T47" fmla="*/ 294 h 425"/>
                <a:gd name="T48" fmla="*/ 886 w 896"/>
                <a:gd name="T49" fmla="*/ 253 h 425"/>
                <a:gd name="T50" fmla="*/ 896 w 896"/>
                <a:gd name="T51" fmla="*/ 212 h 425"/>
                <a:gd name="T52" fmla="*/ 894 w 896"/>
                <a:gd name="T53" fmla="*/ 190 h 425"/>
                <a:gd name="T54" fmla="*/ 877 w 896"/>
                <a:gd name="T55" fmla="*/ 147 h 425"/>
                <a:gd name="T56" fmla="*/ 843 w 896"/>
                <a:gd name="T57" fmla="*/ 111 h 425"/>
                <a:gd name="T58" fmla="*/ 795 w 896"/>
                <a:gd name="T59" fmla="*/ 77 h 425"/>
                <a:gd name="T60" fmla="*/ 732 w 896"/>
                <a:gd name="T61" fmla="*/ 48 h 425"/>
                <a:gd name="T62" fmla="*/ 662 w 896"/>
                <a:gd name="T63" fmla="*/ 24 h 425"/>
                <a:gd name="T64" fmla="*/ 582 w 896"/>
                <a:gd name="T65" fmla="*/ 9 h 425"/>
                <a:gd name="T66" fmla="*/ 495 w 896"/>
                <a:gd name="T67" fmla="*/ 0 h 425"/>
                <a:gd name="T68" fmla="*/ 449 w 896"/>
                <a:gd name="T6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6" h="425">
                  <a:moveTo>
                    <a:pt x="449" y="0"/>
                  </a:moveTo>
                  <a:lnTo>
                    <a:pt x="449" y="0"/>
                  </a:lnTo>
                  <a:lnTo>
                    <a:pt x="403" y="0"/>
                  </a:lnTo>
                  <a:lnTo>
                    <a:pt x="357" y="2"/>
                  </a:lnTo>
                  <a:lnTo>
                    <a:pt x="316" y="9"/>
                  </a:lnTo>
                  <a:lnTo>
                    <a:pt x="275" y="14"/>
                  </a:lnTo>
                  <a:lnTo>
                    <a:pt x="234" y="24"/>
                  </a:lnTo>
                  <a:lnTo>
                    <a:pt x="198" y="36"/>
                  </a:lnTo>
                  <a:lnTo>
                    <a:pt x="164" y="48"/>
                  </a:lnTo>
                  <a:lnTo>
                    <a:pt x="133" y="60"/>
                  </a:lnTo>
                  <a:lnTo>
                    <a:pt x="104" y="77"/>
                  </a:lnTo>
                  <a:lnTo>
                    <a:pt x="77" y="91"/>
                  </a:lnTo>
                  <a:lnTo>
                    <a:pt x="55" y="111"/>
                  </a:lnTo>
                  <a:lnTo>
                    <a:pt x="36" y="128"/>
                  </a:lnTo>
                  <a:lnTo>
                    <a:pt x="22" y="147"/>
                  </a:lnTo>
                  <a:lnTo>
                    <a:pt x="10" y="169"/>
                  </a:lnTo>
                  <a:lnTo>
                    <a:pt x="2" y="190"/>
                  </a:lnTo>
                  <a:lnTo>
                    <a:pt x="0" y="212"/>
                  </a:lnTo>
                  <a:lnTo>
                    <a:pt x="0" y="212"/>
                  </a:lnTo>
                  <a:lnTo>
                    <a:pt x="2" y="234"/>
                  </a:lnTo>
                  <a:lnTo>
                    <a:pt x="10" y="253"/>
                  </a:lnTo>
                  <a:lnTo>
                    <a:pt x="22" y="275"/>
                  </a:lnTo>
                  <a:lnTo>
                    <a:pt x="36" y="294"/>
                  </a:lnTo>
                  <a:lnTo>
                    <a:pt x="55" y="314"/>
                  </a:lnTo>
                  <a:lnTo>
                    <a:pt x="77" y="331"/>
                  </a:lnTo>
                  <a:lnTo>
                    <a:pt x="104" y="347"/>
                  </a:lnTo>
                  <a:lnTo>
                    <a:pt x="133" y="362"/>
                  </a:lnTo>
                  <a:lnTo>
                    <a:pt x="164" y="376"/>
                  </a:lnTo>
                  <a:lnTo>
                    <a:pt x="198" y="389"/>
                  </a:lnTo>
                  <a:lnTo>
                    <a:pt x="234" y="398"/>
                  </a:lnTo>
                  <a:lnTo>
                    <a:pt x="275" y="408"/>
                  </a:lnTo>
                  <a:lnTo>
                    <a:pt x="316" y="415"/>
                  </a:lnTo>
                  <a:lnTo>
                    <a:pt x="357" y="420"/>
                  </a:lnTo>
                  <a:lnTo>
                    <a:pt x="403" y="422"/>
                  </a:lnTo>
                  <a:lnTo>
                    <a:pt x="449" y="425"/>
                  </a:lnTo>
                  <a:lnTo>
                    <a:pt x="449" y="425"/>
                  </a:lnTo>
                  <a:lnTo>
                    <a:pt x="495" y="422"/>
                  </a:lnTo>
                  <a:lnTo>
                    <a:pt x="539" y="420"/>
                  </a:lnTo>
                  <a:lnTo>
                    <a:pt x="582" y="415"/>
                  </a:lnTo>
                  <a:lnTo>
                    <a:pt x="623" y="408"/>
                  </a:lnTo>
                  <a:lnTo>
                    <a:pt x="662" y="398"/>
                  </a:lnTo>
                  <a:lnTo>
                    <a:pt x="698" y="389"/>
                  </a:lnTo>
                  <a:lnTo>
                    <a:pt x="732" y="376"/>
                  </a:lnTo>
                  <a:lnTo>
                    <a:pt x="766" y="362"/>
                  </a:lnTo>
                  <a:lnTo>
                    <a:pt x="795" y="347"/>
                  </a:lnTo>
                  <a:lnTo>
                    <a:pt x="819" y="331"/>
                  </a:lnTo>
                  <a:lnTo>
                    <a:pt x="843" y="314"/>
                  </a:lnTo>
                  <a:lnTo>
                    <a:pt x="860" y="294"/>
                  </a:lnTo>
                  <a:lnTo>
                    <a:pt x="877" y="275"/>
                  </a:lnTo>
                  <a:lnTo>
                    <a:pt x="886" y="253"/>
                  </a:lnTo>
                  <a:lnTo>
                    <a:pt x="894" y="234"/>
                  </a:lnTo>
                  <a:lnTo>
                    <a:pt x="896" y="212"/>
                  </a:lnTo>
                  <a:lnTo>
                    <a:pt x="896" y="212"/>
                  </a:lnTo>
                  <a:lnTo>
                    <a:pt x="894" y="190"/>
                  </a:lnTo>
                  <a:lnTo>
                    <a:pt x="886" y="169"/>
                  </a:lnTo>
                  <a:lnTo>
                    <a:pt x="877" y="147"/>
                  </a:lnTo>
                  <a:lnTo>
                    <a:pt x="860" y="128"/>
                  </a:lnTo>
                  <a:lnTo>
                    <a:pt x="843" y="111"/>
                  </a:lnTo>
                  <a:lnTo>
                    <a:pt x="819" y="91"/>
                  </a:lnTo>
                  <a:lnTo>
                    <a:pt x="795" y="77"/>
                  </a:lnTo>
                  <a:lnTo>
                    <a:pt x="766" y="60"/>
                  </a:lnTo>
                  <a:lnTo>
                    <a:pt x="732" y="48"/>
                  </a:lnTo>
                  <a:lnTo>
                    <a:pt x="698" y="36"/>
                  </a:lnTo>
                  <a:lnTo>
                    <a:pt x="662" y="24"/>
                  </a:lnTo>
                  <a:lnTo>
                    <a:pt x="623" y="14"/>
                  </a:lnTo>
                  <a:lnTo>
                    <a:pt x="582" y="9"/>
                  </a:lnTo>
                  <a:lnTo>
                    <a:pt x="539" y="2"/>
                  </a:lnTo>
                  <a:lnTo>
                    <a:pt x="495" y="0"/>
                  </a:lnTo>
                  <a:lnTo>
                    <a:pt x="449" y="0"/>
                  </a:lnTo>
                  <a:lnTo>
                    <a:pt x="449" y="0"/>
                  </a:lnTo>
                  <a:close/>
                </a:path>
              </a:pathLst>
            </a:custGeom>
            <a:solidFill>
              <a:srgbClr val="A2A2A1"/>
            </a:solidFill>
            <a:ln w="7938">
              <a:solidFill>
                <a:srgbClr val="A2A2A1"/>
              </a:solidFill>
              <a:prstDash val="solid"/>
              <a:round/>
              <a:headEnd/>
              <a:tailEnd/>
            </a:ln>
          </p:spPr>
          <p:txBody>
            <a:bodyPr/>
            <a:lstStyle/>
            <a:p>
              <a:pPr algn="ctr"/>
              <a:endParaRPr lang="en-US">
                <a:solidFill>
                  <a:srgbClr val="000000"/>
                </a:solidFill>
                <a:ea typeface="ＭＳ Ｐゴシック" charset="0"/>
              </a:endParaRPr>
            </a:p>
          </p:txBody>
        </p:sp>
        <p:sp>
          <p:nvSpPr>
            <p:cNvPr id="6004744" name="Freeform 8"/>
            <p:cNvSpPr>
              <a:spLocks/>
            </p:cNvSpPr>
            <p:nvPr/>
          </p:nvSpPr>
          <p:spPr bwMode="auto">
            <a:xfrm>
              <a:off x="1442" y="2792"/>
              <a:ext cx="896" cy="423"/>
            </a:xfrm>
            <a:custGeom>
              <a:avLst/>
              <a:gdLst>
                <a:gd name="T0" fmla="*/ 449 w 896"/>
                <a:gd name="T1" fmla="*/ 0 h 423"/>
                <a:gd name="T2" fmla="*/ 357 w 896"/>
                <a:gd name="T3" fmla="*/ 5 h 423"/>
                <a:gd name="T4" fmla="*/ 273 w 896"/>
                <a:gd name="T5" fmla="*/ 17 h 423"/>
                <a:gd name="T6" fmla="*/ 198 w 896"/>
                <a:gd name="T7" fmla="*/ 36 h 423"/>
                <a:gd name="T8" fmla="*/ 133 w 896"/>
                <a:gd name="T9" fmla="*/ 63 h 423"/>
                <a:gd name="T10" fmla="*/ 77 w 896"/>
                <a:gd name="T11" fmla="*/ 94 h 423"/>
                <a:gd name="T12" fmla="*/ 36 w 896"/>
                <a:gd name="T13" fmla="*/ 131 h 423"/>
                <a:gd name="T14" fmla="*/ 10 w 896"/>
                <a:gd name="T15" fmla="*/ 169 h 423"/>
                <a:gd name="T16" fmla="*/ 0 w 896"/>
                <a:gd name="T17" fmla="*/ 213 h 423"/>
                <a:gd name="T18" fmla="*/ 2 w 896"/>
                <a:gd name="T19" fmla="*/ 234 h 423"/>
                <a:gd name="T20" fmla="*/ 22 w 896"/>
                <a:gd name="T21" fmla="*/ 276 h 423"/>
                <a:gd name="T22" fmla="*/ 56 w 896"/>
                <a:gd name="T23" fmla="*/ 314 h 423"/>
                <a:gd name="T24" fmla="*/ 104 w 896"/>
                <a:gd name="T25" fmla="*/ 348 h 423"/>
                <a:gd name="T26" fmla="*/ 164 w 896"/>
                <a:gd name="T27" fmla="*/ 375 h 423"/>
                <a:gd name="T28" fmla="*/ 234 w 896"/>
                <a:gd name="T29" fmla="*/ 399 h 423"/>
                <a:gd name="T30" fmla="*/ 314 w 896"/>
                <a:gd name="T31" fmla="*/ 413 h 423"/>
                <a:gd name="T32" fmla="*/ 403 w 896"/>
                <a:gd name="T33" fmla="*/ 423 h 423"/>
                <a:gd name="T34" fmla="*/ 449 w 896"/>
                <a:gd name="T35" fmla="*/ 423 h 423"/>
                <a:gd name="T36" fmla="*/ 539 w 896"/>
                <a:gd name="T37" fmla="*/ 420 h 423"/>
                <a:gd name="T38" fmla="*/ 623 w 896"/>
                <a:gd name="T39" fmla="*/ 408 h 423"/>
                <a:gd name="T40" fmla="*/ 698 w 896"/>
                <a:gd name="T41" fmla="*/ 387 h 423"/>
                <a:gd name="T42" fmla="*/ 763 w 896"/>
                <a:gd name="T43" fmla="*/ 362 h 423"/>
                <a:gd name="T44" fmla="*/ 819 w 896"/>
                <a:gd name="T45" fmla="*/ 331 h 423"/>
                <a:gd name="T46" fmla="*/ 860 w 896"/>
                <a:gd name="T47" fmla="*/ 295 h 423"/>
                <a:gd name="T48" fmla="*/ 886 w 896"/>
                <a:gd name="T49" fmla="*/ 256 h 423"/>
                <a:gd name="T50" fmla="*/ 896 w 896"/>
                <a:gd name="T51" fmla="*/ 213 h 423"/>
                <a:gd name="T52" fmla="*/ 894 w 896"/>
                <a:gd name="T53" fmla="*/ 191 h 423"/>
                <a:gd name="T54" fmla="*/ 874 w 896"/>
                <a:gd name="T55" fmla="*/ 150 h 423"/>
                <a:gd name="T56" fmla="*/ 841 w 896"/>
                <a:gd name="T57" fmla="*/ 111 h 423"/>
                <a:gd name="T58" fmla="*/ 792 w 896"/>
                <a:gd name="T59" fmla="*/ 77 h 423"/>
                <a:gd name="T60" fmla="*/ 732 w 896"/>
                <a:gd name="T61" fmla="*/ 48 h 423"/>
                <a:gd name="T62" fmla="*/ 662 w 896"/>
                <a:gd name="T63" fmla="*/ 27 h 423"/>
                <a:gd name="T64" fmla="*/ 582 w 896"/>
                <a:gd name="T65" fmla="*/ 10 h 423"/>
                <a:gd name="T66" fmla="*/ 493 w 896"/>
                <a:gd name="T67" fmla="*/ 3 h 423"/>
                <a:gd name="T68" fmla="*/ 449 w 896"/>
                <a:gd name="T6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6" h="423">
                  <a:moveTo>
                    <a:pt x="449" y="0"/>
                  </a:moveTo>
                  <a:lnTo>
                    <a:pt x="449" y="0"/>
                  </a:lnTo>
                  <a:lnTo>
                    <a:pt x="403" y="3"/>
                  </a:lnTo>
                  <a:lnTo>
                    <a:pt x="357" y="5"/>
                  </a:lnTo>
                  <a:lnTo>
                    <a:pt x="314" y="10"/>
                  </a:lnTo>
                  <a:lnTo>
                    <a:pt x="273" y="17"/>
                  </a:lnTo>
                  <a:lnTo>
                    <a:pt x="234" y="27"/>
                  </a:lnTo>
                  <a:lnTo>
                    <a:pt x="198" y="36"/>
                  </a:lnTo>
                  <a:lnTo>
                    <a:pt x="164" y="48"/>
                  </a:lnTo>
                  <a:lnTo>
                    <a:pt x="133" y="63"/>
                  </a:lnTo>
                  <a:lnTo>
                    <a:pt x="104" y="77"/>
                  </a:lnTo>
                  <a:lnTo>
                    <a:pt x="77" y="94"/>
                  </a:lnTo>
                  <a:lnTo>
                    <a:pt x="56" y="111"/>
                  </a:lnTo>
                  <a:lnTo>
                    <a:pt x="36" y="131"/>
                  </a:lnTo>
                  <a:lnTo>
                    <a:pt x="22" y="150"/>
                  </a:lnTo>
                  <a:lnTo>
                    <a:pt x="10" y="169"/>
                  </a:lnTo>
                  <a:lnTo>
                    <a:pt x="2" y="191"/>
                  </a:lnTo>
                  <a:lnTo>
                    <a:pt x="0" y="213"/>
                  </a:lnTo>
                  <a:lnTo>
                    <a:pt x="0" y="213"/>
                  </a:lnTo>
                  <a:lnTo>
                    <a:pt x="2" y="234"/>
                  </a:lnTo>
                  <a:lnTo>
                    <a:pt x="10" y="256"/>
                  </a:lnTo>
                  <a:lnTo>
                    <a:pt x="22" y="276"/>
                  </a:lnTo>
                  <a:lnTo>
                    <a:pt x="36" y="295"/>
                  </a:lnTo>
                  <a:lnTo>
                    <a:pt x="56" y="314"/>
                  </a:lnTo>
                  <a:lnTo>
                    <a:pt x="77" y="331"/>
                  </a:lnTo>
                  <a:lnTo>
                    <a:pt x="104" y="348"/>
                  </a:lnTo>
                  <a:lnTo>
                    <a:pt x="133" y="362"/>
                  </a:lnTo>
                  <a:lnTo>
                    <a:pt x="164" y="375"/>
                  </a:lnTo>
                  <a:lnTo>
                    <a:pt x="198" y="387"/>
                  </a:lnTo>
                  <a:lnTo>
                    <a:pt x="234" y="399"/>
                  </a:lnTo>
                  <a:lnTo>
                    <a:pt x="273" y="408"/>
                  </a:lnTo>
                  <a:lnTo>
                    <a:pt x="314" y="413"/>
                  </a:lnTo>
                  <a:lnTo>
                    <a:pt x="357" y="420"/>
                  </a:lnTo>
                  <a:lnTo>
                    <a:pt x="403" y="423"/>
                  </a:lnTo>
                  <a:lnTo>
                    <a:pt x="449" y="423"/>
                  </a:lnTo>
                  <a:lnTo>
                    <a:pt x="449" y="423"/>
                  </a:lnTo>
                  <a:lnTo>
                    <a:pt x="493" y="423"/>
                  </a:lnTo>
                  <a:lnTo>
                    <a:pt x="539" y="420"/>
                  </a:lnTo>
                  <a:lnTo>
                    <a:pt x="582" y="413"/>
                  </a:lnTo>
                  <a:lnTo>
                    <a:pt x="623" y="408"/>
                  </a:lnTo>
                  <a:lnTo>
                    <a:pt x="662" y="399"/>
                  </a:lnTo>
                  <a:lnTo>
                    <a:pt x="698" y="387"/>
                  </a:lnTo>
                  <a:lnTo>
                    <a:pt x="732" y="375"/>
                  </a:lnTo>
                  <a:lnTo>
                    <a:pt x="763" y="362"/>
                  </a:lnTo>
                  <a:lnTo>
                    <a:pt x="792" y="348"/>
                  </a:lnTo>
                  <a:lnTo>
                    <a:pt x="819" y="331"/>
                  </a:lnTo>
                  <a:lnTo>
                    <a:pt x="841" y="314"/>
                  </a:lnTo>
                  <a:lnTo>
                    <a:pt x="860" y="295"/>
                  </a:lnTo>
                  <a:lnTo>
                    <a:pt x="874" y="276"/>
                  </a:lnTo>
                  <a:lnTo>
                    <a:pt x="886" y="256"/>
                  </a:lnTo>
                  <a:lnTo>
                    <a:pt x="894" y="234"/>
                  </a:lnTo>
                  <a:lnTo>
                    <a:pt x="896" y="213"/>
                  </a:lnTo>
                  <a:lnTo>
                    <a:pt x="896" y="213"/>
                  </a:lnTo>
                  <a:lnTo>
                    <a:pt x="894" y="191"/>
                  </a:lnTo>
                  <a:lnTo>
                    <a:pt x="886" y="169"/>
                  </a:lnTo>
                  <a:lnTo>
                    <a:pt x="874" y="150"/>
                  </a:lnTo>
                  <a:lnTo>
                    <a:pt x="860" y="131"/>
                  </a:lnTo>
                  <a:lnTo>
                    <a:pt x="841" y="111"/>
                  </a:lnTo>
                  <a:lnTo>
                    <a:pt x="819" y="94"/>
                  </a:lnTo>
                  <a:lnTo>
                    <a:pt x="792" y="77"/>
                  </a:lnTo>
                  <a:lnTo>
                    <a:pt x="763" y="63"/>
                  </a:lnTo>
                  <a:lnTo>
                    <a:pt x="732" y="48"/>
                  </a:lnTo>
                  <a:lnTo>
                    <a:pt x="698" y="36"/>
                  </a:lnTo>
                  <a:lnTo>
                    <a:pt x="662" y="27"/>
                  </a:lnTo>
                  <a:lnTo>
                    <a:pt x="623" y="17"/>
                  </a:lnTo>
                  <a:lnTo>
                    <a:pt x="582" y="10"/>
                  </a:lnTo>
                  <a:lnTo>
                    <a:pt x="539" y="5"/>
                  </a:lnTo>
                  <a:lnTo>
                    <a:pt x="493" y="3"/>
                  </a:lnTo>
                  <a:lnTo>
                    <a:pt x="449" y="0"/>
                  </a:lnTo>
                  <a:lnTo>
                    <a:pt x="449" y="0"/>
                  </a:lnTo>
                  <a:close/>
                </a:path>
              </a:pathLst>
            </a:custGeom>
            <a:solidFill>
              <a:srgbClr val="A2A2A1"/>
            </a:solidFill>
            <a:ln w="7938">
              <a:solidFill>
                <a:srgbClr val="A2A2A1"/>
              </a:solidFill>
              <a:prstDash val="solid"/>
              <a:round/>
              <a:headEnd/>
              <a:tailEnd/>
            </a:ln>
          </p:spPr>
          <p:txBody>
            <a:bodyPr/>
            <a:lstStyle/>
            <a:p>
              <a:pPr algn="ctr"/>
              <a:endParaRPr lang="en-US">
                <a:solidFill>
                  <a:srgbClr val="000000"/>
                </a:solidFill>
                <a:ea typeface="ＭＳ Ｐゴシック" charset="0"/>
              </a:endParaRPr>
            </a:p>
          </p:txBody>
        </p:sp>
        <p:sp>
          <p:nvSpPr>
            <p:cNvPr id="6004745" name="Freeform 9"/>
            <p:cNvSpPr>
              <a:spLocks/>
            </p:cNvSpPr>
            <p:nvPr/>
          </p:nvSpPr>
          <p:spPr bwMode="auto">
            <a:xfrm>
              <a:off x="3391" y="1662"/>
              <a:ext cx="894" cy="425"/>
            </a:xfrm>
            <a:custGeom>
              <a:avLst/>
              <a:gdLst>
                <a:gd name="T0" fmla="*/ 447 w 894"/>
                <a:gd name="T1" fmla="*/ 0 h 425"/>
                <a:gd name="T2" fmla="*/ 358 w 894"/>
                <a:gd name="T3" fmla="*/ 5 h 425"/>
                <a:gd name="T4" fmla="*/ 273 w 894"/>
                <a:gd name="T5" fmla="*/ 17 h 425"/>
                <a:gd name="T6" fmla="*/ 198 w 894"/>
                <a:gd name="T7" fmla="*/ 36 h 425"/>
                <a:gd name="T8" fmla="*/ 131 w 894"/>
                <a:gd name="T9" fmla="*/ 63 h 425"/>
                <a:gd name="T10" fmla="*/ 78 w 894"/>
                <a:gd name="T11" fmla="*/ 94 h 425"/>
                <a:gd name="T12" fmla="*/ 37 w 894"/>
                <a:gd name="T13" fmla="*/ 130 h 425"/>
                <a:gd name="T14" fmla="*/ 10 w 894"/>
                <a:gd name="T15" fmla="*/ 169 h 425"/>
                <a:gd name="T16" fmla="*/ 0 w 894"/>
                <a:gd name="T17" fmla="*/ 212 h 425"/>
                <a:gd name="T18" fmla="*/ 3 w 894"/>
                <a:gd name="T19" fmla="*/ 234 h 425"/>
                <a:gd name="T20" fmla="*/ 20 w 894"/>
                <a:gd name="T21" fmla="*/ 275 h 425"/>
                <a:gd name="T22" fmla="*/ 53 w 894"/>
                <a:gd name="T23" fmla="*/ 314 h 425"/>
                <a:gd name="T24" fmla="*/ 102 w 894"/>
                <a:gd name="T25" fmla="*/ 348 h 425"/>
                <a:gd name="T26" fmla="*/ 162 w 894"/>
                <a:gd name="T27" fmla="*/ 377 h 425"/>
                <a:gd name="T28" fmla="*/ 235 w 894"/>
                <a:gd name="T29" fmla="*/ 401 h 425"/>
                <a:gd name="T30" fmla="*/ 314 w 894"/>
                <a:gd name="T31" fmla="*/ 415 h 425"/>
                <a:gd name="T32" fmla="*/ 401 w 894"/>
                <a:gd name="T33" fmla="*/ 425 h 425"/>
                <a:gd name="T34" fmla="*/ 447 w 894"/>
                <a:gd name="T35" fmla="*/ 425 h 425"/>
                <a:gd name="T36" fmla="*/ 537 w 894"/>
                <a:gd name="T37" fmla="*/ 422 h 425"/>
                <a:gd name="T38" fmla="*/ 621 w 894"/>
                <a:gd name="T39" fmla="*/ 408 h 425"/>
                <a:gd name="T40" fmla="*/ 698 w 894"/>
                <a:gd name="T41" fmla="*/ 389 h 425"/>
                <a:gd name="T42" fmla="*/ 764 w 894"/>
                <a:gd name="T43" fmla="*/ 364 h 425"/>
                <a:gd name="T44" fmla="*/ 819 w 894"/>
                <a:gd name="T45" fmla="*/ 331 h 425"/>
                <a:gd name="T46" fmla="*/ 860 w 894"/>
                <a:gd name="T47" fmla="*/ 294 h 425"/>
                <a:gd name="T48" fmla="*/ 884 w 894"/>
                <a:gd name="T49" fmla="*/ 256 h 425"/>
                <a:gd name="T50" fmla="*/ 894 w 894"/>
                <a:gd name="T51" fmla="*/ 212 h 425"/>
                <a:gd name="T52" fmla="*/ 892 w 894"/>
                <a:gd name="T53" fmla="*/ 191 h 425"/>
                <a:gd name="T54" fmla="*/ 875 w 894"/>
                <a:gd name="T55" fmla="*/ 149 h 425"/>
                <a:gd name="T56" fmla="*/ 841 w 894"/>
                <a:gd name="T57" fmla="*/ 111 h 425"/>
                <a:gd name="T58" fmla="*/ 793 w 894"/>
                <a:gd name="T59" fmla="*/ 77 h 425"/>
                <a:gd name="T60" fmla="*/ 732 w 894"/>
                <a:gd name="T61" fmla="*/ 48 h 425"/>
                <a:gd name="T62" fmla="*/ 660 w 894"/>
                <a:gd name="T63" fmla="*/ 26 h 425"/>
                <a:gd name="T64" fmla="*/ 580 w 894"/>
                <a:gd name="T65" fmla="*/ 9 h 425"/>
                <a:gd name="T66" fmla="*/ 493 w 894"/>
                <a:gd name="T67" fmla="*/ 2 h 425"/>
                <a:gd name="T68" fmla="*/ 447 w 894"/>
                <a:gd name="T6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4" h="425">
                  <a:moveTo>
                    <a:pt x="447" y="0"/>
                  </a:moveTo>
                  <a:lnTo>
                    <a:pt x="447" y="0"/>
                  </a:lnTo>
                  <a:lnTo>
                    <a:pt x="401" y="2"/>
                  </a:lnTo>
                  <a:lnTo>
                    <a:pt x="358" y="5"/>
                  </a:lnTo>
                  <a:lnTo>
                    <a:pt x="314" y="9"/>
                  </a:lnTo>
                  <a:lnTo>
                    <a:pt x="273" y="17"/>
                  </a:lnTo>
                  <a:lnTo>
                    <a:pt x="235" y="26"/>
                  </a:lnTo>
                  <a:lnTo>
                    <a:pt x="198" y="36"/>
                  </a:lnTo>
                  <a:lnTo>
                    <a:pt x="162" y="48"/>
                  </a:lnTo>
                  <a:lnTo>
                    <a:pt x="131" y="63"/>
                  </a:lnTo>
                  <a:lnTo>
                    <a:pt x="102" y="77"/>
                  </a:lnTo>
                  <a:lnTo>
                    <a:pt x="78" y="94"/>
                  </a:lnTo>
                  <a:lnTo>
                    <a:pt x="53" y="111"/>
                  </a:lnTo>
                  <a:lnTo>
                    <a:pt x="37" y="130"/>
                  </a:lnTo>
                  <a:lnTo>
                    <a:pt x="20" y="149"/>
                  </a:lnTo>
                  <a:lnTo>
                    <a:pt x="10" y="169"/>
                  </a:lnTo>
                  <a:lnTo>
                    <a:pt x="3" y="191"/>
                  </a:lnTo>
                  <a:lnTo>
                    <a:pt x="0" y="212"/>
                  </a:lnTo>
                  <a:lnTo>
                    <a:pt x="0" y="212"/>
                  </a:lnTo>
                  <a:lnTo>
                    <a:pt x="3" y="234"/>
                  </a:lnTo>
                  <a:lnTo>
                    <a:pt x="10" y="256"/>
                  </a:lnTo>
                  <a:lnTo>
                    <a:pt x="20" y="275"/>
                  </a:lnTo>
                  <a:lnTo>
                    <a:pt x="37" y="294"/>
                  </a:lnTo>
                  <a:lnTo>
                    <a:pt x="53" y="314"/>
                  </a:lnTo>
                  <a:lnTo>
                    <a:pt x="78" y="331"/>
                  </a:lnTo>
                  <a:lnTo>
                    <a:pt x="102" y="348"/>
                  </a:lnTo>
                  <a:lnTo>
                    <a:pt x="131" y="364"/>
                  </a:lnTo>
                  <a:lnTo>
                    <a:pt x="162" y="377"/>
                  </a:lnTo>
                  <a:lnTo>
                    <a:pt x="198" y="389"/>
                  </a:lnTo>
                  <a:lnTo>
                    <a:pt x="235" y="401"/>
                  </a:lnTo>
                  <a:lnTo>
                    <a:pt x="273" y="408"/>
                  </a:lnTo>
                  <a:lnTo>
                    <a:pt x="314" y="415"/>
                  </a:lnTo>
                  <a:lnTo>
                    <a:pt x="358" y="422"/>
                  </a:lnTo>
                  <a:lnTo>
                    <a:pt x="401" y="425"/>
                  </a:lnTo>
                  <a:lnTo>
                    <a:pt x="447" y="425"/>
                  </a:lnTo>
                  <a:lnTo>
                    <a:pt x="447" y="425"/>
                  </a:lnTo>
                  <a:lnTo>
                    <a:pt x="493" y="425"/>
                  </a:lnTo>
                  <a:lnTo>
                    <a:pt x="537" y="422"/>
                  </a:lnTo>
                  <a:lnTo>
                    <a:pt x="580" y="415"/>
                  </a:lnTo>
                  <a:lnTo>
                    <a:pt x="621" y="408"/>
                  </a:lnTo>
                  <a:lnTo>
                    <a:pt x="660" y="401"/>
                  </a:lnTo>
                  <a:lnTo>
                    <a:pt x="698" y="389"/>
                  </a:lnTo>
                  <a:lnTo>
                    <a:pt x="732" y="377"/>
                  </a:lnTo>
                  <a:lnTo>
                    <a:pt x="764" y="364"/>
                  </a:lnTo>
                  <a:lnTo>
                    <a:pt x="793" y="348"/>
                  </a:lnTo>
                  <a:lnTo>
                    <a:pt x="819" y="331"/>
                  </a:lnTo>
                  <a:lnTo>
                    <a:pt x="841" y="314"/>
                  </a:lnTo>
                  <a:lnTo>
                    <a:pt x="860" y="294"/>
                  </a:lnTo>
                  <a:lnTo>
                    <a:pt x="875" y="275"/>
                  </a:lnTo>
                  <a:lnTo>
                    <a:pt x="884" y="256"/>
                  </a:lnTo>
                  <a:lnTo>
                    <a:pt x="892" y="234"/>
                  </a:lnTo>
                  <a:lnTo>
                    <a:pt x="894" y="212"/>
                  </a:lnTo>
                  <a:lnTo>
                    <a:pt x="894" y="212"/>
                  </a:lnTo>
                  <a:lnTo>
                    <a:pt x="892" y="191"/>
                  </a:lnTo>
                  <a:lnTo>
                    <a:pt x="884" y="169"/>
                  </a:lnTo>
                  <a:lnTo>
                    <a:pt x="875" y="149"/>
                  </a:lnTo>
                  <a:lnTo>
                    <a:pt x="860" y="130"/>
                  </a:lnTo>
                  <a:lnTo>
                    <a:pt x="841" y="111"/>
                  </a:lnTo>
                  <a:lnTo>
                    <a:pt x="819" y="94"/>
                  </a:lnTo>
                  <a:lnTo>
                    <a:pt x="793" y="77"/>
                  </a:lnTo>
                  <a:lnTo>
                    <a:pt x="764" y="63"/>
                  </a:lnTo>
                  <a:lnTo>
                    <a:pt x="732" y="48"/>
                  </a:lnTo>
                  <a:lnTo>
                    <a:pt x="698" y="36"/>
                  </a:lnTo>
                  <a:lnTo>
                    <a:pt x="660" y="26"/>
                  </a:lnTo>
                  <a:lnTo>
                    <a:pt x="621" y="17"/>
                  </a:lnTo>
                  <a:lnTo>
                    <a:pt x="580" y="9"/>
                  </a:lnTo>
                  <a:lnTo>
                    <a:pt x="537" y="5"/>
                  </a:lnTo>
                  <a:lnTo>
                    <a:pt x="493" y="2"/>
                  </a:lnTo>
                  <a:lnTo>
                    <a:pt x="447" y="0"/>
                  </a:lnTo>
                  <a:lnTo>
                    <a:pt x="447" y="0"/>
                  </a:lnTo>
                  <a:close/>
                </a:path>
              </a:pathLst>
            </a:custGeom>
            <a:solidFill>
              <a:srgbClr val="A2A2A1"/>
            </a:solidFill>
            <a:ln w="7938">
              <a:solidFill>
                <a:srgbClr val="A2A2A1"/>
              </a:solidFill>
              <a:prstDash val="solid"/>
              <a:round/>
              <a:headEnd/>
              <a:tailEnd/>
            </a:ln>
          </p:spPr>
          <p:txBody>
            <a:bodyPr/>
            <a:lstStyle/>
            <a:p>
              <a:pPr algn="ctr"/>
              <a:endParaRPr lang="en-US">
                <a:solidFill>
                  <a:srgbClr val="000000"/>
                </a:solidFill>
                <a:ea typeface="ＭＳ Ｐゴシック" charset="0"/>
              </a:endParaRPr>
            </a:p>
          </p:txBody>
        </p:sp>
        <p:sp>
          <p:nvSpPr>
            <p:cNvPr id="6004746" name="Freeform 10"/>
            <p:cNvSpPr>
              <a:spLocks/>
            </p:cNvSpPr>
            <p:nvPr/>
          </p:nvSpPr>
          <p:spPr bwMode="auto">
            <a:xfrm>
              <a:off x="3435" y="2814"/>
              <a:ext cx="894" cy="423"/>
            </a:xfrm>
            <a:custGeom>
              <a:avLst/>
              <a:gdLst>
                <a:gd name="T0" fmla="*/ 447 w 894"/>
                <a:gd name="T1" fmla="*/ 0 h 423"/>
                <a:gd name="T2" fmla="*/ 355 w 894"/>
                <a:gd name="T3" fmla="*/ 5 h 423"/>
                <a:gd name="T4" fmla="*/ 273 w 894"/>
                <a:gd name="T5" fmla="*/ 17 h 423"/>
                <a:gd name="T6" fmla="*/ 195 w 894"/>
                <a:gd name="T7" fmla="*/ 36 h 423"/>
                <a:gd name="T8" fmla="*/ 130 w 894"/>
                <a:gd name="T9" fmla="*/ 60 h 423"/>
                <a:gd name="T10" fmla="*/ 75 w 894"/>
                <a:gd name="T11" fmla="*/ 92 h 423"/>
                <a:gd name="T12" fmla="*/ 34 w 894"/>
                <a:gd name="T13" fmla="*/ 128 h 423"/>
                <a:gd name="T14" fmla="*/ 7 w 894"/>
                <a:gd name="T15" fmla="*/ 169 h 423"/>
                <a:gd name="T16" fmla="*/ 0 w 894"/>
                <a:gd name="T17" fmla="*/ 210 h 423"/>
                <a:gd name="T18" fmla="*/ 2 w 894"/>
                <a:gd name="T19" fmla="*/ 232 h 423"/>
                <a:gd name="T20" fmla="*/ 19 w 894"/>
                <a:gd name="T21" fmla="*/ 273 h 423"/>
                <a:gd name="T22" fmla="*/ 53 w 894"/>
                <a:gd name="T23" fmla="*/ 311 h 423"/>
                <a:gd name="T24" fmla="*/ 101 w 894"/>
                <a:gd name="T25" fmla="*/ 345 h 423"/>
                <a:gd name="T26" fmla="*/ 162 w 894"/>
                <a:gd name="T27" fmla="*/ 374 h 423"/>
                <a:gd name="T28" fmla="*/ 232 w 894"/>
                <a:gd name="T29" fmla="*/ 396 h 423"/>
                <a:gd name="T30" fmla="*/ 314 w 894"/>
                <a:gd name="T31" fmla="*/ 413 h 423"/>
                <a:gd name="T32" fmla="*/ 401 w 894"/>
                <a:gd name="T33" fmla="*/ 420 h 423"/>
                <a:gd name="T34" fmla="*/ 447 w 894"/>
                <a:gd name="T35" fmla="*/ 423 h 423"/>
                <a:gd name="T36" fmla="*/ 536 w 894"/>
                <a:gd name="T37" fmla="*/ 418 h 423"/>
                <a:gd name="T38" fmla="*/ 621 w 894"/>
                <a:gd name="T39" fmla="*/ 406 h 423"/>
                <a:gd name="T40" fmla="*/ 695 w 894"/>
                <a:gd name="T41" fmla="*/ 386 h 423"/>
                <a:gd name="T42" fmla="*/ 763 w 894"/>
                <a:gd name="T43" fmla="*/ 360 h 423"/>
                <a:gd name="T44" fmla="*/ 816 w 894"/>
                <a:gd name="T45" fmla="*/ 328 h 423"/>
                <a:gd name="T46" fmla="*/ 857 w 894"/>
                <a:gd name="T47" fmla="*/ 292 h 423"/>
                <a:gd name="T48" fmla="*/ 884 w 894"/>
                <a:gd name="T49" fmla="*/ 254 h 423"/>
                <a:gd name="T50" fmla="*/ 894 w 894"/>
                <a:gd name="T51" fmla="*/ 210 h 423"/>
                <a:gd name="T52" fmla="*/ 891 w 894"/>
                <a:gd name="T53" fmla="*/ 188 h 423"/>
                <a:gd name="T54" fmla="*/ 872 w 894"/>
                <a:gd name="T55" fmla="*/ 147 h 423"/>
                <a:gd name="T56" fmla="*/ 838 w 894"/>
                <a:gd name="T57" fmla="*/ 111 h 423"/>
                <a:gd name="T58" fmla="*/ 790 w 894"/>
                <a:gd name="T59" fmla="*/ 77 h 423"/>
                <a:gd name="T60" fmla="*/ 729 w 894"/>
                <a:gd name="T61" fmla="*/ 48 h 423"/>
                <a:gd name="T62" fmla="*/ 659 w 894"/>
                <a:gd name="T63" fmla="*/ 24 h 423"/>
                <a:gd name="T64" fmla="*/ 580 w 894"/>
                <a:gd name="T65" fmla="*/ 10 h 423"/>
                <a:gd name="T66" fmla="*/ 493 w 894"/>
                <a:gd name="T67" fmla="*/ 0 h 423"/>
                <a:gd name="T68" fmla="*/ 447 w 894"/>
                <a:gd name="T6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4" h="423">
                  <a:moveTo>
                    <a:pt x="447" y="0"/>
                  </a:moveTo>
                  <a:lnTo>
                    <a:pt x="447" y="0"/>
                  </a:lnTo>
                  <a:lnTo>
                    <a:pt x="401" y="0"/>
                  </a:lnTo>
                  <a:lnTo>
                    <a:pt x="355" y="5"/>
                  </a:lnTo>
                  <a:lnTo>
                    <a:pt x="314" y="10"/>
                  </a:lnTo>
                  <a:lnTo>
                    <a:pt x="273" y="17"/>
                  </a:lnTo>
                  <a:lnTo>
                    <a:pt x="232" y="24"/>
                  </a:lnTo>
                  <a:lnTo>
                    <a:pt x="195" y="36"/>
                  </a:lnTo>
                  <a:lnTo>
                    <a:pt x="162" y="48"/>
                  </a:lnTo>
                  <a:lnTo>
                    <a:pt x="130" y="60"/>
                  </a:lnTo>
                  <a:lnTo>
                    <a:pt x="101" y="77"/>
                  </a:lnTo>
                  <a:lnTo>
                    <a:pt x="75" y="92"/>
                  </a:lnTo>
                  <a:lnTo>
                    <a:pt x="53" y="111"/>
                  </a:lnTo>
                  <a:lnTo>
                    <a:pt x="34" y="128"/>
                  </a:lnTo>
                  <a:lnTo>
                    <a:pt x="19" y="147"/>
                  </a:lnTo>
                  <a:lnTo>
                    <a:pt x="7" y="169"/>
                  </a:lnTo>
                  <a:lnTo>
                    <a:pt x="2" y="188"/>
                  </a:lnTo>
                  <a:lnTo>
                    <a:pt x="0" y="210"/>
                  </a:lnTo>
                  <a:lnTo>
                    <a:pt x="0" y="210"/>
                  </a:lnTo>
                  <a:lnTo>
                    <a:pt x="2" y="232"/>
                  </a:lnTo>
                  <a:lnTo>
                    <a:pt x="7" y="254"/>
                  </a:lnTo>
                  <a:lnTo>
                    <a:pt x="19" y="273"/>
                  </a:lnTo>
                  <a:lnTo>
                    <a:pt x="34" y="292"/>
                  </a:lnTo>
                  <a:lnTo>
                    <a:pt x="53" y="311"/>
                  </a:lnTo>
                  <a:lnTo>
                    <a:pt x="75" y="328"/>
                  </a:lnTo>
                  <a:lnTo>
                    <a:pt x="101" y="345"/>
                  </a:lnTo>
                  <a:lnTo>
                    <a:pt x="130" y="360"/>
                  </a:lnTo>
                  <a:lnTo>
                    <a:pt x="162" y="374"/>
                  </a:lnTo>
                  <a:lnTo>
                    <a:pt x="195" y="386"/>
                  </a:lnTo>
                  <a:lnTo>
                    <a:pt x="232" y="396"/>
                  </a:lnTo>
                  <a:lnTo>
                    <a:pt x="273" y="406"/>
                  </a:lnTo>
                  <a:lnTo>
                    <a:pt x="314" y="413"/>
                  </a:lnTo>
                  <a:lnTo>
                    <a:pt x="355" y="418"/>
                  </a:lnTo>
                  <a:lnTo>
                    <a:pt x="401" y="420"/>
                  </a:lnTo>
                  <a:lnTo>
                    <a:pt x="447" y="423"/>
                  </a:lnTo>
                  <a:lnTo>
                    <a:pt x="447" y="423"/>
                  </a:lnTo>
                  <a:lnTo>
                    <a:pt x="493" y="420"/>
                  </a:lnTo>
                  <a:lnTo>
                    <a:pt x="536" y="418"/>
                  </a:lnTo>
                  <a:lnTo>
                    <a:pt x="580" y="413"/>
                  </a:lnTo>
                  <a:lnTo>
                    <a:pt x="621" y="406"/>
                  </a:lnTo>
                  <a:lnTo>
                    <a:pt x="659" y="396"/>
                  </a:lnTo>
                  <a:lnTo>
                    <a:pt x="695" y="386"/>
                  </a:lnTo>
                  <a:lnTo>
                    <a:pt x="729" y="374"/>
                  </a:lnTo>
                  <a:lnTo>
                    <a:pt x="763" y="360"/>
                  </a:lnTo>
                  <a:lnTo>
                    <a:pt x="790" y="345"/>
                  </a:lnTo>
                  <a:lnTo>
                    <a:pt x="816" y="328"/>
                  </a:lnTo>
                  <a:lnTo>
                    <a:pt x="838" y="311"/>
                  </a:lnTo>
                  <a:lnTo>
                    <a:pt x="857" y="292"/>
                  </a:lnTo>
                  <a:lnTo>
                    <a:pt x="872" y="273"/>
                  </a:lnTo>
                  <a:lnTo>
                    <a:pt x="884" y="254"/>
                  </a:lnTo>
                  <a:lnTo>
                    <a:pt x="891" y="232"/>
                  </a:lnTo>
                  <a:lnTo>
                    <a:pt x="894" y="210"/>
                  </a:lnTo>
                  <a:lnTo>
                    <a:pt x="894" y="210"/>
                  </a:lnTo>
                  <a:lnTo>
                    <a:pt x="891" y="188"/>
                  </a:lnTo>
                  <a:lnTo>
                    <a:pt x="884" y="169"/>
                  </a:lnTo>
                  <a:lnTo>
                    <a:pt x="872" y="147"/>
                  </a:lnTo>
                  <a:lnTo>
                    <a:pt x="857" y="128"/>
                  </a:lnTo>
                  <a:lnTo>
                    <a:pt x="838" y="111"/>
                  </a:lnTo>
                  <a:lnTo>
                    <a:pt x="816" y="92"/>
                  </a:lnTo>
                  <a:lnTo>
                    <a:pt x="790" y="77"/>
                  </a:lnTo>
                  <a:lnTo>
                    <a:pt x="763" y="60"/>
                  </a:lnTo>
                  <a:lnTo>
                    <a:pt x="729" y="48"/>
                  </a:lnTo>
                  <a:lnTo>
                    <a:pt x="695" y="36"/>
                  </a:lnTo>
                  <a:lnTo>
                    <a:pt x="659" y="24"/>
                  </a:lnTo>
                  <a:lnTo>
                    <a:pt x="621" y="17"/>
                  </a:lnTo>
                  <a:lnTo>
                    <a:pt x="580" y="10"/>
                  </a:lnTo>
                  <a:lnTo>
                    <a:pt x="536" y="5"/>
                  </a:lnTo>
                  <a:lnTo>
                    <a:pt x="493" y="0"/>
                  </a:lnTo>
                  <a:lnTo>
                    <a:pt x="447" y="0"/>
                  </a:lnTo>
                  <a:lnTo>
                    <a:pt x="447" y="0"/>
                  </a:lnTo>
                  <a:close/>
                </a:path>
              </a:pathLst>
            </a:custGeom>
            <a:solidFill>
              <a:srgbClr val="A2A2A1"/>
            </a:solidFill>
            <a:ln w="7938">
              <a:solidFill>
                <a:srgbClr val="A2A2A1"/>
              </a:solidFill>
              <a:prstDash val="solid"/>
              <a:round/>
              <a:headEnd/>
              <a:tailEnd/>
            </a:ln>
          </p:spPr>
          <p:txBody>
            <a:bodyPr/>
            <a:lstStyle/>
            <a:p>
              <a:pPr algn="ctr"/>
              <a:endParaRPr lang="en-US">
                <a:solidFill>
                  <a:srgbClr val="000000"/>
                </a:solidFill>
                <a:ea typeface="ＭＳ Ｐゴシック" charset="0"/>
              </a:endParaRPr>
            </a:p>
          </p:txBody>
        </p:sp>
        <p:sp>
          <p:nvSpPr>
            <p:cNvPr id="6004747" name="Rectangle 11"/>
            <p:cNvSpPr>
              <a:spLocks noChangeArrowheads="1"/>
            </p:cNvSpPr>
            <p:nvPr/>
          </p:nvSpPr>
          <p:spPr bwMode="auto">
            <a:xfrm>
              <a:off x="1493" y="1799"/>
              <a:ext cx="67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Transition</a:t>
              </a:r>
              <a:endParaRPr lang="en-US" sz="1800" b="0">
                <a:solidFill>
                  <a:srgbClr val="000000"/>
                </a:solidFill>
                <a:ea typeface="ＭＳ Ｐゴシック" charset="0"/>
              </a:endParaRPr>
            </a:p>
          </p:txBody>
        </p:sp>
        <p:sp>
          <p:nvSpPr>
            <p:cNvPr id="6004748" name="Rectangle 12"/>
            <p:cNvSpPr>
              <a:spLocks noChangeArrowheads="1"/>
            </p:cNvSpPr>
            <p:nvPr/>
          </p:nvSpPr>
          <p:spPr bwMode="auto">
            <a:xfrm>
              <a:off x="2220" y="1799"/>
              <a:ext cx="10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A</a:t>
              </a:r>
              <a:endParaRPr lang="en-US" sz="1800" b="0">
                <a:solidFill>
                  <a:srgbClr val="000000"/>
                </a:solidFill>
                <a:ea typeface="ＭＳ Ｐゴシック" charset="0"/>
              </a:endParaRPr>
            </a:p>
          </p:txBody>
        </p:sp>
        <p:sp>
          <p:nvSpPr>
            <p:cNvPr id="6004749" name="Rectangle 13"/>
            <p:cNvSpPr>
              <a:spLocks noChangeArrowheads="1"/>
            </p:cNvSpPr>
            <p:nvPr/>
          </p:nvSpPr>
          <p:spPr bwMode="auto">
            <a:xfrm>
              <a:off x="1461" y="2925"/>
              <a:ext cx="67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Transition</a:t>
              </a:r>
              <a:endParaRPr lang="en-US" sz="1800" b="0">
                <a:solidFill>
                  <a:srgbClr val="000000"/>
                </a:solidFill>
                <a:ea typeface="ＭＳ Ｐゴシック" charset="0"/>
              </a:endParaRPr>
            </a:p>
          </p:txBody>
        </p:sp>
        <p:sp>
          <p:nvSpPr>
            <p:cNvPr id="6004750" name="Rectangle 14"/>
            <p:cNvSpPr>
              <a:spLocks noChangeArrowheads="1"/>
            </p:cNvSpPr>
            <p:nvPr/>
          </p:nvSpPr>
          <p:spPr bwMode="auto">
            <a:xfrm>
              <a:off x="2174" y="2925"/>
              <a:ext cx="135"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A</a:t>
              </a:r>
              <a:r>
                <a:rPr lang="ja-JP" altLang="en-US" sz="1900" b="0">
                  <a:solidFill>
                    <a:srgbClr val="000000"/>
                  </a:solidFill>
                  <a:ea typeface="ＭＳ Ｐゴシック" charset="0"/>
                </a:rPr>
                <a:t>’</a:t>
              </a:r>
              <a:endParaRPr lang="en-US" sz="1800" b="0">
                <a:solidFill>
                  <a:srgbClr val="000000"/>
                </a:solidFill>
                <a:ea typeface="ＭＳ Ｐゴシック" charset="0"/>
              </a:endParaRPr>
            </a:p>
          </p:txBody>
        </p:sp>
        <p:sp>
          <p:nvSpPr>
            <p:cNvPr id="6004751" name="Rectangle 15"/>
            <p:cNvSpPr>
              <a:spLocks noChangeArrowheads="1"/>
            </p:cNvSpPr>
            <p:nvPr/>
          </p:nvSpPr>
          <p:spPr bwMode="auto">
            <a:xfrm>
              <a:off x="3413" y="1783"/>
              <a:ext cx="67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Transition</a:t>
              </a:r>
              <a:endParaRPr lang="en-US" sz="1800" b="0">
                <a:solidFill>
                  <a:srgbClr val="000000"/>
                </a:solidFill>
                <a:ea typeface="ＭＳ Ｐゴシック" charset="0"/>
              </a:endParaRPr>
            </a:p>
          </p:txBody>
        </p:sp>
        <p:sp>
          <p:nvSpPr>
            <p:cNvPr id="6004752" name="Rectangle 16"/>
            <p:cNvSpPr>
              <a:spLocks noChangeArrowheads="1"/>
            </p:cNvSpPr>
            <p:nvPr/>
          </p:nvSpPr>
          <p:spPr bwMode="auto">
            <a:xfrm>
              <a:off x="4140" y="1783"/>
              <a:ext cx="101"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B</a:t>
              </a:r>
              <a:endParaRPr lang="en-US" sz="1800" b="0">
                <a:solidFill>
                  <a:srgbClr val="000000"/>
                </a:solidFill>
                <a:ea typeface="ＭＳ Ｐゴシック" charset="0"/>
              </a:endParaRPr>
            </a:p>
          </p:txBody>
        </p:sp>
        <p:sp>
          <p:nvSpPr>
            <p:cNvPr id="6004753" name="Rectangle 17"/>
            <p:cNvSpPr>
              <a:spLocks noChangeArrowheads="1"/>
            </p:cNvSpPr>
            <p:nvPr/>
          </p:nvSpPr>
          <p:spPr bwMode="auto">
            <a:xfrm>
              <a:off x="3457" y="2930"/>
              <a:ext cx="67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Transition</a:t>
              </a:r>
              <a:endParaRPr lang="en-US" sz="1800" b="0">
                <a:solidFill>
                  <a:srgbClr val="000000"/>
                </a:solidFill>
                <a:ea typeface="ＭＳ Ｐゴシック" charset="0"/>
              </a:endParaRPr>
            </a:p>
          </p:txBody>
        </p:sp>
        <p:sp>
          <p:nvSpPr>
            <p:cNvPr id="6004754" name="Rectangle 18"/>
            <p:cNvSpPr>
              <a:spLocks noChangeArrowheads="1"/>
            </p:cNvSpPr>
            <p:nvPr/>
          </p:nvSpPr>
          <p:spPr bwMode="auto">
            <a:xfrm>
              <a:off x="4164" y="2930"/>
              <a:ext cx="135"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000000"/>
                  </a:solidFill>
                  <a:ea typeface="ＭＳ Ｐゴシック" charset="0"/>
                </a:rPr>
                <a:t>B</a:t>
              </a:r>
              <a:r>
                <a:rPr lang="ja-JP" altLang="en-US" sz="1900" b="0">
                  <a:solidFill>
                    <a:srgbClr val="000000"/>
                  </a:solidFill>
                  <a:ea typeface="ＭＳ Ｐゴシック" charset="0"/>
                </a:rPr>
                <a:t>’</a:t>
              </a:r>
              <a:endParaRPr lang="en-US" sz="1800" b="0">
                <a:solidFill>
                  <a:srgbClr val="000000"/>
                </a:solidFill>
                <a:ea typeface="ＭＳ Ｐゴシック" charset="0"/>
              </a:endParaRPr>
            </a:p>
          </p:txBody>
        </p:sp>
        <p:sp>
          <p:nvSpPr>
            <p:cNvPr id="6004755" name="Freeform 19"/>
            <p:cNvSpPr>
              <a:spLocks/>
            </p:cNvSpPr>
            <p:nvPr/>
          </p:nvSpPr>
          <p:spPr bwMode="auto">
            <a:xfrm>
              <a:off x="1543" y="2792"/>
              <a:ext cx="70" cy="58"/>
            </a:xfrm>
            <a:custGeom>
              <a:avLst/>
              <a:gdLst>
                <a:gd name="T0" fmla="*/ 37 w 70"/>
                <a:gd name="T1" fmla="*/ 34 h 58"/>
                <a:gd name="T2" fmla="*/ 25 w 70"/>
                <a:gd name="T3" fmla="*/ 0 h 58"/>
                <a:gd name="T4" fmla="*/ 70 w 70"/>
                <a:gd name="T5" fmla="*/ 58 h 58"/>
                <a:gd name="T6" fmla="*/ 0 w 70"/>
                <a:gd name="T7" fmla="*/ 36 h 58"/>
              </a:gdLst>
              <a:ahLst/>
              <a:cxnLst>
                <a:cxn ang="0">
                  <a:pos x="T0" y="T1"/>
                </a:cxn>
                <a:cxn ang="0">
                  <a:pos x="T2" y="T3"/>
                </a:cxn>
                <a:cxn ang="0">
                  <a:pos x="T4" y="T5"/>
                </a:cxn>
                <a:cxn ang="0">
                  <a:pos x="T6" y="T7"/>
                </a:cxn>
              </a:cxnLst>
              <a:rect l="0" t="0" r="r" b="b"/>
              <a:pathLst>
                <a:path w="70" h="58">
                  <a:moveTo>
                    <a:pt x="37" y="34"/>
                  </a:moveTo>
                  <a:lnTo>
                    <a:pt x="25" y="0"/>
                  </a:lnTo>
                  <a:lnTo>
                    <a:pt x="70" y="58"/>
                  </a:lnTo>
                  <a:lnTo>
                    <a:pt x="0" y="36"/>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56" name="Freeform 20"/>
            <p:cNvSpPr>
              <a:spLocks/>
            </p:cNvSpPr>
            <p:nvPr/>
          </p:nvSpPr>
          <p:spPr bwMode="auto">
            <a:xfrm>
              <a:off x="1254" y="2601"/>
              <a:ext cx="326" cy="227"/>
            </a:xfrm>
            <a:custGeom>
              <a:avLst/>
              <a:gdLst>
                <a:gd name="T0" fmla="*/ 4 w 326"/>
                <a:gd name="T1" fmla="*/ 0 h 227"/>
                <a:gd name="T2" fmla="*/ 326 w 326"/>
                <a:gd name="T3" fmla="*/ 223 h 227"/>
                <a:gd name="T4" fmla="*/ 323 w 326"/>
                <a:gd name="T5" fmla="*/ 227 h 227"/>
                <a:gd name="T6" fmla="*/ 0 w 326"/>
                <a:gd name="T7" fmla="*/ 5 h 227"/>
                <a:gd name="T8" fmla="*/ 4 w 326"/>
                <a:gd name="T9" fmla="*/ 0 h 227"/>
              </a:gdLst>
              <a:ahLst/>
              <a:cxnLst>
                <a:cxn ang="0">
                  <a:pos x="T0" y="T1"/>
                </a:cxn>
                <a:cxn ang="0">
                  <a:pos x="T2" y="T3"/>
                </a:cxn>
                <a:cxn ang="0">
                  <a:pos x="T4" y="T5"/>
                </a:cxn>
                <a:cxn ang="0">
                  <a:pos x="T6" y="T7"/>
                </a:cxn>
                <a:cxn ang="0">
                  <a:pos x="T8" y="T9"/>
                </a:cxn>
              </a:cxnLst>
              <a:rect l="0" t="0" r="r" b="b"/>
              <a:pathLst>
                <a:path w="326" h="227">
                  <a:moveTo>
                    <a:pt x="4" y="0"/>
                  </a:moveTo>
                  <a:lnTo>
                    <a:pt x="326" y="223"/>
                  </a:lnTo>
                  <a:lnTo>
                    <a:pt x="323" y="227"/>
                  </a:lnTo>
                  <a:lnTo>
                    <a:pt x="0" y="5"/>
                  </a:lnTo>
                  <a:lnTo>
                    <a:pt x="4" y="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57" name="Freeform 21"/>
            <p:cNvSpPr>
              <a:spLocks/>
            </p:cNvSpPr>
            <p:nvPr/>
          </p:nvSpPr>
          <p:spPr bwMode="auto">
            <a:xfrm>
              <a:off x="1256" y="2253"/>
              <a:ext cx="70" cy="58"/>
            </a:xfrm>
            <a:custGeom>
              <a:avLst/>
              <a:gdLst>
                <a:gd name="T0" fmla="*/ 34 w 70"/>
                <a:gd name="T1" fmla="*/ 34 h 58"/>
                <a:gd name="T2" fmla="*/ 70 w 70"/>
                <a:gd name="T3" fmla="*/ 37 h 58"/>
                <a:gd name="T4" fmla="*/ 0 w 70"/>
                <a:gd name="T5" fmla="*/ 58 h 58"/>
                <a:gd name="T6" fmla="*/ 46 w 70"/>
                <a:gd name="T7" fmla="*/ 0 h 58"/>
              </a:gdLst>
              <a:ahLst/>
              <a:cxnLst>
                <a:cxn ang="0">
                  <a:pos x="T0" y="T1"/>
                </a:cxn>
                <a:cxn ang="0">
                  <a:pos x="T2" y="T3"/>
                </a:cxn>
                <a:cxn ang="0">
                  <a:pos x="T4" y="T5"/>
                </a:cxn>
                <a:cxn ang="0">
                  <a:pos x="T6" y="T7"/>
                </a:cxn>
              </a:cxnLst>
              <a:rect l="0" t="0" r="r" b="b"/>
              <a:pathLst>
                <a:path w="70" h="58">
                  <a:moveTo>
                    <a:pt x="34" y="34"/>
                  </a:moveTo>
                  <a:lnTo>
                    <a:pt x="70" y="37"/>
                  </a:lnTo>
                  <a:lnTo>
                    <a:pt x="0" y="58"/>
                  </a:lnTo>
                  <a:lnTo>
                    <a:pt x="46" y="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58" name="Freeform 22"/>
            <p:cNvSpPr>
              <a:spLocks/>
            </p:cNvSpPr>
            <p:nvPr/>
          </p:nvSpPr>
          <p:spPr bwMode="auto">
            <a:xfrm>
              <a:off x="1290" y="2060"/>
              <a:ext cx="326" cy="230"/>
            </a:xfrm>
            <a:custGeom>
              <a:avLst/>
              <a:gdLst>
                <a:gd name="T0" fmla="*/ 326 w 326"/>
                <a:gd name="T1" fmla="*/ 5 h 230"/>
                <a:gd name="T2" fmla="*/ 2 w 326"/>
                <a:gd name="T3" fmla="*/ 230 h 230"/>
                <a:gd name="T4" fmla="*/ 0 w 326"/>
                <a:gd name="T5" fmla="*/ 225 h 230"/>
                <a:gd name="T6" fmla="*/ 321 w 326"/>
                <a:gd name="T7" fmla="*/ 0 h 230"/>
                <a:gd name="T8" fmla="*/ 326 w 326"/>
                <a:gd name="T9" fmla="*/ 5 h 230"/>
              </a:gdLst>
              <a:ahLst/>
              <a:cxnLst>
                <a:cxn ang="0">
                  <a:pos x="T0" y="T1"/>
                </a:cxn>
                <a:cxn ang="0">
                  <a:pos x="T2" y="T3"/>
                </a:cxn>
                <a:cxn ang="0">
                  <a:pos x="T4" y="T5"/>
                </a:cxn>
                <a:cxn ang="0">
                  <a:pos x="T6" y="T7"/>
                </a:cxn>
                <a:cxn ang="0">
                  <a:pos x="T8" y="T9"/>
                </a:cxn>
              </a:cxnLst>
              <a:rect l="0" t="0" r="r" b="b"/>
              <a:pathLst>
                <a:path w="326" h="230">
                  <a:moveTo>
                    <a:pt x="326" y="5"/>
                  </a:moveTo>
                  <a:lnTo>
                    <a:pt x="2" y="230"/>
                  </a:lnTo>
                  <a:lnTo>
                    <a:pt x="0" y="225"/>
                  </a:lnTo>
                  <a:lnTo>
                    <a:pt x="321" y="0"/>
                  </a:lnTo>
                  <a:lnTo>
                    <a:pt x="326" y="5"/>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59" name="Freeform 23"/>
            <p:cNvSpPr>
              <a:spLocks/>
            </p:cNvSpPr>
            <p:nvPr/>
          </p:nvSpPr>
          <p:spPr bwMode="auto">
            <a:xfrm>
              <a:off x="2193" y="2063"/>
              <a:ext cx="73" cy="55"/>
            </a:xfrm>
            <a:custGeom>
              <a:avLst/>
              <a:gdLst>
                <a:gd name="T0" fmla="*/ 36 w 73"/>
                <a:gd name="T1" fmla="*/ 21 h 55"/>
                <a:gd name="T2" fmla="*/ 51 w 73"/>
                <a:gd name="T3" fmla="*/ 55 h 55"/>
                <a:gd name="T4" fmla="*/ 0 w 73"/>
                <a:gd name="T5" fmla="*/ 0 h 55"/>
                <a:gd name="T6" fmla="*/ 73 w 73"/>
                <a:gd name="T7" fmla="*/ 17 h 55"/>
              </a:gdLst>
              <a:ahLst/>
              <a:cxnLst>
                <a:cxn ang="0">
                  <a:pos x="T0" y="T1"/>
                </a:cxn>
                <a:cxn ang="0">
                  <a:pos x="T2" y="T3"/>
                </a:cxn>
                <a:cxn ang="0">
                  <a:pos x="T4" y="T5"/>
                </a:cxn>
                <a:cxn ang="0">
                  <a:pos x="T6" y="T7"/>
                </a:cxn>
              </a:cxnLst>
              <a:rect l="0" t="0" r="r" b="b"/>
              <a:pathLst>
                <a:path w="73" h="55">
                  <a:moveTo>
                    <a:pt x="36" y="21"/>
                  </a:moveTo>
                  <a:lnTo>
                    <a:pt x="51" y="55"/>
                  </a:lnTo>
                  <a:lnTo>
                    <a:pt x="0" y="0"/>
                  </a:lnTo>
                  <a:lnTo>
                    <a:pt x="73" y="17"/>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0" name="Freeform 24"/>
            <p:cNvSpPr>
              <a:spLocks/>
            </p:cNvSpPr>
            <p:nvPr/>
          </p:nvSpPr>
          <p:spPr bwMode="auto">
            <a:xfrm>
              <a:off x="2227" y="2082"/>
              <a:ext cx="377" cy="227"/>
            </a:xfrm>
            <a:custGeom>
              <a:avLst/>
              <a:gdLst>
                <a:gd name="T0" fmla="*/ 372 w 377"/>
                <a:gd name="T1" fmla="*/ 227 h 227"/>
                <a:gd name="T2" fmla="*/ 0 w 377"/>
                <a:gd name="T3" fmla="*/ 5 h 227"/>
                <a:gd name="T4" fmla="*/ 5 w 377"/>
                <a:gd name="T5" fmla="*/ 0 h 227"/>
                <a:gd name="T6" fmla="*/ 377 w 377"/>
                <a:gd name="T7" fmla="*/ 222 h 227"/>
                <a:gd name="T8" fmla="*/ 372 w 377"/>
                <a:gd name="T9" fmla="*/ 227 h 227"/>
              </a:gdLst>
              <a:ahLst/>
              <a:cxnLst>
                <a:cxn ang="0">
                  <a:pos x="T0" y="T1"/>
                </a:cxn>
                <a:cxn ang="0">
                  <a:pos x="T2" y="T3"/>
                </a:cxn>
                <a:cxn ang="0">
                  <a:pos x="T4" y="T5"/>
                </a:cxn>
                <a:cxn ang="0">
                  <a:pos x="T6" y="T7"/>
                </a:cxn>
                <a:cxn ang="0">
                  <a:pos x="T8" y="T9"/>
                </a:cxn>
              </a:cxnLst>
              <a:rect l="0" t="0" r="r" b="b"/>
              <a:pathLst>
                <a:path w="377" h="227">
                  <a:moveTo>
                    <a:pt x="372" y="227"/>
                  </a:moveTo>
                  <a:lnTo>
                    <a:pt x="0" y="5"/>
                  </a:lnTo>
                  <a:lnTo>
                    <a:pt x="5" y="0"/>
                  </a:lnTo>
                  <a:lnTo>
                    <a:pt x="377" y="222"/>
                  </a:lnTo>
                  <a:lnTo>
                    <a:pt x="372" y="227"/>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1" name="Freeform 25"/>
            <p:cNvSpPr>
              <a:spLocks/>
            </p:cNvSpPr>
            <p:nvPr/>
          </p:nvSpPr>
          <p:spPr bwMode="auto">
            <a:xfrm>
              <a:off x="2529" y="2596"/>
              <a:ext cx="72" cy="58"/>
            </a:xfrm>
            <a:custGeom>
              <a:avLst/>
              <a:gdLst>
                <a:gd name="T0" fmla="*/ 36 w 72"/>
                <a:gd name="T1" fmla="*/ 25 h 58"/>
                <a:gd name="T2" fmla="*/ 0 w 72"/>
                <a:gd name="T3" fmla="*/ 20 h 58"/>
                <a:gd name="T4" fmla="*/ 72 w 72"/>
                <a:gd name="T5" fmla="*/ 0 h 58"/>
                <a:gd name="T6" fmla="*/ 24 w 72"/>
                <a:gd name="T7" fmla="*/ 58 h 58"/>
              </a:gdLst>
              <a:ahLst/>
              <a:cxnLst>
                <a:cxn ang="0">
                  <a:pos x="T0" y="T1"/>
                </a:cxn>
                <a:cxn ang="0">
                  <a:pos x="T2" y="T3"/>
                </a:cxn>
                <a:cxn ang="0">
                  <a:pos x="T4" y="T5"/>
                </a:cxn>
                <a:cxn ang="0">
                  <a:pos x="T6" y="T7"/>
                </a:cxn>
              </a:cxnLst>
              <a:rect l="0" t="0" r="r" b="b"/>
              <a:pathLst>
                <a:path w="72" h="58">
                  <a:moveTo>
                    <a:pt x="36" y="25"/>
                  </a:moveTo>
                  <a:lnTo>
                    <a:pt x="0" y="20"/>
                  </a:lnTo>
                  <a:lnTo>
                    <a:pt x="72" y="0"/>
                  </a:lnTo>
                  <a:lnTo>
                    <a:pt x="24" y="58"/>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2" name="Freeform 26"/>
            <p:cNvSpPr>
              <a:spLocks/>
            </p:cNvSpPr>
            <p:nvPr/>
          </p:nvSpPr>
          <p:spPr bwMode="auto">
            <a:xfrm>
              <a:off x="2191" y="2618"/>
              <a:ext cx="377" cy="235"/>
            </a:xfrm>
            <a:custGeom>
              <a:avLst/>
              <a:gdLst>
                <a:gd name="T0" fmla="*/ 0 w 377"/>
                <a:gd name="T1" fmla="*/ 230 h 235"/>
                <a:gd name="T2" fmla="*/ 372 w 377"/>
                <a:gd name="T3" fmla="*/ 0 h 235"/>
                <a:gd name="T4" fmla="*/ 377 w 377"/>
                <a:gd name="T5" fmla="*/ 5 h 235"/>
                <a:gd name="T6" fmla="*/ 5 w 377"/>
                <a:gd name="T7" fmla="*/ 235 h 235"/>
                <a:gd name="T8" fmla="*/ 0 w 377"/>
                <a:gd name="T9" fmla="*/ 230 h 235"/>
              </a:gdLst>
              <a:ahLst/>
              <a:cxnLst>
                <a:cxn ang="0">
                  <a:pos x="T0" y="T1"/>
                </a:cxn>
                <a:cxn ang="0">
                  <a:pos x="T2" y="T3"/>
                </a:cxn>
                <a:cxn ang="0">
                  <a:pos x="T4" y="T5"/>
                </a:cxn>
                <a:cxn ang="0">
                  <a:pos x="T6" y="T7"/>
                </a:cxn>
                <a:cxn ang="0">
                  <a:pos x="T8" y="T9"/>
                </a:cxn>
              </a:cxnLst>
              <a:rect l="0" t="0" r="r" b="b"/>
              <a:pathLst>
                <a:path w="377" h="235">
                  <a:moveTo>
                    <a:pt x="0" y="230"/>
                  </a:moveTo>
                  <a:lnTo>
                    <a:pt x="372" y="0"/>
                  </a:lnTo>
                  <a:lnTo>
                    <a:pt x="377" y="5"/>
                  </a:lnTo>
                  <a:lnTo>
                    <a:pt x="5" y="235"/>
                  </a:lnTo>
                  <a:lnTo>
                    <a:pt x="0" y="23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3" name="Freeform 27"/>
            <p:cNvSpPr>
              <a:spLocks/>
            </p:cNvSpPr>
            <p:nvPr/>
          </p:nvSpPr>
          <p:spPr bwMode="auto">
            <a:xfrm>
              <a:off x="3181" y="2596"/>
              <a:ext cx="73" cy="58"/>
            </a:xfrm>
            <a:custGeom>
              <a:avLst/>
              <a:gdLst>
                <a:gd name="T0" fmla="*/ 36 w 73"/>
                <a:gd name="T1" fmla="*/ 25 h 58"/>
                <a:gd name="T2" fmla="*/ 51 w 73"/>
                <a:gd name="T3" fmla="*/ 58 h 58"/>
                <a:gd name="T4" fmla="*/ 0 w 73"/>
                <a:gd name="T5" fmla="*/ 0 h 58"/>
                <a:gd name="T6" fmla="*/ 73 w 73"/>
                <a:gd name="T7" fmla="*/ 20 h 58"/>
              </a:gdLst>
              <a:ahLst/>
              <a:cxnLst>
                <a:cxn ang="0">
                  <a:pos x="T0" y="T1"/>
                </a:cxn>
                <a:cxn ang="0">
                  <a:pos x="T2" y="T3"/>
                </a:cxn>
                <a:cxn ang="0">
                  <a:pos x="T4" y="T5"/>
                </a:cxn>
                <a:cxn ang="0">
                  <a:pos x="T6" y="T7"/>
                </a:cxn>
              </a:cxnLst>
              <a:rect l="0" t="0" r="r" b="b"/>
              <a:pathLst>
                <a:path w="73" h="58">
                  <a:moveTo>
                    <a:pt x="36" y="25"/>
                  </a:moveTo>
                  <a:lnTo>
                    <a:pt x="51" y="58"/>
                  </a:lnTo>
                  <a:lnTo>
                    <a:pt x="0" y="0"/>
                  </a:lnTo>
                  <a:lnTo>
                    <a:pt x="73" y="2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4" name="Freeform 28"/>
            <p:cNvSpPr>
              <a:spLocks/>
            </p:cNvSpPr>
            <p:nvPr/>
          </p:nvSpPr>
          <p:spPr bwMode="auto">
            <a:xfrm>
              <a:off x="3217" y="2618"/>
              <a:ext cx="377" cy="235"/>
            </a:xfrm>
            <a:custGeom>
              <a:avLst/>
              <a:gdLst>
                <a:gd name="T0" fmla="*/ 375 w 377"/>
                <a:gd name="T1" fmla="*/ 235 h 235"/>
                <a:gd name="T2" fmla="*/ 0 w 377"/>
                <a:gd name="T3" fmla="*/ 5 h 235"/>
                <a:gd name="T4" fmla="*/ 3 w 377"/>
                <a:gd name="T5" fmla="*/ 0 h 235"/>
                <a:gd name="T6" fmla="*/ 377 w 377"/>
                <a:gd name="T7" fmla="*/ 230 h 235"/>
                <a:gd name="T8" fmla="*/ 375 w 377"/>
                <a:gd name="T9" fmla="*/ 235 h 235"/>
              </a:gdLst>
              <a:ahLst/>
              <a:cxnLst>
                <a:cxn ang="0">
                  <a:pos x="T0" y="T1"/>
                </a:cxn>
                <a:cxn ang="0">
                  <a:pos x="T2" y="T3"/>
                </a:cxn>
                <a:cxn ang="0">
                  <a:pos x="T4" y="T5"/>
                </a:cxn>
                <a:cxn ang="0">
                  <a:pos x="T6" y="T7"/>
                </a:cxn>
                <a:cxn ang="0">
                  <a:pos x="T8" y="T9"/>
                </a:cxn>
              </a:cxnLst>
              <a:rect l="0" t="0" r="r" b="b"/>
              <a:pathLst>
                <a:path w="377" h="235">
                  <a:moveTo>
                    <a:pt x="375" y="235"/>
                  </a:moveTo>
                  <a:lnTo>
                    <a:pt x="0" y="5"/>
                  </a:lnTo>
                  <a:lnTo>
                    <a:pt x="3" y="0"/>
                  </a:lnTo>
                  <a:lnTo>
                    <a:pt x="377" y="230"/>
                  </a:lnTo>
                  <a:lnTo>
                    <a:pt x="375" y="235"/>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5" name="Freeform 29"/>
            <p:cNvSpPr>
              <a:spLocks/>
            </p:cNvSpPr>
            <p:nvPr/>
          </p:nvSpPr>
          <p:spPr bwMode="auto">
            <a:xfrm>
              <a:off x="3478" y="2036"/>
              <a:ext cx="70" cy="60"/>
            </a:xfrm>
            <a:custGeom>
              <a:avLst/>
              <a:gdLst>
                <a:gd name="T0" fmla="*/ 37 w 70"/>
                <a:gd name="T1" fmla="*/ 27 h 60"/>
                <a:gd name="T2" fmla="*/ 0 w 70"/>
                <a:gd name="T3" fmla="*/ 27 h 60"/>
                <a:gd name="T4" fmla="*/ 70 w 70"/>
                <a:gd name="T5" fmla="*/ 0 h 60"/>
                <a:gd name="T6" fmla="*/ 24 w 70"/>
                <a:gd name="T7" fmla="*/ 60 h 60"/>
              </a:gdLst>
              <a:ahLst/>
              <a:cxnLst>
                <a:cxn ang="0">
                  <a:pos x="T0" y="T1"/>
                </a:cxn>
                <a:cxn ang="0">
                  <a:pos x="T2" y="T3"/>
                </a:cxn>
                <a:cxn ang="0">
                  <a:pos x="T4" y="T5"/>
                </a:cxn>
                <a:cxn ang="0">
                  <a:pos x="T6" y="T7"/>
                </a:cxn>
              </a:cxnLst>
              <a:rect l="0" t="0" r="r" b="b"/>
              <a:pathLst>
                <a:path w="70" h="60">
                  <a:moveTo>
                    <a:pt x="37" y="27"/>
                  </a:moveTo>
                  <a:lnTo>
                    <a:pt x="0" y="27"/>
                  </a:lnTo>
                  <a:lnTo>
                    <a:pt x="70" y="0"/>
                  </a:lnTo>
                  <a:lnTo>
                    <a:pt x="24" y="6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6" name="Freeform 30"/>
            <p:cNvSpPr>
              <a:spLocks/>
            </p:cNvSpPr>
            <p:nvPr/>
          </p:nvSpPr>
          <p:spPr bwMode="auto">
            <a:xfrm>
              <a:off x="3179" y="2060"/>
              <a:ext cx="336" cy="249"/>
            </a:xfrm>
            <a:custGeom>
              <a:avLst/>
              <a:gdLst>
                <a:gd name="T0" fmla="*/ 0 w 336"/>
                <a:gd name="T1" fmla="*/ 244 h 249"/>
                <a:gd name="T2" fmla="*/ 333 w 336"/>
                <a:gd name="T3" fmla="*/ 0 h 249"/>
                <a:gd name="T4" fmla="*/ 336 w 336"/>
                <a:gd name="T5" fmla="*/ 5 h 249"/>
                <a:gd name="T6" fmla="*/ 5 w 336"/>
                <a:gd name="T7" fmla="*/ 249 h 249"/>
                <a:gd name="T8" fmla="*/ 0 w 336"/>
                <a:gd name="T9" fmla="*/ 244 h 249"/>
              </a:gdLst>
              <a:ahLst/>
              <a:cxnLst>
                <a:cxn ang="0">
                  <a:pos x="T0" y="T1"/>
                </a:cxn>
                <a:cxn ang="0">
                  <a:pos x="T2" y="T3"/>
                </a:cxn>
                <a:cxn ang="0">
                  <a:pos x="T4" y="T5"/>
                </a:cxn>
                <a:cxn ang="0">
                  <a:pos x="T6" y="T7"/>
                </a:cxn>
                <a:cxn ang="0">
                  <a:pos x="T8" y="T9"/>
                </a:cxn>
              </a:cxnLst>
              <a:rect l="0" t="0" r="r" b="b"/>
              <a:pathLst>
                <a:path w="336" h="249">
                  <a:moveTo>
                    <a:pt x="0" y="244"/>
                  </a:moveTo>
                  <a:lnTo>
                    <a:pt x="333" y="0"/>
                  </a:lnTo>
                  <a:lnTo>
                    <a:pt x="336" y="5"/>
                  </a:lnTo>
                  <a:lnTo>
                    <a:pt x="5" y="249"/>
                  </a:lnTo>
                  <a:lnTo>
                    <a:pt x="0" y="244"/>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7" name="Freeform 31"/>
            <p:cNvSpPr>
              <a:spLocks/>
            </p:cNvSpPr>
            <p:nvPr/>
          </p:nvSpPr>
          <p:spPr bwMode="auto">
            <a:xfrm>
              <a:off x="4466" y="2241"/>
              <a:ext cx="73" cy="58"/>
            </a:xfrm>
            <a:custGeom>
              <a:avLst/>
              <a:gdLst>
                <a:gd name="T0" fmla="*/ 36 w 73"/>
                <a:gd name="T1" fmla="*/ 34 h 58"/>
                <a:gd name="T2" fmla="*/ 22 w 73"/>
                <a:gd name="T3" fmla="*/ 0 h 58"/>
                <a:gd name="T4" fmla="*/ 73 w 73"/>
                <a:gd name="T5" fmla="*/ 58 h 58"/>
                <a:gd name="T6" fmla="*/ 0 w 73"/>
                <a:gd name="T7" fmla="*/ 39 h 58"/>
              </a:gdLst>
              <a:ahLst/>
              <a:cxnLst>
                <a:cxn ang="0">
                  <a:pos x="T0" y="T1"/>
                </a:cxn>
                <a:cxn ang="0">
                  <a:pos x="T2" y="T3"/>
                </a:cxn>
                <a:cxn ang="0">
                  <a:pos x="T4" y="T5"/>
                </a:cxn>
                <a:cxn ang="0">
                  <a:pos x="T6" y="T7"/>
                </a:cxn>
              </a:cxnLst>
              <a:rect l="0" t="0" r="r" b="b"/>
              <a:pathLst>
                <a:path w="73" h="58">
                  <a:moveTo>
                    <a:pt x="36" y="34"/>
                  </a:moveTo>
                  <a:lnTo>
                    <a:pt x="22" y="0"/>
                  </a:lnTo>
                  <a:lnTo>
                    <a:pt x="73" y="58"/>
                  </a:lnTo>
                  <a:lnTo>
                    <a:pt x="0" y="39"/>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8" name="Freeform 32"/>
            <p:cNvSpPr>
              <a:spLocks/>
            </p:cNvSpPr>
            <p:nvPr/>
          </p:nvSpPr>
          <p:spPr bwMode="auto">
            <a:xfrm>
              <a:off x="4126" y="2034"/>
              <a:ext cx="376" cy="244"/>
            </a:xfrm>
            <a:custGeom>
              <a:avLst/>
              <a:gdLst>
                <a:gd name="T0" fmla="*/ 2 w 376"/>
                <a:gd name="T1" fmla="*/ 0 h 244"/>
                <a:gd name="T2" fmla="*/ 376 w 376"/>
                <a:gd name="T3" fmla="*/ 239 h 244"/>
                <a:gd name="T4" fmla="*/ 374 w 376"/>
                <a:gd name="T5" fmla="*/ 244 h 244"/>
                <a:gd name="T6" fmla="*/ 0 w 376"/>
                <a:gd name="T7" fmla="*/ 5 h 244"/>
                <a:gd name="T8" fmla="*/ 2 w 376"/>
                <a:gd name="T9" fmla="*/ 0 h 244"/>
              </a:gdLst>
              <a:ahLst/>
              <a:cxnLst>
                <a:cxn ang="0">
                  <a:pos x="T0" y="T1"/>
                </a:cxn>
                <a:cxn ang="0">
                  <a:pos x="T2" y="T3"/>
                </a:cxn>
                <a:cxn ang="0">
                  <a:pos x="T4" y="T5"/>
                </a:cxn>
                <a:cxn ang="0">
                  <a:pos x="T6" y="T7"/>
                </a:cxn>
                <a:cxn ang="0">
                  <a:pos x="T8" y="T9"/>
                </a:cxn>
              </a:cxnLst>
              <a:rect l="0" t="0" r="r" b="b"/>
              <a:pathLst>
                <a:path w="376" h="244">
                  <a:moveTo>
                    <a:pt x="2" y="0"/>
                  </a:moveTo>
                  <a:lnTo>
                    <a:pt x="376" y="239"/>
                  </a:lnTo>
                  <a:lnTo>
                    <a:pt x="374" y="244"/>
                  </a:lnTo>
                  <a:lnTo>
                    <a:pt x="0" y="5"/>
                  </a:lnTo>
                  <a:lnTo>
                    <a:pt x="2" y="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69" name="Freeform 33"/>
            <p:cNvSpPr>
              <a:spLocks/>
            </p:cNvSpPr>
            <p:nvPr/>
          </p:nvSpPr>
          <p:spPr bwMode="auto">
            <a:xfrm>
              <a:off x="4172" y="2795"/>
              <a:ext cx="67" cy="55"/>
            </a:xfrm>
            <a:custGeom>
              <a:avLst/>
              <a:gdLst>
                <a:gd name="T0" fmla="*/ 33 w 67"/>
                <a:gd name="T1" fmla="*/ 31 h 55"/>
                <a:gd name="T2" fmla="*/ 67 w 67"/>
                <a:gd name="T3" fmla="*/ 31 h 55"/>
                <a:gd name="T4" fmla="*/ 0 w 67"/>
                <a:gd name="T5" fmla="*/ 55 h 55"/>
                <a:gd name="T6" fmla="*/ 43 w 67"/>
                <a:gd name="T7" fmla="*/ 0 h 55"/>
              </a:gdLst>
              <a:ahLst/>
              <a:cxnLst>
                <a:cxn ang="0">
                  <a:pos x="T0" y="T1"/>
                </a:cxn>
                <a:cxn ang="0">
                  <a:pos x="T2" y="T3"/>
                </a:cxn>
                <a:cxn ang="0">
                  <a:pos x="T4" y="T5"/>
                </a:cxn>
                <a:cxn ang="0">
                  <a:pos x="T6" y="T7"/>
                </a:cxn>
              </a:cxnLst>
              <a:rect l="0" t="0" r="r" b="b"/>
              <a:pathLst>
                <a:path w="67" h="55">
                  <a:moveTo>
                    <a:pt x="33" y="31"/>
                  </a:moveTo>
                  <a:lnTo>
                    <a:pt x="67" y="31"/>
                  </a:lnTo>
                  <a:lnTo>
                    <a:pt x="0" y="55"/>
                  </a:lnTo>
                  <a:lnTo>
                    <a:pt x="43" y="0"/>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0" name="Freeform 34"/>
            <p:cNvSpPr>
              <a:spLocks/>
            </p:cNvSpPr>
            <p:nvPr/>
          </p:nvSpPr>
          <p:spPr bwMode="auto">
            <a:xfrm>
              <a:off x="4203" y="2594"/>
              <a:ext cx="324" cy="234"/>
            </a:xfrm>
            <a:custGeom>
              <a:avLst/>
              <a:gdLst>
                <a:gd name="T0" fmla="*/ 324 w 324"/>
                <a:gd name="T1" fmla="*/ 5 h 234"/>
                <a:gd name="T2" fmla="*/ 5 w 324"/>
                <a:gd name="T3" fmla="*/ 234 h 234"/>
                <a:gd name="T4" fmla="*/ 0 w 324"/>
                <a:gd name="T5" fmla="*/ 230 h 234"/>
                <a:gd name="T6" fmla="*/ 321 w 324"/>
                <a:gd name="T7" fmla="*/ 0 h 234"/>
                <a:gd name="T8" fmla="*/ 324 w 324"/>
                <a:gd name="T9" fmla="*/ 5 h 234"/>
              </a:gdLst>
              <a:ahLst/>
              <a:cxnLst>
                <a:cxn ang="0">
                  <a:pos x="T0" y="T1"/>
                </a:cxn>
                <a:cxn ang="0">
                  <a:pos x="T2" y="T3"/>
                </a:cxn>
                <a:cxn ang="0">
                  <a:pos x="T4" y="T5"/>
                </a:cxn>
                <a:cxn ang="0">
                  <a:pos x="T6" y="T7"/>
                </a:cxn>
                <a:cxn ang="0">
                  <a:pos x="T8" y="T9"/>
                </a:cxn>
              </a:cxnLst>
              <a:rect l="0" t="0" r="r" b="b"/>
              <a:pathLst>
                <a:path w="324" h="234">
                  <a:moveTo>
                    <a:pt x="324" y="5"/>
                  </a:moveTo>
                  <a:lnTo>
                    <a:pt x="5" y="234"/>
                  </a:lnTo>
                  <a:lnTo>
                    <a:pt x="0" y="230"/>
                  </a:lnTo>
                  <a:lnTo>
                    <a:pt x="321" y="0"/>
                  </a:lnTo>
                  <a:lnTo>
                    <a:pt x="324" y="5"/>
                  </a:lnTo>
                </a:path>
              </a:pathLst>
            </a:custGeom>
            <a:noFill/>
            <a:ln w="22225">
              <a:solidFill>
                <a:srgbClr val="A2A2A1"/>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1" name="Freeform 35"/>
            <p:cNvSpPr>
              <a:spLocks/>
            </p:cNvSpPr>
            <p:nvPr/>
          </p:nvSpPr>
          <p:spPr bwMode="auto">
            <a:xfrm>
              <a:off x="642" y="2212"/>
              <a:ext cx="49" cy="83"/>
            </a:xfrm>
            <a:custGeom>
              <a:avLst/>
              <a:gdLst>
                <a:gd name="T0" fmla="*/ 27 w 49"/>
                <a:gd name="T1" fmla="*/ 34 h 83"/>
                <a:gd name="T2" fmla="*/ 49 w 49"/>
                <a:gd name="T3" fmla="*/ 0 h 83"/>
                <a:gd name="T4" fmla="*/ 34 w 49"/>
                <a:gd name="T5" fmla="*/ 83 h 83"/>
                <a:gd name="T6" fmla="*/ 0 w 49"/>
                <a:gd name="T7" fmla="*/ 5 h 83"/>
              </a:gdLst>
              <a:ahLst/>
              <a:cxnLst>
                <a:cxn ang="0">
                  <a:pos x="T0" y="T1"/>
                </a:cxn>
                <a:cxn ang="0">
                  <a:pos x="T2" y="T3"/>
                </a:cxn>
                <a:cxn ang="0">
                  <a:pos x="T4" y="T5"/>
                </a:cxn>
                <a:cxn ang="0">
                  <a:pos x="T6" y="T7"/>
                </a:cxn>
              </a:cxnLst>
              <a:rect l="0" t="0" r="r" b="b"/>
              <a:pathLst>
                <a:path w="49" h="83">
                  <a:moveTo>
                    <a:pt x="27" y="34"/>
                  </a:moveTo>
                  <a:lnTo>
                    <a:pt x="49" y="0"/>
                  </a:lnTo>
                  <a:lnTo>
                    <a:pt x="34" y="83"/>
                  </a:lnTo>
                  <a:lnTo>
                    <a:pt x="0" y="5"/>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2" name="Freeform 36"/>
            <p:cNvSpPr>
              <a:spLocks/>
            </p:cNvSpPr>
            <p:nvPr/>
          </p:nvSpPr>
          <p:spPr bwMode="auto">
            <a:xfrm>
              <a:off x="420" y="2109"/>
              <a:ext cx="259" cy="340"/>
            </a:xfrm>
            <a:custGeom>
              <a:avLst/>
              <a:gdLst>
                <a:gd name="T0" fmla="*/ 128 w 259"/>
                <a:gd name="T1" fmla="*/ 340 h 340"/>
                <a:gd name="T2" fmla="*/ 92 w 259"/>
                <a:gd name="T3" fmla="*/ 330 h 340"/>
                <a:gd name="T4" fmla="*/ 61 w 259"/>
                <a:gd name="T5" fmla="*/ 309 h 340"/>
                <a:gd name="T6" fmla="*/ 34 w 259"/>
                <a:gd name="T7" fmla="*/ 280 h 340"/>
                <a:gd name="T8" fmla="*/ 15 w 259"/>
                <a:gd name="T9" fmla="*/ 246 h 340"/>
                <a:gd name="T10" fmla="*/ 7 w 259"/>
                <a:gd name="T11" fmla="*/ 224 h 340"/>
                <a:gd name="T12" fmla="*/ 0 w 259"/>
                <a:gd name="T13" fmla="*/ 181 h 340"/>
                <a:gd name="T14" fmla="*/ 3 w 259"/>
                <a:gd name="T15" fmla="*/ 137 h 340"/>
                <a:gd name="T16" fmla="*/ 17 w 259"/>
                <a:gd name="T17" fmla="*/ 94 h 340"/>
                <a:gd name="T18" fmla="*/ 27 w 259"/>
                <a:gd name="T19" fmla="*/ 72 h 340"/>
                <a:gd name="T20" fmla="*/ 61 w 259"/>
                <a:gd name="T21" fmla="*/ 31 h 340"/>
                <a:gd name="T22" fmla="*/ 94 w 259"/>
                <a:gd name="T23" fmla="*/ 9 h 340"/>
                <a:gd name="T24" fmla="*/ 128 w 259"/>
                <a:gd name="T25" fmla="*/ 0 h 340"/>
                <a:gd name="T26" fmla="*/ 162 w 259"/>
                <a:gd name="T27" fmla="*/ 7 h 340"/>
                <a:gd name="T28" fmla="*/ 193 w 259"/>
                <a:gd name="T29" fmla="*/ 24 h 340"/>
                <a:gd name="T30" fmla="*/ 220 w 259"/>
                <a:gd name="T31" fmla="*/ 53 h 340"/>
                <a:gd name="T32" fmla="*/ 242 w 259"/>
                <a:gd name="T33" fmla="*/ 91 h 340"/>
                <a:gd name="T34" fmla="*/ 259 w 259"/>
                <a:gd name="T35" fmla="*/ 137 h 340"/>
                <a:gd name="T36" fmla="*/ 242 w 259"/>
                <a:gd name="T37" fmla="*/ 140 h 340"/>
                <a:gd name="T38" fmla="*/ 232 w 259"/>
                <a:gd name="T39" fmla="*/ 108 h 340"/>
                <a:gd name="T40" fmla="*/ 222 w 259"/>
                <a:gd name="T41" fmla="*/ 89 h 340"/>
                <a:gd name="T42" fmla="*/ 210 w 259"/>
                <a:gd name="T43" fmla="*/ 70 h 340"/>
                <a:gd name="T44" fmla="*/ 186 w 259"/>
                <a:gd name="T45" fmla="*/ 41 h 340"/>
                <a:gd name="T46" fmla="*/ 157 w 259"/>
                <a:gd name="T47" fmla="*/ 21 h 340"/>
                <a:gd name="T48" fmla="*/ 140 w 259"/>
                <a:gd name="T49" fmla="*/ 16 h 340"/>
                <a:gd name="T50" fmla="*/ 109 w 259"/>
                <a:gd name="T51" fmla="*/ 21 h 340"/>
                <a:gd name="T52" fmla="*/ 78 w 259"/>
                <a:gd name="T53" fmla="*/ 36 h 340"/>
                <a:gd name="T54" fmla="*/ 53 w 259"/>
                <a:gd name="T55" fmla="*/ 62 h 340"/>
                <a:gd name="T56" fmla="*/ 44 w 259"/>
                <a:gd name="T57" fmla="*/ 74 h 340"/>
                <a:gd name="T58" fmla="*/ 27 w 259"/>
                <a:gd name="T59" fmla="*/ 113 h 340"/>
                <a:gd name="T60" fmla="*/ 17 w 259"/>
                <a:gd name="T61" fmla="*/ 152 h 340"/>
                <a:gd name="T62" fmla="*/ 17 w 259"/>
                <a:gd name="T63" fmla="*/ 193 h 340"/>
                <a:gd name="T64" fmla="*/ 27 w 259"/>
                <a:gd name="T65" fmla="*/ 234 h 340"/>
                <a:gd name="T66" fmla="*/ 34 w 259"/>
                <a:gd name="T67" fmla="*/ 248 h 340"/>
                <a:gd name="T68" fmla="*/ 53 w 259"/>
                <a:gd name="T69" fmla="*/ 280 h 340"/>
                <a:gd name="T70" fmla="*/ 80 w 259"/>
                <a:gd name="T71" fmla="*/ 306 h 340"/>
                <a:gd name="T72" fmla="*/ 111 w 259"/>
                <a:gd name="T73" fmla="*/ 321 h 340"/>
                <a:gd name="T74" fmla="*/ 128 w 259"/>
                <a:gd name="T75" fmla="*/ 34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9" h="340">
                  <a:moveTo>
                    <a:pt x="128" y="340"/>
                  </a:moveTo>
                  <a:lnTo>
                    <a:pt x="128" y="340"/>
                  </a:lnTo>
                  <a:lnTo>
                    <a:pt x="109" y="338"/>
                  </a:lnTo>
                  <a:lnTo>
                    <a:pt x="92" y="330"/>
                  </a:lnTo>
                  <a:lnTo>
                    <a:pt x="75" y="321"/>
                  </a:lnTo>
                  <a:lnTo>
                    <a:pt x="61" y="309"/>
                  </a:lnTo>
                  <a:lnTo>
                    <a:pt x="46" y="297"/>
                  </a:lnTo>
                  <a:lnTo>
                    <a:pt x="34" y="280"/>
                  </a:lnTo>
                  <a:lnTo>
                    <a:pt x="24" y="263"/>
                  </a:lnTo>
                  <a:lnTo>
                    <a:pt x="15" y="246"/>
                  </a:lnTo>
                  <a:lnTo>
                    <a:pt x="15" y="246"/>
                  </a:lnTo>
                  <a:lnTo>
                    <a:pt x="7" y="224"/>
                  </a:lnTo>
                  <a:lnTo>
                    <a:pt x="3" y="202"/>
                  </a:lnTo>
                  <a:lnTo>
                    <a:pt x="0" y="181"/>
                  </a:lnTo>
                  <a:lnTo>
                    <a:pt x="0" y="159"/>
                  </a:lnTo>
                  <a:lnTo>
                    <a:pt x="3" y="137"/>
                  </a:lnTo>
                  <a:lnTo>
                    <a:pt x="7" y="116"/>
                  </a:lnTo>
                  <a:lnTo>
                    <a:pt x="17" y="94"/>
                  </a:lnTo>
                  <a:lnTo>
                    <a:pt x="27" y="72"/>
                  </a:lnTo>
                  <a:lnTo>
                    <a:pt x="27" y="72"/>
                  </a:lnTo>
                  <a:lnTo>
                    <a:pt x="44" y="50"/>
                  </a:lnTo>
                  <a:lnTo>
                    <a:pt x="61" y="31"/>
                  </a:lnTo>
                  <a:lnTo>
                    <a:pt x="78" y="19"/>
                  </a:lnTo>
                  <a:lnTo>
                    <a:pt x="94" y="9"/>
                  </a:lnTo>
                  <a:lnTo>
                    <a:pt x="111" y="2"/>
                  </a:lnTo>
                  <a:lnTo>
                    <a:pt x="128" y="0"/>
                  </a:lnTo>
                  <a:lnTo>
                    <a:pt x="145" y="2"/>
                  </a:lnTo>
                  <a:lnTo>
                    <a:pt x="162" y="7"/>
                  </a:lnTo>
                  <a:lnTo>
                    <a:pt x="179" y="14"/>
                  </a:lnTo>
                  <a:lnTo>
                    <a:pt x="193" y="24"/>
                  </a:lnTo>
                  <a:lnTo>
                    <a:pt x="208" y="38"/>
                  </a:lnTo>
                  <a:lnTo>
                    <a:pt x="220" y="53"/>
                  </a:lnTo>
                  <a:lnTo>
                    <a:pt x="232" y="72"/>
                  </a:lnTo>
                  <a:lnTo>
                    <a:pt x="242" y="91"/>
                  </a:lnTo>
                  <a:lnTo>
                    <a:pt x="251" y="113"/>
                  </a:lnTo>
                  <a:lnTo>
                    <a:pt x="259" y="137"/>
                  </a:lnTo>
                  <a:lnTo>
                    <a:pt x="242" y="140"/>
                  </a:lnTo>
                  <a:lnTo>
                    <a:pt x="242" y="140"/>
                  </a:lnTo>
                  <a:lnTo>
                    <a:pt x="237" y="125"/>
                  </a:lnTo>
                  <a:lnTo>
                    <a:pt x="232" y="108"/>
                  </a:lnTo>
                  <a:lnTo>
                    <a:pt x="232" y="108"/>
                  </a:lnTo>
                  <a:lnTo>
                    <a:pt x="222" y="89"/>
                  </a:lnTo>
                  <a:lnTo>
                    <a:pt x="210" y="70"/>
                  </a:lnTo>
                  <a:lnTo>
                    <a:pt x="210" y="70"/>
                  </a:lnTo>
                  <a:lnTo>
                    <a:pt x="201" y="55"/>
                  </a:lnTo>
                  <a:lnTo>
                    <a:pt x="186" y="41"/>
                  </a:lnTo>
                  <a:lnTo>
                    <a:pt x="174" y="31"/>
                  </a:lnTo>
                  <a:lnTo>
                    <a:pt x="157" y="21"/>
                  </a:lnTo>
                  <a:lnTo>
                    <a:pt x="157" y="21"/>
                  </a:lnTo>
                  <a:lnTo>
                    <a:pt x="140" y="16"/>
                  </a:lnTo>
                  <a:lnTo>
                    <a:pt x="123" y="16"/>
                  </a:lnTo>
                  <a:lnTo>
                    <a:pt x="109" y="21"/>
                  </a:lnTo>
                  <a:lnTo>
                    <a:pt x="92" y="26"/>
                  </a:lnTo>
                  <a:lnTo>
                    <a:pt x="78" y="36"/>
                  </a:lnTo>
                  <a:lnTo>
                    <a:pt x="65" y="48"/>
                  </a:lnTo>
                  <a:lnTo>
                    <a:pt x="53" y="62"/>
                  </a:lnTo>
                  <a:lnTo>
                    <a:pt x="44" y="74"/>
                  </a:lnTo>
                  <a:lnTo>
                    <a:pt x="44" y="74"/>
                  </a:lnTo>
                  <a:lnTo>
                    <a:pt x="34" y="94"/>
                  </a:lnTo>
                  <a:lnTo>
                    <a:pt x="27" y="113"/>
                  </a:lnTo>
                  <a:lnTo>
                    <a:pt x="20" y="132"/>
                  </a:lnTo>
                  <a:lnTo>
                    <a:pt x="17" y="152"/>
                  </a:lnTo>
                  <a:lnTo>
                    <a:pt x="15" y="173"/>
                  </a:lnTo>
                  <a:lnTo>
                    <a:pt x="17" y="193"/>
                  </a:lnTo>
                  <a:lnTo>
                    <a:pt x="22" y="212"/>
                  </a:lnTo>
                  <a:lnTo>
                    <a:pt x="27" y="234"/>
                  </a:lnTo>
                  <a:lnTo>
                    <a:pt x="27" y="234"/>
                  </a:lnTo>
                  <a:lnTo>
                    <a:pt x="34" y="248"/>
                  </a:lnTo>
                  <a:lnTo>
                    <a:pt x="44" y="265"/>
                  </a:lnTo>
                  <a:lnTo>
                    <a:pt x="53" y="280"/>
                  </a:lnTo>
                  <a:lnTo>
                    <a:pt x="65" y="294"/>
                  </a:lnTo>
                  <a:lnTo>
                    <a:pt x="80" y="306"/>
                  </a:lnTo>
                  <a:lnTo>
                    <a:pt x="94" y="316"/>
                  </a:lnTo>
                  <a:lnTo>
                    <a:pt x="111" y="321"/>
                  </a:lnTo>
                  <a:lnTo>
                    <a:pt x="128" y="323"/>
                  </a:lnTo>
                  <a:lnTo>
                    <a:pt x="128" y="340"/>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3" name="Freeform 37"/>
            <p:cNvSpPr>
              <a:spLocks/>
            </p:cNvSpPr>
            <p:nvPr/>
          </p:nvSpPr>
          <p:spPr bwMode="auto">
            <a:xfrm>
              <a:off x="3147" y="2225"/>
              <a:ext cx="49" cy="82"/>
            </a:xfrm>
            <a:custGeom>
              <a:avLst/>
              <a:gdLst>
                <a:gd name="T0" fmla="*/ 29 w 49"/>
                <a:gd name="T1" fmla="*/ 33 h 82"/>
                <a:gd name="T2" fmla="*/ 49 w 49"/>
                <a:gd name="T3" fmla="*/ 0 h 82"/>
                <a:gd name="T4" fmla="*/ 34 w 49"/>
                <a:gd name="T5" fmla="*/ 82 h 82"/>
                <a:gd name="T6" fmla="*/ 0 w 49"/>
                <a:gd name="T7" fmla="*/ 7 h 82"/>
              </a:gdLst>
              <a:ahLst/>
              <a:cxnLst>
                <a:cxn ang="0">
                  <a:pos x="T0" y="T1"/>
                </a:cxn>
                <a:cxn ang="0">
                  <a:pos x="T2" y="T3"/>
                </a:cxn>
                <a:cxn ang="0">
                  <a:pos x="T4" y="T5"/>
                </a:cxn>
                <a:cxn ang="0">
                  <a:pos x="T6" y="T7"/>
                </a:cxn>
              </a:cxnLst>
              <a:rect l="0" t="0" r="r" b="b"/>
              <a:pathLst>
                <a:path w="49" h="82">
                  <a:moveTo>
                    <a:pt x="29" y="33"/>
                  </a:moveTo>
                  <a:lnTo>
                    <a:pt x="49" y="0"/>
                  </a:lnTo>
                  <a:lnTo>
                    <a:pt x="34" y="82"/>
                  </a:lnTo>
                  <a:lnTo>
                    <a:pt x="0" y="7"/>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4" name="Freeform 38"/>
            <p:cNvSpPr>
              <a:spLocks/>
            </p:cNvSpPr>
            <p:nvPr/>
          </p:nvSpPr>
          <p:spPr bwMode="auto">
            <a:xfrm>
              <a:off x="2884" y="2121"/>
              <a:ext cx="300" cy="140"/>
            </a:xfrm>
            <a:custGeom>
              <a:avLst/>
              <a:gdLst>
                <a:gd name="T0" fmla="*/ 0 w 300"/>
                <a:gd name="T1" fmla="*/ 128 h 140"/>
                <a:gd name="T2" fmla="*/ 0 w 300"/>
                <a:gd name="T3" fmla="*/ 128 h 140"/>
                <a:gd name="T4" fmla="*/ 0 w 300"/>
                <a:gd name="T5" fmla="*/ 116 h 140"/>
                <a:gd name="T6" fmla="*/ 2 w 300"/>
                <a:gd name="T7" fmla="*/ 104 h 140"/>
                <a:gd name="T8" fmla="*/ 12 w 300"/>
                <a:gd name="T9" fmla="*/ 82 h 140"/>
                <a:gd name="T10" fmla="*/ 27 w 300"/>
                <a:gd name="T11" fmla="*/ 62 h 140"/>
                <a:gd name="T12" fmla="*/ 44 w 300"/>
                <a:gd name="T13" fmla="*/ 43 h 140"/>
                <a:gd name="T14" fmla="*/ 63 w 300"/>
                <a:gd name="T15" fmla="*/ 29 h 140"/>
                <a:gd name="T16" fmla="*/ 85 w 300"/>
                <a:gd name="T17" fmla="*/ 17 h 140"/>
                <a:gd name="T18" fmla="*/ 109 w 300"/>
                <a:gd name="T19" fmla="*/ 7 h 140"/>
                <a:gd name="T20" fmla="*/ 130 w 300"/>
                <a:gd name="T21" fmla="*/ 2 h 140"/>
                <a:gd name="T22" fmla="*/ 130 w 300"/>
                <a:gd name="T23" fmla="*/ 2 h 140"/>
                <a:gd name="T24" fmla="*/ 147 w 300"/>
                <a:gd name="T25" fmla="*/ 0 h 140"/>
                <a:gd name="T26" fmla="*/ 162 w 300"/>
                <a:gd name="T27" fmla="*/ 0 h 140"/>
                <a:gd name="T28" fmla="*/ 176 w 300"/>
                <a:gd name="T29" fmla="*/ 2 h 140"/>
                <a:gd name="T30" fmla="*/ 188 w 300"/>
                <a:gd name="T31" fmla="*/ 7 h 140"/>
                <a:gd name="T32" fmla="*/ 203 w 300"/>
                <a:gd name="T33" fmla="*/ 12 h 140"/>
                <a:gd name="T34" fmla="*/ 215 w 300"/>
                <a:gd name="T35" fmla="*/ 19 h 140"/>
                <a:gd name="T36" fmla="*/ 239 w 300"/>
                <a:gd name="T37" fmla="*/ 36 h 140"/>
                <a:gd name="T38" fmla="*/ 259 w 300"/>
                <a:gd name="T39" fmla="*/ 58 h 140"/>
                <a:gd name="T40" fmla="*/ 275 w 300"/>
                <a:gd name="T41" fmla="*/ 82 h 140"/>
                <a:gd name="T42" fmla="*/ 290 w 300"/>
                <a:gd name="T43" fmla="*/ 108 h 140"/>
                <a:gd name="T44" fmla="*/ 300 w 300"/>
                <a:gd name="T45" fmla="*/ 135 h 140"/>
                <a:gd name="T46" fmla="*/ 283 w 300"/>
                <a:gd name="T47" fmla="*/ 140 h 140"/>
                <a:gd name="T48" fmla="*/ 283 w 300"/>
                <a:gd name="T49" fmla="*/ 140 h 140"/>
                <a:gd name="T50" fmla="*/ 275 w 300"/>
                <a:gd name="T51" fmla="*/ 118 h 140"/>
                <a:gd name="T52" fmla="*/ 263 w 300"/>
                <a:gd name="T53" fmla="*/ 94 h 140"/>
                <a:gd name="T54" fmla="*/ 249 w 300"/>
                <a:gd name="T55" fmla="*/ 72 h 140"/>
                <a:gd name="T56" fmla="*/ 232 w 300"/>
                <a:gd name="T57" fmla="*/ 53 h 140"/>
                <a:gd name="T58" fmla="*/ 213 w 300"/>
                <a:gd name="T59" fmla="*/ 36 h 140"/>
                <a:gd name="T60" fmla="*/ 188 w 300"/>
                <a:gd name="T61" fmla="*/ 24 h 140"/>
                <a:gd name="T62" fmla="*/ 179 w 300"/>
                <a:gd name="T63" fmla="*/ 19 h 140"/>
                <a:gd name="T64" fmla="*/ 167 w 300"/>
                <a:gd name="T65" fmla="*/ 17 h 140"/>
                <a:gd name="T66" fmla="*/ 152 w 300"/>
                <a:gd name="T67" fmla="*/ 17 h 140"/>
                <a:gd name="T68" fmla="*/ 140 w 300"/>
                <a:gd name="T69" fmla="*/ 17 h 140"/>
                <a:gd name="T70" fmla="*/ 140 w 300"/>
                <a:gd name="T71" fmla="*/ 17 h 140"/>
                <a:gd name="T72" fmla="*/ 118 w 300"/>
                <a:gd name="T73" fmla="*/ 19 h 140"/>
                <a:gd name="T74" fmla="*/ 99 w 300"/>
                <a:gd name="T75" fmla="*/ 29 h 140"/>
                <a:gd name="T76" fmla="*/ 77 w 300"/>
                <a:gd name="T77" fmla="*/ 38 h 140"/>
                <a:gd name="T78" fmla="*/ 58 w 300"/>
                <a:gd name="T79" fmla="*/ 53 h 140"/>
                <a:gd name="T80" fmla="*/ 41 w 300"/>
                <a:gd name="T81" fmla="*/ 70 h 140"/>
                <a:gd name="T82" fmla="*/ 27 w 300"/>
                <a:gd name="T83" fmla="*/ 87 h 140"/>
                <a:gd name="T84" fmla="*/ 19 w 300"/>
                <a:gd name="T85" fmla="*/ 108 h 140"/>
                <a:gd name="T86" fmla="*/ 17 w 300"/>
                <a:gd name="T87" fmla="*/ 118 h 140"/>
                <a:gd name="T88" fmla="*/ 17 w 300"/>
                <a:gd name="T89" fmla="*/ 130 h 140"/>
                <a:gd name="T90" fmla="*/ 0 w 300"/>
                <a:gd name="T91" fmla="*/ 12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00" h="140">
                  <a:moveTo>
                    <a:pt x="0" y="128"/>
                  </a:moveTo>
                  <a:lnTo>
                    <a:pt x="0" y="128"/>
                  </a:lnTo>
                  <a:lnTo>
                    <a:pt x="0" y="116"/>
                  </a:lnTo>
                  <a:lnTo>
                    <a:pt x="2" y="104"/>
                  </a:lnTo>
                  <a:lnTo>
                    <a:pt x="12" y="82"/>
                  </a:lnTo>
                  <a:lnTo>
                    <a:pt x="27" y="62"/>
                  </a:lnTo>
                  <a:lnTo>
                    <a:pt x="44" y="43"/>
                  </a:lnTo>
                  <a:lnTo>
                    <a:pt x="63" y="29"/>
                  </a:lnTo>
                  <a:lnTo>
                    <a:pt x="85" y="17"/>
                  </a:lnTo>
                  <a:lnTo>
                    <a:pt x="109" y="7"/>
                  </a:lnTo>
                  <a:lnTo>
                    <a:pt x="130" y="2"/>
                  </a:lnTo>
                  <a:lnTo>
                    <a:pt x="130" y="2"/>
                  </a:lnTo>
                  <a:lnTo>
                    <a:pt x="147" y="0"/>
                  </a:lnTo>
                  <a:lnTo>
                    <a:pt x="162" y="0"/>
                  </a:lnTo>
                  <a:lnTo>
                    <a:pt x="176" y="2"/>
                  </a:lnTo>
                  <a:lnTo>
                    <a:pt x="188" y="7"/>
                  </a:lnTo>
                  <a:lnTo>
                    <a:pt x="203" y="12"/>
                  </a:lnTo>
                  <a:lnTo>
                    <a:pt x="215" y="19"/>
                  </a:lnTo>
                  <a:lnTo>
                    <a:pt x="239" y="36"/>
                  </a:lnTo>
                  <a:lnTo>
                    <a:pt x="259" y="58"/>
                  </a:lnTo>
                  <a:lnTo>
                    <a:pt x="275" y="82"/>
                  </a:lnTo>
                  <a:lnTo>
                    <a:pt x="290" y="108"/>
                  </a:lnTo>
                  <a:lnTo>
                    <a:pt x="300" y="135"/>
                  </a:lnTo>
                  <a:lnTo>
                    <a:pt x="283" y="140"/>
                  </a:lnTo>
                  <a:lnTo>
                    <a:pt x="283" y="140"/>
                  </a:lnTo>
                  <a:lnTo>
                    <a:pt x="275" y="118"/>
                  </a:lnTo>
                  <a:lnTo>
                    <a:pt x="263" y="94"/>
                  </a:lnTo>
                  <a:lnTo>
                    <a:pt x="249" y="72"/>
                  </a:lnTo>
                  <a:lnTo>
                    <a:pt x="232" y="53"/>
                  </a:lnTo>
                  <a:lnTo>
                    <a:pt x="213" y="36"/>
                  </a:lnTo>
                  <a:lnTo>
                    <a:pt x="188" y="24"/>
                  </a:lnTo>
                  <a:lnTo>
                    <a:pt x="179" y="19"/>
                  </a:lnTo>
                  <a:lnTo>
                    <a:pt x="167" y="17"/>
                  </a:lnTo>
                  <a:lnTo>
                    <a:pt x="152" y="17"/>
                  </a:lnTo>
                  <a:lnTo>
                    <a:pt x="140" y="17"/>
                  </a:lnTo>
                  <a:lnTo>
                    <a:pt x="140" y="17"/>
                  </a:lnTo>
                  <a:lnTo>
                    <a:pt x="118" y="19"/>
                  </a:lnTo>
                  <a:lnTo>
                    <a:pt x="99" y="29"/>
                  </a:lnTo>
                  <a:lnTo>
                    <a:pt x="77" y="38"/>
                  </a:lnTo>
                  <a:lnTo>
                    <a:pt x="58" y="53"/>
                  </a:lnTo>
                  <a:lnTo>
                    <a:pt x="41" y="70"/>
                  </a:lnTo>
                  <a:lnTo>
                    <a:pt x="27" y="87"/>
                  </a:lnTo>
                  <a:lnTo>
                    <a:pt x="19" y="108"/>
                  </a:lnTo>
                  <a:lnTo>
                    <a:pt x="17" y="118"/>
                  </a:lnTo>
                  <a:lnTo>
                    <a:pt x="17" y="130"/>
                  </a:lnTo>
                  <a:lnTo>
                    <a:pt x="0" y="128"/>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5" name="Freeform 39"/>
            <p:cNvSpPr>
              <a:spLocks/>
            </p:cNvSpPr>
            <p:nvPr/>
          </p:nvSpPr>
          <p:spPr bwMode="auto">
            <a:xfrm>
              <a:off x="4345" y="2374"/>
              <a:ext cx="73" cy="73"/>
            </a:xfrm>
            <a:custGeom>
              <a:avLst/>
              <a:gdLst>
                <a:gd name="T0" fmla="*/ 13 w 73"/>
                <a:gd name="T1" fmla="*/ 0 h 73"/>
                <a:gd name="T2" fmla="*/ 73 w 73"/>
                <a:gd name="T3" fmla="*/ 37 h 73"/>
                <a:gd name="T4" fmla="*/ 13 w 73"/>
                <a:gd name="T5" fmla="*/ 70 h 73"/>
                <a:gd name="T6" fmla="*/ 13 w 73"/>
                <a:gd name="T7" fmla="*/ 70 h 73"/>
                <a:gd name="T8" fmla="*/ 8 w 73"/>
                <a:gd name="T9" fmla="*/ 73 h 73"/>
                <a:gd name="T10" fmla="*/ 3 w 73"/>
                <a:gd name="T11" fmla="*/ 68 h 73"/>
                <a:gd name="T12" fmla="*/ 3 w 73"/>
                <a:gd name="T13" fmla="*/ 68 h 73"/>
                <a:gd name="T14" fmla="*/ 0 w 73"/>
                <a:gd name="T15" fmla="*/ 63 h 73"/>
                <a:gd name="T16" fmla="*/ 5 w 73"/>
                <a:gd name="T17" fmla="*/ 56 h 73"/>
                <a:gd name="T18" fmla="*/ 54 w 73"/>
                <a:gd name="T19" fmla="*/ 29 h 73"/>
                <a:gd name="T20" fmla="*/ 54 w 73"/>
                <a:gd name="T21" fmla="*/ 44 h 73"/>
                <a:gd name="T22" fmla="*/ 5 w 73"/>
                <a:gd name="T23" fmla="*/ 15 h 73"/>
                <a:gd name="T24" fmla="*/ 5 w 73"/>
                <a:gd name="T25" fmla="*/ 15 h 73"/>
                <a:gd name="T26" fmla="*/ 0 w 73"/>
                <a:gd name="T27" fmla="*/ 10 h 73"/>
                <a:gd name="T28" fmla="*/ 3 w 73"/>
                <a:gd name="T29" fmla="*/ 3 h 73"/>
                <a:gd name="T30" fmla="*/ 3 w 73"/>
                <a:gd name="T31" fmla="*/ 3 h 73"/>
                <a:gd name="T32" fmla="*/ 8 w 73"/>
                <a:gd name="T33" fmla="*/ 0 h 73"/>
                <a:gd name="T34" fmla="*/ 13 w 73"/>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3">
                  <a:moveTo>
                    <a:pt x="13" y="0"/>
                  </a:moveTo>
                  <a:lnTo>
                    <a:pt x="73" y="37"/>
                  </a:lnTo>
                  <a:lnTo>
                    <a:pt x="13" y="70"/>
                  </a:lnTo>
                  <a:lnTo>
                    <a:pt x="13" y="70"/>
                  </a:lnTo>
                  <a:lnTo>
                    <a:pt x="8" y="73"/>
                  </a:lnTo>
                  <a:lnTo>
                    <a:pt x="3" y="68"/>
                  </a:lnTo>
                  <a:lnTo>
                    <a:pt x="3" y="68"/>
                  </a:lnTo>
                  <a:lnTo>
                    <a:pt x="0" y="63"/>
                  </a:lnTo>
                  <a:lnTo>
                    <a:pt x="5" y="56"/>
                  </a:lnTo>
                  <a:lnTo>
                    <a:pt x="54" y="29"/>
                  </a:lnTo>
                  <a:lnTo>
                    <a:pt x="54" y="44"/>
                  </a:lnTo>
                  <a:lnTo>
                    <a:pt x="5" y="15"/>
                  </a:lnTo>
                  <a:lnTo>
                    <a:pt x="5" y="15"/>
                  </a:lnTo>
                  <a:lnTo>
                    <a:pt x="0" y="10"/>
                  </a:lnTo>
                  <a:lnTo>
                    <a:pt x="3" y="3"/>
                  </a:lnTo>
                  <a:lnTo>
                    <a:pt x="3" y="3"/>
                  </a:lnTo>
                  <a:lnTo>
                    <a:pt x="8" y="0"/>
                  </a:lnTo>
                  <a:lnTo>
                    <a:pt x="13" y="0"/>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6" name="Rectangle 40"/>
            <p:cNvSpPr>
              <a:spLocks noChangeArrowheads="1"/>
            </p:cNvSpPr>
            <p:nvPr/>
          </p:nvSpPr>
          <p:spPr bwMode="auto">
            <a:xfrm>
              <a:off x="3302" y="2401"/>
              <a:ext cx="1099" cy="17"/>
            </a:xfrm>
            <a:prstGeom prst="rect">
              <a:avLst/>
            </a:prstGeom>
            <a:noFill/>
            <a:ln w="30163">
              <a:solidFill>
                <a:srgbClr val="040407"/>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7" name="Freeform 41"/>
            <p:cNvSpPr>
              <a:spLocks/>
            </p:cNvSpPr>
            <p:nvPr/>
          </p:nvSpPr>
          <p:spPr bwMode="auto">
            <a:xfrm>
              <a:off x="2413" y="2374"/>
              <a:ext cx="72" cy="73"/>
            </a:xfrm>
            <a:custGeom>
              <a:avLst/>
              <a:gdLst>
                <a:gd name="T0" fmla="*/ 12 w 72"/>
                <a:gd name="T1" fmla="*/ 0 h 73"/>
                <a:gd name="T2" fmla="*/ 72 w 72"/>
                <a:gd name="T3" fmla="*/ 37 h 73"/>
                <a:gd name="T4" fmla="*/ 12 w 72"/>
                <a:gd name="T5" fmla="*/ 70 h 73"/>
                <a:gd name="T6" fmla="*/ 12 w 72"/>
                <a:gd name="T7" fmla="*/ 70 h 73"/>
                <a:gd name="T8" fmla="*/ 5 w 72"/>
                <a:gd name="T9" fmla="*/ 73 h 73"/>
                <a:gd name="T10" fmla="*/ 0 w 72"/>
                <a:gd name="T11" fmla="*/ 68 h 73"/>
                <a:gd name="T12" fmla="*/ 0 w 72"/>
                <a:gd name="T13" fmla="*/ 68 h 73"/>
                <a:gd name="T14" fmla="*/ 0 w 72"/>
                <a:gd name="T15" fmla="*/ 63 h 73"/>
                <a:gd name="T16" fmla="*/ 2 w 72"/>
                <a:gd name="T17" fmla="*/ 56 h 73"/>
                <a:gd name="T18" fmla="*/ 51 w 72"/>
                <a:gd name="T19" fmla="*/ 29 h 73"/>
                <a:gd name="T20" fmla="*/ 51 w 72"/>
                <a:gd name="T21" fmla="*/ 44 h 73"/>
                <a:gd name="T22" fmla="*/ 2 w 72"/>
                <a:gd name="T23" fmla="*/ 15 h 73"/>
                <a:gd name="T24" fmla="*/ 2 w 72"/>
                <a:gd name="T25" fmla="*/ 15 h 73"/>
                <a:gd name="T26" fmla="*/ 0 w 72"/>
                <a:gd name="T27" fmla="*/ 10 h 73"/>
                <a:gd name="T28" fmla="*/ 0 w 72"/>
                <a:gd name="T29" fmla="*/ 3 h 73"/>
                <a:gd name="T30" fmla="*/ 0 w 72"/>
                <a:gd name="T31" fmla="*/ 3 h 73"/>
                <a:gd name="T32" fmla="*/ 5 w 72"/>
                <a:gd name="T33" fmla="*/ 0 h 73"/>
                <a:gd name="T34" fmla="*/ 12 w 72"/>
                <a:gd name="T3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3">
                  <a:moveTo>
                    <a:pt x="12" y="0"/>
                  </a:moveTo>
                  <a:lnTo>
                    <a:pt x="72" y="37"/>
                  </a:lnTo>
                  <a:lnTo>
                    <a:pt x="12" y="70"/>
                  </a:lnTo>
                  <a:lnTo>
                    <a:pt x="12" y="70"/>
                  </a:lnTo>
                  <a:lnTo>
                    <a:pt x="5" y="73"/>
                  </a:lnTo>
                  <a:lnTo>
                    <a:pt x="0" y="68"/>
                  </a:lnTo>
                  <a:lnTo>
                    <a:pt x="0" y="68"/>
                  </a:lnTo>
                  <a:lnTo>
                    <a:pt x="0" y="63"/>
                  </a:lnTo>
                  <a:lnTo>
                    <a:pt x="2" y="56"/>
                  </a:lnTo>
                  <a:lnTo>
                    <a:pt x="51" y="29"/>
                  </a:lnTo>
                  <a:lnTo>
                    <a:pt x="51" y="44"/>
                  </a:lnTo>
                  <a:lnTo>
                    <a:pt x="2" y="15"/>
                  </a:lnTo>
                  <a:lnTo>
                    <a:pt x="2" y="15"/>
                  </a:lnTo>
                  <a:lnTo>
                    <a:pt x="0" y="10"/>
                  </a:lnTo>
                  <a:lnTo>
                    <a:pt x="0" y="3"/>
                  </a:lnTo>
                  <a:lnTo>
                    <a:pt x="0" y="3"/>
                  </a:lnTo>
                  <a:lnTo>
                    <a:pt x="5" y="0"/>
                  </a:lnTo>
                  <a:lnTo>
                    <a:pt x="12" y="0"/>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8" name="Rectangle 42"/>
            <p:cNvSpPr>
              <a:spLocks noChangeArrowheads="1"/>
            </p:cNvSpPr>
            <p:nvPr/>
          </p:nvSpPr>
          <p:spPr bwMode="auto">
            <a:xfrm>
              <a:off x="1367" y="2401"/>
              <a:ext cx="1102" cy="17"/>
            </a:xfrm>
            <a:prstGeom prst="rect">
              <a:avLst/>
            </a:prstGeom>
            <a:noFill/>
            <a:ln w="30163">
              <a:solidFill>
                <a:srgbClr val="040407"/>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79" name="Freeform 43"/>
            <p:cNvSpPr>
              <a:spLocks/>
            </p:cNvSpPr>
            <p:nvPr/>
          </p:nvSpPr>
          <p:spPr bwMode="auto">
            <a:xfrm>
              <a:off x="3302" y="2459"/>
              <a:ext cx="72" cy="72"/>
            </a:xfrm>
            <a:custGeom>
              <a:avLst/>
              <a:gdLst>
                <a:gd name="T0" fmla="*/ 60 w 72"/>
                <a:gd name="T1" fmla="*/ 72 h 72"/>
                <a:gd name="T2" fmla="*/ 0 w 72"/>
                <a:gd name="T3" fmla="*/ 36 h 72"/>
                <a:gd name="T4" fmla="*/ 60 w 72"/>
                <a:gd name="T5" fmla="*/ 2 h 72"/>
                <a:gd name="T6" fmla="*/ 60 w 72"/>
                <a:gd name="T7" fmla="*/ 2 h 72"/>
                <a:gd name="T8" fmla="*/ 65 w 72"/>
                <a:gd name="T9" fmla="*/ 0 h 72"/>
                <a:gd name="T10" fmla="*/ 70 w 72"/>
                <a:gd name="T11" fmla="*/ 5 h 72"/>
                <a:gd name="T12" fmla="*/ 70 w 72"/>
                <a:gd name="T13" fmla="*/ 5 h 72"/>
                <a:gd name="T14" fmla="*/ 72 w 72"/>
                <a:gd name="T15" fmla="*/ 9 h 72"/>
                <a:gd name="T16" fmla="*/ 68 w 72"/>
                <a:gd name="T17" fmla="*/ 17 h 72"/>
                <a:gd name="T18" fmla="*/ 19 w 72"/>
                <a:gd name="T19" fmla="*/ 43 h 72"/>
                <a:gd name="T20" fmla="*/ 19 w 72"/>
                <a:gd name="T21" fmla="*/ 29 h 72"/>
                <a:gd name="T22" fmla="*/ 68 w 72"/>
                <a:gd name="T23" fmla="*/ 58 h 72"/>
                <a:gd name="T24" fmla="*/ 68 w 72"/>
                <a:gd name="T25" fmla="*/ 58 h 72"/>
                <a:gd name="T26" fmla="*/ 72 w 72"/>
                <a:gd name="T27" fmla="*/ 63 h 72"/>
                <a:gd name="T28" fmla="*/ 70 w 72"/>
                <a:gd name="T29" fmla="*/ 70 h 72"/>
                <a:gd name="T30" fmla="*/ 70 w 72"/>
                <a:gd name="T31" fmla="*/ 70 h 72"/>
                <a:gd name="T32" fmla="*/ 65 w 72"/>
                <a:gd name="T33" fmla="*/ 72 h 72"/>
                <a:gd name="T34" fmla="*/ 60 w 72"/>
                <a:gd name="T3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 h="72">
                  <a:moveTo>
                    <a:pt x="60" y="72"/>
                  </a:moveTo>
                  <a:lnTo>
                    <a:pt x="0" y="36"/>
                  </a:lnTo>
                  <a:lnTo>
                    <a:pt x="60" y="2"/>
                  </a:lnTo>
                  <a:lnTo>
                    <a:pt x="60" y="2"/>
                  </a:lnTo>
                  <a:lnTo>
                    <a:pt x="65" y="0"/>
                  </a:lnTo>
                  <a:lnTo>
                    <a:pt x="70" y="5"/>
                  </a:lnTo>
                  <a:lnTo>
                    <a:pt x="70" y="5"/>
                  </a:lnTo>
                  <a:lnTo>
                    <a:pt x="72" y="9"/>
                  </a:lnTo>
                  <a:lnTo>
                    <a:pt x="68" y="17"/>
                  </a:lnTo>
                  <a:lnTo>
                    <a:pt x="19" y="43"/>
                  </a:lnTo>
                  <a:lnTo>
                    <a:pt x="19" y="29"/>
                  </a:lnTo>
                  <a:lnTo>
                    <a:pt x="68" y="58"/>
                  </a:lnTo>
                  <a:lnTo>
                    <a:pt x="68" y="58"/>
                  </a:lnTo>
                  <a:lnTo>
                    <a:pt x="72" y="63"/>
                  </a:lnTo>
                  <a:lnTo>
                    <a:pt x="70" y="70"/>
                  </a:lnTo>
                  <a:lnTo>
                    <a:pt x="70" y="70"/>
                  </a:lnTo>
                  <a:lnTo>
                    <a:pt x="65" y="72"/>
                  </a:lnTo>
                  <a:lnTo>
                    <a:pt x="60" y="72"/>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0" name="Rectangle 44"/>
            <p:cNvSpPr>
              <a:spLocks noChangeArrowheads="1"/>
            </p:cNvSpPr>
            <p:nvPr/>
          </p:nvSpPr>
          <p:spPr bwMode="auto">
            <a:xfrm>
              <a:off x="3316" y="2488"/>
              <a:ext cx="1102" cy="17"/>
            </a:xfrm>
            <a:prstGeom prst="rect">
              <a:avLst/>
            </a:prstGeom>
            <a:noFill/>
            <a:ln w="30163">
              <a:solidFill>
                <a:srgbClr val="040407"/>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1" name="Freeform 45"/>
            <p:cNvSpPr>
              <a:spLocks/>
            </p:cNvSpPr>
            <p:nvPr/>
          </p:nvSpPr>
          <p:spPr bwMode="auto">
            <a:xfrm>
              <a:off x="1367" y="2459"/>
              <a:ext cx="73" cy="72"/>
            </a:xfrm>
            <a:custGeom>
              <a:avLst/>
              <a:gdLst>
                <a:gd name="T0" fmla="*/ 61 w 73"/>
                <a:gd name="T1" fmla="*/ 72 h 72"/>
                <a:gd name="T2" fmla="*/ 0 w 73"/>
                <a:gd name="T3" fmla="*/ 36 h 72"/>
                <a:gd name="T4" fmla="*/ 61 w 73"/>
                <a:gd name="T5" fmla="*/ 2 h 72"/>
                <a:gd name="T6" fmla="*/ 61 w 73"/>
                <a:gd name="T7" fmla="*/ 2 h 72"/>
                <a:gd name="T8" fmla="*/ 68 w 73"/>
                <a:gd name="T9" fmla="*/ 0 h 72"/>
                <a:gd name="T10" fmla="*/ 73 w 73"/>
                <a:gd name="T11" fmla="*/ 5 h 72"/>
                <a:gd name="T12" fmla="*/ 73 w 73"/>
                <a:gd name="T13" fmla="*/ 5 h 72"/>
                <a:gd name="T14" fmla="*/ 73 w 73"/>
                <a:gd name="T15" fmla="*/ 9 h 72"/>
                <a:gd name="T16" fmla="*/ 68 w 73"/>
                <a:gd name="T17" fmla="*/ 17 h 72"/>
                <a:gd name="T18" fmla="*/ 19 w 73"/>
                <a:gd name="T19" fmla="*/ 43 h 72"/>
                <a:gd name="T20" fmla="*/ 19 w 73"/>
                <a:gd name="T21" fmla="*/ 29 h 72"/>
                <a:gd name="T22" fmla="*/ 68 w 73"/>
                <a:gd name="T23" fmla="*/ 58 h 72"/>
                <a:gd name="T24" fmla="*/ 68 w 73"/>
                <a:gd name="T25" fmla="*/ 58 h 72"/>
                <a:gd name="T26" fmla="*/ 73 w 73"/>
                <a:gd name="T27" fmla="*/ 63 h 72"/>
                <a:gd name="T28" fmla="*/ 73 w 73"/>
                <a:gd name="T29" fmla="*/ 70 h 72"/>
                <a:gd name="T30" fmla="*/ 73 w 73"/>
                <a:gd name="T31" fmla="*/ 70 h 72"/>
                <a:gd name="T32" fmla="*/ 68 w 73"/>
                <a:gd name="T33" fmla="*/ 72 h 72"/>
                <a:gd name="T34" fmla="*/ 61 w 73"/>
                <a:gd name="T35" fmla="*/ 72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72">
                  <a:moveTo>
                    <a:pt x="61" y="72"/>
                  </a:moveTo>
                  <a:lnTo>
                    <a:pt x="0" y="36"/>
                  </a:lnTo>
                  <a:lnTo>
                    <a:pt x="61" y="2"/>
                  </a:lnTo>
                  <a:lnTo>
                    <a:pt x="61" y="2"/>
                  </a:lnTo>
                  <a:lnTo>
                    <a:pt x="68" y="0"/>
                  </a:lnTo>
                  <a:lnTo>
                    <a:pt x="73" y="5"/>
                  </a:lnTo>
                  <a:lnTo>
                    <a:pt x="73" y="5"/>
                  </a:lnTo>
                  <a:lnTo>
                    <a:pt x="73" y="9"/>
                  </a:lnTo>
                  <a:lnTo>
                    <a:pt x="68" y="17"/>
                  </a:lnTo>
                  <a:lnTo>
                    <a:pt x="19" y="43"/>
                  </a:lnTo>
                  <a:lnTo>
                    <a:pt x="19" y="29"/>
                  </a:lnTo>
                  <a:lnTo>
                    <a:pt x="68" y="58"/>
                  </a:lnTo>
                  <a:lnTo>
                    <a:pt x="68" y="58"/>
                  </a:lnTo>
                  <a:lnTo>
                    <a:pt x="73" y="63"/>
                  </a:lnTo>
                  <a:lnTo>
                    <a:pt x="73" y="70"/>
                  </a:lnTo>
                  <a:lnTo>
                    <a:pt x="73" y="70"/>
                  </a:lnTo>
                  <a:lnTo>
                    <a:pt x="68" y="72"/>
                  </a:lnTo>
                  <a:lnTo>
                    <a:pt x="61" y="72"/>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2" name="Rectangle 46"/>
            <p:cNvSpPr>
              <a:spLocks noChangeArrowheads="1"/>
            </p:cNvSpPr>
            <p:nvPr/>
          </p:nvSpPr>
          <p:spPr bwMode="auto">
            <a:xfrm>
              <a:off x="1384" y="2488"/>
              <a:ext cx="1101" cy="17"/>
            </a:xfrm>
            <a:prstGeom prst="rect">
              <a:avLst/>
            </a:prstGeom>
            <a:noFill/>
            <a:ln w="30163">
              <a:solidFill>
                <a:srgbClr val="040407"/>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3" name="Rectangle 47"/>
            <p:cNvSpPr>
              <a:spLocks noChangeArrowheads="1"/>
            </p:cNvSpPr>
            <p:nvPr/>
          </p:nvSpPr>
          <p:spPr bwMode="auto">
            <a:xfrm>
              <a:off x="1879" y="770"/>
              <a:ext cx="771" cy="984"/>
            </a:xfrm>
            <a:prstGeom prst="rect">
              <a:avLst/>
            </a:prstGeom>
            <a:solidFill>
              <a:srgbClr val="A2A2A1"/>
            </a:solidFill>
            <a:ln w="7938">
              <a:solidFill>
                <a:srgbClr val="010101"/>
              </a:solidFill>
              <a:miter lim="800000"/>
              <a:headEnd/>
              <a:tailEnd/>
            </a:ln>
          </p:spPr>
          <p:txBody>
            <a:bodyPr/>
            <a:lstStyle/>
            <a:p>
              <a:pPr algn="ctr"/>
              <a:endParaRPr lang="en-US">
                <a:solidFill>
                  <a:srgbClr val="000000"/>
                </a:solidFill>
                <a:ea typeface="ＭＳ Ｐゴシック" charset="0"/>
              </a:endParaRPr>
            </a:p>
          </p:txBody>
        </p:sp>
        <p:sp>
          <p:nvSpPr>
            <p:cNvPr id="6004784" name="Rectangle 48"/>
            <p:cNvSpPr>
              <a:spLocks noChangeArrowheads="1"/>
            </p:cNvSpPr>
            <p:nvPr/>
          </p:nvSpPr>
          <p:spPr bwMode="auto">
            <a:xfrm>
              <a:off x="2075" y="811"/>
              <a:ext cx="529" cy="759"/>
            </a:xfrm>
            <a:prstGeom prst="rect">
              <a:avLst/>
            </a:prstGeom>
            <a:noFill/>
            <a:ln w="7938">
              <a:solidFill>
                <a:srgbClr val="010101"/>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785" name="Line 49"/>
            <p:cNvSpPr>
              <a:spLocks noChangeShapeType="1"/>
            </p:cNvSpPr>
            <p:nvPr/>
          </p:nvSpPr>
          <p:spPr bwMode="auto">
            <a:xfrm flipV="1">
              <a:off x="2604"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86" name="Line 50"/>
            <p:cNvSpPr>
              <a:spLocks noChangeShapeType="1"/>
            </p:cNvSpPr>
            <p:nvPr/>
          </p:nvSpPr>
          <p:spPr bwMode="auto">
            <a:xfrm flipV="1">
              <a:off x="2075"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87" name="Line 51"/>
            <p:cNvSpPr>
              <a:spLocks noChangeShapeType="1"/>
            </p:cNvSpPr>
            <p:nvPr/>
          </p:nvSpPr>
          <p:spPr bwMode="auto">
            <a:xfrm>
              <a:off x="2075" y="811"/>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88" name="Line 52"/>
            <p:cNvSpPr>
              <a:spLocks noChangeShapeType="1"/>
            </p:cNvSpPr>
            <p:nvPr/>
          </p:nvSpPr>
          <p:spPr bwMode="auto">
            <a:xfrm>
              <a:off x="2075" y="1570"/>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89" name="Line 53"/>
            <p:cNvSpPr>
              <a:spLocks noChangeShapeType="1"/>
            </p:cNvSpPr>
            <p:nvPr/>
          </p:nvSpPr>
          <p:spPr bwMode="auto">
            <a:xfrm flipV="1">
              <a:off x="2604"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0" name="Line 54"/>
            <p:cNvSpPr>
              <a:spLocks noChangeShapeType="1"/>
            </p:cNvSpPr>
            <p:nvPr/>
          </p:nvSpPr>
          <p:spPr bwMode="auto">
            <a:xfrm>
              <a:off x="2075" y="1570"/>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1" name="Line 55"/>
            <p:cNvSpPr>
              <a:spLocks noChangeShapeType="1"/>
            </p:cNvSpPr>
            <p:nvPr/>
          </p:nvSpPr>
          <p:spPr bwMode="auto">
            <a:xfrm flipH="1">
              <a:off x="2597" y="1432"/>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2" name="Line 56"/>
            <p:cNvSpPr>
              <a:spLocks noChangeShapeType="1"/>
            </p:cNvSpPr>
            <p:nvPr/>
          </p:nvSpPr>
          <p:spPr bwMode="auto">
            <a:xfrm>
              <a:off x="2075" y="1432"/>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3" name="Line 57"/>
            <p:cNvSpPr>
              <a:spLocks noChangeShapeType="1"/>
            </p:cNvSpPr>
            <p:nvPr/>
          </p:nvSpPr>
          <p:spPr bwMode="auto">
            <a:xfrm flipH="1">
              <a:off x="2597" y="1280"/>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4" name="Line 58"/>
            <p:cNvSpPr>
              <a:spLocks noChangeShapeType="1"/>
            </p:cNvSpPr>
            <p:nvPr/>
          </p:nvSpPr>
          <p:spPr bwMode="auto">
            <a:xfrm>
              <a:off x="2075" y="1280"/>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5" name="Line 59"/>
            <p:cNvSpPr>
              <a:spLocks noChangeShapeType="1"/>
            </p:cNvSpPr>
            <p:nvPr/>
          </p:nvSpPr>
          <p:spPr bwMode="auto">
            <a:xfrm flipH="1">
              <a:off x="2597" y="1130"/>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6" name="Line 60"/>
            <p:cNvSpPr>
              <a:spLocks noChangeShapeType="1"/>
            </p:cNvSpPr>
            <p:nvPr/>
          </p:nvSpPr>
          <p:spPr bwMode="auto">
            <a:xfrm>
              <a:off x="2075" y="1130"/>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7" name="Line 61"/>
            <p:cNvSpPr>
              <a:spLocks noChangeShapeType="1"/>
            </p:cNvSpPr>
            <p:nvPr/>
          </p:nvSpPr>
          <p:spPr bwMode="auto">
            <a:xfrm flipH="1">
              <a:off x="2597" y="978"/>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8" name="Line 62"/>
            <p:cNvSpPr>
              <a:spLocks noChangeShapeType="1"/>
            </p:cNvSpPr>
            <p:nvPr/>
          </p:nvSpPr>
          <p:spPr bwMode="auto">
            <a:xfrm>
              <a:off x="2075" y="978"/>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799" name="Line 63"/>
            <p:cNvSpPr>
              <a:spLocks noChangeShapeType="1"/>
            </p:cNvSpPr>
            <p:nvPr/>
          </p:nvSpPr>
          <p:spPr bwMode="auto">
            <a:xfrm flipH="1">
              <a:off x="2597" y="826"/>
              <a:ext cx="7"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0" name="Line 64"/>
            <p:cNvSpPr>
              <a:spLocks noChangeShapeType="1"/>
            </p:cNvSpPr>
            <p:nvPr/>
          </p:nvSpPr>
          <p:spPr bwMode="auto">
            <a:xfrm>
              <a:off x="2075" y="826"/>
              <a:ext cx="5"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1" name="Line 65"/>
            <p:cNvSpPr>
              <a:spLocks noChangeShapeType="1"/>
            </p:cNvSpPr>
            <p:nvPr/>
          </p:nvSpPr>
          <p:spPr bwMode="auto">
            <a:xfrm flipV="1">
              <a:off x="2075"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2" name="Line 66"/>
            <p:cNvSpPr>
              <a:spLocks noChangeShapeType="1"/>
            </p:cNvSpPr>
            <p:nvPr/>
          </p:nvSpPr>
          <p:spPr bwMode="auto">
            <a:xfrm>
              <a:off x="2075"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3" name="Line 67"/>
            <p:cNvSpPr>
              <a:spLocks noChangeShapeType="1"/>
            </p:cNvSpPr>
            <p:nvPr/>
          </p:nvSpPr>
          <p:spPr bwMode="auto">
            <a:xfrm flipV="1">
              <a:off x="2128"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4" name="Line 68"/>
            <p:cNvSpPr>
              <a:spLocks noChangeShapeType="1"/>
            </p:cNvSpPr>
            <p:nvPr/>
          </p:nvSpPr>
          <p:spPr bwMode="auto">
            <a:xfrm>
              <a:off x="2128"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5" name="Line 69"/>
            <p:cNvSpPr>
              <a:spLocks noChangeShapeType="1"/>
            </p:cNvSpPr>
            <p:nvPr/>
          </p:nvSpPr>
          <p:spPr bwMode="auto">
            <a:xfrm flipV="1">
              <a:off x="2181"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6" name="Line 70"/>
            <p:cNvSpPr>
              <a:spLocks noChangeShapeType="1"/>
            </p:cNvSpPr>
            <p:nvPr/>
          </p:nvSpPr>
          <p:spPr bwMode="auto">
            <a:xfrm>
              <a:off x="2181"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7" name="Line 71"/>
            <p:cNvSpPr>
              <a:spLocks noChangeShapeType="1"/>
            </p:cNvSpPr>
            <p:nvPr/>
          </p:nvSpPr>
          <p:spPr bwMode="auto">
            <a:xfrm flipV="1">
              <a:off x="2232"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8" name="Line 72"/>
            <p:cNvSpPr>
              <a:spLocks noChangeShapeType="1"/>
            </p:cNvSpPr>
            <p:nvPr/>
          </p:nvSpPr>
          <p:spPr bwMode="auto">
            <a:xfrm>
              <a:off x="2232"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09" name="Line 73"/>
            <p:cNvSpPr>
              <a:spLocks noChangeShapeType="1"/>
            </p:cNvSpPr>
            <p:nvPr/>
          </p:nvSpPr>
          <p:spPr bwMode="auto">
            <a:xfrm flipV="1">
              <a:off x="2285"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0" name="Line 74"/>
            <p:cNvSpPr>
              <a:spLocks noChangeShapeType="1"/>
            </p:cNvSpPr>
            <p:nvPr/>
          </p:nvSpPr>
          <p:spPr bwMode="auto">
            <a:xfrm>
              <a:off x="2285"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1" name="Line 75"/>
            <p:cNvSpPr>
              <a:spLocks noChangeShapeType="1"/>
            </p:cNvSpPr>
            <p:nvPr/>
          </p:nvSpPr>
          <p:spPr bwMode="auto">
            <a:xfrm flipV="1">
              <a:off x="2338"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2" name="Line 76"/>
            <p:cNvSpPr>
              <a:spLocks noChangeShapeType="1"/>
            </p:cNvSpPr>
            <p:nvPr/>
          </p:nvSpPr>
          <p:spPr bwMode="auto">
            <a:xfrm>
              <a:off x="2338"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3" name="Line 77"/>
            <p:cNvSpPr>
              <a:spLocks noChangeShapeType="1"/>
            </p:cNvSpPr>
            <p:nvPr/>
          </p:nvSpPr>
          <p:spPr bwMode="auto">
            <a:xfrm flipV="1">
              <a:off x="2391"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4" name="Line 78"/>
            <p:cNvSpPr>
              <a:spLocks noChangeShapeType="1"/>
            </p:cNvSpPr>
            <p:nvPr/>
          </p:nvSpPr>
          <p:spPr bwMode="auto">
            <a:xfrm>
              <a:off x="2391"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5" name="Line 79"/>
            <p:cNvSpPr>
              <a:spLocks noChangeShapeType="1"/>
            </p:cNvSpPr>
            <p:nvPr/>
          </p:nvSpPr>
          <p:spPr bwMode="auto">
            <a:xfrm flipV="1">
              <a:off x="2444"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6" name="Line 80"/>
            <p:cNvSpPr>
              <a:spLocks noChangeShapeType="1"/>
            </p:cNvSpPr>
            <p:nvPr/>
          </p:nvSpPr>
          <p:spPr bwMode="auto">
            <a:xfrm>
              <a:off x="2444"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7" name="Line 81"/>
            <p:cNvSpPr>
              <a:spLocks noChangeShapeType="1"/>
            </p:cNvSpPr>
            <p:nvPr/>
          </p:nvSpPr>
          <p:spPr bwMode="auto">
            <a:xfrm flipV="1">
              <a:off x="2498"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8" name="Line 82"/>
            <p:cNvSpPr>
              <a:spLocks noChangeShapeType="1"/>
            </p:cNvSpPr>
            <p:nvPr/>
          </p:nvSpPr>
          <p:spPr bwMode="auto">
            <a:xfrm>
              <a:off x="2498"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19" name="Line 83"/>
            <p:cNvSpPr>
              <a:spLocks noChangeShapeType="1"/>
            </p:cNvSpPr>
            <p:nvPr/>
          </p:nvSpPr>
          <p:spPr bwMode="auto">
            <a:xfrm flipV="1">
              <a:off x="2551"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0" name="Line 84"/>
            <p:cNvSpPr>
              <a:spLocks noChangeShapeType="1"/>
            </p:cNvSpPr>
            <p:nvPr/>
          </p:nvSpPr>
          <p:spPr bwMode="auto">
            <a:xfrm>
              <a:off x="2551"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1" name="Line 85"/>
            <p:cNvSpPr>
              <a:spLocks noChangeShapeType="1"/>
            </p:cNvSpPr>
            <p:nvPr/>
          </p:nvSpPr>
          <p:spPr bwMode="auto">
            <a:xfrm flipV="1">
              <a:off x="2604" y="1563"/>
              <a:ext cx="1" cy="7"/>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2" name="Line 86"/>
            <p:cNvSpPr>
              <a:spLocks noChangeShapeType="1"/>
            </p:cNvSpPr>
            <p:nvPr/>
          </p:nvSpPr>
          <p:spPr bwMode="auto">
            <a:xfrm>
              <a:off x="2604" y="811"/>
              <a:ext cx="1" cy="8"/>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3" name="Line 87"/>
            <p:cNvSpPr>
              <a:spLocks noChangeShapeType="1"/>
            </p:cNvSpPr>
            <p:nvPr/>
          </p:nvSpPr>
          <p:spPr bwMode="auto">
            <a:xfrm flipV="1">
              <a:off x="2604"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4" name="Line 88"/>
            <p:cNvSpPr>
              <a:spLocks noChangeShapeType="1"/>
            </p:cNvSpPr>
            <p:nvPr/>
          </p:nvSpPr>
          <p:spPr bwMode="auto">
            <a:xfrm flipV="1">
              <a:off x="2075" y="811"/>
              <a:ext cx="1" cy="759"/>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5" name="Line 89"/>
            <p:cNvSpPr>
              <a:spLocks noChangeShapeType="1"/>
            </p:cNvSpPr>
            <p:nvPr/>
          </p:nvSpPr>
          <p:spPr bwMode="auto">
            <a:xfrm>
              <a:off x="2075" y="811"/>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26" name="Line 90"/>
            <p:cNvSpPr>
              <a:spLocks noChangeShapeType="1"/>
            </p:cNvSpPr>
            <p:nvPr/>
          </p:nvSpPr>
          <p:spPr bwMode="auto">
            <a:xfrm>
              <a:off x="2075" y="1570"/>
              <a:ext cx="529" cy="1"/>
            </a:xfrm>
            <a:prstGeom prst="line">
              <a:avLst/>
            </a:prstGeom>
            <a:noFill/>
            <a:ln w="7938">
              <a:solidFill>
                <a:srgbClr val="010101"/>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pic>
          <p:nvPicPr>
            <p:cNvPr id="6004827" name="Picture 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8" y="802"/>
              <a:ext cx="558"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04828" name="Freeform 92"/>
            <p:cNvSpPr>
              <a:spLocks/>
            </p:cNvSpPr>
            <p:nvPr/>
          </p:nvSpPr>
          <p:spPr bwMode="auto">
            <a:xfrm>
              <a:off x="469" y="2246"/>
              <a:ext cx="893" cy="425"/>
            </a:xfrm>
            <a:custGeom>
              <a:avLst/>
              <a:gdLst>
                <a:gd name="T0" fmla="*/ 446 w 893"/>
                <a:gd name="T1" fmla="*/ 0 h 425"/>
                <a:gd name="T2" fmla="*/ 357 w 893"/>
                <a:gd name="T3" fmla="*/ 5 h 425"/>
                <a:gd name="T4" fmla="*/ 272 w 893"/>
                <a:gd name="T5" fmla="*/ 17 h 425"/>
                <a:gd name="T6" fmla="*/ 198 w 893"/>
                <a:gd name="T7" fmla="*/ 36 h 425"/>
                <a:gd name="T8" fmla="*/ 130 w 893"/>
                <a:gd name="T9" fmla="*/ 63 h 425"/>
                <a:gd name="T10" fmla="*/ 74 w 893"/>
                <a:gd name="T11" fmla="*/ 94 h 425"/>
                <a:gd name="T12" fmla="*/ 33 w 893"/>
                <a:gd name="T13" fmla="*/ 131 h 425"/>
                <a:gd name="T14" fmla="*/ 9 w 893"/>
                <a:gd name="T15" fmla="*/ 169 h 425"/>
                <a:gd name="T16" fmla="*/ 0 w 893"/>
                <a:gd name="T17" fmla="*/ 213 h 425"/>
                <a:gd name="T18" fmla="*/ 2 w 893"/>
                <a:gd name="T19" fmla="*/ 235 h 425"/>
                <a:gd name="T20" fmla="*/ 19 w 893"/>
                <a:gd name="T21" fmla="*/ 276 h 425"/>
                <a:gd name="T22" fmla="*/ 53 w 893"/>
                <a:gd name="T23" fmla="*/ 314 h 425"/>
                <a:gd name="T24" fmla="*/ 101 w 893"/>
                <a:gd name="T25" fmla="*/ 348 h 425"/>
                <a:gd name="T26" fmla="*/ 161 w 893"/>
                <a:gd name="T27" fmla="*/ 377 h 425"/>
                <a:gd name="T28" fmla="*/ 234 w 893"/>
                <a:gd name="T29" fmla="*/ 401 h 425"/>
                <a:gd name="T30" fmla="*/ 314 w 893"/>
                <a:gd name="T31" fmla="*/ 416 h 425"/>
                <a:gd name="T32" fmla="*/ 401 w 893"/>
                <a:gd name="T33" fmla="*/ 425 h 425"/>
                <a:gd name="T34" fmla="*/ 446 w 893"/>
                <a:gd name="T35" fmla="*/ 425 h 425"/>
                <a:gd name="T36" fmla="*/ 538 w 893"/>
                <a:gd name="T37" fmla="*/ 423 h 425"/>
                <a:gd name="T38" fmla="*/ 620 w 893"/>
                <a:gd name="T39" fmla="*/ 408 h 425"/>
                <a:gd name="T40" fmla="*/ 698 w 893"/>
                <a:gd name="T41" fmla="*/ 389 h 425"/>
                <a:gd name="T42" fmla="*/ 763 w 893"/>
                <a:gd name="T43" fmla="*/ 365 h 425"/>
                <a:gd name="T44" fmla="*/ 818 w 893"/>
                <a:gd name="T45" fmla="*/ 334 h 425"/>
                <a:gd name="T46" fmla="*/ 859 w 893"/>
                <a:gd name="T47" fmla="*/ 297 h 425"/>
                <a:gd name="T48" fmla="*/ 886 w 893"/>
                <a:gd name="T49" fmla="*/ 256 h 425"/>
                <a:gd name="T50" fmla="*/ 893 w 893"/>
                <a:gd name="T51" fmla="*/ 213 h 425"/>
                <a:gd name="T52" fmla="*/ 893 w 893"/>
                <a:gd name="T53" fmla="*/ 191 h 425"/>
                <a:gd name="T54" fmla="*/ 874 w 893"/>
                <a:gd name="T55" fmla="*/ 150 h 425"/>
                <a:gd name="T56" fmla="*/ 840 w 893"/>
                <a:gd name="T57" fmla="*/ 111 h 425"/>
                <a:gd name="T58" fmla="*/ 792 w 893"/>
                <a:gd name="T59" fmla="*/ 78 h 425"/>
                <a:gd name="T60" fmla="*/ 731 w 893"/>
                <a:gd name="T61" fmla="*/ 49 h 425"/>
                <a:gd name="T62" fmla="*/ 661 w 893"/>
                <a:gd name="T63" fmla="*/ 27 h 425"/>
                <a:gd name="T64" fmla="*/ 579 w 893"/>
                <a:gd name="T65" fmla="*/ 10 h 425"/>
                <a:gd name="T66" fmla="*/ 492 w 893"/>
                <a:gd name="T67" fmla="*/ 3 h 425"/>
                <a:gd name="T68" fmla="*/ 446 w 893"/>
                <a:gd name="T69"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3" h="425">
                  <a:moveTo>
                    <a:pt x="446" y="0"/>
                  </a:moveTo>
                  <a:lnTo>
                    <a:pt x="446" y="0"/>
                  </a:lnTo>
                  <a:lnTo>
                    <a:pt x="401" y="3"/>
                  </a:lnTo>
                  <a:lnTo>
                    <a:pt x="357" y="5"/>
                  </a:lnTo>
                  <a:lnTo>
                    <a:pt x="314" y="10"/>
                  </a:lnTo>
                  <a:lnTo>
                    <a:pt x="272" y="17"/>
                  </a:lnTo>
                  <a:lnTo>
                    <a:pt x="234" y="27"/>
                  </a:lnTo>
                  <a:lnTo>
                    <a:pt x="198" y="36"/>
                  </a:lnTo>
                  <a:lnTo>
                    <a:pt x="161" y="49"/>
                  </a:lnTo>
                  <a:lnTo>
                    <a:pt x="130" y="63"/>
                  </a:lnTo>
                  <a:lnTo>
                    <a:pt x="101" y="78"/>
                  </a:lnTo>
                  <a:lnTo>
                    <a:pt x="74" y="94"/>
                  </a:lnTo>
                  <a:lnTo>
                    <a:pt x="53" y="111"/>
                  </a:lnTo>
                  <a:lnTo>
                    <a:pt x="33" y="131"/>
                  </a:lnTo>
                  <a:lnTo>
                    <a:pt x="19" y="150"/>
                  </a:lnTo>
                  <a:lnTo>
                    <a:pt x="9" y="169"/>
                  </a:lnTo>
                  <a:lnTo>
                    <a:pt x="2" y="191"/>
                  </a:lnTo>
                  <a:lnTo>
                    <a:pt x="0" y="213"/>
                  </a:lnTo>
                  <a:lnTo>
                    <a:pt x="0" y="213"/>
                  </a:lnTo>
                  <a:lnTo>
                    <a:pt x="2" y="235"/>
                  </a:lnTo>
                  <a:lnTo>
                    <a:pt x="9" y="256"/>
                  </a:lnTo>
                  <a:lnTo>
                    <a:pt x="19" y="276"/>
                  </a:lnTo>
                  <a:lnTo>
                    <a:pt x="33" y="297"/>
                  </a:lnTo>
                  <a:lnTo>
                    <a:pt x="53" y="314"/>
                  </a:lnTo>
                  <a:lnTo>
                    <a:pt x="74" y="334"/>
                  </a:lnTo>
                  <a:lnTo>
                    <a:pt x="101" y="348"/>
                  </a:lnTo>
                  <a:lnTo>
                    <a:pt x="130" y="365"/>
                  </a:lnTo>
                  <a:lnTo>
                    <a:pt x="161" y="377"/>
                  </a:lnTo>
                  <a:lnTo>
                    <a:pt x="198" y="389"/>
                  </a:lnTo>
                  <a:lnTo>
                    <a:pt x="234" y="401"/>
                  </a:lnTo>
                  <a:lnTo>
                    <a:pt x="272" y="408"/>
                  </a:lnTo>
                  <a:lnTo>
                    <a:pt x="314" y="416"/>
                  </a:lnTo>
                  <a:lnTo>
                    <a:pt x="357" y="423"/>
                  </a:lnTo>
                  <a:lnTo>
                    <a:pt x="401" y="425"/>
                  </a:lnTo>
                  <a:lnTo>
                    <a:pt x="446" y="425"/>
                  </a:lnTo>
                  <a:lnTo>
                    <a:pt x="446" y="425"/>
                  </a:lnTo>
                  <a:lnTo>
                    <a:pt x="492" y="425"/>
                  </a:lnTo>
                  <a:lnTo>
                    <a:pt x="538" y="423"/>
                  </a:lnTo>
                  <a:lnTo>
                    <a:pt x="579" y="416"/>
                  </a:lnTo>
                  <a:lnTo>
                    <a:pt x="620" y="408"/>
                  </a:lnTo>
                  <a:lnTo>
                    <a:pt x="661" y="401"/>
                  </a:lnTo>
                  <a:lnTo>
                    <a:pt x="698" y="389"/>
                  </a:lnTo>
                  <a:lnTo>
                    <a:pt x="731" y="377"/>
                  </a:lnTo>
                  <a:lnTo>
                    <a:pt x="763" y="365"/>
                  </a:lnTo>
                  <a:lnTo>
                    <a:pt x="792" y="348"/>
                  </a:lnTo>
                  <a:lnTo>
                    <a:pt x="818" y="334"/>
                  </a:lnTo>
                  <a:lnTo>
                    <a:pt x="840" y="314"/>
                  </a:lnTo>
                  <a:lnTo>
                    <a:pt x="859" y="297"/>
                  </a:lnTo>
                  <a:lnTo>
                    <a:pt x="874" y="276"/>
                  </a:lnTo>
                  <a:lnTo>
                    <a:pt x="886" y="256"/>
                  </a:lnTo>
                  <a:lnTo>
                    <a:pt x="893" y="235"/>
                  </a:lnTo>
                  <a:lnTo>
                    <a:pt x="893" y="213"/>
                  </a:lnTo>
                  <a:lnTo>
                    <a:pt x="893" y="213"/>
                  </a:lnTo>
                  <a:lnTo>
                    <a:pt x="893" y="191"/>
                  </a:lnTo>
                  <a:lnTo>
                    <a:pt x="886" y="169"/>
                  </a:lnTo>
                  <a:lnTo>
                    <a:pt x="874" y="150"/>
                  </a:lnTo>
                  <a:lnTo>
                    <a:pt x="859" y="131"/>
                  </a:lnTo>
                  <a:lnTo>
                    <a:pt x="840" y="111"/>
                  </a:lnTo>
                  <a:lnTo>
                    <a:pt x="818" y="94"/>
                  </a:lnTo>
                  <a:lnTo>
                    <a:pt x="792" y="78"/>
                  </a:lnTo>
                  <a:lnTo>
                    <a:pt x="763" y="63"/>
                  </a:lnTo>
                  <a:lnTo>
                    <a:pt x="731" y="49"/>
                  </a:lnTo>
                  <a:lnTo>
                    <a:pt x="698" y="36"/>
                  </a:lnTo>
                  <a:lnTo>
                    <a:pt x="661" y="27"/>
                  </a:lnTo>
                  <a:lnTo>
                    <a:pt x="620" y="17"/>
                  </a:lnTo>
                  <a:lnTo>
                    <a:pt x="579" y="10"/>
                  </a:lnTo>
                  <a:lnTo>
                    <a:pt x="538" y="5"/>
                  </a:lnTo>
                  <a:lnTo>
                    <a:pt x="492" y="3"/>
                  </a:lnTo>
                  <a:lnTo>
                    <a:pt x="446" y="0"/>
                  </a:lnTo>
                  <a:lnTo>
                    <a:pt x="446" y="0"/>
                  </a:lnTo>
                  <a:close/>
                </a:path>
              </a:pathLst>
            </a:custGeom>
            <a:solidFill>
              <a:srgbClr val="F22267"/>
            </a:solidFill>
            <a:ln w="7938">
              <a:solidFill>
                <a:srgbClr val="F22267"/>
              </a:solidFill>
              <a:prstDash val="solid"/>
              <a:round/>
              <a:headEnd/>
              <a:tailEnd/>
            </a:ln>
          </p:spPr>
          <p:txBody>
            <a:bodyPr/>
            <a:lstStyle/>
            <a:p>
              <a:pPr algn="ctr"/>
              <a:endParaRPr lang="en-US">
                <a:solidFill>
                  <a:srgbClr val="000000"/>
                </a:solidFill>
                <a:ea typeface="ＭＳ Ｐゴシック" charset="0"/>
              </a:endParaRPr>
            </a:p>
          </p:txBody>
        </p:sp>
        <p:sp>
          <p:nvSpPr>
            <p:cNvPr id="6004829" name="Rectangle 93"/>
            <p:cNvSpPr>
              <a:spLocks noChangeArrowheads="1"/>
            </p:cNvSpPr>
            <p:nvPr/>
          </p:nvSpPr>
          <p:spPr bwMode="auto">
            <a:xfrm>
              <a:off x="524" y="2357"/>
              <a:ext cx="755"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FFFFFF"/>
                  </a:solidFill>
                  <a:ea typeface="ＭＳ Ｐゴシック" charset="0"/>
                </a:rPr>
                <a:t>Duplication</a:t>
              </a:r>
              <a:endParaRPr lang="en-US" sz="1800" b="0">
                <a:solidFill>
                  <a:srgbClr val="000000"/>
                </a:solidFill>
                <a:ea typeface="ＭＳ Ｐゴシック" charset="0"/>
              </a:endParaRPr>
            </a:p>
          </p:txBody>
        </p:sp>
        <p:sp>
          <p:nvSpPr>
            <p:cNvPr id="6004830" name="Freeform 94"/>
            <p:cNvSpPr>
              <a:spLocks/>
            </p:cNvSpPr>
            <p:nvPr/>
          </p:nvSpPr>
          <p:spPr bwMode="auto">
            <a:xfrm>
              <a:off x="4415" y="2229"/>
              <a:ext cx="897" cy="423"/>
            </a:xfrm>
            <a:custGeom>
              <a:avLst/>
              <a:gdLst>
                <a:gd name="T0" fmla="*/ 447 w 897"/>
                <a:gd name="T1" fmla="*/ 0 h 423"/>
                <a:gd name="T2" fmla="*/ 358 w 897"/>
                <a:gd name="T3" fmla="*/ 3 h 423"/>
                <a:gd name="T4" fmla="*/ 273 w 897"/>
                <a:gd name="T5" fmla="*/ 17 h 423"/>
                <a:gd name="T6" fmla="*/ 199 w 897"/>
                <a:gd name="T7" fmla="*/ 37 h 423"/>
                <a:gd name="T8" fmla="*/ 131 w 897"/>
                <a:gd name="T9" fmla="*/ 61 h 423"/>
                <a:gd name="T10" fmla="*/ 75 w 897"/>
                <a:gd name="T11" fmla="*/ 92 h 423"/>
                <a:gd name="T12" fmla="*/ 34 w 897"/>
                <a:gd name="T13" fmla="*/ 128 h 423"/>
                <a:gd name="T14" fmla="*/ 10 w 897"/>
                <a:gd name="T15" fmla="*/ 169 h 423"/>
                <a:gd name="T16" fmla="*/ 0 w 897"/>
                <a:gd name="T17" fmla="*/ 213 h 423"/>
                <a:gd name="T18" fmla="*/ 3 w 897"/>
                <a:gd name="T19" fmla="*/ 235 h 423"/>
                <a:gd name="T20" fmla="*/ 20 w 897"/>
                <a:gd name="T21" fmla="*/ 276 h 423"/>
                <a:gd name="T22" fmla="*/ 54 w 897"/>
                <a:gd name="T23" fmla="*/ 312 h 423"/>
                <a:gd name="T24" fmla="*/ 102 w 897"/>
                <a:gd name="T25" fmla="*/ 346 h 423"/>
                <a:gd name="T26" fmla="*/ 162 w 897"/>
                <a:gd name="T27" fmla="*/ 375 h 423"/>
                <a:gd name="T28" fmla="*/ 235 w 897"/>
                <a:gd name="T29" fmla="*/ 399 h 423"/>
                <a:gd name="T30" fmla="*/ 315 w 897"/>
                <a:gd name="T31" fmla="*/ 413 h 423"/>
                <a:gd name="T32" fmla="*/ 401 w 897"/>
                <a:gd name="T33" fmla="*/ 423 h 423"/>
                <a:gd name="T34" fmla="*/ 447 w 897"/>
                <a:gd name="T35" fmla="*/ 423 h 423"/>
                <a:gd name="T36" fmla="*/ 539 w 897"/>
                <a:gd name="T37" fmla="*/ 421 h 423"/>
                <a:gd name="T38" fmla="*/ 624 w 897"/>
                <a:gd name="T39" fmla="*/ 406 h 423"/>
                <a:gd name="T40" fmla="*/ 699 w 897"/>
                <a:gd name="T41" fmla="*/ 387 h 423"/>
                <a:gd name="T42" fmla="*/ 766 w 897"/>
                <a:gd name="T43" fmla="*/ 363 h 423"/>
                <a:gd name="T44" fmla="*/ 819 w 897"/>
                <a:gd name="T45" fmla="*/ 331 h 423"/>
                <a:gd name="T46" fmla="*/ 860 w 897"/>
                <a:gd name="T47" fmla="*/ 295 h 423"/>
                <a:gd name="T48" fmla="*/ 887 w 897"/>
                <a:gd name="T49" fmla="*/ 254 h 423"/>
                <a:gd name="T50" fmla="*/ 897 w 897"/>
                <a:gd name="T51" fmla="*/ 213 h 423"/>
                <a:gd name="T52" fmla="*/ 894 w 897"/>
                <a:gd name="T53" fmla="*/ 191 h 423"/>
                <a:gd name="T54" fmla="*/ 877 w 897"/>
                <a:gd name="T55" fmla="*/ 148 h 423"/>
                <a:gd name="T56" fmla="*/ 844 w 897"/>
                <a:gd name="T57" fmla="*/ 111 h 423"/>
                <a:gd name="T58" fmla="*/ 795 w 897"/>
                <a:gd name="T59" fmla="*/ 78 h 423"/>
                <a:gd name="T60" fmla="*/ 732 w 897"/>
                <a:gd name="T61" fmla="*/ 49 h 423"/>
                <a:gd name="T62" fmla="*/ 662 w 897"/>
                <a:gd name="T63" fmla="*/ 24 h 423"/>
                <a:gd name="T64" fmla="*/ 583 w 897"/>
                <a:gd name="T65" fmla="*/ 10 h 423"/>
                <a:gd name="T66" fmla="*/ 493 w 897"/>
                <a:gd name="T67" fmla="*/ 0 h 423"/>
                <a:gd name="T68" fmla="*/ 447 w 897"/>
                <a:gd name="T69" fmla="*/ 0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97" h="423">
                  <a:moveTo>
                    <a:pt x="447" y="0"/>
                  </a:moveTo>
                  <a:lnTo>
                    <a:pt x="447" y="0"/>
                  </a:lnTo>
                  <a:lnTo>
                    <a:pt x="401" y="0"/>
                  </a:lnTo>
                  <a:lnTo>
                    <a:pt x="358" y="3"/>
                  </a:lnTo>
                  <a:lnTo>
                    <a:pt x="315" y="10"/>
                  </a:lnTo>
                  <a:lnTo>
                    <a:pt x="273" y="17"/>
                  </a:lnTo>
                  <a:lnTo>
                    <a:pt x="235" y="24"/>
                  </a:lnTo>
                  <a:lnTo>
                    <a:pt x="199" y="37"/>
                  </a:lnTo>
                  <a:lnTo>
                    <a:pt x="162" y="49"/>
                  </a:lnTo>
                  <a:lnTo>
                    <a:pt x="131" y="61"/>
                  </a:lnTo>
                  <a:lnTo>
                    <a:pt x="102" y="78"/>
                  </a:lnTo>
                  <a:lnTo>
                    <a:pt x="75" y="92"/>
                  </a:lnTo>
                  <a:lnTo>
                    <a:pt x="54" y="111"/>
                  </a:lnTo>
                  <a:lnTo>
                    <a:pt x="34" y="128"/>
                  </a:lnTo>
                  <a:lnTo>
                    <a:pt x="20" y="148"/>
                  </a:lnTo>
                  <a:lnTo>
                    <a:pt x="10" y="169"/>
                  </a:lnTo>
                  <a:lnTo>
                    <a:pt x="3" y="191"/>
                  </a:lnTo>
                  <a:lnTo>
                    <a:pt x="0" y="213"/>
                  </a:lnTo>
                  <a:lnTo>
                    <a:pt x="0" y="213"/>
                  </a:lnTo>
                  <a:lnTo>
                    <a:pt x="3" y="235"/>
                  </a:lnTo>
                  <a:lnTo>
                    <a:pt x="10" y="254"/>
                  </a:lnTo>
                  <a:lnTo>
                    <a:pt x="20" y="276"/>
                  </a:lnTo>
                  <a:lnTo>
                    <a:pt x="34" y="295"/>
                  </a:lnTo>
                  <a:lnTo>
                    <a:pt x="54" y="312"/>
                  </a:lnTo>
                  <a:lnTo>
                    <a:pt x="75" y="331"/>
                  </a:lnTo>
                  <a:lnTo>
                    <a:pt x="102" y="346"/>
                  </a:lnTo>
                  <a:lnTo>
                    <a:pt x="131" y="363"/>
                  </a:lnTo>
                  <a:lnTo>
                    <a:pt x="162" y="375"/>
                  </a:lnTo>
                  <a:lnTo>
                    <a:pt x="199" y="387"/>
                  </a:lnTo>
                  <a:lnTo>
                    <a:pt x="235" y="399"/>
                  </a:lnTo>
                  <a:lnTo>
                    <a:pt x="273" y="406"/>
                  </a:lnTo>
                  <a:lnTo>
                    <a:pt x="315" y="413"/>
                  </a:lnTo>
                  <a:lnTo>
                    <a:pt x="358" y="421"/>
                  </a:lnTo>
                  <a:lnTo>
                    <a:pt x="401" y="423"/>
                  </a:lnTo>
                  <a:lnTo>
                    <a:pt x="447" y="423"/>
                  </a:lnTo>
                  <a:lnTo>
                    <a:pt x="447" y="423"/>
                  </a:lnTo>
                  <a:lnTo>
                    <a:pt x="493" y="423"/>
                  </a:lnTo>
                  <a:lnTo>
                    <a:pt x="539" y="421"/>
                  </a:lnTo>
                  <a:lnTo>
                    <a:pt x="583" y="413"/>
                  </a:lnTo>
                  <a:lnTo>
                    <a:pt x="624" y="406"/>
                  </a:lnTo>
                  <a:lnTo>
                    <a:pt x="662" y="399"/>
                  </a:lnTo>
                  <a:lnTo>
                    <a:pt x="699" y="387"/>
                  </a:lnTo>
                  <a:lnTo>
                    <a:pt x="732" y="375"/>
                  </a:lnTo>
                  <a:lnTo>
                    <a:pt x="766" y="363"/>
                  </a:lnTo>
                  <a:lnTo>
                    <a:pt x="795" y="346"/>
                  </a:lnTo>
                  <a:lnTo>
                    <a:pt x="819" y="331"/>
                  </a:lnTo>
                  <a:lnTo>
                    <a:pt x="844" y="312"/>
                  </a:lnTo>
                  <a:lnTo>
                    <a:pt x="860" y="295"/>
                  </a:lnTo>
                  <a:lnTo>
                    <a:pt x="877" y="276"/>
                  </a:lnTo>
                  <a:lnTo>
                    <a:pt x="887" y="254"/>
                  </a:lnTo>
                  <a:lnTo>
                    <a:pt x="894" y="235"/>
                  </a:lnTo>
                  <a:lnTo>
                    <a:pt x="897" y="213"/>
                  </a:lnTo>
                  <a:lnTo>
                    <a:pt x="897" y="213"/>
                  </a:lnTo>
                  <a:lnTo>
                    <a:pt x="894" y="191"/>
                  </a:lnTo>
                  <a:lnTo>
                    <a:pt x="887" y="169"/>
                  </a:lnTo>
                  <a:lnTo>
                    <a:pt x="877" y="148"/>
                  </a:lnTo>
                  <a:lnTo>
                    <a:pt x="860" y="128"/>
                  </a:lnTo>
                  <a:lnTo>
                    <a:pt x="844" y="111"/>
                  </a:lnTo>
                  <a:lnTo>
                    <a:pt x="819" y="92"/>
                  </a:lnTo>
                  <a:lnTo>
                    <a:pt x="795" y="78"/>
                  </a:lnTo>
                  <a:lnTo>
                    <a:pt x="766" y="61"/>
                  </a:lnTo>
                  <a:lnTo>
                    <a:pt x="732" y="49"/>
                  </a:lnTo>
                  <a:lnTo>
                    <a:pt x="699" y="37"/>
                  </a:lnTo>
                  <a:lnTo>
                    <a:pt x="662" y="24"/>
                  </a:lnTo>
                  <a:lnTo>
                    <a:pt x="624" y="17"/>
                  </a:lnTo>
                  <a:lnTo>
                    <a:pt x="583" y="10"/>
                  </a:lnTo>
                  <a:lnTo>
                    <a:pt x="539" y="3"/>
                  </a:lnTo>
                  <a:lnTo>
                    <a:pt x="493" y="0"/>
                  </a:lnTo>
                  <a:lnTo>
                    <a:pt x="447" y="0"/>
                  </a:lnTo>
                  <a:lnTo>
                    <a:pt x="447" y="0"/>
                  </a:lnTo>
                  <a:close/>
                </a:path>
              </a:pathLst>
            </a:custGeom>
            <a:solidFill>
              <a:srgbClr val="079B29"/>
            </a:solidFill>
            <a:ln w="7938">
              <a:solidFill>
                <a:srgbClr val="079B29"/>
              </a:solidFill>
              <a:prstDash val="solid"/>
              <a:round/>
              <a:headEnd/>
              <a:tailEnd/>
            </a:ln>
          </p:spPr>
          <p:txBody>
            <a:bodyPr/>
            <a:lstStyle/>
            <a:p>
              <a:pPr algn="ctr"/>
              <a:endParaRPr lang="en-US">
                <a:solidFill>
                  <a:srgbClr val="000000"/>
                </a:solidFill>
                <a:ea typeface="ＭＳ Ｐゴシック" charset="0"/>
              </a:endParaRPr>
            </a:p>
          </p:txBody>
        </p:sp>
        <p:sp>
          <p:nvSpPr>
            <p:cNvPr id="6004831" name="Rectangle 95"/>
            <p:cNvSpPr>
              <a:spLocks noChangeArrowheads="1"/>
            </p:cNvSpPr>
            <p:nvPr/>
          </p:nvSpPr>
          <p:spPr bwMode="auto">
            <a:xfrm>
              <a:off x="4587" y="2357"/>
              <a:ext cx="560"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FFFFFF"/>
                  </a:solidFill>
                  <a:ea typeface="ＭＳ Ｐゴシック" charset="0"/>
                </a:rPr>
                <a:t>Deletion</a:t>
              </a:r>
              <a:endParaRPr lang="en-US" sz="1800" b="0">
                <a:solidFill>
                  <a:srgbClr val="000000"/>
                </a:solidFill>
                <a:ea typeface="ＭＳ Ｐゴシック" charset="0"/>
              </a:endParaRPr>
            </a:p>
          </p:txBody>
        </p:sp>
        <p:sp>
          <p:nvSpPr>
            <p:cNvPr id="6004832" name="Freeform 96"/>
            <p:cNvSpPr>
              <a:spLocks/>
            </p:cNvSpPr>
            <p:nvPr/>
          </p:nvSpPr>
          <p:spPr bwMode="auto">
            <a:xfrm>
              <a:off x="2469" y="2251"/>
              <a:ext cx="852" cy="403"/>
            </a:xfrm>
            <a:custGeom>
              <a:avLst/>
              <a:gdLst>
                <a:gd name="T0" fmla="*/ 425 w 852"/>
                <a:gd name="T1" fmla="*/ 0 h 403"/>
                <a:gd name="T2" fmla="*/ 340 w 852"/>
                <a:gd name="T3" fmla="*/ 2 h 403"/>
                <a:gd name="T4" fmla="*/ 258 w 852"/>
                <a:gd name="T5" fmla="*/ 15 h 403"/>
                <a:gd name="T6" fmla="*/ 186 w 852"/>
                <a:gd name="T7" fmla="*/ 34 h 403"/>
                <a:gd name="T8" fmla="*/ 123 w 852"/>
                <a:gd name="T9" fmla="*/ 58 h 403"/>
                <a:gd name="T10" fmla="*/ 72 w 852"/>
                <a:gd name="T11" fmla="*/ 89 h 403"/>
                <a:gd name="T12" fmla="*/ 31 w 852"/>
                <a:gd name="T13" fmla="*/ 123 h 403"/>
                <a:gd name="T14" fmla="*/ 7 w 852"/>
                <a:gd name="T15" fmla="*/ 162 h 403"/>
                <a:gd name="T16" fmla="*/ 0 w 852"/>
                <a:gd name="T17" fmla="*/ 201 h 403"/>
                <a:gd name="T18" fmla="*/ 0 w 852"/>
                <a:gd name="T19" fmla="*/ 222 h 403"/>
                <a:gd name="T20" fmla="*/ 16 w 852"/>
                <a:gd name="T21" fmla="*/ 261 h 403"/>
                <a:gd name="T22" fmla="*/ 50 w 852"/>
                <a:gd name="T23" fmla="*/ 297 h 403"/>
                <a:gd name="T24" fmla="*/ 96 w 852"/>
                <a:gd name="T25" fmla="*/ 331 h 403"/>
                <a:gd name="T26" fmla="*/ 154 w 852"/>
                <a:gd name="T27" fmla="*/ 358 h 403"/>
                <a:gd name="T28" fmla="*/ 222 w 852"/>
                <a:gd name="T29" fmla="*/ 379 h 403"/>
                <a:gd name="T30" fmla="*/ 299 w 852"/>
                <a:gd name="T31" fmla="*/ 396 h 403"/>
                <a:gd name="T32" fmla="*/ 381 w 852"/>
                <a:gd name="T33" fmla="*/ 403 h 403"/>
                <a:gd name="T34" fmla="*/ 425 w 852"/>
                <a:gd name="T35" fmla="*/ 403 h 403"/>
                <a:gd name="T36" fmla="*/ 512 w 852"/>
                <a:gd name="T37" fmla="*/ 401 h 403"/>
                <a:gd name="T38" fmla="*/ 591 w 852"/>
                <a:gd name="T39" fmla="*/ 389 h 403"/>
                <a:gd name="T40" fmla="*/ 664 w 852"/>
                <a:gd name="T41" fmla="*/ 370 h 403"/>
                <a:gd name="T42" fmla="*/ 727 w 852"/>
                <a:gd name="T43" fmla="*/ 345 h 403"/>
                <a:gd name="T44" fmla="*/ 780 w 852"/>
                <a:gd name="T45" fmla="*/ 314 h 403"/>
                <a:gd name="T46" fmla="*/ 818 w 852"/>
                <a:gd name="T47" fmla="*/ 280 h 403"/>
                <a:gd name="T48" fmla="*/ 843 w 852"/>
                <a:gd name="T49" fmla="*/ 242 h 403"/>
                <a:gd name="T50" fmla="*/ 852 w 852"/>
                <a:gd name="T51" fmla="*/ 201 h 403"/>
                <a:gd name="T52" fmla="*/ 850 w 852"/>
                <a:gd name="T53" fmla="*/ 181 h 403"/>
                <a:gd name="T54" fmla="*/ 833 w 852"/>
                <a:gd name="T55" fmla="*/ 143 h 403"/>
                <a:gd name="T56" fmla="*/ 799 w 852"/>
                <a:gd name="T57" fmla="*/ 106 h 403"/>
                <a:gd name="T58" fmla="*/ 753 w 852"/>
                <a:gd name="T59" fmla="*/ 73 h 403"/>
                <a:gd name="T60" fmla="*/ 695 w 852"/>
                <a:gd name="T61" fmla="*/ 46 h 403"/>
                <a:gd name="T62" fmla="*/ 628 w 852"/>
                <a:gd name="T63" fmla="*/ 24 h 403"/>
                <a:gd name="T64" fmla="*/ 553 w 852"/>
                <a:gd name="T65" fmla="*/ 7 h 403"/>
                <a:gd name="T66" fmla="*/ 468 w 852"/>
                <a:gd name="T67" fmla="*/ 0 h 403"/>
                <a:gd name="T68" fmla="*/ 425 w 852"/>
                <a:gd name="T69" fmla="*/ 0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852" h="403">
                  <a:moveTo>
                    <a:pt x="425" y="0"/>
                  </a:moveTo>
                  <a:lnTo>
                    <a:pt x="425" y="0"/>
                  </a:lnTo>
                  <a:lnTo>
                    <a:pt x="381" y="0"/>
                  </a:lnTo>
                  <a:lnTo>
                    <a:pt x="340" y="2"/>
                  </a:lnTo>
                  <a:lnTo>
                    <a:pt x="299" y="7"/>
                  </a:lnTo>
                  <a:lnTo>
                    <a:pt x="258" y="15"/>
                  </a:lnTo>
                  <a:lnTo>
                    <a:pt x="222" y="24"/>
                  </a:lnTo>
                  <a:lnTo>
                    <a:pt x="186" y="34"/>
                  </a:lnTo>
                  <a:lnTo>
                    <a:pt x="154" y="46"/>
                  </a:lnTo>
                  <a:lnTo>
                    <a:pt x="123" y="58"/>
                  </a:lnTo>
                  <a:lnTo>
                    <a:pt x="96" y="73"/>
                  </a:lnTo>
                  <a:lnTo>
                    <a:pt x="72" y="89"/>
                  </a:lnTo>
                  <a:lnTo>
                    <a:pt x="50" y="106"/>
                  </a:lnTo>
                  <a:lnTo>
                    <a:pt x="31" y="123"/>
                  </a:lnTo>
                  <a:lnTo>
                    <a:pt x="16" y="143"/>
                  </a:lnTo>
                  <a:lnTo>
                    <a:pt x="7" y="162"/>
                  </a:lnTo>
                  <a:lnTo>
                    <a:pt x="0" y="181"/>
                  </a:lnTo>
                  <a:lnTo>
                    <a:pt x="0" y="201"/>
                  </a:lnTo>
                  <a:lnTo>
                    <a:pt x="0" y="201"/>
                  </a:lnTo>
                  <a:lnTo>
                    <a:pt x="0" y="222"/>
                  </a:lnTo>
                  <a:lnTo>
                    <a:pt x="7" y="242"/>
                  </a:lnTo>
                  <a:lnTo>
                    <a:pt x="16" y="261"/>
                  </a:lnTo>
                  <a:lnTo>
                    <a:pt x="31" y="280"/>
                  </a:lnTo>
                  <a:lnTo>
                    <a:pt x="50" y="297"/>
                  </a:lnTo>
                  <a:lnTo>
                    <a:pt x="72" y="314"/>
                  </a:lnTo>
                  <a:lnTo>
                    <a:pt x="96" y="331"/>
                  </a:lnTo>
                  <a:lnTo>
                    <a:pt x="123" y="345"/>
                  </a:lnTo>
                  <a:lnTo>
                    <a:pt x="154" y="358"/>
                  </a:lnTo>
                  <a:lnTo>
                    <a:pt x="186" y="370"/>
                  </a:lnTo>
                  <a:lnTo>
                    <a:pt x="222" y="379"/>
                  </a:lnTo>
                  <a:lnTo>
                    <a:pt x="258" y="389"/>
                  </a:lnTo>
                  <a:lnTo>
                    <a:pt x="299" y="396"/>
                  </a:lnTo>
                  <a:lnTo>
                    <a:pt x="340" y="401"/>
                  </a:lnTo>
                  <a:lnTo>
                    <a:pt x="381" y="403"/>
                  </a:lnTo>
                  <a:lnTo>
                    <a:pt x="425" y="403"/>
                  </a:lnTo>
                  <a:lnTo>
                    <a:pt x="425" y="403"/>
                  </a:lnTo>
                  <a:lnTo>
                    <a:pt x="468" y="403"/>
                  </a:lnTo>
                  <a:lnTo>
                    <a:pt x="512" y="401"/>
                  </a:lnTo>
                  <a:lnTo>
                    <a:pt x="553" y="396"/>
                  </a:lnTo>
                  <a:lnTo>
                    <a:pt x="591" y="389"/>
                  </a:lnTo>
                  <a:lnTo>
                    <a:pt x="628" y="379"/>
                  </a:lnTo>
                  <a:lnTo>
                    <a:pt x="664" y="370"/>
                  </a:lnTo>
                  <a:lnTo>
                    <a:pt x="695" y="358"/>
                  </a:lnTo>
                  <a:lnTo>
                    <a:pt x="727" y="345"/>
                  </a:lnTo>
                  <a:lnTo>
                    <a:pt x="753" y="331"/>
                  </a:lnTo>
                  <a:lnTo>
                    <a:pt x="780" y="314"/>
                  </a:lnTo>
                  <a:lnTo>
                    <a:pt x="799" y="297"/>
                  </a:lnTo>
                  <a:lnTo>
                    <a:pt x="818" y="280"/>
                  </a:lnTo>
                  <a:lnTo>
                    <a:pt x="833" y="261"/>
                  </a:lnTo>
                  <a:lnTo>
                    <a:pt x="843" y="242"/>
                  </a:lnTo>
                  <a:lnTo>
                    <a:pt x="850" y="222"/>
                  </a:lnTo>
                  <a:lnTo>
                    <a:pt x="852" y="201"/>
                  </a:lnTo>
                  <a:lnTo>
                    <a:pt x="852" y="201"/>
                  </a:lnTo>
                  <a:lnTo>
                    <a:pt x="850" y="181"/>
                  </a:lnTo>
                  <a:lnTo>
                    <a:pt x="843" y="162"/>
                  </a:lnTo>
                  <a:lnTo>
                    <a:pt x="833" y="143"/>
                  </a:lnTo>
                  <a:lnTo>
                    <a:pt x="818" y="123"/>
                  </a:lnTo>
                  <a:lnTo>
                    <a:pt x="799" y="106"/>
                  </a:lnTo>
                  <a:lnTo>
                    <a:pt x="780" y="89"/>
                  </a:lnTo>
                  <a:lnTo>
                    <a:pt x="753" y="73"/>
                  </a:lnTo>
                  <a:lnTo>
                    <a:pt x="727" y="58"/>
                  </a:lnTo>
                  <a:lnTo>
                    <a:pt x="695" y="46"/>
                  </a:lnTo>
                  <a:lnTo>
                    <a:pt x="664" y="34"/>
                  </a:lnTo>
                  <a:lnTo>
                    <a:pt x="628" y="24"/>
                  </a:lnTo>
                  <a:lnTo>
                    <a:pt x="591" y="15"/>
                  </a:lnTo>
                  <a:lnTo>
                    <a:pt x="553" y="7"/>
                  </a:lnTo>
                  <a:lnTo>
                    <a:pt x="512" y="2"/>
                  </a:lnTo>
                  <a:lnTo>
                    <a:pt x="468" y="0"/>
                  </a:lnTo>
                  <a:lnTo>
                    <a:pt x="425" y="0"/>
                  </a:lnTo>
                  <a:lnTo>
                    <a:pt x="425" y="0"/>
                  </a:lnTo>
                  <a:close/>
                </a:path>
              </a:pathLst>
            </a:custGeom>
            <a:solidFill>
              <a:srgbClr val="2121F4"/>
            </a:solidFill>
            <a:ln w="7938">
              <a:solidFill>
                <a:srgbClr val="2121F4"/>
              </a:solidFill>
              <a:prstDash val="solid"/>
              <a:round/>
              <a:headEnd/>
              <a:tailEnd/>
            </a:ln>
          </p:spPr>
          <p:txBody>
            <a:bodyPr/>
            <a:lstStyle/>
            <a:p>
              <a:pPr algn="ctr"/>
              <a:endParaRPr lang="en-US">
                <a:solidFill>
                  <a:srgbClr val="000000"/>
                </a:solidFill>
                <a:ea typeface="ＭＳ Ｐゴシック" charset="0"/>
              </a:endParaRPr>
            </a:p>
          </p:txBody>
        </p:sp>
        <p:sp>
          <p:nvSpPr>
            <p:cNvPr id="6004833" name="Rectangle 97"/>
            <p:cNvSpPr>
              <a:spLocks noChangeArrowheads="1"/>
            </p:cNvSpPr>
            <p:nvPr/>
          </p:nvSpPr>
          <p:spPr bwMode="auto">
            <a:xfrm>
              <a:off x="2650" y="2357"/>
              <a:ext cx="492" cy="1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900" b="0">
                  <a:solidFill>
                    <a:srgbClr val="FFFFFF"/>
                  </a:solidFill>
                  <a:ea typeface="ＭＳ Ｐゴシック" charset="0"/>
                </a:rPr>
                <a:t>Normal</a:t>
              </a:r>
              <a:endParaRPr lang="en-US" sz="1800" b="0">
                <a:solidFill>
                  <a:srgbClr val="000000"/>
                </a:solidFill>
                <a:ea typeface="ＭＳ Ｐゴシック" charset="0"/>
              </a:endParaRPr>
            </a:p>
          </p:txBody>
        </p:sp>
        <p:sp>
          <p:nvSpPr>
            <p:cNvPr id="6004834" name="Freeform 98"/>
            <p:cNvSpPr>
              <a:spLocks/>
            </p:cNvSpPr>
            <p:nvPr/>
          </p:nvSpPr>
          <p:spPr bwMode="auto">
            <a:xfrm>
              <a:off x="5169" y="2592"/>
              <a:ext cx="48" cy="72"/>
            </a:xfrm>
            <a:custGeom>
              <a:avLst/>
              <a:gdLst>
                <a:gd name="T0" fmla="*/ 22 w 48"/>
                <a:gd name="T1" fmla="*/ 41 h 72"/>
                <a:gd name="T2" fmla="*/ 48 w 48"/>
                <a:gd name="T3" fmla="*/ 67 h 72"/>
                <a:gd name="T4" fmla="*/ 15 w 48"/>
                <a:gd name="T5" fmla="*/ 0 h 72"/>
                <a:gd name="T6" fmla="*/ 0 w 48"/>
                <a:gd name="T7" fmla="*/ 72 h 72"/>
              </a:gdLst>
              <a:ahLst/>
              <a:cxnLst>
                <a:cxn ang="0">
                  <a:pos x="T0" y="T1"/>
                </a:cxn>
                <a:cxn ang="0">
                  <a:pos x="T2" y="T3"/>
                </a:cxn>
                <a:cxn ang="0">
                  <a:pos x="T4" y="T5"/>
                </a:cxn>
                <a:cxn ang="0">
                  <a:pos x="T6" y="T7"/>
                </a:cxn>
              </a:cxnLst>
              <a:rect l="0" t="0" r="r" b="b"/>
              <a:pathLst>
                <a:path w="48" h="72">
                  <a:moveTo>
                    <a:pt x="22" y="41"/>
                  </a:moveTo>
                  <a:lnTo>
                    <a:pt x="48" y="67"/>
                  </a:lnTo>
                  <a:lnTo>
                    <a:pt x="15" y="0"/>
                  </a:lnTo>
                  <a:lnTo>
                    <a:pt x="0" y="72"/>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835" name="Freeform 99"/>
            <p:cNvSpPr>
              <a:spLocks/>
            </p:cNvSpPr>
            <p:nvPr/>
          </p:nvSpPr>
          <p:spPr bwMode="auto">
            <a:xfrm>
              <a:off x="5181" y="2459"/>
              <a:ext cx="259" cy="294"/>
            </a:xfrm>
            <a:custGeom>
              <a:avLst/>
              <a:gdLst>
                <a:gd name="T0" fmla="*/ 131 w 259"/>
                <a:gd name="T1" fmla="*/ 14 h 294"/>
                <a:gd name="T2" fmla="*/ 162 w 259"/>
                <a:gd name="T3" fmla="*/ 22 h 294"/>
                <a:gd name="T4" fmla="*/ 191 w 259"/>
                <a:gd name="T5" fmla="*/ 38 h 294"/>
                <a:gd name="T6" fmla="*/ 213 w 259"/>
                <a:gd name="T7" fmla="*/ 63 h 294"/>
                <a:gd name="T8" fmla="*/ 227 w 259"/>
                <a:gd name="T9" fmla="*/ 87 h 294"/>
                <a:gd name="T10" fmla="*/ 235 w 259"/>
                <a:gd name="T11" fmla="*/ 104 h 294"/>
                <a:gd name="T12" fmla="*/ 242 w 259"/>
                <a:gd name="T13" fmla="*/ 140 h 294"/>
                <a:gd name="T14" fmla="*/ 239 w 259"/>
                <a:gd name="T15" fmla="*/ 174 h 294"/>
                <a:gd name="T16" fmla="*/ 227 w 259"/>
                <a:gd name="T17" fmla="*/ 208 h 294"/>
                <a:gd name="T18" fmla="*/ 218 w 259"/>
                <a:gd name="T19" fmla="*/ 224 h 294"/>
                <a:gd name="T20" fmla="*/ 189 w 259"/>
                <a:gd name="T21" fmla="*/ 256 h 294"/>
                <a:gd name="T22" fmla="*/ 157 w 259"/>
                <a:gd name="T23" fmla="*/ 275 h 294"/>
                <a:gd name="T24" fmla="*/ 128 w 259"/>
                <a:gd name="T25" fmla="*/ 280 h 294"/>
                <a:gd name="T26" fmla="*/ 99 w 259"/>
                <a:gd name="T27" fmla="*/ 275 h 294"/>
                <a:gd name="T28" fmla="*/ 73 w 259"/>
                <a:gd name="T29" fmla="*/ 261 h 294"/>
                <a:gd name="T30" fmla="*/ 49 w 259"/>
                <a:gd name="T31" fmla="*/ 237 h 294"/>
                <a:gd name="T32" fmla="*/ 32 w 259"/>
                <a:gd name="T33" fmla="*/ 208 h 294"/>
                <a:gd name="T34" fmla="*/ 17 w 259"/>
                <a:gd name="T35" fmla="*/ 174 h 294"/>
                <a:gd name="T36" fmla="*/ 0 w 259"/>
                <a:gd name="T37" fmla="*/ 176 h 294"/>
                <a:gd name="T38" fmla="*/ 17 w 259"/>
                <a:gd name="T39" fmla="*/ 212 h 294"/>
                <a:gd name="T40" fmla="*/ 36 w 259"/>
                <a:gd name="T41" fmla="*/ 246 h 294"/>
                <a:gd name="T42" fmla="*/ 63 w 259"/>
                <a:gd name="T43" fmla="*/ 270 h 294"/>
                <a:gd name="T44" fmla="*/ 92 w 259"/>
                <a:gd name="T45" fmla="*/ 287 h 294"/>
                <a:gd name="T46" fmla="*/ 126 w 259"/>
                <a:gd name="T47" fmla="*/ 294 h 294"/>
                <a:gd name="T48" fmla="*/ 160 w 259"/>
                <a:gd name="T49" fmla="*/ 290 h 294"/>
                <a:gd name="T50" fmla="*/ 193 w 259"/>
                <a:gd name="T51" fmla="*/ 270 h 294"/>
                <a:gd name="T52" fmla="*/ 227 w 259"/>
                <a:gd name="T53" fmla="*/ 237 h 294"/>
                <a:gd name="T54" fmla="*/ 239 w 259"/>
                <a:gd name="T55" fmla="*/ 220 h 294"/>
                <a:gd name="T56" fmla="*/ 254 w 259"/>
                <a:gd name="T57" fmla="*/ 183 h 294"/>
                <a:gd name="T58" fmla="*/ 259 w 259"/>
                <a:gd name="T59" fmla="*/ 145 h 294"/>
                <a:gd name="T60" fmla="*/ 254 w 259"/>
                <a:gd name="T61" fmla="*/ 106 h 294"/>
                <a:gd name="T62" fmla="*/ 247 w 259"/>
                <a:gd name="T63" fmla="*/ 87 h 294"/>
                <a:gd name="T64" fmla="*/ 227 w 259"/>
                <a:gd name="T65" fmla="*/ 58 h 294"/>
                <a:gd name="T66" fmla="*/ 203 w 259"/>
                <a:gd name="T67" fmla="*/ 29 h 294"/>
                <a:gd name="T68" fmla="*/ 169 w 259"/>
                <a:gd name="T69" fmla="*/ 9 h 294"/>
                <a:gd name="T70" fmla="*/ 131 w 259"/>
                <a:gd name="T71" fmla="*/ 0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9" h="294">
                  <a:moveTo>
                    <a:pt x="131" y="14"/>
                  </a:moveTo>
                  <a:lnTo>
                    <a:pt x="131" y="14"/>
                  </a:lnTo>
                  <a:lnTo>
                    <a:pt x="148" y="17"/>
                  </a:lnTo>
                  <a:lnTo>
                    <a:pt x="162" y="22"/>
                  </a:lnTo>
                  <a:lnTo>
                    <a:pt x="177" y="29"/>
                  </a:lnTo>
                  <a:lnTo>
                    <a:pt x="191" y="38"/>
                  </a:lnTo>
                  <a:lnTo>
                    <a:pt x="203" y="51"/>
                  </a:lnTo>
                  <a:lnTo>
                    <a:pt x="213" y="63"/>
                  </a:lnTo>
                  <a:lnTo>
                    <a:pt x="220" y="75"/>
                  </a:lnTo>
                  <a:lnTo>
                    <a:pt x="227" y="87"/>
                  </a:lnTo>
                  <a:lnTo>
                    <a:pt x="227" y="87"/>
                  </a:lnTo>
                  <a:lnTo>
                    <a:pt x="235" y="104"/>
                  </a:lnTo>
                  <a:lnTo>
                    <a:pt x="239" y="123"/>
                  </a:lnTo>
                  <a:lnTo>
                    <a:pt x="242" y="140"/>
                  </a:lnTo>
                  <a:lnTo>
                    <a:pt x="242" y="157"/>
                  </a:lnTo>
                  <a:lnTo>
                    <a:pt x="239" y="174"/>
                  </a:lnTo>
                  <a:lnTo>
                    <a:pt x="235" y="191"/>
                  </a:lnTo>
                  <a:lnTo>
                    <a:pt x="227" y="208"/>
                  </a:lnTo>
                  <a:lnTo>
                    <a:pt x="218" y="224"/>
                  </a:lnTo>
                  <a:lnTo>
                    <a:pt x="218" y="224"/>
                  </a:lnTo>
                  <a:lnTo>
                    <a:pt x="203" y="241"/>
                  </a:lnTo>
                  <a:lnTo>
                    <a:pt x="189" y="256"/>
                  </a:lnTo>
                  <a:lnTo>
                    <a:pt x="172" y="268"/>
                  </a:lnTo>
                  <a:lnTo>
                    <a:pt x="157" y="275"/>
                  </a:lnTo>
                  <a:lnTo>
                    <a:pt x="143" y="280"/>
                  </a:lnTo>
                  <a:lnTo>
                    <a:pt x="128" y="280"/>
                  </a:lnTo>
                  <a:lnTo>
                    <a:pt x="114" y="278"/>
                  </a:lnTo>
                  <a:lnTo>
                    <a:pt x="99" y="275"/>
                  </a:lnTo>
                  <a:lnTo>
                    <a:pt x="85" y="268"/>
                  </a:lnTo>
                  <a:lnTo>
                    <a:pt x="73" y="261"/>
                  </a:lnTo>
                  <a:lnTo>
                    <a:pt x="61" y="249"/>
                  </a:lnTo>
                  <a:lnTo>
                    <a:pt x="49" y="237"/>
                  </a:lnTo>
                  <a:lnTo>
                    <a:pt x="39" y="222"/>
                  </a:lnTo>
                  <a:lnTo>
                    <a:pt x="32" y="208"/>
                  </a:lnTo>
                  <a:lnTo>
                    <a:pt x="22" y="191"/>
                  </a:lnTo>
                  <a:lnTo>
                    <a:pt x="17" y="174"/>
                  </a:lnTo>
                  <a:lnTo>
                    <a:pt x="0" y="176"/>
                  </a:lnTo>
                  <a:lnTo>
                    <a:pt x="0" y="176"/>
                  </a:lnTo>
                  <a:lnTo>
                    <a:pt x="7" y="195"/>
                  </a:lnTo>
                  <a:lnTo>
                    <a:pt x="17" y="212"/>
                  </a:lnTo>
                  <a:lnTo>
                    <a:pt x="27" y="229"/>
                  </a:lnTo>
                  <a:lnTo>
                    <a:pt x="36" y="246"/>
                  </a:lnTo>
                  <a:lnTo>
                    <a:pt x="51" y="258"/>
                  </a:lnTo>
                  <a:lnTo>
                    <a:pt x="63" y="270"/>
                  </a:lnTo>
                  <a:lnTo>
                    <a:pt x="78" y="280"/>
                  </a:lnTo>
                  <a:lnTo>
                    <a:pt x="92" y="287"/>
                  </a:lnTo>
                  <a:lnTo>
                    <a:pt x="109" y="292"/>
                  </a:lnTo>
                  <a:lnTo>
                    <a:pt x="126" y="294"/>
                  </a:lnTo>
                  <a:lnTo>
                    <a:pt x="143" y="292"/>
                  </a:lnTo>
                  <a:lnTo>
                    <a:pt x="160" y="290"/>
                  </a:lnTo>
                  <a:lnTo>
                    <a:pt x="177" y="282"/>
                  </a:lnTo>
                  <a:lnTo>
                    <a:pt x="193" y="270"/>
                  </a:lnTo>
                  <a:lnTo>
                    <a:pt x="210" y="256"/>
                  </a:lnTo>
                  <a:lnTo>
                    <a:pt x="227" y="237"/>
                  </a:lnTo>
                  <a:lnTo>
                    <a:pt x="227" y="237"/>
                  </a:lnTo>
                  <a:lnTo>
                    <a:pt x="239" y="220"/>
                  </a:lnTo>
                  <a:lnTo>
                    <a:pt x="249" y="200"/>
                  </a:lnTo>
                  <a:lnTo>
                    <a:pt x="254" y="183"/>
                  </a:lnTo>
                  <a:lnTo>
                    <a:pt x="259" y="164"/>
                  </a:lnTo>
                  <a:lnTo>
                    <a:pt x="259" y="145"/>
                  </a:lnTo>
                  <a:lnTo>
                    <a:pt x="256" y="125"/>
                  </a:lnTo>
                  <a:lnTo>
                    <a:pt x="254" y="106"/>
                  </a:lnTo>
                  <a:lnTo>
                    <a:pt x="247" y="87"/>
                  </a:lnTo>
                  <a:lnTo>
                    <a:pt x="247" y="87"/>
                  </a:lnTo>
                  <a:lnTo>
                    <a:pt x="237" y="72"/>
                  </a:lnTo>
                  <a:lnTo>
                    <a:pt x="227" y="58"/>
                  </a:lnTo>
                  <a:lnTo>
                    <a:pt x="215" y="43"/>
                  </a:lnTo>
                  <a:lnTo>
                    <a:pt x="203" y="29"/>
                  </a:lnTo>
                  <a:lnTo>
                    <a:pt x="186" y="17"/>
                  </a:lnTo>
                  <a:lnTo>
                    <a:pt x="169" y="9"/>
                  </a:lnTo>
                  <a:lnTo>
                    <a:pt x="150" y="2"/>
                  </a:lnTo>
                  <a:lnTo>
                    <a:pt x="131" y="0"/>
                  </a:lnTo>
                  <a:lnTo>
                    <a:pt x="131" y="14"/>
                  </a:lnTo>
                </a:path>
              </a:pathLst>
            </a:custGeom>
            <a:noFill/>
            <a:ln w="30163">
              <a:solidFill>
                <a:srgbClr val="040407"/>
              </a:solidFill>
              <a:prstDash val="solid"/>
              <a:round/>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836" name="Rectangle 100"/>
            <p:cNvSpPr>
              <a:spLocks noChangeArrowheads="1"/>
            </p:cNvSpPr>
            <p:nvPr/>
          </p:nvSpPr>
          <p:spPr bwMode="auto">
            <a:xfrm>
              <a:off x="2092" y="1582"/>
              <a:ext cx="8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S</a:t>
              </a:r>
              <a:endParaRPr lang="en-US" sz="1800" b="0">
                <a:solidFill>
                  <a:srgbClr val="000000"/>
                </a:solidFill>
                <a:ea typeface="ＭＳ Ｐゴシック" charset="0"/>
              </a:endParaRPr>
            </a:p>
          </p:txBody>
        </p:sp>
        <p:sp>
          <p:nvSpPr>
            <p:cNvPr id="6004837" name="Rectangle 101"/>
            <p:cNvSpPr>
              <a:spLocks noChangeArrowheads="1"/>
            </p:cNvSpPr>
            <p:nvPr/>
          </p:nvSpPr>
          <p:spPr bwMode="auto">
            <a:xfrm>
              <a:off x="2155" y="1582"/>
              <a:ext cx="35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equen</a:t>
              </a:r>
              <a:endParaRPr lang="en-US" sz="1800" b="0">
                <a:solidFill>
                  <a:srgbClr val="000000"/>
                </a:solidFill>
                <a:ea typeface="ＭＳ Ｐゴシック" charset="0"/>
              </a:endParaRPr>
            </a:p>
          </p:txBody>
        </p:sp>
        <p:sp>
          <p:nvSpPr>
            <p:cNvPr id="6004838" name="Rectangle 102"/>
            <p:cNvSpPr>
              <a:spLocks noChangeArrowheads="1"/>
            </p:cNvSpPr>
            <p:nvPr/>
          </p:nvSpPr>
          <p:spPr bwMode="auto">
            <a:xfrm>
              <a:off x="2495" y="1582"/>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c</a:t>
              </a:r>
              <a:endParaRPr lang="en-US" sz="1800" b="0">
                <a:solidFill>
                  <a:srgbClr val="000000"/>
                </a:solidFill>
                <a:ea typeface="ＭＳ Ｐゴシック" charset="0"/>
              </a:endParaRPr>
            </a:p>
          </p:txBody>
        </p:sp>
        <p:sp>
          <p:nvSpPr>
            <p:cNvPr id="6004839" name="Rectangle 103"/>
            <p:cNvSpPr>
              <a:spLocks noChangeArrowheads="1"/>
            </p:cNvSpPr>
            <p:nvPr/>
          </p:nvSpPr>
          <p:spPr bwMode="auto">
            <a:xfrm>
              <a:off x="2551" y="1582"/>
              <a:ext cx="7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e</a:t>
              </a:r>
              <a:endParaRPr lang="en-US" sz="1800" b="0">
                <a:solidFill>
                  <a:srgbClr val="000000"/>
                </a:solidFill>
                <a:ea typeface="ＭＳ Ｐゴシック" charset="0"/>
              </a:endParaRPr>
            </a:p>
          </p:txBody>
        </p:sp>
        <p:sp>
          <p:nvSpPr>
            <p:cNvPr id="6004840" name="Rectangle 104"/>
            <p:cNvSpPr>
              <a:spLocks noChangeArrowheads="1"/>
            </p:cNvSpPr>
            <p:nvPr/>
          </p:nvSpPr>
          <p:spPr bwMode="auto">
            <a:xfrm rot="16200000">
              <a:off x="1925" y="1372"/>
              <a:ext cx="8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a:t>
              </a:r>
              <a:endParaRPr lang="en-US" sz="1800" b="0">
                <a:solidFill>
                  <a:srgbClr val="000000"/>
                </a:solidFill>
                <a:ea typeface="ＭＳ Ｐゴシック" charset="0"/>
              </a:endParaRPr>
            </a:p>
          </p:txBody>
        </p:sp>
        <p:sp>
          <p:nvSpPr>
            <p:cNvPr id="6004841" name="Rectangle 105"/>
            <p:cNvSpPr>
              <a:spLocks noChangeArrowheads="1"/>
            </p:cNvSpPr>
            <p:nvPr/>
          </p:nvSpPr>
          <p:spPr bwMode="auto">
            <a:xfrm rot="16200000">
              <a:off x="1946" y="1314"/>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r</a:t>
              </a:r>
              <a:endParaRPr lang="en-US" sz="1800" b="0">
                <a:solidFill>
                  <a:srgbClr val="000000"/>
                </a:solidFill>
                <a:ea typeface="ＭＳ Ｐゴシック" charset="0"/>
              </a:endParaRPr>
            </a:p>
          </p:txBody>
        </p:sp>
        <p:sp>
          <p:nvSpPr>
            <p:cNvPr id="6004842" name="Rectangle 106"/>
            <p:cNvSpPr>
              <a:spLocks noChangeArrowheads="1"/>
            </p:cNvSpPr>
            <p:nvPr/>
          </p:nvSpPr>
          <p:spPr bwMode="auto">
            <a:xfrm rot="16200000">
              <a:off x="1946" y="1271"/>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r</a:t>
              </a:r>
              <a:endParaRPr lang="en-US" sz="1800" b="0">
                <a:solidFill>
                  <a:srgbClr val="000000"/>
                </a:solidFill>
                <a:ea typeface="ＭＳ Ｐゴシック" charset="0"/>
              </a:endParaRPr>
            </a:p>
          </p:txBody>
        </p:sp>
        <p:sp>
          <p:nvSpPr>
            <p:cNvPr id="6004843" name="Rectangle 107"/>
            <p:cNvSpPr>
              <a:spLocks noChangeArrowheads="1"/>
            </p:cNvSpPr>
            <p:nvPr/>
          </p:nvSpPr>
          <p:spPr bwMode="auto">
            <a:xfrm rot="16200000">
              <a:off x="1932" y="1217"/>
              <a:ext cx="7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a:t>
              </a:r>
              <a:endParaRPr lang="en-US" sz="1800" b="0">
                <a:solidFill>
                  <a:srgbClr val="000000"/>
                </a:solidFill>
                <a:ea typeface="ＭＳ Ｐゴシック" charset="0"/>
              </a:endParaRPr>
            </a:p>
          </p:txBody>
        </p:sp>
        <p:sp>
          <p:nvSpPr>
            <p:cNvPr id="6004844" name="Rectangle 108"/>
            <p:cNvSpPr>
              <a:spLocks noChangeArrowheads="1"/>
            </p:cNvSpPr>
            <p:nvPr/>
          </p:nvSpPr>
          <p:spPr bwMode="auto">
            <a:xfrm rot="16200000">
              <a:off x="1936" y="1159"/>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y</a:t>
              </a:r>
              <a:endParaRPr lang="en-US" sz="1800" b="0">
                <a:solidFill>
                  <a:srgbClr val="000000"/>
                </a:solidFill>
                <a:ea typeface="ＭＳ Ｐゴシック" charset="0"/>
              </a:endParaRPr>
            </a:p>
          </p:txBody>
        </p:sp>
        <p:sp>
          <p:nvSpPr>
            <p:cNvPr id="6004845" name="Rectangle 109"/>
            <p:cNvSpPr>
              <a:spLocks noChangeArrowheads="1"/>
            </p:cNvSpPr>
            <p:nvPr/>
          </p:nvSpPr>
          <p:spPr bwMode="auto">
            <a:xfrm rot="16200000">
              <a:off x="1936" y="1071"/>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v</a:t>
              </a:r>
              <a:endParaRPr lang="en-US" sz="1800" b="0">
                <a:solidFill>
                  <a:srgbClr val="000000"/>
                </a:solidFill>
                <a:ea typeface="ＭＳ Ｐゴシック" charset="0"/>
              </a:endParaRPr>
            </a:p>
          </p:txBody>
        </p:sp>
        <p:sp>
          <p:nvSpPr>
            <p:cNvPr id="6004846" name="Rectangle 110"/>
            <p:cNvSpPr>
              <a:spLocks noChangeArrowheads="1"/>
            </p:cNvSpPr>
            <p:nvPr/>
          </p:nvSpPr>
          <p:spPr bwMode="auto">
            <a:xfrm rot="16200000">
              <a:off x="1815" y="893"/>
              <a:ext cx="30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alues</a:t>
              </a:r>
              <a:endParaRPr lang="en-US" sz="1800" b="0">
                <a:solidFill>
                  <a:srgbClr val="000000"/>
                </a:solidFill>
                <a:ea typeface="ＭＳ Ｐゴシック" charset="0"/>
              </a:endParaRPr>
            </a:p>
          </p:txBody>
        </p:sp>
        <p:sp>
          <p:nvSpPr>
            <p:cNvPr id="6004847" name="Rectangle 111"/>
            <p:cNvSpPr>
              <a:spLocks noChangeArrowheads="1"/>
            </p:cNvSpPr>
            <p:nvPr/>
          </p:nvSpPr>
          <p:spPr bwMode="auto">
            <a:xfrm>
              <a:off x="4836" y="1292"/>
              <a:ext cx="763" cy="983"/>
            </a:xfrm>
            <a:prstGeom prst="rect">
              <a:avLst/>
            </a:prstGeom>
            <a:solidFill>
              <a:srgbClr val="079B29"/>
            </a:solidFill>
            <a:ln w="3175">
              <a:solidFill>
                <a:srgbClr val="000000"/>
              </a:solidFill>
              <a:miter lim="800000"/>
              <a:headEnd/>
              <a:tailEnd/>
            </a:ln>
          </p:spPr>
          <p:txBody>
            <a:bodyPr/>
            <a:lstStyle/>
            <a:p>
              <a:pPr algn="ctr"/>
              <a:endParaRPr lang="en-US">
                <a:solidFill>
                  <a:srgbClr val="000000"/>
                </a:solidFill>
                <a:ea typeface="ＭＳ Ｐゴシック" charset="0"/>
              </a:endParaRPr>
            </a:p>
          </p:txBody>
        </p:sp>
        <p:grpSp>
          <p:nvGrpSpPr>
            <p:cNvPr id="6004848" name="Group 112"/>
            <p:cNvGrpSpPr>
              <a:grpSpLocks/>
            </p:cNvGrpSpPr>
            <p:nvPr/>
          </p:nvGrpSpPr>
          <p:grpSpPr bwMode="auto">
            <a:xfrm>
              <a:off x="4841" y="1326"/>
              <a:ext cx="710" cy="927"/>
              <a:chOff x="4841" y="1326"/>
              <a:chExt cx="710" cy="927"/>
            </a:xfrm>
          </p:grpSpPr>
          <p:sp>
            <p:nvSpPr>
              <p:cNvPr id="6004849" name="Rectangle 113"/>
              <p:cNvSpPr>
                <a:spLocks noChangeArrowheads="1"/>
              </p:cNvSpPr>
              <p:nvPr/>
            </p:nvSpPr>
            <p:spPr bwMode="auto">
              <a:xfrm>
                <a:off x="5019" y="1331"/>
                <a:ext cx="525" cy="758"/>
              </a:xfrm>
              <a:prstGeom prst="rect">
                <a:avLst/>
              </a:prstGeom>
              <a:noFill/>
              <a:ln w="3175">
                <a:solidFill>
                  <a:srgbClr val="000000"/>
                </a:solidFill>
                <a:miter lim="800000"/>
                <a:headEnd/>
                <a:tailEnd/>
              </a:ln>
              <a:extLst>
                <a:ext uri="{909E8E84-426E-40dd-AFC4-6F175D3DCCD1}">
                  <a14:hiddenFill xmlns:a14="http://schemas.microsoft.com/office/drawing/2010/main" xmlns="">
                    <a:solidFill>
                      <a:srgbClr val="FFFFFF"/>
                    </a:solidFill>
                  </a14:hiddenFill>
                </a:ext>
              </a:extLst>
            </p:spPr>
            <p:txBody>
              <a:bodyPr/>
              <a:lstStyle/>
              <a:p>
                <a:pPr algn="ctr"/>
                <a:endParaRPr lang="en-US">
                  <a:solidFill>
                    <a:srgbClr val="000000"/>
                  </a:solidFill>
                  <a:ea typeface="ＭＳ Ｐゴシック" charset="0"/>
                </a:endParaRPr>
              </a:p>
            </p:txBody>
          </p:sp>
          <p:sp>
            <p:nvSpPr>
              <p:cNvPr id="6004850" name="Line 114"/>
              <p:cNvSpPr>
                <a:spLocks noChangeShapeType="1"/>
              </p:cNvSpPr>
              <p:nvPr/>
            </p:nvSpPr>
            <p:spPr bwMode="auto">
              <a:xfrm flipV="1">
                <a:off x="5544"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1" name="Line 115"/>
              <p:cNvSpPr>
                <a:spLocks noChangeShapeType="1"/>
              </p:cNvSpPr>
              <p:nvPr/>
            </p:nvSpPr>
            <p:spPr bwMode="auto">
              <a:xfrm flipV="1">
                <a:off x="5019"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2" name="Line 116"/>
              <p:cNvSpPr>
                <a:spLocks noChangeShapeType="1"/>
              </p:cNvSpPr>
              <p:nvPr/>
            </p:nvSpPr>
            <p:spPr bwMode="auto">
              <a:xfrm>
                <a:off x="5019" y="1331"/>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3" name="Line 117"/>
              <p:cNvSpPr>
                <a:spLocks noChangeShapeType="1"/>
              </p:cNvSpPr>
              <p:nvPr/>
            </p:nvSpPr>
            <p:spPr bwMode="auto">
              <a:xfrm>
                <a:off x="5019" y="2089"/>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4" name="Line 118"/>
              <p:cNvSpPr>
                <a:spLocks noChangeShapeType="1"/>
              </p:cNvSpPr>
              <p:nvPr/>
            </p:nvSpPr>
            <p:spPr bwMode="auto">
              <a:xfrm flipV="1">
                <a:off x="5544"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5" name="Line 119"/>
              <p:cNvSpPr>
                <a:spLocks noChangeShapeType="1"/>
              </p:cNvSpPr>
              <p:nvPr/>
            </p:nvSpPr>
            <p:spPr bwMode="auto">
              <a:xfrm>
                <a:off x="5019" y="2089"/>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6" name="Line 120"/>
              <p:cNvSpPr>
                <a:spLocks noChangeShapeType="1"/>
              </p:cNvSpPr>
              <p:nvPr/>
            </p:nvSpPr>
            <p:spPr bwMode="auto">
              <a:xfrm flipH="1">
                <a:off x="5539" y="1952"/>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7" name="Line 121"/>
              <p:cNvSpPr>
                <a:spLocks noChangeShapeType="1"/>
              </p:cNvSpPr>
              <p:nvPr/>
            </p:nvSpPr>
            <p:spPr bwMode="auto">
              <a:xfrm>
                <a:off x="5019" y="1952"/>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8" name="Line 122"/>
              <p:cNvSpPr>
                <a:spLocks noChangeShapeType="1"/>
              </p:cNvSpPr>
              <p:nvPr/>
            </p:nvSpPr>
            <p:spPr bwMode="auto">
              <a:xfrm flipH="1">
                <a:off x="5539" y="1799"/>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59" name="Line 123"/>
              <p:cNvSpPr>
                <a:spLocks noChangeShapeType="1"/>
              </p:cNvSpPr>
              <p:nvPr/>
            </p:nvSpPr>
            <p:spPr bwMode="auto">
              <a:xfrm>
                <a:off x="5019" y="1799"/>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0" name="Line 124"/>
              <p:cNvSpPr>
                <a:spLocks noChangeShapeType="1"/>
              </p:cNvSpPr>
              <p:nvPr/>
            </p:nvSpPr>
            <p:spPr bwMode="auto">
              <a:xfrm flipH="1">
                <a:off x="5539" y="1650"/>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1" name="Line 125"/>
              <p:cNvSpPr>
                <a:spLocks noChangeShapeType="1"/>
              </p:cNvSpPr>
              <p:nvPr/>
            </p:nvSpPr>
            <p:spPr bwMode="auto">
              <a:xfrm>
                <a:off x="5019" y="1650"/>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2" name="Line 126"/>
              <p:cNvSpPr>
                <a:spLocks noChangeShapeType="1"/>
              </p:cNvSpPr>
              <p:nvPr/>
            </p:nvSpPr>
            <p:spPr bwMode="auto">
              <a:xfrm flipH="1">
                <a:off x="5539" y="1497"/>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3" name="Line 127"/>
              <p:cNvSpPr>
                <a:spLocks noChangeShapeType="1"/>
              </p:cNvSpPr>
              <p:nvPr/>
            </p:nvSpPr>
            <p:spPr bwMode="auto">
              <a:xfrm>
                <a:off x="5019" y="1497"/>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4" name="Line 128"/>
              <p:cNvSpPr>
                <a:spLocks noChangeShapeType="1"/>
              </p:cNvSpPr>
              <p:nvPr/>
            </p:nvSpPr>
            <p:spPr bwMode="auto">
              <a:xfrm flipH="1">
                <a:off x="5539" y="1345"/>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5" name="Line 129"/>
              <p:cNvSpPr>
                <a:spLocks noChangeShapeType="1"/>
              </p:cNvSpPr>
              <p:nvPr/>
            </p:nvSpPr>
            <p:spPr bwMode="auto">
              <a:xfrm>
                <a:off x="5019" y="1345"/>
                <a:ext cx="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6" name="Line 130"/>
              <p:cNvSpPr>
                <a:spLocks noChangeShapeType="1"/>
              </p:cNvSpPr>
              <p:nvPr/>
            </p:nvSpPr>
            <p:spPr bwMode="auto">
              <a:xfrm flipV="1">
                <a:off x="5019"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7" name="Line 131"/>
              <p:cNvSpPr>
                <a:spLocks noChangeShapeType="1"/>
              </p:cNvSpPr>
              <p:nvPr/>
            </p:nvSpPr>
            <p:spPr bwMode="auto">
              <a:xfrm>
                <a:off x="5019"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8" name="Line 132"/>
              <p:cNvSpPr>
                <a:spLocks noChangeShapeType="1"/>
              </p:cNvSpPr>
              <p:nvPr/>
            </p:nvSpPr>
            <p:spPr bwMode="auto">
              <a:xfrm flipV="1">
                <a:off x="507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69" name="Line 133"/>
              <p:cNvSpPr>
                <a:spLocks noChangeShapeType="1"/>
              </p:cNvSpPr>
              <p:nvPr/>
            </p:nvSpPr>
            <p:spPr bwMode="auto">
              <a:xfrm>
                <a:off x="507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0" name="Line 134"/>
              <p:cNvSpPr>
                <a:spLocks noChangeShapeType="1"/>
              </p:cNvSpPr>
              <p:nvPr/>
            </p:nvSpPr>
            <p:spPr bwMode="auto">
              <a:xfrm flipV="1">
                <a:off x="512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1" name="Line 135"/>
              <p:cNvSpPr>
                <a:spLocks noChangeShapeType="1"/>
              </p:cNvSpPr>
              <p:nvPr/>
            </p:nvSpPr>
            <p:spPr bwMode="auto">
              <a:xfrm>
                <a:off x="512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2" name="Line 136"/>
              <p:cNvSpPr>
                <a:spLocks noChangeShapeType="1"/>
              </p:cNvSpPr>
              <p:nvPr/>
            </p:nvSpPr>
            <p:spPr bwMode="auto">
              <a:xfrm flipV="1">
                <a:off x="5176"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3" name="Line 137"/>
              <p:cNvSpPr>
                <a:spLocks noChangeShapeType="1"/>
              </p:cNvSpPr>
              <p:nvPr/>
            </p:nvSpPr>
            <p:spPr bwMode="auto">
              <a:xfrm>
                <a:off x="5176"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4" name="Line 138"/>
              <p:cNvSpPr>
                <a:spLocks noChangeShapeType="1"/>
              </p:cNvSpPr>
              <p:nvPr/>
            </p:nvSpPr>
            <p:spPr bwMode="auto">
              <a:xfrm flipV="1">
                <a:off x="5230"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5" name="Line 139"/>
              <p:cNvSpPr>
                <a:spLocks noChangeShapeType="1"/>
              </p:cNvSpPr>
              <p:nvPr/>
            </p:nvSpPr>
            <p:spPr bwMode="auto">
              <a:xfrm>
                <a:off x="5230"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6" name="Line 140"/>
              <p:cNvSpPr>
                <a:spLocks noChangeShapeType="1"/>
              </p:cNvSpPr>
              <p:nvPr/>
            </p:nvSpPr>
            <p:spPr bwMode="auto">
              <a:xfrm flipV="1">
                <a:off x="528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7" name="Line 141"/>
              <p:cNvSpPr>
                <a:spLocks noChangeShapeType="1"/>
              </p:cNvSpPr>
              <p:nvPr/>
            </p:nvSpPr>
            <p:spPr bwMode="auto">
              <a:xfrm>
                <a:off x="528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8" name="Line 142"/>
              <p:cNvSpPr>
                <a:spLocks noChangeShapeType="1"/>
              </p:cNvSpPr>
              <p:nvPr/>
            </p:nvSpPr>
            <p:spPr bwMode="auto">
              <a:xfrm flipV="1">
                <a:off x="533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79" name="Line 143"/>
              <p:cNvSpPr>
                <a:spLocks noChangeShapeType="1"/>
              </p:cNvSpPr>
              <p:nvPr/>
            </p:nvSpPr>
            <p:spPr bwMode="auto">
              <a:xfrm>
                <a:off x="533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0" name="Line 144"/>
              <p:cNvSpPr>
                <a:spLocks noChangeShapeType="1"/>
              </p:cNvSpPr>
              <p:nvPr/>
            </p:nvSpPr>
            <p:spPr bwMode="auto">
              <a:xfrm flipV="1">
                <a:off x="5387"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1" name="Line 145"/>
              <p:cNvSpPr>
                <a:spLocks noChangeShapeType="1"/>
              </p:cNvSpPr>
              <p:nvPr/>
            </p:nvSpPr>
            <p:spPr bwMode="auto">
              <a:xfrm>
                <a:off x="5387"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2" name="Line 146"/>
              <p:cNvSpPr>
                <a:spLocks noChangeShapeType="1"/>
              </p:cNvSpPr>
              <p:nvPr/>
            </p:nvSpPr>
            <p:spPr bwMode="auto">
              <a:xfrm flipV="1">
                <a:off x="5440"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3" name="Line 147"/>
              <p:cNvSpPr>
                <a:spLocks noChangeShapeType="1"/>
              </p:cNvSpPr>
              <p:nvPr/>
            </p:nvSpPr>
            <p:spPr bwMode="auto">
              <a:xfrm>
                <a:off x="5440"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4" name="Line 148"/>
              <p:cNvSpPr>
                <a:spLocks noChangeShapeType="1"/>
              </p:cNvSpPr>
              <p:nvPr/>
            </p:nvSpPr>
            <p:spPr bwMode="auto">
              <a:xfrm flipV="1">
                <a:off x="5493"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5" name="Line 149"/>
              <p:cNvSpPr>
                <a:spLocks noChangeShapeType="1"/>
              </p:cNvSpPr>
              <p:nvPr/>
            </p:nvSpPr>
            <p:spPr bwMode="auto">
              <a:xfrm>
                <a:off x="5493"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6" name="Line 150"/>
              <p:cNvSpPr>
                <a:spLocks noChangeShapeType="1"/>
              </p:cNvSpPr>
              <p:nvPr/>
            </p:nvSpPr>
            <p:spPr bwMode="auto">
              <a:xfrm flipV="1">
                <a:off x="5544" y="2080"/>
                <a:ext cx="1" cy="9"/>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7" name="Line 151"/>
              <p:cNvSpPr>
                <a:spLocks noChangeShapeType="1"/>
              </p:cNvSpPr>
              <p:nvPr/>
            </p:nvSpPr>
            <p:spPr bwMode="auto">
              <a:xfrm>
                <a:off x="5544" y="1331"/>
                <a:ext cx="1" cy="7"/>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8" name="Line 152"/>
              <p:cNvSpPr>
                <a:spLocks noChangeShapeType="1"/>
              </p:cNvSpPr>
              <p:nvPr/>
            </p:nvSpPr>
            <p:spPr bwMode="auto">
              <a:xfrm flipV="1">
                <a:off x="5544"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89" name="Line 153"/>
              <p:cNvSpPr>
                <a:spLocks noChangeShapeType="1"/>
              </p:cNvSpPr>
              <p:nvPr/>
            </p:nvSpPr>
            <p:spPr bwMode="auto">
              <a:xfrm flipV="1">
                <a:off x="5019" y="1331"/>
                <a:ext cx="1" cy="758"/>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90" name="Line 154"/>
              <p:cNvSpPr>
                <a:spLocks noChangeShapeType="1"/>
              </p:cNvSpPr>
              <p:nvPr/>
            </p:nvSpPr>
            <p:spPr bwMode="auto">
              <a:xfrm>
                <a:off x="5019" y="1331"/>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sp>
            <p:nvSpPr>
              <p:cNvPr id="6004891" name="Line 155"/>
              <p:cNvSpPr>
                <a:spLocks noChangeShapeType="1"/>
              </p:cNvSpPr>
              <p:nvPr/>
            </p:nvSpPr>
            <p:spPr bwMode="auto">
              <a:xfrm>
                <a:off x="5019" y="2089"/>
                <a:ext cx="525" cy="1"/>
              </a:xfrm>
              <a:prstGeom prst="line">
                <a:avLst/>
              </a:prstGeom>
              <a:noFill/>
              <a:ln w="3175">
                <a:solidFill>
                  <a:srgbClr val="000000"/>
                </a:solidFill>
                <a:round/>
                <a:headEnd/>
                <a:tailEnd/>
              </a:ln>
              <a:extLst>
                <a:ext uri="{909E8E84-426E-40dd-AFC4-6F175D3DCCD1}">
                  <a14:hiddenFill xmlns:a14="http://schemas.microsoft.com/office/drawing/2010/main" xmlns="">
                    <a:noFill/>
                  </a14:hiddenFill>
                </a:ext>
              </a:extLst>
            </p:spPr>
            <p:txBody>
              <a:bodyPr/>
              <a:lstStyle/>
              <a:p>
                <a:pPr algn="ctr"/>
                <a:endParaRPr lang="en-US">
                  <a:solidFill>
                    <a:srgbClr val="000000"/>
                  </a:solidFill>
                  <a:ea typeface="ＭＳ Ｐゴシック" charset="0"/>
                </a:endParaRPr>
              </a:p>
            </p:txBody>
          </p:sp>
          <p:pic>
            <p:nvPicPr>
              <p:cNvPr id="6004892"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7" y="1326"/>
                <a:ext cx="544" cy="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04893" name="Rectangle 157"/>
              <p:cNvSpPr>
                <a:spLocks noChangeArrowheads="1"/>
              </p:cNvSpPr>
              <p:nvPr/>
            </p:nvSpPr>
            <p:spPr bwMode="auto">
              <a:xfrm>
                <a:off x="4995" y="2099"/>
                <a:ext cx="8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S</a:t>
                </a:r>
                <a:endParaRPr lang="en-US" sz="1800" b="0">
                  <a:solidFill>
                    <a:srgbClr val="000000"/>
                  </a:solidFill>
                  <a:ea typeface="ＭＳ Ｐゴシック" charset="0"/>
                </a:endParaRPr>
              </a:p>
            </p:txBody>
          </p:sp>
          <p:sp>
            <p:nvSpPr>
              <p:cNvPr id="6004894" name="Rectangle 158"/>
              <p:cNvSpPr>
                <a:spLocks noChangeArrowheads="1"/>
              </p:cNvSpPr>
              <p:nvPr/>
            </p:nvSpPr>
            <p:spPr bwMode="auto">
              <a:xfrm>
                <a:off x="5058" y="2099"/>
                <a:ext cx="35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equen</a:t>
                </a:r>
                <a:endParaRPr lang="en-US" sz="1800" b="0">
                  <a:solidFill>
                    <a:srgbClr val="000000"/>
                  </a:solidFill>
                  <a:ea typeface="ＭＳ Ｐゴシック" charset="0"/>
                </a:endParaRPr>
              </a:p>
            </p:txBody>
          </p:sp>
          <p:sp>
            <p:nvSpPr>
              <p:cNvPr id="6004895" name="Rectangle 159"/>
              <p:cNvSpPr>
                <a:spLocks noChangeArrowheads="1"/>
              </p:cNvSpPr>
              <p:nvPr/>
            </p:nvSpPr>
            <p:spPr bwMode="auto">
              <a:xfrm>
                <a:off x="5399" y="2099"/>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c</a:t>
                </a:r>
                <a:endParaRPr lang="en-US" sz="1800" b="0">
                  <a:solidFill>
                    <a:srgbClr val="000000"/>
                  </a:solidFill>
                  <a:ea typeface="ＭＳ Ｐゴシック" charset="0"/>
                </a:endParaRPr>
              </a:p>
            </p:txBody>
          </p:sp>
          <p:sp>
            <p:nvSpPr>
              <p:cNvPr id="6004896" name="Rectangle 160"/>
              <p:cNvSpPr>
                <a:spLocks noChangeArrowheads="1"/>
              </p:cNvSpPr>
              <p:nvPr/>
            </p:nvSpPr>
            <p:spPr bwMode="auto">
              <a:xfrm>
                <a:off x="5454" y="2099"/>
                <a:ext cx="7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e</a:t>
                </a:r>
                <a:endParaRPr lang="en-US" sz="1800" b="0">
                  <a:solidFill>
                    <a:srgbClr val="000000"/>
                  </a:solidFill>
                  <a:ea typeface="ＭＳ Ｐゴシック" charset="0"/>
                </a:endParaRPr>
              </a:p>
            </p:txBody>
          </p:sp>
          <p:sp>
            <p:nvSpPr>
              <p:cNvPr id="6004897" name="Rectangle 161"/>
              <p:cNvSpPr>
                <a:spLocks noChangeArrowheads="1"/>
              </p:cNvSpPr>
              <p:nvPr/>
            </p:nvSpPr>
            <p:spPr bwMode="auto">
              <a:xfrm rot="16200000">
                <a:off x="4875" y="1922"/>
                <a:ext cx="8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a:t>
                </a:r>
                <a:endParaRPr lang="en-US" sz="1800" b="0">
                  <a:solidFill>
                    <a:srgbClr val="000000"/>
                  </a:solidFill>
                  <a:ea typeface="ＭＳ Ｐゴシック" charset="0"/>
                </a:endParaRPr>
              </a:p>
            </p:txBody>
          </p:sp>
          <p:sp>
            <p:nvSpPr>
              <p:cNvPr id="6004898" name="Rectangle 162"/>
              <p:cNvSpPr>
                <a:spLocks noChangeArrowheads="1"/>
              </p:cNvSpPr>
              <p:nvPr/>
            </p:nvSpPr>
            <p:spPr bwMode="auto">
              <a:xfrm rot="16200000">
                <a:off x="4896" y="1865"/>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r</a:t>
                </a:r>
                <a:endParaRPr lang="en-US" sz="1800" b="0">
                  <a:solidFill>
                    <a:srgbClr val="000000"/>
                  </a:solidFill>
                  <a:ea typeface="ＭＳ Ｐゴシック" charset="0"/>
                </a:endParaRPr>
              </a:p>
            </p:txBody>
          </p:sp>
          <p:sp>
            <p:nvSpPr>
              <p:cNvPr id="6004899" name="Rectangle 163"/>
              <p:cNvSpPr>
                <a:spLocks noChangeArrowheads="1"/>
              </p:cNvSpPr>
              <p:nvPr/>
            </p:nvSpPr>
            <p:spPr bwMode="auto">
              <a:xfrm rot="16200000">
                <a:off x="4896" y="1824"/>
                <a:ext cx="43"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r</a:t>
                </a:r>
                <a:endParaRPr lang="en-US" sz="1800" b="0">
                  <a:solidFill>
                    <a:srgbClr val="000000"/>
                  </a:solidFill>
                  <a:ea typeface="ＭＳ Ｐゴシック" charset="0"/>
                </a:endParaRPr>
              </a:p>
            </p:txBody>
          </p:sp>
          <p:sp>
            <p:nvSpPr>
              <p:cNvPr id="6004900" name="Rectangle 164"/>
              <p:cNvSpPr>
                <a:spLocks noChangeArrowheads="1"/>
              </p:cNvSpPr>
              <p:nvPr/>
            </p:nvSpPr>
            <p:spPr bwMode="auto">
              <a:xfrm rot="16200000">
                <a:off x="4882" y="1770"/>
                <a:ext cx="71"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a:t>
                </a:r>
                <a:endParaRPr lang="en-US" sz="1800" b="0">
                  <a:solidFill>
                    <a:srgbClr val="000000"/>
                  </a:solidFill>
                  <a:ea typeface="ＭＳ Ｐゴシック" charset="0"/>
                </a:endParaRPr>
              </a:p>
            </p:txBody>
          </p:sp>
          <p:sp>
            <p:nvSpPr>
              <p:cNvPr id="6004901" name="Rectangle 165"/>
              <p:cNvSpPr>
                <a:spLocks noChangeArrowheads="1"/>
              </p:cNvSpPr>
              <p:nvPr/>
            </p:nvSpPr>
            <p:spPr bwMode="auto">
              <a:xfrm rot="16200000">
                <a:off x="4886" y="1713"/>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y</a:t>
                </a:r>
                <a:endParaRPr lang="en-US" sz="1800" b="0">
                  <a:solidFill>
                    <a:srgbClr val="000000"/>
                  </a:solidFill>
                  <a:ea typeface="ＭＳ Ｐゴシック" charset="0"/>
                </a:endParaRPr>
              </a:p>
            </p:txBody>
          </p:sp>
          <p:sp>
            <p:nvSpPr>
              <p:cNvPr id="6004902" name="Rectangle 166"/>
              <p:cNvSpPr>
                <a:spLocks noChangeArrowheads="1"/>
              </p:cNvSpPr>
              <p:nvPr/>
            </p:nvSpPr>
            <p:spPr bwMode="auto">
              <a:xfrm rot="16200000">
                <a:off x="4886" y="1625"/>
                <a:ext cx="64"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v</a:t>
                </a:r>
                <a:endParaRPr lang="en-US" sz="1800" b="0">
                  <a:solidFill>
                    <a:srgbClr val="000000"/>
                  </a:solidFill>
                  <a:ea typeface="ＭＳ Ｐゴシック" charset="0"/>
                </a:endParaRPr>
              </a:p>
            </p:txBody>
          </p:sp>
          <p:sp>
            <p:nvSpPr>
              <p:cNvPr id="6004903" name="Rectangle 167"/>
              <p:cNvSpPr>
                <a:spLocks noChangeArrowheads="1"/>
              </p:cNvSpPr>
              <p:nvPr/>
            </p:nvSpPr>
            <p:spPr bwMode="auto">
              <a:xfrm rot="16200000">
                <a:off x="4765" y="1444"/>
                <a:ext cx="305"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defTabSz="912813" eaLnBrk="0" hangingPunct="0"/>
                <a:r>
                  <a:rPr lang="en-US" sz="1600" b="0">
                    <a:solidFill>
                      <a:srgbClr val="000000"/>
                    </a:solidFill>
                    <a:latin typeface="Myriad Roman" charset="0"/>
                    <a:ea typeface="ＭＳ Ｐゴシック" charset="0"/>
                  </a:rPr>
                  <a:t>alues</a:t>
                </a:r>
                <a:endParaRPr lang="en-US" sz="1800" b="0">
                  <a:solidFill>
                    <a:srgbClr val="000000"/>
                  </a:solidFill>
                  <a:ea typeface="ＭＳ Ｐゴシック" charset="0"/>
                </a:endParaRPr>
              </a:p>
            </p:txBody>
          </p:sp>
        </p:grpSp>
      </p:grpSp>
    </p:spTree>
  </p:cSld>
  <p:clrMapOvr>
    <a:masterClrMapping/>
  </p:clrMapOvr>
  <p:transition advTm="28578"/>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62" name="Title 1"/>
          <p:cNvSpPr>
            <a:spLocks noGrp="1"/>
          </p:cNvSpPr>
          <p:nvPr>
            <p:ph type="ctrTitle"/>
          </p:nvPr>
        </p:nvSpPr>
        <p:spPr/>
        <p:txBody>
          <a:bodyPr/>
          <a:lstStyle/>
          <a:p>
            <a:r>
              <a:rPr lang="en-US" altLang="en-US" sz="8800" dirty="0">
                <a:solidFill>
                  <a:srgbClr val="FF7413"/>
                </a:solidFill>
                <a:ea typeface="ＭＳ Ｐゴシック" charset="-128"/>
              </a:rPr>
              <a:t>Paired-End</a:t>
            </a:r>
          </a:p>
        </p:txBody>
      </p:sp>
      <p:sp>
        <p:nvSpPr>
          <p:cNvPr id="399363" name="Content Placeholder 2"/>
          <p:cNvSpPr>
            <a:spLocks noGrp="1"/>
          </p:cNvSpPr>
          <p:nvPr>
            <p:ph type="subTitle" idx="1"/>
          </p:nvPr>
        </p:nvSpPr>
        <p:spPr/>
        <p:txBody>
          <a:bodyPr/>
          <a:lstStyle/>
          <a:p>
            <a:pPr lvl="1"/>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p:txBody>
      </p:sp>
    </p:spTree>
    <p:extLst>
      <p:ext uri="{BB962C8B-B14F-4D97-AF65-F5344CB8AC3E}">
        <p14:creationId xmlns:p14="http://schemas.microsoft.com/office/powerpoint/2010/main" val="2989351087"/>
      </p:ext>
    </p:extLst>
  </p:cSld>
  <p:clrMapOvr>
    <a:overrideClrMapping bg1="lt1" tx1="dk1" bg2="lt2" tx2="dk2" accent1="accent1" accent2="accent2" accent3="accent3" accent4="accent4" accent5="accent5" accent6="accent6" hlink="hlink" folHlink="folHlink"/>
  </p:clrMapOvr>
  <p:transition advTm="5607"/>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 name="Straight Connector 16"/>
          <p:cNvCxnSpPr/>
          <p:nvPr/>
        </p:nvCxnSpPr>
        <p:spPr>
          <a:xfrm>
            <a:off x="3742460" y="1778431"/>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10800000" flipV="1">
            <a:off x="4580660" y="1778431"/>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2058917" y="1785574"/>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7650" name="Title 1"/>
          <p:cNvSpPr>
            <a:spLocks noGrp="1"/>
          </p:cNvSpPr>
          <p:nvPr>
            <p:ph type="title"/>
          </p:nvPr>
        </p:nvSpPr>
        <p:spPr>
          <a:xfrm>
            <a:off x="457200" y="76368"/>
            <a:ext cx="8229600" cy="892053"/>
          </a:xfrm>
        </p:spPr>
        <p:txBody>
          <a:bodyPr>
            <a:normAutofit/>
          </a:bodyPr>
          <a:lstStyle/>
          <a:p>
            <a:pPr eaLnBrk="1" hangingPunct="1"/>
            <a:r>
              <a:rPr lang="en-US" sz="3000" b="1" dirty="0">
                <a:solidFill>
                  <a:srgbClr val="000090"/>
                </a:solidFill>
                <a:ea typeface="ＭＳ Ｐゴシック" pitchFamily="-65" charset="-128"/>
                <a:cs typeface="ＭＳ Ｐゴシック" pitchFamily="-65" charset="-128"/>
              </a:rPr>
              <a:t>Paired-End Mapping</a:t>
            </a:r>
          </a:p>
        </p:txBody>
      </p:sp>
      <p:sp>
        <p:nvSpPr>
          <p:cNvPr id="5" name="Down Arrow 4"/>
          <p:cNvSpPr/>
          <p:nvPr/>
        </p:nvSpPr>
        <p:spPr>
          <a:xfrm>
            <a:off x="3982083" y="3320595"/>
            <a:ext cx="1248438" cy="860950"/>
          </a:xfrm>
          <a:prstGeom prst="downArrow">
            <a:avLst/>
          </a:prstGeom>
          <a:solidFill>
            <a:schemeClr val="accent1">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cxnSp>
        <p:nvCxnSpPr>
          <p:cNvPr id="6" name="Straight Connector 5"/>
          <p:cNvCxnSpPr/>
          <p:nvPr/>
        </p:nvCxnSpPr>
        <p:spPr>
          <a:xfrm>
            <a:off x="6260838" y="1810915"/>
            <a:ext cx="1666875" cy="48577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rot="10800000" flipV="1">
            <a:off x="6264014" y="1810912"/>
            <a:ext cx="1673229" cy="485778"/>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376684" y="4950847"/>
            <a:ext cx="8394668"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334" y="1627030"/>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0" name="Rectangle 9"/>
          <p:cNvSpPr/>
          <p:nvPr/>
        </p:nvSpPr>
        <p:spPr>
          <a:xfrm>
            <a:off x="1747525" y="2318378"/>
            <a:ext cx="666000" cy="162000"/>
          </a:xfrm>
          <a:prstGeom prst="rect">
            <a:avLst/>
          </a:prstGeom>
          <a:ln>
            <a:noFill/>
          </a:ln>
        </p:spPr>
        <p:style>
          <a:lnRef idx="1">
            <a:schemeClr val="accent3"/>
          </a:lnRef>
          <a:fillRef idx="3">
            <a:schemeClr val="accent3"/>
          </a:fillRef>
          <a:effectRef idx="2">
            <a:schemeClr val="accent3"/>
          </a:effectRef>
          <a:fontRef idx="minor">
            <a:schemeClr val="lt1"/>
          </a:fontRef>
        </p:style>
        <p:txBody>
          <a:bodyPr lIns="0" rIns="0"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Insertion</a:t>
            </a:r>
          </a:p>
        </p:txBody>
      </p:sp>
      <p:sp>
        <p:nvSpPr>
          <p:cNvPr id="11" name="Rectangle 10"/>
          <p:cNvSpPr/>
          <p:nvPr/>
        </p:nvSpPr>
        <p:spPr>
          <a:xfrm>
            <a:off x="2066060" y="1626031"/>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2" name="Rectangle 11"/>
          <p:cNvSpPr/>
          <p:nvPr/>
        </p:nvSpPr>
        <p:spPr>
          <a:xfrm>
            <a:off x="2413616" y="2318378"/>
            <a:ext cx="2160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3" name="Rectangle 12"/>
          <p:cNvSpPr/>
          <p:nvPr/>
        </p:nvSpPr>
        <p:spPr>
          <a:xfrm>
            <a:off x="5418860" y="1626031"/>
            <a:ext cx="832104"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4" name="Rectangle 13"/>
          <p:cNvSpPr/>
          <p:nvPr/>
        </p:nvSpPr>
        <p:spPr>
          <a:xfrm>
            <a:off x="3742460" y="1626031"/>
            <a:ext cx="1676400" cy="15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Deletion</a:t>
            </a:r>
          </a:p>
        </p:txBody>
      </p:sp>
      <p:sp>
        <p:nvSpPr>
          <p:cNvPr id="15" name="Rectangle 14"/>
          <p:cNvSpPr/>
          <p:nvPr/>
        </p:nvSpPr>
        <p:spPr>
          <a:xfrm>
            <a:off x="4580660" y="2321356"/>
            <a:ext cx="16764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cxnSp>
        <p:nvCxnSpPr>
          <p:cNvPr id="19" name="Straight Connector 18"/>
          <p:cNvCxnSpPr/>
          <p:nvPr/>
        </p:nvCxnSpPr>
        <p:spPr>
          <a:xfrm rot="10800000" flipV="1">
            <a:off x="1205068" y="1785429"/>
            <a:ext cx="838200" cy="542925"/>
          </a:xfrm>
          <a:prstGeom prst="line">
            <a:avLst/>
          </a:prstGeom>
          <a:ln>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0" name="TextBox 38"/>
          <p:cNvSpPr txBox="1">
            <a:spLocks noChangeArrowheads="1"/>
          </p:cNvSpPr>
          <p:nvPr/>
        </p:nvSpPr>
        <p:spPr bwMode="auto">
          <a:xfrm>
            <a:off x="306529" y="1308954"/>
            <a:ext cx="949299"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Reference</a:t>
            </a:r>
          </a:p>
        </p:txBody>
      </p:sp>
      <p:sp>
        <p:nvSpPr>
          <p:cNvPr id="21" name="TextBox 39"/>
          <p:cNvSpPr txBox="1">
            <a:spLocks noChangeArrowheads="1"/>
          </p:cNvSpPr>
          <p:nvPr/>
        </p:nvSpPr>
        <p:spPr bwMode="auto">
          <a:xfrm>
            <a:off x="317291" y="2005867"/>
            <a:ext cx="692580"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Target</a:t>
            </a:r>
          </a:p>
        </p:txBody>
      </p:sp>
      <p:cxnSp>
        <p:nvCxnSpPr>
          <p:cNvPr id="22" name="Straight Connector 21"/>
          <p:cNvCxnSpPr/>
          <p:nvPr/>
        </p:nvCxnSpPr>
        <p:spPr>
          <a:xfrm rot="5400000">
            <a:off x="3310384" y="1681591"/>
            <a:ext cx="857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4993216" y="1681591"/>
            <a:ext cx="857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1631311" y="1650834"/>
            <a:ext cx="8572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5" name="TextBox 28"/>
          <p:cNvSpPr txBox="1">
            <a:spLocks noChangeArrowheads="1"/>
          </p:cNvSpPr>
          <p:nvPr/>
        </p:nvSpPr>
        <p:spPr bwMode="auto">
          <a:xfrm>
            <a:off x="3318594" y="967214"/>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26" name="TextBox 28"/>
          <p:cNvSpPr txBox="1">
            <a:spLocks noChangeArrowheads="1"/>
          </p:cNvSpPr>
          <p:nvPr/>
        </p:nvSpPr>
        <p:spPr bwMode="auto">
          <a:xfrm>
            <a:off x="5008722" y="967214"/>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27" name="Rectangle 26"/>
          <p:cNvSpPr/>
          <p:nvPr/>
        </p:nvSpPr>
        <p:spPr>
          <a:xfrm>
            <a:off x="6260838" y="1621093"/>
            <a:ext cx="1676400" cy="164592"/>
          </a:xfrm>
          <a:prstGeom prst="rect">
            <a:avLst/>
          </a:prstGeom>
          <a:gradFill flip="none" rotWithShape="1">
            <a:gsLst>
              <a:gs pos="30000">
                <a:schemeClr val="accent6"/>
              </a:gs>
              <a:gs pos="100000">
                <a:schemeClr val="accent2">
                  <a:lumMod val="75000"/>
                </a:schemeClr>
              </a:gs>
            </a:gsLst>
            <a:lin ang="0" scaled="1"/>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Inversion</a:t>
            </a:r>
          </a:p>
        </p:txBody>
      </p:sp>
      <p:cxnSp>
        <p:nvCxnSpPr>
          <p:cNvPr id="28" name="Straight Connector 27"/>
          <p:cNvCxnSpPr/>
          <p:nvPr/>
        </p:nvCxnSpPr>
        <p:spPr>
          <a:xfrm rot="5400000">
            <a:off x="7199894" y="1988532"/>
            <a:ext cx="1472184"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9" name="TextBox 28"/>
          <p:cNvSpPr txBox="1">
            <a:spLocks noChangeArrowheads="1"/>
          </p:cNvSpPr>
          <p:nvPr/>
        </p:nvSpPr>
        <p:spPr bwMode="auto">
          <a:xfrm>
            <a:off x="5836972" y="955926"/>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30" name="TextBox 28"/>
          <p:cNvSpPr txBox="1">
            <a:spLocks noChangeArrowheads="1"/>
          </p:cNvSpPr>
          <p:nvPr/>
        </p:nvSpPr>
        <p:spPr bwMode="auto">
          <a:xfrm>
            <a:off x="7527100" y="966688"/>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31" name="Rectangle 30"/>
          <p:cNvSpPr/>
          <p:nvPr/>
        </p:nvSpPr>
        <p:spPr>
          <a:xfrm>
            <a:off x="376328" y="2318378"/>
            <a:ext cx="1368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32" name="Rectangle 31"/>
          <p:cNvSpPr/>
          <p:nvPr/>
        </p:nvSpPr>
        <p:spPr>
          <a:xfrm>
            <a:off x="6260838" y="2319423"/>
            <a:ext cx="1676400" cy="164592"/>
          </a:xfrm>
          <a:prstGeom prst="rect">
            <a:avLst/>
          </a:prstGeom>
          <a:gradFill flip="none" rotWithShape="1">
            <a:gsLst>
              <a:gs pos="30000">
                <a:schemeClr val="accent6"/>
              </a:gs>
              <a:gs pos="100000">
                <a:schemeClr val="accent2">
                  <a:lumMod val="75000"/>
                </a:schemeClr>
              </a:gs>
            </a:gsLst>
            <a:lin ang="10800000" scaled="0"/>
            <a:tileRect/>
          </a:gradFill>
          <a:ln>
            <a:noFill/>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Inversion</a:t>
            </a:r>
          </a:p>
        </p:txBody>
      </p:sp>
      <p:cxnSp>
        <p:nvCxnSpPr>
          <p:cNvPr id="33" name="Straight Connector 32"/>
          <p:cNvCxnSpPr/>
          <p:nvPr/>
        </p:nvCxnSpPr>
        <p:spPr>
          <a:xfrm rot="16200000" flipH="1">
            <a:off x="5524792" y="1985035"/>
            <a:ext cx="1472875" cy="768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7949662" y="1627763"/>
            <a:ext cx="832104"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35" name="Rectangle 34"/>
          <p:cNvSpPr/>
          <p:nvPr/>
        </p:nvSpPr>
        <p:spPr>
          <a:xfrm>
            <a:off x="7944019" y="2322494"/>
            <a:ext cx="832104"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36" name="TextBox 28"/>
          <p:cNvSpPr txBox="1">
            <a:spLocks noChangeArrowheads="1"/>
          </p:cNvSpPr>
          <p:nvPr/>
        </p:nvSpPr>
        <p:spPr bwMode="auto">
          <a:xfrm>
            <a:off x="1609519" y="968421"/>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grpSp>
        <p:nvGrpSpPr>
          <p:cNvPr id="37" name="Group 36"/>
          <p:cNvGrpSpPr/>
          <p:nvPr/>
        </p:nvGrpSpPr>
        <p:grpSpPr>
          <a:xfrm>
            <a:off x="1819191" y="4307315"/>
            <a:ext cx="410700" cy="438344"/>
            <a:chOff x="1819191" y="2880799"/>
            <a:chExt cx="410700" cy="438344"/>
          </a:xfrm>
        </p:grpSpPr>
        <p:cxnSp>
          <p:nvCxnSpPr>
            <p:cNvPr id="40" name="Straight Connector 39"/>
            <p:cNvCxnSpPr/>
            <p:nvPr/>
          </p:nvCxnSpPr>
          <p:spPr>
            <a:xfrm rot="5400000">
              <a:off x="1702089" y="2997901"/>
              <a:ext cx="438344" cy="20413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rot="16200000" flipH="1">
              <a:off x="1911955" y="2992177"/>
              <a:ext cx="429314" cy="20655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2" name="Group 41"/>
          <p:cNvGrpSpPr/>
          <p:nvPr/>
        </p:nvGrpSpPr>
        <p:grpSpPr>
          <a:xfrm flipV="1">
            <a:off x="3465840" y="4315195"/>
            <a:ext cx="2229540" cy="410479"/>
            <a:chOff x="956476" y="2167623"/>
            <a:chExt cx="2229540" cy="410479"/>
          </a:xfrm>
        </p:grpSpPr>
        <p:cxnSp>
          <p:nvCxnSpPr>
            <p:cNvPr id="43" name="Straight Connector 42"/>
            <p:cNvCxnSpPr/>
            <p:nvPr/>
          </p:nvCxnSpPr>
          <p:spPr>
            <a:xfrm rot="10800000">
              <a:off x="956476" y="2167623"/>
              <a:ext cx="1132675" cy="400953"/>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rot="5400000">
              <a:off x="2418922" y="1811009"/>
              <a:ext cx="408747" cy="1125440"/>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47" name="Group 46"/>
          <p:cNvGrpSpPr/>
          <p:nvPr/>
        </p:nvGrpSpPr>
        <p:grpSpPr>
          <a:xfrm flipV="1">
            <a:off x="4102528" y="2689114"/>
            <a:ext cx="948800" cy="413289"/>
            <a:chOff x="1560904" y="2905852"/>
            <a:chExt cx="948800" cy="413289"/>
          </a:xfrm>
        </p:grpSpPr>
        <p:cxnSp>
          <p:nvCxnSpPr>
            <p:cNvPr id="50" name="Straight Connector 49"/>
            <p:cNvCxnSpPr/>
            <p:nvPr/>
          </p:nvCxnSpPr>
          <p:spPr>
            <a:xfrm rot="10800000" flipV="1">
              <a:off x="1560904" y="2905852"/>
              <a:ext cx="469473" cy="41328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2030376" y="2905853"/>
              <a:ext cx="479328" cy="404261"/>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52" name="TextBox 38"/>
          <p:cNvSpPr txBox="1">
            <a:spLocks noChangeArrowheads="1"/>
          </p:cNvSpPr>
          <p:nvPr/>
        </p:nvSpPr>
        <p:spPr bwMode="auto">
          <a:xfrm>
            <a:off x="308261" y="4646881"/>
            <a:ext cx="949299"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Reference</a:t>
            </a:r>
          </a:p>
        </p:txBody>
      </p:sp>
      <p:grpSp>
        <p:nvGrpSpPr>
          <p:cNvPr id="53" name="Group 52"/>
          <p:cNvGrpSpPr/>
          <p:nvPr/>
        </p:nvGrpSpPr>
        <p:grpSpPr>
          <a:xfrm flipH="1">
            <a:off x="6882586" y="4267648"/>
            <a:ext cx="1551473" cy="461683"/>
            <a:chOff x="1733095" y="2857458"/>
            <a:chExt cx="1551473" cy="461683"/>
          </a:xfrm>
        </p:grpSpPr>
        <p:cxnSp>
          <p:nvCxnSpPr>
            <p:cNvPr id="56" name="Straight Connector 55"/>
            <p:cNvCxnSpPr/>
            <p:nvPr/>
          </p:nvCxnSpPr>
          <p:spPr>
            <a:xfrm rot="10800000" flipV="1">
              <a:off x="1733095" y="2857458"/>
              <a:ext cx="769448" cy="461683"/>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rot="10800000" flipH="1" flipV="1">
              <a:off x="2491780" y="2868220"/>
              <a:ext cx="792788" cy="441893"/>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58" name="TextBox 16"/>
          <p:cNvSpPr txBox="1">
            <a:spLocks noChangeArrowheads="1"/>
          </p:cNvSpPr>
          <p:nvPr/>
        </p:nvSpPr>
        <p:spPr bwMode="auto">
          <a:xfrm>
            <a:off x="3513717" y="3458324"/>
            <a:ext cx="2185974" cy="430887"/>
          </a:xfrm>
          <a:prstGeom prst="rect">
            <a:avLst/>
          </a:prstGeom>
          <a:noFill/>
          <a:ln w="9525">
            <a:noFill/>
            <a:miter lim="800000"/>
            <a:headEnd/>
            <a:tailEnd/>
          </a:ln>
        </p:spPr>
        <p:txBody>
          <a:bodyPr wrap="square">
            <a:prstTxWarp prst="textNoShape">
              <a:avLst/>
            </a:prstTxWarp>
            <a:spAutoFit/>
          </a:bodyPr>
          <a:lstStyle/>
          <a:p>
            <a:pPr algn="ctr" defTabSz="457200" fontAlgn="auto">
              <a:spcBef>
                <a:spcPts val="0"/>
              </a:spcBef>
              <a:spcAft>
                <a:spcPts val="0"/>
              </a:spcAft>
            </a:pPr>
            <a:r>
              <a:rPr lang="en-US" sz="1100" b="0" dirty="0">
                <a:solidFill>
                  <a:prstClr val="black"/>
                </a:solidFill>
                <a:latin typeface="Courier New" pitchFamily="-65" charset="0"/>
                <a:ea typeface="Courier New" pitchFamily="-65" charset="0"/>
                <a:cs typeface="Courier New" pitchFamily="-65" charset="0"/>
              </a:rPr>
              <a:t>Paired-End Sequencing and Mapping</a:t>
            </a:r>
          </a:p>
        </p:txBody>
      </p:sp>
      <p:sp>
        <p:nvSpPr>
          <p:cNvPr id="59" name="TextBox 38"/>
          <p:cNvSpPr txBox="1">
            <a:spLocks noChangeArrowheads="1"/>
          </p:cNvSpPr>
          <p:nvPr/>
        </p:nvSpPr>
        <p:spPr bwMode="auto">
          <a:xfrm>
            <a:off x="1396996" y="5068327"/>
            <a:ext cx="1544012"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Span &lt;&lt; expected</a:t>
            </a:r>
          </a:p>
        </p:txBody>
      </p:sp>
      <p:sp>
        <p:nvSpPr>
          <p:cNvPr id="60" name="TextBox 38"/>
          <p:cNvSpPr txBox="1">
            <a:spLocks noChangeArrowheads="1"/>
          </p:cNvSpPr>
          <p:nvPr/>
        </p:nvSpPr>
        <p:spPr bwMode="auto">
          <a:xfrm>
            <a:off x="3960172" y="5059299"/>
            <a:ext cx="1544012"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Span &gt;&gt; expected</a:t>
            </a:r>
          </a:p>
        </p:txBody>
      </p:sp>
      <p:sp>
        <p:nvSpPr>
          <p:cNvPr id="61" name="TextBox 38"/>
          <p:cNvSpPr txBox="1">
            <a:spLocks noChangeArrowheads="1"/>
          </p:cNvSpPr>
          <p:nvPr/>
        </p:nvSpPr>
        <p:spPr bwMode="auto">
          <a:xfrm>
            <a:off x="6457064" y="5059299"/>
            <a:ext cx="2133918" cy="261610"/>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sz="1100" b="0" dirty="0">
                <a:solidFill>
                  <a:prstClr val="black"/>
                </a:solidFill>
                <a:latin typeface="Courier New" pitchFamily="-65" charset="0"/>
                <a:ea typeface="+mn-ea"/>
                <a:cs typeface="Courier New" pitchFamily="-65" charset="0"/>
              </a:rPr>
              <a:t>Altered end orientation</a:t>
            </a:r>
          </a:p>
        </p:txBody>
      </p:sp>
      <p:grpSp>
        <p:nvGrpSpPr>
          <p:cNvPr id="62" name="Group 61"/>
          <p:cNvGrpSpPr/>
          <p:nvPr/>
        </p:nvGrpSpPr>
        <p:grpSpPr>
          <a:xfrm flipV="1">
            <a:off x="7472882" y="2690848"/>
            <a:ext cx="948800" cy="413289"/>
            <a:chOff x="1560904" y="2905852"/>
            <a:chExt cx="948800" cy="413289"/>
          </a:xfrm>
        </p:grpSpPr>
        <p:cxnSp>
          <p:nvCxnSpPr>
            <p:cNvPr id="65" name="Straight Connector 64"/>
            <p:cNvCxnSpPr/>
            <p:nvPr/>
          </p:nvCxnSpPr>
          <p:spPr>
            <a:xfrm rot="10800000" flipV="1">
              <a:off x="1560904" y="2905852"/>
              <a:ext cx="469473" cy="41328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2030376" y="2905853"/>
              <a:ext cx="479328" cy="404261"/>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grpSp>
        <p:nvGrpSpPr>
          <p:cNvPr id="67" name="Group 66"/>
          <p:cNvGrpSpPr/>
          <p:nvPr/>
        </p:nvGrpSpPr>
        <p:grpSpPr>
          <a:xfrm flipV="1">
            <a:off x="1600990" y="2685400"/>
            <a:ext cx="948800" cy="413289"/>
            <a:chOff x="1560904" y="2905852"/>
            <a:chExt cx="948800" cy="413289"/>
          </a:xfrm>
        </p:grpSpPr>
        <p:cxnSp>
          <p:nvCxnSpPr>
            <p:cNvPr id="70" name="Straight Connector 69"/>
            <p:cNvCxnSpPr/>
            <p:nvPr/>
          </p:nvCxnSpPr>
          <p:spPr>
            <a:xfrm rot="10800000" flipV="1">
              <a:off x="1560904" y="2905852"/>
              <a:ext cx="469473" cy="413289"/>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2030376" y="2905853"/>
              <a:ext cx="479328" cy="404261"/>
            </a:xfrm>
            <a:prstGeom prst="line">
              <a:avLst/>
            </a:prstGeom>
            <a:ln w="25400" cap="flat" cmpd="sng" algn="ctr">
              <a:solidFill>
                <a:schemeClr val="bg1">
                  <a:lumMod val="50000"/>
                </a:schemeClr>
              </a:solidFill>
              <a:prstDash val="dash"/>
              <a:round/>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73" name="Slide Number Placeholder 72"/>
          <p:cNvSpPr>
            <a:spLocks noGrp="1"/>
          </p:cNvSpPr>
          <p:nvPr>
            <p:ph type="sldNum" sz="quarter" idx="12"/>
          </p:nvPr>
        </p:nvSpPr>
        <p:spPr/>
        <p:txBody>
          <a:bodyPr/>
          <a:lstStyle/>
          <a:p>
            <a:fld id="{E0F394AE-146F-480D-918A-369CB40A8BED}" type="slidenum">
              <a:rPr lang="en-US" smtClean="0">
                <a:solidFill>
                  <a:prstClr val="black">
                    <a:tint val="75000"/>
                  </a:prstClr>
                </a:solidFill>
                <a:latin typeface="Calibri"/>
              </a:rPr>
              <a:pPr/>
              <a:t>14</a:t>
            </a:fld>
            <a:endParaRPr lang="en-US">
              <a:solidFill>
                <a:prstClr val="black">
                  <a:tint val="75000"/>
                </a:prstClr>
              </a:solidFill>
              <a:latin typeface="Calibri"/>
            </a:endParaRPr>
          </a:p>
        </p:txBody>
      </p:sp>
      <p:sp>
        <p:nvSpPr>
          <p:cNvPr id="2" name="Rectangle 1"/>
          <p:cNvSpPr/>
          <p:nvPr/>
        </p:nvSpPr>
        <p:spPr>
          <a:xfrm>
            <a:off x="483614" y="5526475"/>
            <a:ext cx="5872177" cy="923330"/>
          </a:xfrm>
          <a:prstGeom prst="rect">
            <a:avLst/>
          </a:prstGeom>
        </p:spPr>
        <p:txBody>
          <a:bodyPr wrap="square">
            <a:spAutoFit/>
          </a:bodyPr>
          <a:lstStyle/>
          <a:p>
            <a:pPr marL="285750" indent="-285750" defTabSz="457200" fontAlgn="auto">
              <a:spcBef>
                <a:spcPts val="0"/>
              </a:spcBef>
              <a:spcAft>
                <a:spcPts val="0"/>
              </a:spcAft>
              <a:buFont typeface="Wingdings" charset="2"/>
              <a:buChar char="§"/>
            </a:pPr>
            <a:r>
              <a:rPr lang="en-US" sz="1800" b="0" dirty="0">
                <a:solidFill>
                  <a:prstClr val="black"/>
                </a:solidFill>
                <a:latin typeface="Calibri"/>
                <a:ea typeface="+mn-ea"/>
              </a:rPr>
              <a:t>Both paired-ends map within repeats.</a:t>
            </a:r>
          </a:p>
          <a:p>
            <a:pPr marL="285750" indent="-285750" defTabSz="457200" fontAlgn="auto">
              <a:spcBef>
                <a:spcPts val="0"/>
              </a:spcBef>
              <a:spcAft>
                <a:spcPts val="0"/>
              </a:spcAft>
              <a:buFont typeface="Wingdings" charset="2"/>
              <a:buChar char="§"/>
            </a:pPr>
            <a:r>
              <a:rPr lang="en-US" sz="1800" b="0" dirty="0">
                <a:solidFill>
                  <a:prstClr val="black"/>
                </a:solidFill>
                <a:latin typeface="Calibri"/>
                <a:ea typeface="+mn-ea"/>
              </a:rPr>
              <a:t>Limited the distance between pairs; therefore, neither large nor very small rearrangements can be detected</a:t>
            </a:r>
          </a:p>
        </p:txBody>
      </p:sp>
      <p:cxnSp>
        <p:nvCxnSpPr>
          <p:cNvPr id="4" name="Straight Arrow Connector 3"/>
          <p:cNvCxnSpPr/>
          <p:nvPr/>
        </p:nvCxnSpPr>
        <p:spPr>
          <a:xfrm>
            <a:off x="1462007" y="2594538"/>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H="1">
            <a:off x="2413616" y="2594538"/>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p:cNvCxnSpPr/>
          <p:nvPr/>
        </p:nvCxnSpPr>
        <p:spPr>
          <a:xfrm>
            <a:off x="1614407" y="4872704"/>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flipH="1">
            <a:off x="2123756" y="4872704"/>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2" name="Straight Arrow Connector 81"/>
          <p:cNvCxnSpPr/>
          <p:nvPr/>
        </p:nvCxnSpPr>
        <p:spPr>
          <a:xfrm>
            <a:off x="3960600" y="2594538"/>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3" name="Straight Arrow Connector 82"/>
          <p:cNvCxnSpPr/>
          <p:nvPr/>
        </p:nvCxnSpPr>
        <p:spPr>
          <a:xfrm flipH="1">
            <a:off x="4912209" y="2594538"/>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a:off x="3286956" y="4863968"/>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H="1">
            <a:off x="5664418" y="4863968"/>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p:cNvCxnSpPr/>
          <p:nvPr/>
        </p:nvCxnSpPr>
        <p:spPr>
          <a:xfrm>
            <a:off x="7329788" y="2597142"/>
            <a:ext cx="27796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7" name="Straight Arrow Connector 86"/>
          <p:cNvCxnSpPr/>
          <p:nvPr/>
        </p:nvCxnSpPr>
        <p:spPr>
          <a:xfrm flipH="1">
            <a:off x="8281397" y="2597142"/>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8" name="Straight Arrow Connector 87"/>
          <p:cNvCxnSpPr/>
          <p:nvPr/>
        </p:nvCxnSpPr>
        <p:spPr>
          <a:xfrm flipH="1">
            <a:off x="6740692" y="4863968"/>
            <a:ext cx="283785"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9" name="Straight Arrow Connector 88"/>
          <p:cNvCxnSpPr/>
          <p:nvPr/>
        </p:nvCxnSpPr>
        <p:spPr>
          <a:xfrm flipH="1">
            <a:off x="8281397" y="4851640"/>
            <a:ext cx="278237"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540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62" name="Title 1"/>
          <p:cNvSpPr>
            <a:spLocks noGrp="1"/>
          </p:cNvSpPr>
          <p:nvPr>
            <p:ph type="ctrTitle"/>
          </p:nvPr>
        </p:nvSpPr>
        <p:spPr/>
        <p:txBody>
          <a:bodyPr/>
          <a:lstStyle/>
          <a:p>
            <a:r>
              <a:rPr lang="en-US" altLang="en-US" sz="8800" dirty="0">
                <a:solidFill>
                  <a:srgbClr val="FF7413"/>
                </a:solidFill>
                <a:ea typeface="ＭＳ Ｐゴシック" charset="-128"/>
              </a:rPr>
              <a:t>Split Read</a:t>
            </a:r>
          </a:p>
        </p:txBody>
      </p:sp>
      <p:sp>
        <p:nvSpPr>
          <p:cNvPr id="399363" name="Content Placeholder 2"/>
          <p:cNvSpPr>
            <a:spLocks noGrp="1"/>
          </p:cNvSpPr>
          <p:nvPr>
            <p:ph type="subTitle" idx="1"/>
          </p:nvPr>
        </p:nvSpPr>
        <p:spPr/>
        <p:txBody>
          <a:bodyPr/>
          <a:lstStyle/>
          <a:p>
            <a:pPr lvl="1"/>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p:txBody>
      </p:sp>
    </p:spTree>
    <p:extLst>
      <p:ext uri="{BB962C8B-B14F-4D97-AF65-F5344CB8AC3E}">
        <p14:creationId xmlns:p14="http://schemas.microsoft.com/office/powerpoint/2010/main" val="111353853"/>
      </p:ext>
    </p:extLst>
  </p:cSld>
  <p:clrMapOvr>
    <a:overrideClrMapping bg1="lt1" tx1="dk1" bg2="lt2" tx2="dk2" accent1="accent1" accent2="accent2" accent3="accent3" accent4="accent4" accent5="accent5" accent6="accent6" hlink="hlink" folHlink="folHlink"/>
  </p:clrMapOvr>
  <p:transition advTm="5607"/>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p:cNvSpPr/>
          <p:nvPr/>
        </p:nvSpPr>
        <p:spPr>
          <a:xfrm>
            <a:off x="285720" y="3362702"/>
            <a:ext cx="8572560" cy="250033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fontAlgn="auto">
              <a:spcBef>
                <a:spcPts val="0"/>
              </a:spcBef>
              <a:spcAft>
                <a:spcPts val="0"/>
              </a:spcAft>
            </a:pPr>
            <a:endParaRPr lang="en-US" sz="1800" b="0">
              <a:solidFill>
                <a:prstClr val="white"/>
              </a:solidFill>
              <a:latin typeface="Calibri"/>
            </a:endParaRPr>
          </a:p>
        </p:txBody>
      </p:sp>
      <p:cxnSp>
        <p:nvCxnSpPr>
          <p:cNvPr id="57" name="Straight Connector 56"/>
          <p:cNvCxnSpPr/>
          <p:nvPr/>
        </p:nvCxnSpPr>
        <p:spPr>
          <a:xfrm>
            <a:off x="1791561" y="5332366"/>
            <a:ext cx="692948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64173" y="0"/>
            <a:ext cx="8229600" cy="1143000"/>
          </a:xfrm>
        </p:spPr>
        <p:txBody>
          <a:bodyPr>
            <a:normAutofit/>
          </a:bodyPr>
          <a:lstStyle/>
          <a:p>
            <a:r>
              <a:rPr lang="en-US" sz="3000" b="1" dirty="0">
                <a:solidFill>
                  <a:srgbClr val="000090"/>
                </a:solidFill>
                <a:ea typeface="ＭＳ Ｐゴシック" pitchFamily="-65" charset="-128"/>
                <a:cs typeface="ＭＳ Ｐゴシック" pitchFamily="-65" charset="-128"/>
              </a:rPr>
              <a:t>Split-read Analysis</a:t>
            </a:r>
            <a:endParaRPr lang="en-US" sz="3000" b="1" dirty="0">
              <a:solidFill>
                <a:srgbClr val="000090"/>
              </a:solidFill>
            </a:endParaRPr>
          </a:p>
        </p:txBody>
      </p:sp>
      <p:cxnSp>
        <p:nvCxnSpPr>
          <p:cNvPr id="7" name="Straight Connector 6"/>
          <p:cNvCxnSpPr/>
          <p:nvPr/>
        </p:nvCxnSpPr>
        <p:spPr>
          <a:xfrm>
            <a:off x="1785918" y="4094964"/>
            <a:ext cx="69294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785918" y="1764504"/>
            <a:ext cx="6929486"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57600" y="3999719"/>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0" name="Rectangle 9"/>
          <p:cNvSpPr/>
          <p:nvPr/>
        </p:nvSpPr>
        <p:spPr>
          <a:xfrm>
            <a:off x="5334000" y="3999719"/>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1" name="Rectangle 10"/>
          <p:cNvSpPr/>
          <p:nvPr/>
        </p:nvSpPr>
        <p:spPr>
          <a:xfrm>
            <a:off x="2819400" y="1708941"/>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2" name="Rectangle 11"/>
          <p:cNvSpPr/>
          <p:nvPr/>
        </p:nvSpPr>
        <p:spPr>
          <a:xfrm>
            <a:off x="3657600" y="2404266"/>
            <a:ext cx="3348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dirty="0">
              <a:solidFill>
                <a:srgbClr val="FFFFFF"/>
              </a:solidFill>
              <a:latin typeface="Calibri"/>
              <a:ea typeface="ＭＳ Ｐゴシック" pitchFamily="-65" charset="-128"/>
            </a:endParaRPr>
          </a:p>
        </p:txBody>
      </p:sp>
      <p:sp>
        <p:nvSpPr>
          <p:cNvPr id="13" name="Rectangle 12"/>
          <p:cNvSpPr/>
          <p:nvPr/>
        </p:nvSpPr>
        <p:spPr>
          <a:xfrm>
            <a:off x="6172200" y="1708941"/>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14" name="Rectangle 13"/>
          <p:cNvSpPr/>
          <p:nvPr/>
        </p:nvSpPr>
        <p:spPr>
          <a:xfrm>
            <a:off x="4495800" y="1708941"/>
            <a:ext cx="1676400" cy="152400"/>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Deletion</a:t>
            </a:r>
          </a:p>
        </p:txBody>
      </p:sp>
      <p:cxnSp>
        <p:nvCxnSpPr>
          <p:cNvPr id="16" name="Straight Connector 15"/>
          <p:cNvCxnSpPr/>
          <p:nvPr/>
        </p:nvCxnSpPr>
        <p:spPr>
          <a:xfrm>
            <a:off x="4495800" y="1861341"/>
            <a:ext cx="838200" cy="542925"/>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0800000" flipV="1">
            <a:off x="5334000" y="1861341"/>
            <a:ext cx="838200" cy="542925"/>
          </a:xfrm>
          <a:prstGeom prst="line">
            <a:avLst/>
          </a:prstGeom>
          <a:ln>
            <a:solidFill>
              <a:schemeClr val="accent2">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18" name="TextBox 16"/>
          <p:cNvSpPr txBox="1">
            <a:spLocks noChangeArrowheads="1"/>
          </p:cNvSpPr>
          <p:nvPr/>
        </p:nvSpPr>
        <p:spPr bwMode="auto">
          <a:xfrm>
            <a:off x="457200" y="1621628"/>
            <a:ext cx="821250"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dirty="0">
                <a:solidFill>
                  <a:prstClr val="black"/>
                </a:solidFill>
                <a:latin typeface="Calibri"/>
                <a:ea typeface="+mn-ea"/>
                <a:cs typeface="Courier New" pitchFamily="-65" charset="0"/>
              </a:rPr>
              <a:t>Reference</a:t>
            </a:r>
          </a:p>
        </p:txBody>
      </p:sp>
      <p:sp>
        <p:nvSpPr>
          <p:cNvPr id="19" name="TextBox 19"/>
          <p:cNvSpPr txBox="1">
            <a:spLocks noChangeArrowheads="1"/>
          </p:cNvSpPr>
          <p:nvPr/>
        </p:nvSpPr>
        <p:spPr bwMode="auto">
          <a:xfrm>
            <a:off x="3004269" y="2352408"/>
            <a:ext cx="496161"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a:ea typeface="+mn-ea"/>
                <a:cs typeface="Courier New" pitchFamily="-65" charset="0"/>
              </a:rPr>
              <a:t>Read</a:t>
            </a:r>
          </a:p>
        </p:txBody>
      </p:sp>
      <p:cxnSp>
        <p:nvCxnSpPr>
          <p:cNvPr id="20" name="Straight Connector 19"/>
          <p:cNvCxnSpPr/>
          <p:nvPr/>
        </p:nvCxnSpPr>
        <p:spPr>
          <a:xfrm>
            <a:off x="5334000" y="4147357"/>
            <a:ext cx="838200" cy="542925"/>
          </a:xfrm>
          <a:prstGeom prst="line">
            <a:avLst/>
          </a:prstGeom>
          <a:ln/>
        </p:spPr>
        <p:style>
          <a:lnRef idx="3">
            <a:schemeClr val="accent3"/>
          </a:lnRef>
          <a:fillRef idx="0">
            <a:schemeClr val="accent3"/>
          </a:fillRef>
          <a:effectRef idx="2">
            <a:schemeClr val="accent3"/>
          </a:effectRef>
          <a:fontRef idx="minor">
            <a:schemeClr val="tx1"/>
          </a:fontRef>
        </p:style>
      </p:cxnSp>
      <p:cxnSp>
        <p:nvCxnSpPr>
          <p:cNvPr id="21" name="Straight Connector 20"/>
          <p:cNvCxnSpPr/>
          <p:nvPr/>
        </p:nvCxnSpPr>
        <p:spPr>
          <a:xfrm rot="10800000" flipV="1">
            <a:off x="4495800" y="4147357"/>
            <a:ext cx="838200" cy="542925"/>
          </a:xfrm>
          <a:prstGeom prst="line">
            <a:avLst/>
          </a:prstGeom>
          <a:ln/>
        </p:spPr>
        <p:style>
          <a:lnRef idx="3">
            <a:schemeClr val="accent3"/>
          </a:lnRef>
          <a:fillRef idx="0">
            <a:schemeClr val="accent3"/>
          </a:fillRef>
          <a:effectRef idx="2">
            <a:schemeClr val="accent3"/>
          </a:effectRef>
          <a:fontRef idx="minor">
            <a:schemeClr val="tx1"/>
          </a:fontRef>
        </p:style>
      </p:cxnSp>
      <p:sp>
        <p:nvSpPr>
          <p:cNvPr id="22" name="TextBox 38"/>
          <p:cNvSpPr txBox="1">
            <a:spLocks noChangeArrowheads="1"/>
          </p:cNvSpPr>
          <p:nvPr/>
        </p:nvSpPr>
        <p:spPr bwMode="auto">
          <a:xfrm>
            <a:off x="457200" y="3964089"/>
            <a:ext cx="821250"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dirty="0">
                <a:solidFill>
                  <a:prstClr val="black"/>
                </a:solidFill>
                <a:latin typeface="Calibri"/>
                <a:ea typeface="+mn-ea"/>
                <a:cs typeface="Courier New" pitchFamily="-65" charset="0"/>
              </a:rPr>
              <a:t>Reference</a:t>
            </a:r>
          </a:p>
        </p:txBody>
      </p:sp>
      <p:sp>
        <p:nvSpPr>
          <p:cNvPr id="23" name="TextBox 39"/>
          <p:cNvSpPr txBox="1">
            <a:spLocks noChangeArrowheads="1"/>
          </p:cNvSpPr>
          <p:nvPr/>
        </p:nvSpPr>
        <p:spPr bwMode="auto">
          <a:xfrm>
            <a:off x="2218451" y="4649713"/>
            <a:ext cx="496161"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a:ea typeface="+mn-ea"/>
                <a:cs typeface="Courier New" pitchFamily="-65" charset="0"/>
              </a:rPr>
              <a:t>Read</a:t>
            </a:r>
          </a:p>
        </p:txBody>
      </p:sp>
      <p:cxnSp>
        <p:nvCxnSpPr>
          <p:cNvPr id="24" name="Straight Connector 23"/>
          <p:cNvCxnSpPr/>
          <p:nvPr/>
        </p:nvCxnSpPr>
        <p:spPr>
          <a:xfrm rot="5400000">
            <a:off x="4132349" y="1833132"/>
            <a:ext cx="7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5815181" y="1833132"/>
            <a:ext cx="7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4970624" y="4077539"/>
            <a:ext cx="720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TextBox 28"/>
          <p:cNvSpPr txBox="1">
            <a:spLocks noChangeArrowheads="1"/>
          </p:cNvSpPr>
          <p:nvPr/>
        </p:nvSpPr>
        <p:spPr bwMode="auto">
          <a:xfrm>
            <a:off x="4890175" y="3469512"/>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28" name="TextBox 28"/>
          <p:cNvSpPr txBox="1">
            <a:spLocks noChangeArrowheads="1"/>
          </p:cNvSpPr>
          <p:nvPr/>
        </p:nvSpPr>
        <p:spPr bwMode="auto">
          <a:xfrm>
            <a:off x="4071934" y="1202527"/>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29" name="TextBox 28"/>
          <p:cNvSpPr txBox="1">
            <a:spLocks noChangeArrowheads="1"/>
          </p:cNvSpPr>
          <p:nvPr/>
        </p:nvSpPr>
        <p:spPr bwMode="auto">
          <a:xfrm>
            <a:off x="5762062" y="1202527"/>
            <a:ext cx="866775" cy="276225"/>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pitchFamily="34" charset="0"/>
                <a:ea typeface="+mn-ea"/>
              </a:rPr>
              <a:t>Breakpoint</a:t>
            </a:r>
          </a:p>
        </p:txBody>
      </p:sp>
      <p:sp>
        <p:nvSpPr>
          <p:cNvPr id="44" name="Rectangle 43"/>
          <p:cNvSpPr/>
          <p:nvPr/>
        </p:nvSpPr>
        <p:spPr>
          <a:xfrm>
            <a:off x="4495800" y="5249110"/>
            <a:ext cx="1676400" cy="152400"/>
          </a:xfrm>
          <a:prstGeom prst="rect">
            <a:avLst/>
          </a:prstGeom>
        </p:spPr>
        <p:style>
          <a:lnRef idx="1">
            <a:schemeClr val="accent3"/>
          </a:lnRef>
          <a:fillRef idx="3">
            <a:schemeClr val="accent3"/>
          </a:fillRef>
          <a:effectRef idx="2">
            <a:schemeClr val="accent3"/>
          </a:effectRef>
          <a:fontRef idx="minor">
            <a:schemeClr val="lt1"/>
          </a:fontRef>
        </p:style>
        <p:txBody>
          <a:bodyPr anchor="ctr"/>
          <a:lstStyle/>
          <a:p>
            <a:pPr algn="ctr" defTabSz="457200" fontAlgn="auto">
              <a:spcBef>
                <a:spcPts val="0"/>
              </a:spcBef>
              <a:spcAft>
                <a:spcPts val="0"/>
              </a:spcAft>
            </a:pPr>
            <a:r>
              <a:rPr lang="en-US" b="0" dirty="0">
                <a:solidFill>
                  <a:srgbClr val="FFFFFF"/>
                </a:solidFill>
                <a:latin typeface="Calibri"/>
                <a:ea typeface="ＭＳ Ｐゴシック" pitchFamily="-65" charset="-128"/>
              </a:rPr>
              <a:t>Insertion</a:t>
            </a:r>
          </a:p>
        </p:txBody>
      </p:sp>
      <p:sp>
        <p:nvSpPr>
          <p:cNvPr id="45" name="Rectangle 44"/>
          <p:cNvSpPr/>
          <p:nvPr/>
        </p:nvSpPr>
        <p:spPr>
          <a:xfrm>
            <a:off x="2819400" y="5245935"/>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46" name="Rectangle 45"/>
          <p:cNvSpPr/>
          <p:nvPr/>
        </p:nvSpPr>
        <p:spPr>
          <a:xfrm>
            <a:off x="6172200" y="5245935"/>
            <a:ext cx="16764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48" name="Slide Number Placeholder 47"/>
          <p:cNvSpPr>
            <a:spLocks noGrp="1"/>
          </p:cNvSpPr>
          <p:nvPr>
            <p:ph type="sldNum" sz="quarter" idx="12"/>
          </p:nvPr>
        </p:nvSpPr>
        <p:spPr/>
        <p:txBody>
          <a:bodyPr/>
          <a:lstStyle/>
          <a:p>
            <a:fld id="{E0F394AE-146F-480D-918A-369CB40A8BED}"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cxnSp>
        <p:nvCxnSpPr>
          <p:cNvPr id="50" name="Straight Connector 49"/>
          <p:cNvCxnSpPr/>
          <p:nvPr/>
        </p:nvCxnSpPr>
        <p:spPr>
          <a:xfrm>
            <a:off x="1785918" y="3008779"/>
            <a:ext cx="6929486"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3652390" y="2927817"/>
            <a:ext cx="3348000" cy="152400"/>
          </a:xfrm>
          <a:prstGeom prst="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sp>
        <p:nvSpPr>
          <p:cNvPr id="54" name="TextBox 19"/>
          <p:cNvSpPr txBox="1">
            <a:spLocks noChangeArrowheads="1"/>
          </p:cNvSpPr>
          <p:nvPr/>
        </p:nvSpPr>
        <p:spPr bwMode="auto">
          <a:xfrm>
            <a:off x="458530" y="2863367"/>
            <a:ext cx="1143005"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a:ea typeface="+mn-ea"/>
                <a:cs typeface="Courier New" pitchFamily="-65" charset="0"/>
              </a:rPr>
              <a:t>Target Genome</a:t>
            </a:r>
          </a:p>
        </p:txBody>
      </p:sp>
      <p:sp>
        <p:nvSpPr>
          <p:cNvPr id="61" name="TextBox 19"/>
          <p:cNvSpPr txBox="1">
            <a:spLocks noChangeArrowheads="1"/>
          </p:cNvSpPr>
          <p:nvPr/>
        </p:nvSpPr>
        <p:spPr bwMode="auto">
          <a:xfrm>
            <a:off x="464173" y="5186954"/>
            <a:ext cx="1143005" cy="276999"/>
          </a:xfrm>
          <a:prstGeom prst="rect">
            <a:avLst/>
          </a:prstGeom>
          <a:noFill/>
          <a:ln w="9525">
            <a:noFill/>
            <a:miter lim="800000"/>
            <a:headEnd/>
            <a:tailEnd/>
          </a:ln>
        </p:spPr>
        <p:txBody>
          <a:bodyPr wrap="none">
            <a:spAutoFit/>
          </a:bodyPr>
          <a:lstStyle/>
          <a:p>
            <a:pPr defTabSz="457200" fontAlgn="auto">
              <a:spcBef>
                <a:spcPts val="0"/>
              </a:spcBef>
              <a:spcAft>
                <a:spcPts val="0"/>
              </a:spcAft>
            </a:pPr>
            <a:r>
              <a:rPr lang="en-US" b="0" dirty="0">
                <a:solidFill>
                  <a:prstClr val="black"/>
                </a:solidFill>
                <a:latin typeface="Calibri"/>
                <a:ea typeface="+mn-ea"/>
                <a:cs typeface="Courier New" pitchFamily="-65" charset="0"/>
              </a:rPr>
              <a:t>Target Genome</a:t>
            </a:r>
          </a:p>
        </p:txBody>
      </p:sp>
      <p:sp>
        <p:nvSpPr>
          <p:cNvPr id="63" name="Rectangle 62"/>
          <p:cNvSpPr/>
          <p:nvPr/>
        </p:nvSpPr>
        <p:spPr>
          <a:xfrm>
            <a:off x="2824162" y="4723291"/>
            <a:ext cx="5022000" cy="152400"/>
          </a:xfrm>
          <a:prstGeom prst="rect">
            <a:avLst/>
          </a:prstGeom>
          <a:solidFill>
            <a:schemeClr val="accent1">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pPr>
            <a:endParaRPr lang="en-US" sz="1800" b="0">
              <a:solidFill>
                <a:srgbClr val="FFFFFF"/>
              </a:solidFill>
              <a:latin typeface="Calibri"/>
              <a:ea typeface="ＭＳ Ｐゴシック" pitchFamily="-65" charset="-128"/>
            </a:endParaRPr>
          </a:p>
        </p:txBody>
      </p:sp>
      <p:cxnSp>
        <p:nvCxnSpPr>
          <p:cNvPr id="62" name="Straight Connector 61"/>
          <p:cNvCxnSpPr/>
          <p:nvPr/>
        </p:nvCxnSpPr>
        <p:spPr>
          <a:xfrm rot="5400000">
            <a:off x="4833769" y="2793060"/>
            <a:ext cx="1002942"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3985273" y="5084415"/>
            <a:ext cx="100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5668105" y="5084415"/>
            <a:ext cx="1008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3285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273" name="Content Placeholder 3" descr="1471-2164-12-375-6.PDF"/>
          <p:cNvPicPr>
            <a:picLocks noGrp="1" noChangeAspect="1"/>
          </p:cNvPicPr>
          <p:nvPr>
            <p:ph idx="1"/>
          </p:nvPr>
        </p:nvPicPr>
        <p:blipFill>
          <a:blip r:embed="rId2">
            <a:extLst>
              <a:ext uri="{28A0092B-C50C-407E-A947-70E740481C1C}">
                <a14:useLocalDpi xmlns:a14="http://schemas.microsoft.com/office/drawing/2010/main" val="0"/>
              </a:ext>
            </a:extLst>
          </a:blip>
          <a:srcRect t="2356" b="19513"/>
          <a:stretch>
            <a:fillRect/>
          </a:stretch>
        </p:blipFill>
        <p:spPr>
          <a:xfrm>
            <a:off x="-347663" y="-12700"/>
            <a:ext cx="9347201" cy="6831013"/>
          </a:xfrm>
        </p:spPr>
      </p:pic>
      <p:sp>
        <p:nvSpPr>
          <p:cNvPr id="310274" name="Title 1"/>
          <p:cNvSpPr>
            <a:spLocks noGrp="1"/>
          </p:cNvSpPr>
          <p:nvPr>
            <p:ph type="title"/>
          </p:nvPr>
        </p:nvSpPr>
        <p:spPr>
          <a:xfrm>
            <a:off x="4781550" y="1792288"/>
            <a:ext cx="2987675" cy="1174750"/>
          </a:xfrm>
        </p:spPr>
        <p:txBody>
          <a:bodyPr/>
          <a:lstStyle/>
          <a:p>
            <a:r>
              <a:rPr lang="en-US" sz="2800">
                <a:latin typeface="Arial" charset="0"/>
                <a:ea typeface="ＭＳ Ｐゴシック" charset="0"/>
                <a:cs typeface="ＭＳ Ｐゴシック" charset="0"/>
              </a:rPr>
              <a:t>Deletions are the Easiest to Identify</a:t>
            </a:r>
          </a:p>
        </p:txBody>
      </p:sp>
      <p:sp>
        <p:nvSpPr>
          <p:cNvPr id="310275" name="Text Box 22"/>
          <p:cNvSpPr txBox="1">
            <a:spLocks noChangeArrowheads="1"/>
          </p:cNvSpPr>
          <p:nvPr/>
        </p:nvSpPr>
        <p:spPr bwMode="auto">
          <a:xfrm rot="-5400000">
            <a:off x="7617620" y="5339556"/>
            <a:ext cx="2538412"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b="0">
                <a:solidFill>
                  <a:srgbClr val="C4BD97"/>
                </a:solidFill>
              </a:rPr>
              <a:t>[Zhang et al. ('11)</a:t>
            </a:r>
            <a:r>
              <a:rPr lang="en-US" b="0" i="1">
                <a:solidFill>
                  <a:srgbClr val="C4BD97"/>
                </a:solidFill>
              </a:rPr>
              <a:t> BMC Genomics</a:t>
            </a:r>
            <a:r>
              <a:rPr lang="en-US" b="0">
                <a:solidFill>
                  <a:srgbClr val="C4BD97"/>
                </a:solidFill>
              </a:rPr>
              <a:t>]</a:t>
            </a: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0BF327-FDAF-A6EB-485D-FC2C07D63EFB}"/>
              </a:ext>
            </a:extLst>
          </p:cNvPr>
          <p:cNvSpPr>
            <a:spLocks noGrp="1"/>
          </p:cNvSpPr>
          <p:nvPr>
            <p:ph type="title"/>
          </p:nvPr>
        </p:nvSpPr>
        <p:spPr/>
        <p:txBody>
          <a:bodyPr/>
          <a:lstStyle/>
          <a:p>
            <a:r>
              <a:rPr lang="en-US" dirty="0"/>
              <a:t>References</a:t>
            </a:r>
          </a:p>
        </p:txBody>
      </p:sp>
      <p:sp>
        <p:nvSpPr>
          <p:cNvPr id="5" name="Content Placeholder 4">
            <a:extLst>
              <a:ext uri="{FF2B5EF4-FFF2-40B4-BE49-F238E27FC236}">
                <a16:creationId xmlns:a16="http://schemas.microsoft.com/office/drawing/2014/main" id="{CEEB4D8B-0E0F-52DE-5084-60BA5066545D}"/>
              </a:ext>
            </a:extLst>
          </p:cNvPr>
          <p:cNvSpPr>
            <a:spLocks noGrp="1"/>
          </p:cNvSpPr>
          <p:nvPr>
            <p:ph idx="1"/>
          </p:nvPr>
        </p:nvSpPr>
        <p:spPr/>
        <p:txBody>
          <a:bodyPr/>
          <a:lstStyle/>
          <a:p>
            <a:r>
              <a:rPr lang="en-US" dirty="0"/>
              <a:t>Alkan, C., Coe, B. P., &amp; Eichler, E. E. (2011). Nature Reviews Genetics, 12(5), 363–376. </a:t>
            </a:r>
            <a:r>
              <a:rPr lang="en-US" dirty="0">
                <a:solidFill>
                  <a:srgbClr val="C00000"/>
                </a:solidFill>
              </a:rPr>
              <a:t>Genome structural variation discovery and genotyping. </a:t>
            </a:r>
            <a:br>
              <a:rPr lang="en-US" dirty="0"/>
            </a:br>
            <a:r>
              <a:rPr lang="en-US" sz="2400" dirty="0">
                <a:hlinkClick r:id="rId2"/>
              </a:rPr>
              <a:t>https://doi.org/10.1038/nrg2958</a:t>
            </a:r>
            <a:br>
              <a:rPr lang="en-US" dirty="0"/>
            </a:br>
            <a:r>
              <a:rPr lang="en-US" dirty="0">
                <a:solidFill>
                  <a:srgbClr val="00B050"/>
                </a:solidFill>
              </a:rPr>
              <a:t>(Focus on Figs. 1 &amp; 2)</a:t>
            </a:r>
          </a:p>
        </p:txBody>
      </p:sp>
      <p:sp>
        <p:nvSpPr>
          <p:cNvPr id="3" name="Slide Number Placeholder 2">
            <a:extLst>
              <a:ext uri="{FF2B5EF4-FFF2-40B4-BE49-F238E27FC236}">
                <a16:creationId xmlns:a16="http://schemas.microsoft.com/office/drawing/2014/main" id="{31D1C447-10AA-3364-4755-883C8F5FD4ED}"/>
              </a:ext>
            </a:extLst>
          </p:cNvPr>
          <p:cNvSpPr>
            <a:spLocks noGrp="1"/>
          </p:cNvSpPr>
          <p:nvPr>
            <p:ph type="sldNum" sz="quarter" idx="12"/>
          </p:nvPr>
        </p:nvSpPr>
        <p:spPr/>
        <p:txBody>
          <a:bodyPr/>
          <a:lstStyle/>
          <a:p>
            <a:fld id="{EA21D503-CE38-2842-8C20-2C4930123C70}" type="slidenum">
              <a:rPr lang="en-US" altLang="en-US" smtClean="0"/>
              <a:pPr/>
              <a:t>18</a:t>
            </a:fld>
            <a:endParaRPr lang="en-US" altLang="en-US"/>
          </a:p>
        </p:txBody>
      </p:sp>
    </p:spTree>
    <p:extLst>
      <p:ext uri="{BB962C8B-B14F-4D97-AF65-F5344CB8AC3E}">
        <p14:creationId xmlns:p14="http://schemas.microsoft.com/office/powerpoint/2010/main" val="204954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4"/>
          <p:cNvSpPr>
            <a:spLocks noGrp="1"/>
          </p:cNvSpPr>
          <p:nvPr>
            <p:ph type="title"/>
          </p:nvPr>
        </p:nvSpPr>
        <p:spPr>
          <a:xfrm>
            <a:off x="4965700" y="185738"/>
            <a:ext cx="3719513" cy="1143000"/>
          </a:xfrm>
        </p:spPr>
        <p:txBody>
          <a:bodyPr/>
          <a:lstStyle/>
          <a:p>
            <a:r>
              <a:rPr lang="en-US">
                <a:latin typeface="Arial" charset="0"/>
                <a:ea typeface="ＭＳ Ｐゴシック" charset="0"/>
                <a:cs typeface="ＭＳ Ｐゴシック" charset="0"/>
              </a:rPr>
              <a:t>Main Steps in Genome Resequencing</a:t>
            </a:r>
          </a:p>
        </p:txBody>
      </p:sp>
      <p:pic>
        <p:nvPicPr>
          <p:cNvPr id="301058"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4637088" cy="582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1059" name="Picture 7"/>
          <p:cNvPicPr>
            <a:picLocks noChangeAspect="1"/>
          </p:cNvPicPr>
          <p:nvPr/>
        </p:nvPicPr>
        <p:blipFill>
          <a:blip r:embed="rId3">
            <a:extLst>
              <a:ext uri="{28A0092B-C50C-407E-A947-70E740481C1C}">
                <a14:useLocalDpi xmlns:a14="http://schemas.microsoft.com/office/drawing/2010/main" val="0"/>
              </a:ext>
            </a:extLst>
          </a:blip>
          <a:srcRect r="1068"/>
          <a:stretch>
            <a:fillRect/>
          </a:stretch>
        </p:blipFill>
        <p:spPr bwMode="auto">
          <a:xfrm>
            <a:off x="4840288" y="3729038"/>
            <a:ext cx="4073525" cy="312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1060" name="Group 28"/>
          <p:cNvGrpSpPr>
            <a:grpSpLocks/>
          </p:cNvGrpSpPr>
          <p:nvPr/>
        </p:nvGrpSpPr>
        <p:grpSpPr bwMode="auto">
          <a:xfrm>
            <a:off x="327025" y="3030538"/>
            <a:ext cx="4814888" cy="3630612"/>
            <a:chOff x="327008" y="3029854"/>
            <a:chExt cx="4815035" cy="3631348"/>
          </a:xfrm>
        </p:grpSpPr>
        <p:cxnSp>
          <p:nvCxnSpPr>
            <p:cNvPr id="301063" name="Straight Connector 16"/>
            <p:cNvCxnSpPr>
              <a:cxnSpLocks noChangeShapeType="1"/>
            </p:cNvCxnSpPr>
            <p:nvPr/>
          </p:nvCxnSpPr>
          <p:spPr bwMode="auto">
            <a:xfrm rot="5400000">
              <a:off x="-18936" y="6287821"/>
              <a:ext cx="693475"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4" name="Straight Connector 18"/>
            <p:cNvCxnSpPr>
              <a:cxnSpLocks noChangeShapeType="1"/>
            </p:cNvCxnSpPr>
            <p:nvPr/>
          </p:nvCxnSpPr>
          <p:spPr bwMode="auto">
            <a:xfrm>
              <a:off x="346355" y="6651527"/>
              <a:ext cx="4440452"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5" name="Straight Connector 20"/>
            <p:cNvCxnSpPr>
              <a:cxnSpLocks noChangeShapeType="1"/>
            </p:cNvCxnSpPr>
            <p:nvPr/>
          </p:nvCxnSpPr>
          <p:spPr bwMode="auto">
            <a:xfrm rot="5400000" flipH="1" flipV="1">
              <a:off x="2984057" y="4848777"/>
              <a:ext cx="3623262"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6" name="Straight Connector 22"/>
            <p:cNvCxnSpPr>
              <a:cxnSpLocks noChangeShapeType="1"/>
            </p:cNvCxnSpPr>
            <p:nvPr/>
          </p:nvCxnSpPr>
          <p:spPr bwMode="auto">
            <a:xfrm>
              <a:off x="4786807" y="3029854"/>
              <a:ext cx="355236"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7" name="Straight Arrow Connector 24"/>
            <p:cNvCxnSpPr>
              <a:cxnSpLocks noChangeShapeType="1"/>
            </p:cNvCxnSpPr>
            <p:nvPr/>
          </p:nvCxnSpPr>
          <p:spPr bwMode="auto">
            <a:xfrm rot="5400000">
              <a:off x="4804582" y="3365726"/>
              <a:ext cx="639399" cy="1588"/>
            </a:xfrm>
            <a:prstGeom prst="straightConnector1">
              <a:avLst/>
            </a:prstGeom>
            <a:noFill/>
            <a:ln w="28575">
              <a:solidFill>
                <a:schemeClr val="tx1"/>
              </a:solidFill>
              <a:prstDash val="sysDash"/>
              <a:round/>
              <a:headEnd type="none" w="sm" len="sm"/>
              <a:tailEnd type="arrow" w="med" len="med"/>
            </a:ln>
            <a:extLst>
              <a:ext uri="{909E8E84-426E-40dd-AFC4-6F175D3DCCD1}">
                <a14:hiddenFill xmlns:a14="http://schemas.microsoft.com/office/drawing/2010/main" xmlns="">
                  <a:noFill/>
                </a14:hiddenFill>
              </a:ext>
            </a:extLst>
          </p:spPr>
        </p:cxnSp>
      </p:grpSp>
      <p:sp>
        <p:nvSpPr>
          <p:cNvPr id="301061" name="Rectangle 29"/>
          <p:cNvSpPr>
            <a:spLocks noChangeArrowheads="1"/>
          </p:cNvSpPr>
          <p:nvPr/>
        </p:nvSpPr>
        <p:spPr bwMode="auto">
          <a:xfrm>
            <a:off x="3854450" y="-142875"/>
            <a:ext cx="825500" cy="436563"/>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defTabSz="912813"/>
            <a:endParaRPr lang="en-US">
              <a:solidFill>
                <a:srgbClr val="000000"/>
              </a:solidFill>
              <a:ea typeface="ＭＳ Ｐゴシック" charset="0"/>
              <a:cs typeface="ＭＳ Ｐゴシック" charset="0"/>
            </a:endParaRPr>
          </a:p>
        </p:txBody>
      </p:sp>
      <p:sp>
        <p:nvSpPr>
          <p:cNvPr id="301062" name="Text Box 22"/>
          <p:cNvSpPr txBox="1">
            <a:spLocks noChangeArrowheads="1"/>
          </p:cNvSpPr>
          <p:nvPr/>
        </p:nvSpPr>
        <p:spPr bwMode="auto">
          <a:xfrm>
            <a:off x="5551488" y="1455738"/>
            <a:ext cx="25781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[Snyder et al. Genes &amp; Dev. ('10)]</a:t>
            </a:r>
          </a:p>
        </p:txBody>
      </p:sp>
    </p:spTree>
    <p:extLst>
      <p:ext uri="{BB962C8B-B14F-4D97-AF65-F5344CB8AC3E}">
        <p14:creationId xmlns:p14="http://schemas.microsoft.com/office/powerpoint/2010/main" val="50975317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4"/>
          <p:cNvSpPr>
            <a:spLocks noGrp="1"/>
          </p:cNvSpPr>
          <p:nvPr>
            <p:ph type="title"/>
          </p:nvPr>
        </p:nvSpPr>
        <p:spPr>
          <a:xfrm>
            <a:off x="4965700" y="185738"/>
            <a:ext cx="3719513" cy="1143000"/>
          </a:xfrm>
        </p:spPr>
        <p:txBody>
          <a:bodyPr/>
          <a:lstStyle/>
          <a:p>
            <a:r>
              <a:rPr lang="en-US">
                <a:latin typeface="Arial" charset="0"/>
                <a:ea typeface="ＭＳ Ｐゴシック" charset="0"/>
                <a:cs typeface="ＭＳ Ｐゴシック" charset="0"/>
              </a:rPr>
              <a:t>Main Steps in Genome Resequencing</a:t>
            </a:r>
          </a:p>
        </p:txBody>
      </p:sp>
      <p:pic>
        <p:nvPicPr>
          <p:cNvPr id="301058" name="Picture 6"/>
          <p:cNvPicPr>
            <a:picLocks noChangeAspect="1"/>
          </p:cNvPicPr>
          <p:nvPr/>
        </p:nvPicPr>
        <p:blipFill>
          <a:blip r:embed="rId2">
            <a:alphaModFix amt="66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0" y="44450"/>
            <a:ext cx="4637088" cy="582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1059" name="Picture 7"/>
          <p:cNvPicPr>
            <a:picLocks noChangeAspect="1"/>
          </p:cNvPicPr>
          <p:nvPr/>
        </p:nvPicPr>
        <p:blipFill>
          <a:blip r:embed="rId4">
            <a:alphaModFix amt="66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r="1068"/>
          <a:stretch>
            <a:fillRect/>
          </a:stretch>
        </p:blipFill>
        <p:spPr bwMode="auto">
          <a:xfrm>
            <a:off x="4840288" y="3729038"/>
            <a:ext cx="4073525" cy="312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01060" name="Group 28"/>
          <p:cNvGrpSpPr>
            <a:grpSpLocks/>
          </p:cNvGrpSpPr>
          <p:nvPr/>
        </p:nvGrpSpPr>
        <p:grpSpPr bwMode="auto">
          <a:xfrm>
            <a:off x="327025" y="3030538"/>
            <a:ext cx="4814888" cy="3630612"/>
            <a:chOff x="327008" y="3029854"/>
            <a:chExt cx="4815035" cy="3631348"/>
          </a:xfrm>
        </p:grpSpPr>
        <p:cxnSp>
          <p:nvCxnSpPr>
            <p:cNvPr id="301063" name="Straight Connector 16"/>
            <p:cNvCxnSpPr>
              <a:cxnSpLocks noChangeShapeType="1"/>
            </p:cNvCxnSpPr>
            <p:nvPr/>
          </p:nvCxnSpPr>
          <p:spPr bwMode="auto">
            <a:xfrm rot="5400000">
              <a:off x="-18936" y="6287821"/>
              <a:ext cx="693475"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4" name="Straight Connector 18"/>
            <p:cNvCxnSpPr>
              <a:cxnSpLocks noChangeShapeType="1"/>
            </p:cNvCxnSpPr>
            <p:nvPr/>
          </p:nvCxnSpPr>
          <p:spPr bwMode="auto">
            <a:xfrm>
              <a:off x="346355" y="6651527"/>
              <a:ext cx="4440452"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5" name="Straight Connector 20"/>
            <p:cNvCxnSpPr>
              <a:cxnSpLocks noChangeShapeType="1"/>
            </p:cNvCxnSpPr>
            <p:nvPr/>
          </p:nvCxnSpPr>
          <p:spPr bwMode="auto">
            <a:xfrm rot="5400000" flipH="1" flipV="1">
              <a:off x="2984057" y="4848777"/>
              <a:ext cx="3623262"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6" name="Straight Connector 22"/>
            <p:cNvCxnSpPr>
              <a:cxnSpLocks noChangeShapeType="1"/>
            </p:cNvCxnSpPr>
            <p:nvPr/>
          </p:nvCxnSpPr>
          <p:spPr bwMode="auto">
            <a:xfrm>
              <a:off x="4786807" y="3029854"/>
              <a:ext cx="355236" cy="1588"/>
            </a:xfrm>
            <a:prstGeom prst="line">
              <a:avLst/>
            </a:prstGeom>
            <a:noFill/>
            <a:ln w="28575">
              <a:solidFill>
                <a:schemeClr val="tx1"/>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301067" name="Straight Arrow Connector 24"/>
            <p:cNvCxnSpPr>
              <a:cxnSpLocks noChangeShapeType="1"/>
            </p:cNvCxnSpPr>
            <p:nvPr/>
          </p:nvCxnSpPr>
          <p:spPr bwMode="auto">
            <a:xfrm rot="5400000">
              <a:off x="4804582" y="3365726"/>
              <a:ext cx="639399" cy="1588"/>
            </a:xfrm>
            <a:prstGeom prst="straightConnector1">
              <a:avLst/>
            </a:prstGeom>
            <a:noFill/>
            <a:ln w="28575">
              <a:solidFill>
                <a:schemeClr val="tx1"/>
              </a:solidFill>
              <a:prstDash val="sysDash"/>
              <a:round/>
              <a:headEnd type="none" w="sm" len="sm"/>
              <a:tailEnd type="arrow" w="med" len="med"/>
            </a:ln>
            <a:extLst>
              <a:ext uri="{909E8E84-426E-40dd-AFC4-6F175D3DCCD1}">
                <a14:hiddenFill xmlns:a14="http://schemas.microsoft.com/office/drawing/2010/main" xmlns="">
                  <a:noFill/>
                </a14:hiddenFill>
              </a:ext>
            </a:extLst>
          </p:spPr>
        </p:cxnSp>
      </p:grpSp>
      <p:sp>
        <p:nvSpPr>
          <p:cNvPr id="301061" name="Rectangle 29"/>
          <p:cNvSpPr>
            <a:spLocks noChangeArrowheads="1"/>
          </p:cNvSpPr>
          <p:nvPr/>
        </p:nvSpPr>
        <p:spPr bwMode="auto">
          <a:xfrm>
            <a:off x="3854450" y="-142875"/>
            <a:ext cx="825500" cy="436563"/>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defTabSz="912813"/>
            <a:endParaRPr lang="en-US">
              <a:solidFill>
                <a:srgbClr val="000000"/>
              </a:solidFill>
              <a:ea typeface="ＭＳ Ｐゴシック" charset="0"/>
              <a:cs typeface="ＭＳ Ｐゴシック" charset="0"/>
            </a:endParaRPr>
          </a:p>
        </p:txBody>
      </p:sp>
      <p:sp>
        <p:nvSpPr>
          <p:cNvPr id="301062" name="Text Box 22"/>
          <p:cNvSpPr txBox="1">
            <a:spLocks noChangeArrowheads="1"/>
          </p:cNvSpPr>
          <p:nvPr/>
        </p:nvSpPr>
        <p:spPr bwMode="auto">
          <a:xfrm>
            <a:off x="5551488" y="1455738"/>
            <a:ext cx="25781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000000"/>
                </a:solidFill>
              </a:rPr>
              <a:t>[Snyder et al. Genes &amp; Dev. ('10)]</a:t>
            </a:r>
          </a:p>
        </p:txBody>
      </p:sp>
      <p:sp>
        <p:nvSpPr>
          <p:cNvPr id="13" name="Rectangle 12"/>
          <p:cNvSpPr/>
          <p:nvPr/>
        </p:nvSpPr>
        <p:spPr bwMode="auto">
          <a:xfrm>
            <a:off x="42864" y="1057267"/>
            <a:ext cx="4679950" cy="1357312"/>
          </a:xfrm>
          <a:prstGeom prst="rect">
            <a:avLst/>
          </a:prstGeom>
          <a:noFill/>
          <a:ln w="28575" cap="flat" cmpd="sng" algn="ctr">
            <a:solidFill>
              <a:srgbClr val="C00000"/>
            </a:solidFill>
            <a:prstDash val="solid"/>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marL="0" marR="0" indent="0" algn="ctr" defTabSz="912813"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a:ln>
                <a:noFill/>
              </a:ln>
              <a:solidFill>
                <a:schemeClr val="tx1"/>
              </a:solidFill>
              <a:effectLst/>
              <a:latin typeface="Arial" pitchFamily="-65" charset="0"/>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66800" y="660401"/>
            <a:ext cx="6942667" cy="1219199"/>
          </a:xfrm>
        </p:spPr>
        <p:txBody>
          <a:bodyPr/>
          <a:lstStyle/>
          <a:p>
            <a:r>
              <a:rPr lang="en-US" altLang="zh-CN" sz="2800" b="0" dirty="0"/>
              <a:t>Bayes’ Theorem to detect genomic variant</a:t>
            </a:r>
            <a:endParaRPr lang="en-US" sz="2800" b="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59714" t="27720" r="3334" b="26667"/>
          <a:stretch/>
        </p:blipFill>
        <p:spPr>
          <a:xfrm>
            <a:off x="778929" y="1879600"/>
            <a:ext cx="4194774" cy="281093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0231" y="2448982"/>
            <a:ext cx="3467100" cy="1841500"/>
          </a:xfrm>
          <a:prstGeom prst="rect">
            <a:avLst/>
          </a:prstGeom>
        </p:spPr>
      </p:pic>
      <p:sp>
        <p:nvSpPr>
          <p:cNvPr id="9" name="AutoShape 2" descr="/var/folders/7r/lcb74kwj2fnflg8291qb9b_h0000gn/T/com.microsoft.Powerpoint/WebArchiveCopyPasteTempFiles/f34a0c600395e5d4345287e21fb26efd386990e6"/>
          <p:cNvSpPr>
            <a:spLocks noChangeAspect="1" noChangeArrowheads="1"/>
          </p:cNvSpPr>
          <p:nvPr/>
        </p:nvSpPr>
        <p:spPr bwMode="auto">
          <a:xfrm>
            <a:off x="1439334" y="52599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AutoShape 3" descr="/var/folders/7r/lcb74kwj2fnflg8291qb9b_h0000gn/T/com.microsoft.Powerpoint/WebArchiveCopyPasteTempFiles/f5f3c8921a3b352de45446a6789b104458c9f90b"/>
          <p:cNvSpPr>
            <a:spLocks noChangeAspect="1" noChangeArrowheads="1"/>
          </p:cNvSpPr>
          <p:nvPr/>
        </p:nvSpPr>
        <p:spPr bwMode="auto">
          <a:xfrm>
            <a:off x="1439334" y="52599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4" descr="_i"/>
          <p:cNvSpPr>
            <a:spLocks noChangeAspect="1" noChangeArrowheads="1"/>
          </p:cNvSpPr>
          <p:nvPr/>
        </p:nvSpPr>
        <p:spPr bwMode="auto">
          <a:xfrm>
            <a:off x="1439334" y="525991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mc:AlternateContent xmlns:mc="http://schemas.openxmlformats.org/markup-compatibility/2006" xmlns:a14="http://schemas.microsoft.com/office/drawing/2010/main">
        <mc:Choice Requires="a14">
          <p:sp>
            <p:nvSpPr>
              <p:cNvPr id="18" name="TextBox 17"/>
              <p:cNvSpPr txBox="1"/>
              <p:nvPr/>
            </p:nvSpPr>
            <p:spPr>
              <a:xfrm>
                <a:off x="1320800" y="4690533"/>
                <a:ext cx="7823200" cy="1631216"/>
              </a:xfrm>
              <a:prstGeom prst="rect">
                <a:avLst/>
              </a:prstGeom>
              <a:noFill/>
            </p:spPr>
            <p:txBody>
              <a:bodyPr wrap="square" rtlCol="0">
                <a:spAutoFit/>
              </a:bodyPr>
              <a:lstStyle/>
              <a:p>
                <a:r>
                  <a:rPr lang="en-US" sz="2000" b="0" dirty="0"/>
                  <a:t>In the above equation:</a:t>
                </a:r>
              </a:p>
              <a:p>
                <a:endParaRPr lang="en-US" sz="2000" b="0" dirty="0"/>
              </a:p>
              <a:p>
                <a:pPr marL="171450" indent="-171450">
                  <a:buFont typeface="Arial" charset="0"/>
                  <a:buChar char="•"/>
                </a:pPr>
                <a14:m>
                  <m:oMath xmlns:m="http://schemas.openxmlformats.org/officeDocument/2006/math">
                    <m:r>
                      <a:rPr lang="en-US" sz="2000" b="0" i="1" smtClean="0">
                        <a:latin typeface="Cambria Math" charset="0"/>
                      </a:rPr>
                      <m:t>𝐷</m:t>
                    </m:r>
                  </m:oMath>
                </a14:m>
                <a:r>
                  <a:rPr lang="en-US" sz="2000" b="0" dirty="0"/>
                  <a:t> refers to the observed data (the reads)</a:t>
                </a:r>
              </a:p>
              <a:p>
                <a:pPr marL="171450" indent="-171450">
                  <a:buFont typeface="Arial" charset="0"/>
                  <a:buChar char="•"/>
                </a:pPr>
                <a14:m>
                  <m:oMath xmlns:m="http://schemas.openxmlformats.org/officeDocument/2006/math">
                    <m:r>
                      <a:rPr lang="en-US" sz="2000" b="0" i="1" smtClean="0">
                        <a:latin typeface="Cambria Math" charset="0"/>
                      </a:rPr>
                      <m:t>𝐺</m:t>
                    </m:r>
                  </m:oMath>
                </a14:m>
                <a:r>
                  <a:rPr lang="en-US" sz="2000" b="0" dirty="0"/>
                  <a:t> is the genotype whose probability is being calculated</a:t>
                </a:r>
              </a:p>
              <a:p>
                <a:pPr marL="171450" indent="-171450">
                  <a:buFont typeface="Arial" charset="0"/>
                  <a:buChar char="•"/>
                </a:pPr>
                <a14:m>
                  <m:oMath xmlns:m="http://schemas.openxmlformats.org/officeDocument/2006/math">
                    <m:sSub>
                      <m:sSubPr>
                        <m:ctrlPr>
                          <a:rPr lang="en-US" sz="2000" b="0" i="1" smtClean="0">
                            <a:latin typeface="Cambria Math" panose="02040503050406030204" pitchFamily="18" charset="0"/>
                          </a:rPr>
                        </m:ctrlPr>
                      </m:sSubPr>
                      <m:e>
                        <m:r>
                          <a:rPr lang="en-US" sz="2000" b="0" i="1" smtClean="0">
                            <a:latin typeface="Cambria Math" charset="0"/>
                          </a:rPr>
                          <m:t>𝐺</m:t>
                        </m:r>
                      </m:e>
                      <m:sub>
                        <m:r>
                          <a:rPr lang="en-US" sz="2000" b="0" i="1" smtClean="0">
                            <a:latin typeface="Cambria Math" charset="0"/>
                          </a:rPr>
                          <m:t>𝑖</m:t>
                        </m:r>
                      </m:sub>
                    </m:sSub>
                    <m:r>
                      <a:rPr lang="en-US" sz="2000" b="0" i="1" smtClean="0">
                        <a:latin typeface="Cambria Math" charset="0"/>
                      </a:rPr>
                      <m:t> </m:t>
                    </m:r>
                  </m:oMath>
                </a14:m>
                <a:r>
                  <a:rPr lang="en-US" sz="2000" b="0" dirty="0"/>
                  <a:t>refers to the </a:t>
                </a:r>
                <a14:m>
                  <m:oMath xmlns:m="http://schemas.openxmlformats.org/officeDocument/2006/math">
                    <m:r>
                      <a:rPr lang="en-US" sz="2000" b="0" i="1" smtClean="0">
                        <a:latin typeface="Cambria Math" charset="0"/>
                      </a:rPr>
                      <m:t>𝑖</m:t>
                    </m:r>
                  </m:oMath>
                </a14:m>
                <a:r>
                  <a:rPr lang="en-US" sz="2000" b="0" dirty="0" err="1"/>
                  <a:t>th</a:t>
                </a:r>
                <a:r>
                  <a:rPr lang="en-US" sz="2000" b="0" dirty="0"/>
                  <a:t> possible genotype, out of n possibilities</a:t>
                </a:r>
              </a:p>
            </p:txBody>
          </p:sp>
        </mc:Choice>
        <mc:Fallback xmlns="">
          <p:sp>
            <p:nvSpPr>
              <p:cNvPr id="18" name="TextBox 17"/>
              <p:cNvSpPr txBox="1">
                <a:spLocks noRot="1" noChangeAspect="1" noMove="1" noResize="1" noEditPoints="1" noAdjustHandles="1" noChangeArrowheads="1" noChangeShapeType="1" noTextEdit="1"/>
              </p:cNvSpPr>
              <p:nvPr/>
            </p:nvSpPr>
            <p:spPr>
              <a:xfrm>
                <a:off x="1320800" y="4690533"/>
                <a:ext cx="7823200" cy="1631216"/>
              </a:xfrm>
              <a:prstGeom prst="rect">
                <a:avLst/>
              </a:prstGeom>
              <a:blipFill>
                <a:blip r:embed="rId4"/>
                <a:stretch>
                  <a:fillRect l="-974" t="-2326" b="-5426"/>
                </a:stretch>
              </a:blipFill>
            </p:spPr>
            <p:txBody>
              <a:bodyPr/>
              <a:lstStyle/>
              <a:p>
                <a:r>
                  <a:rPr lang="en-US">
                    <a:noFill/>
                  </a:rPr>
                  <a:t> </a:t>
                </a:r>
              </a:p>
            </p:txBody>
          </p:sp>
        </mc:Fallback>
      </mc:AlternateContent>
      <p:sp>
        <p:nvSpPr>
          <p:cNvPr id="2" name="TextBox 1"/>
          <p:cNvSpPr txBox="1"/>
          <p:nvPr/>
        </p:nvSpPr>
        <p:spPr>
          <a:xfrm>
            <a:off x="0" y="6522733"/>
            <a:ext cx="5972536" cy="276999"/>
          </a:xfrm>
          <a:prstGeom prst="rect">
            <a:avLst/>
          </a:prstGeom>
          <a:noFill/>
        </p:spPr>
        <p:txBody>
          <a:bodyPr wrap="square" rtlCol="0">
            <a:spAutoFit/>
          </a:bodyPr>
          <a:lstStyle/>
          <a:p>
            <a:r>
              <a:rPr lang="en-US" dirty="0">
                <a:solidFill>
                  <a:schemeClr val="tx1">
                    <a:lumMod val="50000"/>
                    <a:lumOff val="50000"/>
                  </a:schemeClr>
                </a:solidFill>
              </a:rPr>
              <a:t>[You et al. (‘12) Bioinformatics 28: 643 </a:t>
            </a:r>
            <a:r>
              <a:rPr lang="en-US" dirty="0" err="1">
                <a:solidFill>
                  <a:schemeClr val="tx1">
                    <a:lumMod val="50000"/>
                    <a:lumOff val="50000"/>
                  </a:schemeClr>
                </a:solidFill>
              </a:rPr>
              <a:t>doi</a:t>
            </a:r>
            <a:r>
              <a:rPr lang="en-US" dirty="0">
                <a:solidFill>
                  <a:schemeClr val="tx1">
                    <a:lumMod val="50000"/>
                    <a:lumOff val="50000"/>
                  </a:schemeClr>
                </a:solidFill>
              </a:rPr>
              <a:t>: 10.1093/bioinformatics/bts001]</a:t>
            </a:r>
          </a:p>
        </p:txBody>
      </p:sp>
      <p:sp>
        <p:nvSpPr>
          <p:cNvPr id="4" name="TextBox 3">
            <a:extLst>
              <a:ext uri="{FF2B5EF4-FFF2-40B4-BE49-F238E27FC236}">
                <a16:creationId xmlns:a16="http://schemas.microsoft.com/office/drawing/2014/main" id="{9F39BF7B-E6F7-FFE9-144D-0A09DF9BB9FF}"/>
              </a:ext>
            </a:extLst>
          </p:cNvPr>
          <p:cNvSpPr txBox="1"/>
          <p:nvPr/>
        </p:nvSpPr>
        <p:spPr>
          <a:xfrm>
            <a:off x="6172200" y="0"/>
            <a:ext cx="2971800" cy="523220"/>
          </a:xfrm>
          <a:prstGeom prst="rect">
            <a:avLst/>
          </a:prstGeom>
          <a:solidFill>
            <a:schemeClr val="tx1"/>
          </a:solidFill>
        </p:spPr>
        <p:txBody>
          <a:bodyPr wrap="square" rtlCol="0">
            <a:spAutoFit/>
          </a:bodyPr>
          <a:lstStyle/>
          <a:p>
            <a:pPr algn="ctr"/>
            <a:r>
              <a:rPr lang="en-US" sz="2800" dirty="0">
                <a:solidFill>
                  <a:srgbClr val="FFC000"/>
                </a:solidFill>
                <a:highlight>
                  <a:srgbClr val="000000"/>
                </a:highlight>
              </a:rPr>
              <a:t>(More Later)</a:t>
            </a:r>
          </a:p>
        </p:txBody>
      </p:sp>
    </p:spTree>
    <p:extLst>
      <p:ext uri="{BB962C8B-B14F-4D97-AF65-F5344CB8AC3E}">
        <p14:creationId xmlns:p14="http://schemas.microsoft.com/office/powerpoint/2010/main" val="235447774"/>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5" name="TextBox 4"/>
              <p:cNvSpPr txBox="1"/>
              <p:nvPr/>
            </p:nvSpPr>
            <p:spPr>
              <a:xfrm>
                <a:off x="2014069" y="3279384"/>
                <a:ext cx="4911664" cy="59105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charset="0"/>
                        </a:rPr>
                        <m:t> </m:t>
                      </m:r>
                      <m:sSub>
                        <m:sSubPr>
                          <m:ctrlPr>
                            <a:rPr lang="en-US" sz="2000" b="1" i="1" smtClean="0">
                              <a:latin typeface="Cambria Math" panose="02040503050406030204" pitchFamily="18" charset="0"/>
                            </a:rPr>
                          </m:ctrlPr>
                        </m:sSubPr>
                        <m:e>
                          <m:r>
                            <a:rPr lang="en-US" sz="2000" b="1" i="1" smtClean="0">
                              <a:latin typeface="Cambria Math" charset="0"/>
                            </a:rPr>
                            <m:t>𝑷</m:t>
                          </m:r>
                        </m:e>
                        <m:sub>
                          <m:r>
                            <a:rPr lang="en-US" sz="2000" b="1" i="1" smtClean="0">
                              <a:latin typeface="Cambria Math" charset="0"/>
                            </a:rPr>
                            <m:t>𝒆𝒓𝒓</m:t>
                          </m:r>
                          <m:r>
                            <a:rPr lang="en-US" sz="2000" b="1" i="1" smtClean="0">
                              <a:latin typeface="Cambria Math" charset="0"/>
                            </a:rPr>
                            <m:t>_</m:t>
                          </m:r>
                          <m:r>
                            <a:rPr lang="en-US" sz="2000" b="1" i="1" smtClean="0">
                              <a:latin typeface="Cambria Math" charset="0"/>
                            </a:rPr>
                            <m:t>𝒇𝒓𝒆𝒆</m:t>
                          </m:r>
                        </m:sub>
                      </m:sSub>
                      <m:d>
                        <m:dPr>
                          <m:ctrlPr>
                            <a:rPr lang="en-US" sz="2000" b="1" i="1" smtClean="0">
                              <a:latin typeface="Cambria Math" panose="02040503050406030204" pitchFamily="18" charset="0"/>
                            </a:rPr>
                          </m:ctrlPr>
                        </m:dPr>
                        <m:e>
                          <m:r>
                            <a:rPr lang="en-US" sz="2000" b="1" i="1" smtClean="0">
                              <a:latin typeface="Cambria Math" charset="0"/>
                            </a:rPr>
                            <m:t>𝑫</m:t>
                          </m:r>
                        </m:e>
                        <m:e>
                          <m:r>
                            <a:rPr lang="en-US" sz="2000" b="1" i="1" smtClean="0">
                              <a:latin typeface="Cambria Math" charset="0"/>
                            </a:rPr>
                            <m:t>𝑮</m:t>
                          </m:r>
                        </m:e>
                      </m:d>
                      <m:r>
                        <a:rPr lang="en-US" sz="2000" b="1" i="1" smtClean="0">
                          <a:latin typeface="Cambria Math" charset="0"/>
                        </a:rPr>
                        <m:t>=</m:t>
                      </m:r>
                      <m:r>
                        <a:rPr lang="en-US" sz="2000" b="1" i="1" smtClean="0">
                          <a:latin typeface="Cambria Math" charset="0"/>
                        </a:rPr>
                        <m:t>𝒇</m:t>
                      </m:r>
                      <m:d>
                        <m:dPr>
                          <m:ctrlPr>
                            <a:rPr lang="en-US" sz="2000" b="1" i="1" smtClean="0">
                              <a:latin typeface="Cambria Math" panose="02040503050406030204" pitchFamily="18" charset="0"/>
                            </a:rPr>
                          </m:ctrlPr>
                        </m:dPr>
                        <m:e>
                          <m:r>
                            <a:rPr lang="en-US" sz="2000" b="1" i="1" smtClean="0">
                              <a:latin typeface="Cambria Math" charset="0"/>
                            </a:rPr>
                            <m:t>𝒊</m:t>
                          </m:r>
                        </m:e>
                        <m:e>
                          <m:r>
                            <a:rPr lang="en-US" sz="2000" b="1" i="1" smtClean="0">
                              <a:latin typeface="Cambria Math" charset="0"/>
                            </a:rPr>
                            <m:t>𝒌</m:t>
                          </m:r>
                          <m:r>
                            <a:rPr lang="en-US" sz="2000" b="1" i="1" smtClean="0">
                              <a:latin typeface="Cambria Math" charset="0"/>
                            </a:rPr>
                            <m:t>,</m:t>
                          </m:r>
                          <m:r>
                            <a:rPr lang="en-US" sz="2000" b="1" i="1" smtClean="0">
                              <a:latin typeface="Cambria Math" charset="0"/>
                            </a:rPr>
                            <m:t>𝟎</m:t>
                          </m:r>
                          <m:r>
                            <a:rPr lang="en-US" sz="2000" b="1" i="1" smtClean="0">
                              <a:latin typeface="Cambria Math" charset="0"/>
                            </a:rPr>
                            <m:t>.</m:t>
                          </m:r>
                          <m:r>
                            <a:rPr lang="en-US" sz="2000" b="1" i="1" smtClean="0">
                              <a:latin typeface="Cambria Math" charset="0"/>
                            </a:rPr>
                            <m:t>𝟓</m:t>
                          </m:r>
                        </m:e>
                      </m:d>
                      <m:r>
                        <a:rPr lang="is-IS" sz="2000" i="1" smtClean="0">
                          <a:latin typeface="Cambria Math" charset="0"/>
                        </a:rPr>
                        <m:t>=</m:t>
                      </m:r>
                      <m:d>
                        <m:dPr>
                          <m:ctrlPr>
                            <a:rPr lang="is-IS" sz="2000" i="1">
                              <a:latin typeface="Cambria Math" panose="02040503050406030204" pitchFamily="18" charset="0"/>
                            </a:rPr>
                          </m:ctrlPr>
                        </m:dPr>
                        <m:e>
                          <m:f>
                            <m:fPr>
                              <m:type m:val="noBar"/>
                              <m:ctrlPr>
                                <a:rPr lang="is-IS" sz="2000" i="1">
                                  <a:latin typeface="Cambria Math" panose="02040503050406030204" pitchFamily="18" charset="0"/>
                                </a:rPr>
                              </m:ctrlPr>
                            </m:fPr>
                            <m:num>
                              <m:r>
                                <a:rPr lang="en-US" sz="2000" b="1" i="1" smtClean="0">
                                  <a:latin typeface="Cambria Math" charset="0"/>
                                </a:rPr>
                                <m:t>𝒌</m:t>
                              </m:r>
                            </m:num>
                            <m:den>
                              <m:r>
                                <a:rPr lang="en-US" sz="2000" b="1" i="1" smtClean="0">
                                  <a:latin typeface="Cambria Math" charset="0"/>
                                </a:rPr>
                                <m:t>𝒊</m:t>
                              </m:r>
                            </m:den>
                          </m:f>
                        </m:e>
                      </m:d>
                      <m:sSup>
                        <m:sSupPr>
                          <m:ctrlPr>
                            <a:rPr lang="is-IS" sz="2000" i="1" smtClean="0">
                              <a:latin typeface="Cambria Math" panose="02040503050406030204" pitchFamily="18" charset="0"/>
                            </a:rPr>
                          </m:ctrlPr>
                        </m:sSupPr>
                        <m:e>
                          <m:r>
                            <a:rPr lang="en-US" sz="2000" b="1" i="1" smtClean="0">
                              <a:latin typeface="Cambria Math" charset="0"/>
                            </a:rPr>
                            <m:t>𝟎</m:t>
                          </m:r>
                          <m:r>
                            <a:rPr lang="en-US" sz="2000" b="1" i="1" smtClean="0">
                              <a:latin typeface="Cambria Math" charset="0"/>
                            </a:rPr>
                            <m:t>.</m:t>
                          </m:r>
                          <m:r>
                            <a:rPr lang="en-US" sz="2000" b="1" i="1" smtClean="0">
                              <a:latin typeface="Cambria Math" charset="0"/>
                            </a:rPr>
                            <m:t>𝟓</m:t>
                          </m:r>
                        </m:e>
                        <m:sup>
                          <m:r>
                            <a:rPr lang="en-US" sz="2000" b="1" i="1" smtClean="0">
                              <a:latin typeface="Cambria Math" charset="0"/>
                            </a:rPr>
                            <m:t>𝒌</m:t>
                          </m:r>
                        </m:sup>
                      </m:sSup>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2014069" y="3279384"/>
                <a:ext cx="4911664" cy="591059"/>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884518" y="1499003"/>
                <a:ext cx="7501466" cy="1569660"/>
              </a:xfrm>
              <a:prstGeom prst="rect">
                <a:avLst/>
              </a:prstGeom>
              <a:noFill/>
            </p:spPr>
            <p:txBody>
              <a:bodyPr wrap="square" rtlCol="0">
                <a:spAutoFit/>
              </a:bodyPr>
              <a:lstStyle/>
              <a:p>
                <a:r>
                  <a:rPr lang="en-US" sz="2400" b="0" dirty="0"/>
                  <a:t>Assuming an error free model, for each heterozygous SNP site of the diploid genome, covered by K reads, the number of reads </a:t>
                </a:r>
                <a14:m>
                  <m:oMath xmlns:m="http://schemas.openxmlformats.org/officeDocument/2006/math">
                    <m:r>
                      <a:rPr lang="en-US" sz="2400" b="0" i="1" smtClean="0">
                        <a:latin typeface="Cambria Math" charset="0"/>
                      </a:rPr>
                      <m:t>𝑖</m:t>
                    </m:r>
                  </m:oMath>
                </a14:m>
                <a:r>
                  <a:rPr lang="en-US" sz="2400" b="0" dirty="0"/>
                  <a:t> representing one of the two alleles follows binomial distribution.</a:t>
                </a:r>
              </a:p>
            </p:txBody>
          </p:sp>
        </mc:Choice>
        <mc:Fallback xmlns="">
          <p:sp>
            <p:nvSpPr>
              <p:cNvPr id="6" name="TextBox 5"/>
              <p:cNvSpPr txBox="1">
                <a:spLocks noRot="1" noChangeAspect="1" noMove="1" noResize="1" noEditPoints="1" noAdjustHandles="1" noChangeArrowheads="1" noChangeShapeType="1" noTextEdit="1"/>
              </p:cNvSpPr>
              <p:nvPr/>
            </p:nvSpPr>
            <p:spPr>
              <a:xfrm>
                <a:off x="884518" y="1499003"/>
                <a:ext cx="7501466" cy="1569660"/>
              </a:xfrm>
              <a:prstGeom prst="rect">
                <a:avLst/>
              </a:prstGeom>
              <a:blipFill rotWithShape="0">
                <a:blip r:embed="rId4"/>
                <a:stretch>
                  <a:fillRect l="-1219" t="-2724" r="-894" b="-856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884518" y="711200"/>
                <a:ext cx="6718549" cy="461665"/>
              </a:xfrm>
              <a:prstGeom prst="rect">
                <a:avLst/>
              </a:prstGeom>
              <a:noFill/>
            </p:spPr>
            <p:txBody>
              <a:bodyPr wrap="square" rtlCol="0">
                <a:spAutoFit/>
              </a:bodyPr>
              <a:lstStyle/>
              <a:p>
                <a:r>
                  <a:rPr lang="en-US" sz="2400" b="0" dirty="0"/>
                  <a:t>Calculating the conditional distribution </a:t>
                </a:r>
                <a14:m>
                  <m:oMath xmlns:m="http://schemas.openxmlformats.org/officeDocument/2006/math">
                    <m:r>
                      <a:rPr lang="en-US" sz="2400" b="0" i="1" smtClean="0">
                        <a:latin typeface="Cambria Math" charset="0"/>
                      </a:rPr>
                      <m:t>𝑃</m:t>
                    </m:r>
                    <m:d>
                      <m:dPr>
                        <m:ctrlPr>
                          <a:rPr lang="en-US" sz="2400" b="0" i="1" smtClean="0">
                            <a:latin typeface="Cambria Math" panose="02040503050406030204" pitchFamily="18" charset="0"/>
                          </a:rPr>
                        </m:ctrlPr>
                      </m:dPr>
                      <m:e>
                        <m:r>
                          <a:rPr lang="en-US" sz="2400" b="0" i="1" smtClean="0">
                            <a:latin typeface="Cambria Math" charset="0"/>
                          </a:rPr>
                          <m:t>𝐷</m:t>
                        </m:r>
                      </m:e>
                      <m:e>
                        <m:r>
                          <a:rPr lang="en-US" sz="2400" b="0" i="1" smtClean="0">
                            <a:latin typeface="Cambria Math" charset="0"/>
                          </a:rPr>
                          <m:t>𝐺</m:t>
                        </m:r>
                      </m:e>
                    </m:d>
                    <m:r>
                      <a:rPr lang="en-US" sz="2400" b="0" i="1" smtClean="0">
                        <a:latin typeface="Cambria Math" charset="0"/>
                      </a:rPr>
                      <m:t>:</m:t>
                    </m:r>
                  </m:oMath>
                </a14:m>
                <a:endParaRPr lang="en-US" sz="2400" b="0" dirty="0"/>
              </a:p>
            </p:txBody>
          </p:sp>
        </mc:Choice>
        <mc:Fallback xmlns="">
          <p:sp>
            <p:nvSpPr>
              <p:cNvPr id="10" name="TextBox 9"/>
              <p:cNvSpPr txBox="1">
                <a:spLocks noRot="1" noChangeAspect="1" noMove="1" noResize="1" noEditPoints="1" noAdjustHandles="1" noChangeArrowheads="1" noChangeShapeType="1" noTextEdit="1"/>
              </p:cNvSpPr>
              <p:nvPr/>
            </p:nvSpPr>
            <p:spPr>
              <a:xfrm>
                <a:off x="884518" y="711200"/>
                <a:ext cx="6718549" cy="461665"/>
              </a:xfrm>
              <a:prstGeom prst="rect">
                <a:avLst/>
              </a:prstGeom>
              <a:blipFill rotWithShape="0">
                <a:blip r:embed="rId5"/>
                <a:stretch>
                  <a:fillRect l="-1361" t="-9333" b="-32000"/>
                </a:stretch>
              </a:blipFill>
            </p:spPr>
            <p:txBody>
              <a:bodyPr/>
              <a:lstStyle/>
              <a:p>
                <a:r>
                  <a:rPr lang="en-US">
                    <a:noFill/>
                  </a:rPr>
                  <a:t> </a:t>
                </a:r>
              </a:p>
            </p:txBody>
          </p:sp>
        </mc:Fallback>
      </mc:AlternateContent>
      <p:sp>
        <p:nvSpPr>
          <p:cNvPr id="11" name="TextBox 10"/>
          <p:cNvSpPr txBox="1"/>
          <p:nvPr/>
        </p:nvSpPr>
        <p:spPr>
          <a:xfrm>
            <a:off x="884518" y="4081165"/>
            <a:ext cx="7501466" cy="1569660"/>
          </a:xfrm>
          <a:prstGeom prst="rect">
            <a:avLst/>
          </a:prstGeom>
          <a:noFill/>
        </p:spPr>
        <p:txBody>
          <a:bodyPr wrap="square" rtlCol="0">
            <a:spAutoFit/>
          </a:bodyPr>
          <a:lstStyle/>
          <a:p>
            <a:r>
              <a:rPr lang="en-US" sz="2400" b="0" dirty="0"/>
              <a:t>With errors, the calculation is more complicated. (However, the Bayesian formulation becomes more useful.) In general:</a:t>
            </a:r>
          </a:p>
          <a:p>
            <a:endParaRPr lang="en-US" sz="2400" b="0" dirty="0"/>
          </a:p>
        </p:txBody>
      </p:sp>
      <mc:AlternateContent xmlns:mc="http://schemas.openxmlformats.org/markup-compatibility/2006" xmlns:a14="http://schemas.microsoft.com/office/drawing/2010/main">
        <mc:Choice Requires="a14">
          <p:sp>
            <p:nvSpPr>
              <p:cNvPr id="12" name="TextBox 11"/>
              <p:cNvSpPr txBox="1"/>
              <p:nvPr/>
            </p:nvSpPr>
            <p:spPr>
              <a:xfrm>
                <a:off x="2318869" y="5631614"/>
                <a:ext cx="4911664" cy="33688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charset="0"/>
                        </a:rPr>
                        <m:t>𝑷</m:t>
                      </m:r>
                      <m:d>
                        <m:dPr>
                          <m:ctrlPr>
                            <a:rPr lang="en-US" sz="2000" b="1" i="1" smtClean="0">
                              <a:latin typeface="Cambria Math" panose="02040503050406030204" pitchFamily="18" charset="0"/>
                            </a:rPr>
                          </m:ctrlPr>
                        </m:dPr>
                        <m:e>
                          <m:r>
                            <a:rPr lang="en-US" sz="2000" b="1" i="1" smtClean="0">
                              <a:latin typeface="Cambria Math" charset="0"/>
                            </a:rPr>
                            <m:t>𝑫</m:t>
                          </m:r>
                        </m:e>
                        <m:e>
                          <m:r>
                            <a:rPr lang="en-US" sz="2000" b="1" i="1" smtClean="0">
                              <a:latin typeface="Cambria Math" charset="0"/>
                            </a:rPr>
                            <m:t>𝑮</m:t>
                          </m:r>
                        </m:e>
                      </m:d>
                      <m:r>
                        <a:rPr lang="en-US" sz="2000" b="1" i="1" smtClean="0">
                          <a:latin typeface="Cambria Math" charset="0"/>
                        </a:rPr>
                        <m:t>=</m:t>
                      </m:r>
                      <m:sSub>
                        <m:sSubPr>
                          <m:ctrlPr>
                            <a:rPr lang="en-US" sz="2000" i="1" dirty="0" smtClean="0">
                              <a:latin typeface="Cambria Math" panose="02040503050406030204" pitchFamily="18" charset="0"/>
                            </a:rPr>
                          </m:ctrlPr>
                        </m:sSubPr>
                        <m:e>
                          <m:r>
                            <a:rPr lang="en-US" sz="2000" b="1" i="1" dirty="0" smtClean="0">
                              <a:latin typeface="Cambria Math" charset="0"/>
                            </a:rPr>
                            <m:t>𝑷</m:t>
                          </m:r>
                        </m:e>
                        <m:sub>
                          <m:r>
                            <a:rPr lang="en-US" sz="2000" b="1" i="1" dirty="0" smtClean="0">
                              <a:latin typeface="Cambria Math" charset="0"/>
                            </a:rPr>
                            <m:t>𝒆𝒓𝒓</m:t>
                          </m:r>
                          <m:r>
                            <a:rPr lang="en-US" sz="2000" b="1" i="1" dirty="0" smtClean="0">
                              <a:latin typeface="Cambria Math" charset="0"/>
                            </a:rPr>
                            <m:t>_</m:t>
                          </m:r>
                          <m:r>
                            <a:rPr lang="en-US" sz="2000" b="1" i="1" dirty="0" smtClean="0">
                              <a:latin typeface="Cambria Math" charset="0"/>
                            </a:rPr>
                            <m:t>𝒇𝒓𝒆𝒆</m:t>
                          </m:r>
                        </m:sub>
                      </m:sSub>
                      <m:d>
                        <m:dPr>
                          <m:ctrlPr>
                            <a:rPr lang="en-US" sz="2000" b="1" i="1" smtClean="0">
                              <a:latin typeface="Cambria Math" panose="02040503050406030204" pitchFamily="18" charset="0"/>
                            </a:rPr>
                          </m:ctrlPr>
                        </m:dPr>
                        <m:e>
                          <m:r>
                            <a:rPr lang="en-US" sz="2000" b="1" i="1" smtClean="0">
                              <a:latin typeface="Cambria Math" charset="0"/>
                            </a:rPr>
                            <m:t>𝑫</m:t>
                          </m:r>
                        </m:e>
                        <m:e>
                          <m:r>
                            <a:rPr lang="en-US" sz="2000" b="1" i="1" smtClean="0">
                              <a:latin typeface="Cambria Math" charset="0"/>
                            </a:rPr>
                            <m:t>𝑮</m:t>
                          </m:r>
                        </m:e>
                      </m:d>
                      <m:r>
                        <a:rPr lang="en-US" sz="2000" b="1" i="1" smtClean="0">
                          <a:latin typeface="Cambria Math" charset="0"/>
                        </a:rPr>
                        <m:t>+</m:t>
                      </m:r>
                      <m:sSub>
                        <m:sSubPr>
                          <m:ctrlPr>
                            <a:rPr lang="en-US" sz="2000" b="1" i="1" smtClean="0">
                              <a:latin typeface="Cambria Math" panose="02040503050406030204" pitchFamily="18" charset="0"/>
                            </a:rPr>
                          </m:ctrlPr>
                        </m:sSubPr>
                        <m:e>
                          <m:r>
                            <a:rPr lang="en-US" sz="2000" b="1" i="1" smtClean="0">
                              <a:latin typeface="Cambria Math" charset="0"/>
                            </a:rPr>
                            <m:t>𝑷</m:t>
                          </m:r>
                        </m:e>
                        <m:sub>
                          <m:r>
                            <a:rPr lang="en-US" sz="2000" b="1" i="1" smtClean="0">
                              <a:latin typeface="Cambria Math" charset="0"/>
                            </a:rPr>
                            <m:t>𝒆𝒓𝒓</m:t>
                          </m:r>
                        </m:sub>
                      </m:sSub>
                      <m:r>
                        <a:rPr lang="en-US" sz="2000" b="1" i="1" smtClean="0">
                          <a:latin typeface="Cambria Math" charset="0"/>
                        </a:rPr>
                        <m:t>(</m:t>
                      </m:r>
                      <m:r>
                        <a:rPr lang="en-US" sz="2000" b="1" i="1" smtClean="0">
                          <a:latin typeface="Cambria Math" charset="0"/>
                        </a:rPr>
                        <m:t>𝑫</m:t>
                      </m:r>
                      <m:r>
                        <a:rPr lang="en-US" sz="2000" b="1" i="1" smtClean="0">
                          <a:latin typeface="Cambria Math" charset="0"/>
                        </a:rPr>
                        <m:t>|</m:t>
                      </m:r>
                      <m:r>
                        <a:rPr lang="en-US" sz="2000" b="1" i="1" smtClean="0">
                          <a:latin typeface="Cambria Math" charset="0"/>
                        </a:rPr>
                        <m:t>𝑮</m:t>
                      </m:r>
                      <m:r>
                        <a:rPr lang="en-US" sz="2000" b="1" i="1" smtClean="0">
                          <a:latin typeface="Cambria Math" charset="0"/>
                        </a:rPr>
                        <m:t>)</m:t>
                      </m:r>
                    </m:oMath>
                  </m:oMathPara>
                </a14:m>
                <a:endParaRPr lang="en-US" sz="2000" dirty="0"/>
              </a:p>
            </p:txBody>
          </p:sp>
        </mc:Choice>
        <mc:Fallback xmlns="">
          <p:sp>
            <p:nvSpPr>
              <p:cNvPr id="12" name="TextBox 11"/>
              <p:cNvSpPr txBox="1">
                <a:spLocks noRot="1" noChangeAspect="1" noMove="1" noResize="1" noEditPoints="1" noAdjustHandles="1" noChangeArrowheads="1" noChangeShapeType="1" noTextEdit="1"/>
              </p:cNvSpPr>
              <p:nvPr/>
            </p:nvSpPr>
            <p:spPr>
              <a:xfrm>
                <a:off x="2318869" y="5631614"/>
                <a:ext cx="4911664" cy="336887"/>
              </a:xfrm>
              <a:prstGeom prst="rect">
                <a:avLst/>
              </a:prstGeom>
              <a:blipFill>
                <a:blip r:embed="rId6"/>
                <a:stretch>
                  <a:fillRect b="-25926"/>
                </a:stretch>
              </a:blipFill>
            </p:spPr>
            <p:txBody>
              <a:bodyPr/>
              <a:lstStyle/>
              <a:p>
                <a:r>
                  <a:rPr lang="en-US">
                    <a:noFill/>
                  </a:rPr>
                  <a:t> </a:t>
                </a:r>
              </a:p>
            </p:txBody>
          </p:sp>
        </mc:Fallback>
      </mc:AlternateContent>
      <p:sp>
        <p:nvSpPr>
          <p:cNvPr id="7" name="TextBox 6"/>
          <p:cNvSpPr txBox="1"/>
          <p:nvPr/>
        </p:nvSpPr>
        <p:spPr>
          <a:xfrm>
            <a:off x="0" y="6522733"/>
            <a:ext cx="5972536" cy="276999"/>
          </a:xfrm>
          <a:prstGeom prst="rect">
            <a:avLst/>
          </a:prstGeom>
          <a:noFill/>
        </p:spPr>
        <p:txBody>
          <a:bodyPr wrap="square" rtlCol="0">
            <a:spAutoFit/>
          </a:bodyPr>
          <a:lstStyle/>
          <a:p>
            <a:r>
              <a:rPr lang="en-US" dirty="0">
                <a:solidFill>
                  <a:schemeClr val="tx1">
                    <a:lumMod val="50000"/>
                    <a:lumOff val="50000"/>
                  </a:schemeClr>
                </a:solidFill>
              </a:rPr>
              <a:t>[You et al. (‘12) Bioinformatics 28: 643 </a:t>
            </a:r>
            <a:r>
              <a:rPr lang="en-US" dirty="0" err="1">
                <a:solidFill>
                  <a:schemeClr val="tx1">
                    <a:lumMod val="50000"/>
                    <a:lumOff val="50000"/>
                  </a:schemeClr>
                </a:solidFill>
              </a:rPr>
              <a:t>doi</a:t>
            </a:r>
            <a:r>
              <a:rPr lang="en-US" dirty="0">
                <a:solidFill>
                  <a:schemeClr val="tx1">
                    <a:lumMod val="50000"/>
                    <a:lumOff val="50000"/>
                  </a:schemeClr>
                </a:solidFill>
              </a:rPr>
              <a:t>: 10.1093/bioinformatics/bts001]</a:t>
            </a:r>
          </a:p>
        </p:txBody>
      </p:sp>
    </p:spTree>
    <p:extLst>
      <p:ext uri="{BB962C8B-B14F-4D97-AF65-F5344CB8AC3E}">
        <p14:creationId xmlns:p14="http://schemas.microsoft.com/office/powerpoint/2010/main" val="1505859844"/>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5" name="Title 4"/>
          <p:cNvSpPr>
            <a:spLocks noGrp="1"/>
          </p:cNvSpPr>
          <p:nvPr>
            <p:ph type="title"/>
          </p:nvPr>
        </p:nvSpPr>
        <p:spPr>
          <a:xfrm>
            <a:off x="4965700" y="185738"/>
            <a:ext cx="3719513" cy="1143000"/>
          </a:xfrm>
        </p:spPr>
        <p:txBody>
          <a:bodyPr/>
          <a:lstStyle/>
          <a:p>
            <a:r>
              <a:rPr lang="en-US" altLang="en-US">
                <a:ea typeface="ＭＳ Ｐゴシック" charset="-128"/>
              </a:rPr>
              <a:t>Main Steps in Genome Resequencing</a:t>
            </a:r>
          </a:p>
        </p:txBody>
      </p:sp>
      <p:pic>
        <p:nvPicPr>
          <p:cNvPr id="400386" name="Picture 6"/>
          <p:cNvPicPr>
            <a:picLocks noChangeAspect="1"/>
          </p:cNvPicPr>
          <p:nvPr/>
        </p:nvPicPr>
        <p:blipFill>
          <a:blip r:embed="rId2">
            <a:grayscl/>
            <a:alphaModFix amt="49000"/>
            <a:extLst>
              <a:ext uri="{28A0092B-C50C-407E-A947-70E740481C1C}">
                <a14:useLocalDpi xmlns:a14="http://schemas.microsoft.com/office/drawing/2010/main" val="0"/>
              </a:ext>
            </a:extLst>
          </a:blip>
          <a:srcRect/>
          <a:stretch>
            <a:fillRect/>
          </a:stretch>
        </p:blipFill>
        <p:spPr bwMode="auto">
          <a:xfrm>
            <a:off x="0" y="44450"/>
            <a:ext cx="4637088" cy="5829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0387" name="Picture 7"/>
          <p:cNvPicPr>
            <a:picLocks noChangeAspect="1"/>
          </p:cNvPicPr>
          <p:nvPr/>
        </p:nvPicPr>
        <p:blipFill>
          <a:blip r:embed="rId3">
            <a:grayscl/>
            <a:alphaModFix amt="50000"/>
            <a:extLst>
              <a:ext uri="{28A0092B-C50C-407E-A947-70E740481C1C}">
                <a14:useLocalDpi xmlns:a14="http://schemas.microsoft.com/office/drawing/2010/main" val="0"/>
              </a:ext>
            </a:extLst>
          </a:blip>
          <a:srcRect r="1068"/>
          <a:stretch>
            <a:fillRect/>
          </a:stretch>
        </p:blipFill>
        <p:spPr bwMode="auto">
          <a:xfrm>
            <a:off x="4840288" y="3729038"/>
            <a:ext cx="4073525" cy="31289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400388" name="Group 28"/>
          <p:cNvGrpSpPr>
            <a:grpSpLocks/>
          </p:cNvGrpSpPr>
          <p:nvPr/>
        </p:nvGrpSpPr>
        <p:grpSpPr bwMode="auto">
          <a:xfrm>
            <a:off x="327025" y="3030538"/>
            <a:ext cx="4814888" cy="3630612"/>
            <a:chOff x="327008" y="3029854"/>
            <a:chExt cx="4815035" cy="3631348"/>
          </a:xfrm>
        </p:grpSpPr>
        <p:cxnSp>
          <p:nvCxnSpPr>
            <p:cNvPr id="400392" name="Straight Connector 16"/>
            <p:cNvCxnSpPr>
              <a:cxnSpLocks noChangeShapeType="1"/>
            </p:cNvCxnSpPr>
            <p:nvPr/>
          </p:nvCxnSpPr>
          <p:spPr bwMode="auto">
            <a:xfrm rot="5400000">
              <a:off x="-18936" y="6287821"/>
              <a:ext cx="693475" cy="1588"/>
            </a:xfrm>
            <a:prstGeom prst="line">
              <a:avLst/>
            </a:prstGeom>
            <a:noFill/>
            <a:ln w="28575">
              <a:solidFill>
                <a:schemeClr val="bg2"/>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400393" name="Straight Connector 18"/>
            <p:cNvCxnSpPr>
              <a:cxnSpLocks noChangeShapeType="1"/>
            </p:cNvCxnSpPr>
            <p:nvPr/>
          </p:nvCxnSpPr>
          <p:spPr bwMode="auto">
            <a:xfrm>
              <a:off x="346355" y="6651527"/>
              <a:ext cx="4440452" cy="1588"/>
            </a:xfrm>
            <a:prstGeom prst="line">
              <a:avLst/>
            </a:prstGeom>
            <a:noFill/>
            <a:ln w="28575">
              <a:solidFill>
                <a:schemeClr val="bg2"/>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400394" name="Straight Connector 20"/>
            <p:cNvCxnSpPr>
              <a:cxnSpLocks noChangeShapeType="1"/>
            </p:cNvCxnSpPr>
            <p:nvPr/>
          </p:nvCxnSpPr>
          <p:spPr bwMode="auto">
            <a:xfrm rot="5400000" flipH="1" flipV="1">
              <a:off x="2984057" y="4848777"/>
              <a:ext cx="3623262" cy="1588"/>
            </a:xfrm>
            <a:prstGeom prst="line">
              <a:avLst/>
            </a:prstGeom>
            <a:noFill/>
            <a:ln w="28575">
              <a:solidFill>
                <a:schemeClr val="bg2"/>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400395" name="Straight Connector 22"/>
            <p:cNvCxnSpPr>
              <a:cxnSpLocks noChangeShapeType="1"/>
            </p:cNvCxnSpPr>
            <p:nvPr/>
          </p:nvCxnSpPr>
          <p:spPr bwMode="auto">
            <a:xfrm>
              <a:off x="4786807" y="3029854"/>
              <a:ext cx="355236" cy="1588"/>
            </a:xfrm>
            <a:prstGeom prst="line">
              <a:avLst/>
            </a:prstGeom>
            <a:noFill/>
            <a:ln w="28575">
              <a:solidFill>
                <a:schemeClr val="bg2"/>
              </a:solidFill>
              <a:prstDash val="sysDash"/>
              <a:round/>
              <a:headEnd type="none" w="sm" len="sm"/>
              <a:tailEnd type="none" w="sm" len="sm"/>
            </a:ln>
            <a:extLst>
              <a:ext uri="{909E8E84-426E-40dd-AFC4-6F175D3DCCD1}">
                <a14:hiddenFill xmlns:a14="http://schemas.microsoft.com/office/drawing/2010/main" xmlns="">
                  <a:noFill/>
                </a14:hiddenFill>
              </a:ext>
            </a:extLst>
          </p:spPr>
        </p:cxnSp>
        <p:cxnSp>
          <p:nvCxnSpPr>
            <p:cNvPr id="400396" name="Straight Arrow Connector 24"/>
            <p:cNvCxnSpPr>
              <a:cxnSpLocks noChangeShapeType="1"/>
            </p:cNvCxnSpPr>
            <p:nvPr/>
          </p:nvCxnSpPr>
          <p:spPr bwMode="auto">
            <a:xfrm rot="5400000">
              <a:off x="4804582" y="3365726"/>
              <a:ext cx="639399" cy="1588"/>
            </a:xfrm>
            <a:prstGeom prst="straightConnector1">
              <a:avLst/>
            </a:prstGeom>
            <a:noFill/>
            <a:ln w="28575">
              <a:solidFill>
                <a:schemeClr val="bg2"/>
              </a:solidFill>
              <a:prstDash val="sysDash"/>
              <a:round/>
              <a:headEnd type="none" w="sm" len="sm"/>
              <a:tailEnd type="arrow" w="med" len="med"/>
            </a:ln>
            <a:extLst>
              <a:ext uri="{909E8E84-426E-40dd-AFC4-6F175D3DCCD1}">
                <a14:hiddenFill xmlns:a14="http://schemas.microsoft.com/office/drawing/2010/main" xmlns="">
                  <a:noFill/>
                </a14:hiddenFill>
              </a:ext>
            </a:extLst>
          </p:spPr>
        </p:cxnSp>
      </p:grpSp>
      <p:sp>
        <p:nvSpPr>
          <p:cNvPr id="400389" name="Rectangle 29"/>
          <p:cNvSpPr>
            <a:spLocks noChangeArrowheads="1"/>
          </p:cNvSpPr>
          <p:nvPr/>
        </p:nvSpPr>
        <p:spPr bwMode="auto">
          <a:xfrm>
            <a:off x="3854450" y="-142875"/>
            <a:ext cx="825500" cy="436563"/>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lvl1pPr defTabSz="912813" eaLnBrk="0" hangingPunct="0">
              <a:defRPr sz="1200" b="1">
                <a:solidFill>
                  <a:schemeClr val="tx1"/>
                </a:solidFill>
                <a:latin typeface="Arial" charset="0"/>
                <a:ea typeface="ＭＳ Ｐゴシック" charset="-128"/>
              </a:defRPr>
            </a:lvl1pPr>
            <a:lvl2pPr marL="742950" indent="-285750" defTabSz="912813" eaLnBrk="0" hangingPunct="0">
              <a:defRPr sz="1200" b="1">
                <a:solidFill>
                  <a:schemeClr val="tx1"/>
                </a:solidFill>
                <a:latin typeface="Arial" charset="0"/>
                <a:ea typeface="ＭＳ Ｐゴシック" charset="-128"/>
              </a:defRPr>
            </a:lvl2pPr>
            <a:lvl3pPr marL="1143000" indent="-228600" defTabSz="912813" eaLnBrk="0" hangingPunct="0">
              <a:defRPr sz="1200" b="1">
                <a:solidFill>
                  <a:schemeClr val="tx1"/>
                </a:solidFill>
                <a:latin typeface="Arial" charset="0"/>
                <a:ea typeface="ＭＳ Ｐゴシック" charset="-128"/>
              </a:defRPr>
            </a:lvl3pPr>
            <a:lvl4pPr marL="1600200" indent="-228600" defTabSz="912813" eaLnBrk="0" hangingPunct="0">
              <a:defRPr sz="1200" b="1">
                <a:solidFill>
                  <a:schemeClr val="tx1"/>
                </a:solidFill>
                <a:latin typeface="Arial" charset="0"/>
                <a:ea typeface="ＭＳ Ｐゴシック" charset="-128"/>
              </a:defRPr>
            </a:lvl4pPr>
            <a:lvl5pPr marL="2057400" indent="-228600" defTabSz="912813" eaLnBrk="0" hangingPunct="0">
              <a:defRPr sz="1200" b="1">
                <a:solidFill>
                  <a:schemeClr val="tx1"/>
                </a:solidFill>
                <a:latin typeface="Arial" charset="0"/>
                <a:ea typeface="ＭＳ Ｐゴシック" charset="-128"/>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endParaRPr lang="en-US" altLang="en-US">
              <a:solidFill>
                <a:srgbClr val="000000"/>
              </a:solidFill>
            </a:endParaRPr>
          </a:p>
        </p:txBody>
      </p:sp>
      <p:sp>
        <p:nvSpPr>
          <p:cNvPr id="400390" name="Text Box 22"/>
          <p:cNvSpPr txBox="1">
            <a:spLocks noChangeArrowheads="1"/>
          </p:cNvSpPr>
          <p:nvPr/>
        </p:nvSpPr>
        <p:spPr bwMode="auto">
          <a:xfrm>
            <a:off x="5551488" y="1455738"/>
            <a:ext cx="2578100" cy="2778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128"/>
              </a:defRPr>
            </a:lvl1pPr>
            <a:lvl2pPr marL="742950" indent="-285750" eaLnBrk="0" hangingPunct="0">
              <a:defRPr sz="1200" b="1">
                <a:solidFill>
                  <a:schemeClr val="tx1"/>
                </a:solidFill>
                <a:latin typeface="Arial" charset="0"/>
                <a:ea typeface="ＭＳ Ｐゴシック" charset="-128"/>
              </a:defRPr>
            </a:lvl2pPr>
            <a:lvl3pPr marL="1143000" indent="-228600" eaLnBrk="0" hangingPunct="0">
              <a:defRPr sz="1200" b="1">
                <a:solidFill>
                  <a:schemeClr val="tx1"/>
                </a:solidFill>
                <a:latin typeface="Arial" charset="0"/>
                <a:ea typeface="ＭＳ Ｐゴシック" charset="-128"/>
              </a:defRPr>
            </a:lvl3pPr>
            <a:lvl4pPr marL="1600200" indent="-228600" eaLnBrk="0" hangingPunct="0">
              <a:defRPr sz="1200" b="1">
                <a:solidFill>
                  <a:schemeClr val="tx1"/>
                </a:solidFill>
                <a:latin typeface="Arial" charset="0"/>
                <a:ea typeface="ＭＳ Ｐゴシック" charset="-128"/>
              </a:defRPr>
            </a:lvl4pPr>
            <a:lvl5pPr marL="2057400" indent="-228600" eaLnBrk="0" hangingPunct="0">
              <a:defRPr sz="1200" b="1">
                <a:solidFill>
                  <a:schemeClr val="tx1"/>
                </a:solidFill>
                <a:latin typeface="Arial" charset="0"/>
                <a:ea typeface="ＭＳ Ｐゴシック" charset="-128"/>
              </a:defRPr>
            </a:lvl5pPr>
            <a:lvl6pPr marL="2514600" indent="-228600" eaLnBrk="0" fontAlgn="base" hangingPunct="0">
              <a:spcBef>
                <a:spcPct val="0"/>
              </a:spcBef>
              <a:spcAft>
                <a:spcPct val="0"/>
              </a:spcAft>
              <a:defRPr sz="1200" b="1">
                <a:solidFill>
                  <a:schemeClr val="tx1"/>
                </a:solidFill>
                <a:latin typeface="Arial" charset="0"/>
                <a:ea typeface="ＭＳ Ｐゴシック" charset="-128"/>
              </a:defRPr>
            </a:lvl6pPr>
            <a:lvl7pPr marL="2971800" indent="-228600" eaLnBrk="0" fontAlgn="base" hangingPunct="0">
              <a:spcBef>
                <a:spcPct val="0"/>
              </a:spcBef>
              <a:spcAft>
                <a:spcPct val="0"/>
              </a:spcAft>
              <a:defRPr sz="1200" b="1">
                <a:solidFill>
                  <a:schemeClr val="tx1"/>
                </a:solidFill>
                <a:latin typeface="Arial" charset="0"/>
                <a:ea typeface="ＭＳ Ｐゴシック" charset="-128"/>
              </a:defRPr>
            </a:lvl7pPr>
            <a:lvl8pPr marL="3429000" indent="-228600" eaLnBrk="0" fontAlgn="base" hangingPunct="0">
              <a:spcBef>
                <a:spcPct val="0"/>
              </a:spcBef>
              <a:spcAft>
                <a:spcPct val="0"/>
              </a:spcAft>
              <a:defRPr sz="1200" b="1">
                <a:solidFill>
                  <a:schemeClr val="tx1"/>
                </a:solidFill>
                <a:latin typeface="Arial" charset="0"/>
                <a:ea typeface="ＭＳ Ｐゴシック" charset="-128"/>
              </a:defRPr>
            </a:lvl8pPr>
            <a:lvl9pPr marL="3886200" indent="-228600" eaLnBrk="0" fontAlgn="base" hangingPunct="0">
              <a:spcBef>
                <a:spcPct val="0"/>
              </a:spcBef>
              <a:spcAft>
                <a:spcPct val="0"/>
              </a:spcAft>
              <a:defRPr sz="1200" b="1">
                <a:solidFill>
                  <a:schemeClr val="tx1"/>
                </a:solidFill>
                <a:latin typeface="Arial" charset="0"/>
                <a:ea typeface="ＭＳ Ｐゴシック" charset="-128"/>
              </a:defRPr>
            </a:lvl9pPr>
          </a:lstStyle>
          <a:p>
            <a:pPr algn="ctr" eaLnBrk="1" hangingPunct="1"/>
            <a:r>
              <a:rPr lang="en-US" altLang="en-US">
                <a:solidFill>
                  <a:srgbClr val="000000"/>
                </a:solidFill>
              </a:rPr>
              <a:t>[Snyder et al. Genes &amp; Dev. ('10)]</a:t>
            </a:r>
          </a:p>
        </p:txBody>
      </p:sp>
      <p:pic>
        <p:nvPicPr>
          <p:cNvPr id="400391" name="Picture 6"/>
          <p:cNvPicPr>
            <a:picLocks noChangeAspect="1"/>
          </p:cNvPicPr>
          <p:nvPr/>
        </p:nvPicPr>
        <p:blipFill>
          <a:blip r:embed="rId2">
            <a:extLst>
              <a:ext uri="{28A0092B-C50C-407E-A947-70E740481C1C}">
                <a14:useLocalDpi xmlns:a14="http://schemas.microsoft.com/office/drawing/2010/main" val="0"/>
              </a:ext>
            </a:extLst>
          </a:blip>
          <a:srcRect l="1759" t="40814"/>
          <a:stretch>
            <a:fillRect/>
          </a:stretch>
        </p:blipFill>
        <p:spPr bwMode="auto">
          <a:xfrm>
            <a:off x="80963" y="2432050"/>
            <a:ext cx="4556125" cy="3449638"/>
          </a:xfrm>
          <a:prstGeom prst="rect">
            <a:avLst/>
          </a:prstGeom>
          <a:noFill/>
          <a:ln w="28575">
            <a:solidFill>
              <a:srgbClr val="FF0000"/>
            </a:solidFill>
            <a:miter lim="800000"/>
            <a:headEnd/>
            <a:tailEnd/>
          </a:ln>
          <a:extLst>
            <a:ext uri="{909E8E84-426E-40dd-AFC4-6F175D3DCCD1}">
              <a14:hiddenFill xmlns:a14="http://schemas.microsoft.com/office/drawing/2010/main" xmlns="">
                <a:solidFill>
                  <a:srgbClr val="FFFFFF"/>
                </a:solidFill>
              </a14:hiddenFill>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p:cNvCxnSpPr/>
          <p:nvPr/>
        </p:nvCxnSpPr>
        <p:spPr>
          <a:xfrm>
            <a:off x="5924550" y="6007100"/>
            <a:ext cx="2640013"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6169875" y="4485244"/>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6292643" y="4608011"/>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5985724" y="4729499"/>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704469" y="4606732"/>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7612394" y="4730779"/>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8011388" y="4732058"/>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a:off x="8318307" y="4302372"/>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5924340" y="4301092"/>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8410382" y="4486523"/>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8011388" y="4425779"/>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6446102" y="4423860"/>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6967864" y="4483964"/>
            <a:ext cx="306919" cy="1279"/>
          </a:xfrm>
          <a:prstGeom prst="line">
            <a:avLst/>
          </a:prstGeom>
          <a:ln>
            <a:gradFill flip="none" rotWithShape="1">
              <a:gsLst>
                <a:gs pos="0">
                  <a:srgbClr val="0000FF"/>
                </a:gs>
                <a:gs pos="100000">
                  <a:schemeClr val="accent6"/>
                </a:gs>
              </a:gsLst>
              <a:lin ang="0" scaled="1"/>
              <a:tileRect/>
            </a:gradFill>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5924550" y="5300663"/>
            <a:ext cx="798513" cy="1587"/>
          </a:xfrm>
          <a:prstGeom prst="line">
            <a:avLst/>
          </a:prstGeom>
          <a:ln w="762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rot="16200000" flipH="1">
            <a:off x="6488907" y="5531644"/>
            <a:ext cx="461962" cy="0"/>
          </a:xfrm>
          <a:prstGeom prst="line">
            <a:avLst/>
          </a:prstGeom>
          <a:ln w="762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7705725" y="5248275"/>
            <a:ext cx="919163" cy="1588"/>
          </a:xfrm>
          <a:prstGeom prst="line">
            <a:avLst/>
          </a:prstGeom>
          <a:ln w="76200">
            <a:solidFill>
              <a:srgbClr val="00FF00"/>
            </a:solidFill>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rot="16200000" flipV="1">
            <a:off x="7457281" y="5515769"/>
            <a:ext cx="492125" cy="1588"/>
          </a:xfrm>
          <a:prstGeom prst="line">
            <a:avLst/>
          </a:prstGeom>
          <a:ln w="76200">
            <a:solidFill>
              <a:srgbClr val="00FF00"/>
            </a:solidFill>
          </a:ln>
        </p:spPr>
        <p:style>
          <a:lnRef idx="2">
            <a:schemeClr val="accent1"/>
          </a:lnRef>
          <a:fillRef idx="0">
            <a:schemeClr val="accent1"/>
          </a:fillRef>
          <a:effectRef idx="1">
            <a:schemeClr val="accent1"/>
          </a:effectRef>
          <a:fontRef idx="minor">
            <a:schemeClr val="tx1"/>
          </a:fontRef>
        </p:style>
      </p:cxnSp>
      <p:sp>
        <p:nvSpPr>
          <p:cNvPr id="302098" name="TextBox 52"/>
          <p:cNvSpPr txBox="1">
            <a:spLocks noChangeArrowheads="1"/>
          </p:cNvSpPr>
          <p:nvPr/>
        </p:nvSpPr>
        <p:spPr bwMode="auto">
          <a:xfrm>
            <a:off x="5370513" y="4354513"/>
            <a:ext cx="7159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Reads</a:t>
            </a:r>
          </a:p>
        </p:txBody>
      </p:sp>
      <p:sp>
        <p:nvSpPr>
          <p:cNvPr id="54" name="Down Arrow 53"/>
          <p:cNvSpPr/>
          <p:nvPr/>
        </p:nvSpPr>
        <p:spPr>
          <a:xfrm>
            <a:off x="7059613" y="4764088"/>
            <a:ext cx="307975" cy="488950"/>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302100" name="TextBox 56"/>
          <p:cNvSpPr txBox="1">
            <a:spLocks noChangeArrowheads="1"/>
          </p:cNvSpPr>
          <p:nvPr/>
        </p:nvSpPr>
        <p:spPr bwMode="auto">
          <a:xfrm>
            <a:off x="4687888" y="5859463"/>
            <a:ext cx="10112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Zero level</a:t>
            </a:r>
          </a:p>
        </p:txBody>
      </p:sp>
      <p:sp>
        <p:nvSpPr>
          <p:cNvPr id="302101" name="TextBox 59"/>
          <p:cNvSpPr txBox="1">
            <a:spLocks noChangeArrowheads="1"/>
          </p:cNvSpPr>
          <p:nvPr/>
        </p:nvSpPr>
        <p:spPr bwMode="auto">
          <a:xfrm>
            <a:off x="4687888" y="5056188"/>
            <a:ext cx="1147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Read count</a:t>
            </a:r>
          </a:p>
        </p:txBody>
      </p:sp>
      <p:cxnSp>
        <p:nvCxnSpPr>
          <p:cNvPr id="68" name="Straight Connector 67"/>
          <p:cNvCxnSpPr/>
          <p:nvPr/>
        </p:nvCxnSpPr>
        <p:spPr>
          <a:xfrm flipV="1">
            <a:off x="1687513" y="5516563"/>
            <a:ext cx="163512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flipV="1">
            <a:off x="1687513" y="3551238"/>
            <a:ext cx="1635125"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6" name="Rectangle 5"/>
          <p:cNvSpPr/>
          <p:nvPr/>
        </p:nvSpPr>
        <p:spPr>
          <a:xfrm>
            <a:off x="1828800" y="5661025"/>
            <a:ext cx="671513" cy="74613"/>
          </a:xfrm>
          <a:prstGeom prst="rect">
            <a:avLst/>
          </a:prstGeom>
          <a:gradFill>
            <a:gsLst>
              <a:gs pos="0">
                <a:srgbClr val="0000FF"/>
              </a:gs>
              <a:gs pos="100000">
                <a:schemeClr val="accent6">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7" name="Rectangle 6"/>
          <p:cNvSpPr/>
          <p:nvPr/>
        </p:nvSpPr>
        <p:spPr>
          <a:xfrm>
            <a:off x="2171700" y="5640388"/>
            <a:ext cx="669925" cy="274637"/>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latin typeface="Arial"/>
            </a:endParaRPr>
          </a:p>
        </p:txBody>
      </p:sp>
      <p:sp>
        <p:nvSpPr>
          <p:cNvPr id="302106" name="TextBox 7"/>
          <p:cNvSpPr txBox="1">
            <a:spLocks noChangeArrowheads="1"/>
          </p:cNvSpPr>
          <p:nvPr/>
        </p:nvSpPr>
        <p:spPr bwMode="auto">
          <a:xfrm>
            <a:off x="623888" y="3413125"/>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sp>
        <p:nvSpPr>
          <p:cNvPr id="302107" name="TextBox 8"/>
          <p:cNvSpPr txBox="1">
            <a:spLocks noChangeArrowheads="1"/>
          </p:cNvSpPr>
          <p:nvPr/>
        </p:nvSpPr>
        <p:spPr bwMode="auto">
          <a:xfrm>
            <a:off x="623888" y="3976688"/>
            <a:ext cx="893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Genome</a:t>
            </a:r>
          </a:p>
        </p:txBody>
      </p:sp>
      <p:sp>
        <p:nvSpPr>
          <p:cNvPr id="10" name="Rectangle 9"/>
          <p:cNvSpPr/>
          <p:nvPr/>
        </p:nvSpPr>
        <p:spPr>
          <a:xfrm>
            <a:off x="2217738" y="4446588"/>
            <a:ext cx="671512" cy="73025"/>
          </a:xfrm>
          <a:prstGeom prst="rect">
            <a:avLst/>
          </a:prstGeom>
          <a:gradFill>
            <a:gsLst>
              <a:gs pos="0">
                <a:srgbClr val="0000FF"/>
              </a:gs>
              <a:gs pos="100000">
                <a:schemeClr val="accent6">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302109" name="TextBox 10"/>
          <p:cNvSpPr txBox="1">
            <a:spLocks noChangeArrowheads="1"/>
          </p:cNvSpPr>
          <p:nvPr/>
        </p:nvSpPr>
        <p:spPr bwMode="auto">
          <a:xfrm>
            <a:off x="623888" y="5365750"/>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sp>
        <p:nvSpPr>
          <p:cNvPr id="12" name="Rectangle 11"/>
          <p:cNvSpPr/>
          <p:nvPr/>
        </p:nvSpPr>
        <p:spPr>
          <a:xfrm>
            <a:off x="2651125" y="5661025"/>
            <a:ext cx="671513" cy="73025"/>
          </a:xfrm>
          <a:prstGeom prst="rect">
            <a:avLst/>
          </a:prstGeom>
          <a:gradFill>
            <a:gsLst>
              <a:gs pos="0">
                <a:srgbClr val="0000FF"/>
              </a:gs>
              <a:gs pos="100000">
                <a:schemeClr val="accent6">
                  <a:lumMod val="75000"/>
                </a:schemeClr>
              </a:gs>
            </a:gsLst>
            <a:lin ang="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13" name="Rectangle 12"/>
          <p:cNvSpPr/>
          <p:nvPr/>
        </p:nvSpPr>
        <p:spPr>
          <a:xfrm>
            <a:off x="2376488" y="5610225"/>
            <a:ext cx="609600" cy="282575"/>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cxnSp>
        <p:nvCxnSpPr>
          <p:cNvPr id="16" name="Straight Connector 15"/>
          <p:cNvCxnSpPr/>
          <p:nvPr/>
        </p:nvCxnSpPr>
        <p:spPr>
          <a:xfrm rot="5400000" flipH="1" flipV="1">
            <a:off x="2488407" y="3626644"/>
            <a:ext cx="569912" cy="425450"/>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2076451" y="3635375"/>
            <a:ext cx="571500" cy="403225"/>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2157413" y="3551238"/>
            <a:ext cx="830262" cy="3175"/>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rot="5400000">
            <a:off x="2068513" y="3551238"/>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5400000">
            <a:off x="2897188" y="3551238"/>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a:off x="2470944" y="4121944"/>
            <a:ext cx="182563"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18" name="TextBox 21"/>
          <p:cNvSpPr txBox="1">
            <a:spLocks noChangeArrowheads="1"/>
          </p:cNvSpPr>
          <p:nvPr/>
        </p:nvSpPr>
        <p:spPr bwMode="auto">
          <a:xfrm>
            <a:off x="1401763" y="4311650"/>
            <a:ext cx="6175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Read</a:t>
            </a:r>
          </a:p>
        </p:txBody>
      </p:sp>
      <p:cxnSp>
        <p:nvCxnSpPr>
          <p:cNvPr id="23" name="Straight Connector 22"/>
          <p:cNvCxnSpPr/>
          <p:nvPr/>
        </p:nvCxnSpPr>
        <p:spPr>
          <a:xfrm>
            <a:off x="2165350" y="5514975"/>
            <a:ext cx="820738" cy="1588"/>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rot="5400000">
            <a:off x="2076450" y="5514975"/>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897188" y="5514975"/>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22" name="TextBox 25"/>
          <p:cNvSpPr txBox="1">
            <a:spLocks noChangeArrowheads="1"/>
          </p:cNvSpPr>
          <p:nvPr/>
        </p:nvSpPr>
        <p:spPr bwMode="auto">
          <a:xfrm>
            <a:off x="2209800" y="3198813"/>
            <a:ext cx="785813"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Deletion</a:t>
            </a:r>
          </a:p>
        </p:txBody>
      </p:sp>
      <p:sp>
        <p:nvSpPr>
          <p:cNvPr id="27" name="Down Arrow 26"/>
          <p:cNvSpPr/>
          <p:nvPr/>
        </p:nvSpPr>
        <p:spPr>
          <a:xfrm>
            <a:off x="2411413" y="4757738"/>
            <a:ext cx="304800" cy="484187"/>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cxnSp>
        <p:nvCxnSpPr>
          <p:cNvPr id="69" name="Straight Connector 68"/>
          <p:cNvCxnSpPr/>
          <p:nvPr/>
        </p:nvCxnSpPr>
        <p:spPr>
          <a:xfrm flipV="1">
            <a:off x="1681163" y="4124325"/>
            <a:ext cx="1635125"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25" name="TextBox 73"/>
          <p:cNvSpPr txBox="1">
            <a:spLocks noChangeArrowheads="1"/>
          </p:cNvSpPr>
          <p:nvPr/>
        </p:nvSpPr>
        <p:spPr bwMode="auto">
          <a:xfrm>
            <a:off x="1522413" y="2705100"/>
            <a:ext cx="2200275"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800">
                <a:solidFill>
                  <a:srgbClr val="000000"/>
                </a:solidFill>
              </a:rPr>
              <a:t>2. Split read</a:t>
            </a:r>
          </a:p>
        </p:txBody>
      </p:sp>
      <p:sp>
        <p:nvSpPr>
          <p:cNvPr id="302126" name="TextBox 74"/>
          <p:cNvSpPr txBox="1">
            <a:spLocks noChangeArrowheads="1"/>
          </p:cNvSpPr>
          <p:nvPr/>
        </p:nvSpPr>
        <p:spPr bwMode="auto">
          <a:xfrm>
            <a:off x="4800600" y="2705100"/>
            <a:ext cx="42989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800">
                <a:solidFill>
                  <a:srgbClr val="000000"/>
                </a:solidFill>
              </a:rPr>
              <a:t>3. Read depth (or aCGH)</a:t>
            </a:r>
          </a:p>
        </p:txBody>
      </p:sp>
      <p:sp>
        <p:nvSpPr>
          <p:cNvPr id="302127" name="TextBox 88"/>
          <p:cNvSpPr txBox="1">
            <a:spLocks noChangeArrowheads="1"/>
          </p:cNvSpPr>
          <p:nvPr/>
        </p:nvSpPr>
        <p:spPr bwMode="auto">
          <a:xfrm>
            <a:off x="2841625" y="4781550"/>
            <a:ext cx="911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Mapping</a:t>
            </a:r>
          </a:p>
        </p:txBody>
      </p:sp>
      <p:cxnSp>
        <p:nvCxnSpPr>
          <p:cNvPr id="119" name="Straight Connector 118"/>
          <p:cNvCxnSpPr/>
          <p:nvPr/>
        </p:nvCxnSpPr>
        <p:spPr>
          <a:xfrm flipV="1">
            <a:off x="5888038" y="3543300"/>
            <a:ext cx="2676525" cy="0"/>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29" name="TextBox 119"/>
          <p:cNvSpPr txBox="1">
            <a:spLocks noChangeArrowheads="1"/>
          </p:cNvSpPr>
          <p:nvPr/>
        </p:nvSpPr>
        <p:spPr bwMode="auto">
          <a:xfrm>
            <a:off x="4694238" y="3394075"/>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sp>
        <p:nvSpPr>
          <p:cNvPr id="302130" name="TextBox 120"/>
          <p:cNvSpPr txBox="1">
            <a:spLocks noChangeArrowheads="1"/>
          </p:cNvSpPr>
          <p:nvPr/>
        </p:nvSpPr>
        <p:spPr bwMode="auto">
          <a:xfrm>
            <a:off x="4694238" y="3957638"/>
            <a:ext cx="893762"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Genome</a:t>
            </a:r>
          </a:p>
        </p:txBody>
      </p:sp>
      <p:cxnSp>
        <p:nvCxnSpPr>
          <p:cNvPr id="122" name="Straight Connector 121"/>
          <p:cNvCxnSpPr/>
          <p:nvPr/>
        </p:nvCxnSpPr>
        <p:spPr>
          <a:xfrm rot="5400000" flipH="1" flipV="1">
            <a:off x="7164388" y="3595687"/>
            <a:ext cx="560388" cy="455613"/>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rot="16200000" flipV="1">
            <a:off x="6700837" y="3597276"/>
            <a:ext cx="581025" cy="450850"/>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flipV="1">
            <a:off x="6751638" y="3532188"/>
            <a:ext cx="920750" cy="0"/>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rot="5400000">
            <a:off x="6643688" y="3532188"/>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rot="5400000">
            <a:off x="7593013" y="3532188"/>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rot="5400000">
            <a:off x="7127081" y="4102894"/>
            <a:ext cx="182563"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37" name="TextBox 127"/>
          <p:cNvSpPr txBox="1">
            <a:spLocks noChangeArrowheads="1"/>
          </p:cNvSpPr>
          <p:nvPr/>
        </p:nvSpPr>
        <p:spPr bwMode="auto">
          <a:xfrm>
            <a:off x="6815138" y="3190875"/>
            <a:ext cx="7858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Deletion</a:t>
            </a:r>
          </a:p>
        </p:txBody>
      </p:sp>
      <p:cxnSp>
        <p:nvCxnSpPr>
          <p:cNvPr id="129" name="Straight Connector 128"/>
          <p:cNvCxnSpPr/>
          <p:nvPr/>
        </p:nvCxnSpPr>
        <p:spPr>
          <a:xfrm flipV="1">
            <a:off x="5888038" y="4103688"/>
            <a:ext cx="2676525" cy="12700"/>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6691313" y="5749925"/>
            <a:ext cx="1011237" cy="12700"/>
          </a:xfrm>
          <a:prstGeom prst="line">
            <a:avLst/>
          </a:prstGeom>
          <a:ln w="63500">
            <a:solidFill>
              <a:srgbClr val="00FF00"/>
            </a:solidFill>
          </a:ln>
        </p:spPr>
        <p:style>
          <a:lnRef idx="2">
            <a:schemeClr val="accent1"/>
          </a:lnRef>
          <a:fillRef idx="0">
            <a:schemeClr val="accent1"/>
          </a:fillRef>
          <a:effectRef idx="1">
            <a:schemeClr val="accent1"/>
          </a:effectRef>
          <a:fontRef idx="minor">
            <a:schemeClr val="tx1"/>
          </a:fontRef>
        </p:style>
      </p:cxnSp>
      <p:sp>
        <p:nvSpPr>
          <p:cNvPr id="302140" name="TextBox 136"/>
          <p:cNvSpPr txBox="1">
            <a:spLocks noChangeArrowheads="1"/>
          </p:cNvSpPr>
          <p:nvPr/>
        </p:nvSpPr>
        <p:spPr bwMode="auto">
          <a:xfrm>
            <a:off x="7461250" y="4810125"/>
            <a:ext cx="911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Mapping</a:t>
            </a:r>
          </a:p>
        </p:txBody>
      </p:sp>
      <p:sp>
        <p:nvSpPr>
          <p:cNvPr id="302141" name="TextBox 75"/>
          <p:cNvSpPr txBox="1">
            <a:spLocks noChangeArrowheads="1"/>
          </p:cNvSpPr>
          <p:nvPr/>
        </p:nvSpPr>
        <p:spPr bwMode="auto">
          <a:xfrm>
            <a:off x="1174750" y="50800"/>
            <a:ext cx="2597150" cy="519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800">
                <a:solidFill>
                  <a:srgbClr val="000000"/>
                </a:solidFill>
              </a:rPr>
              <a:t>1. Paired ends</a:t>
            </a:r>
          </a:p>
        </p:txBody>
      </p:sp>
      <p:cxnSp>
        <p:nvCxnSpPr>
          <p:cNvPr id="78" name="Straight Connector 77"/>
          <p:cNvCxnSpPr/>
          <p:nvPr/>
        </p:nvCxnSpPr>
        <p:spPr>
          <a:xfrm flipV="1">
            <a:off x="1547813" y="1112838"/>
            <a:ext cx="1633537" cy="1587"/>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43" name="TextBox 78"/>
          <p:cNvSpPr txBox="1">
            <a:spLocks noChangeArrowheads="1"/>
          </p:cNvSpPr>
          <p:nvPr/>
        </p:nvSpPr>
        <p:spPr bwMode="auto">
          <a:xfrm>
            <a:off x="482600" y="974725"/>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sp>
        <p:nvSpPr>
          <p:cNvPr id="302144" name="TextBox 79"/>
          <p:cNvSpPr txBox="1">
            <a:spLocks noChangeArrowheads="1"/>
          </p:cNvSpPr>
          <p:nvPr/>
        </p:nvSpPr>
        <p:spPr bwMode="auto">
          <a:xfrm>
            <a:off x="482600" y="1538288"/>
            <a:ext cx="893763"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Genome</a:t>
            </a:r>
          </a:p>
        </p:txBody>
      </p:sp>
      <p:cxnSp>
        <p:nvCxnSpPr>
          <p:cNvPr id="81" name="Straight Connector 80"/>
          <p:cNvCxnSpPr/>
          <p:nvPr/>
        </p:nvCxnSpPr>
        <p:spPr>
          <a:xfrm rot="5400000" flipH="1" flipV="1">
            <a:off x="2347119" y="1186656"/>
            <a:ext cx="571500" cy="427038"/>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rot="16200000" flipV="1">
            <a:off x="1935163" y="1196975"/>
            <a:ext cx="571500" cy="403225"/>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2016125" y="1112838"/>
            <a:ext cx="830263" cy="1587"/>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rot="5400000">
            <a:off x="1926431" y="1112044"/>
            <a:ext cx="182563"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rot="5400000">
            <a:off x="2756694" y="1112044"/>
            <a:ext cx="182563"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rot="5400000">
            <a:off x="2329657" y="1681956"/>
            <a:ext cx="182562"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flipV="1">
            <a:off x="1541463" y="1685925"/>
            <a:ext cx="1633537" cy="1588"/>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rot="16200000" flipH="1">
            <a:off x="2020093" y="1964532"/>
            <a:ext cx="519113" cy="279400"/>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rot="5400000" flipH="1" flipV="1">
            <a:off x="2281237" y="1982788"/>
            <a:ext cx="519113" cy="242888"/>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2662238" y="1844675"/>
            <a:ext cx="187325"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1946275" y="1855788"/>
            <a:ext cx="187325" cy="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sp>
        <p:nvSpPr>
          <p:cNvPr id="99" name="Down Arrow 98"/>
          <p:cNvSpPr/>
          <p:nvPr/>
        </p:nvSpPr>
        <p:spPr>
          <a:xfrm rot="16200000">
            <a:off x="4414838" y="1527175"/>
            <a:ext cx="304800" cy="48577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302157" name="TextBox 99"/>
          <p:cNvSpPr txBox="1">
            <a:spLocks noChangeArrowheads="1"/>
          </p:cNvSpPr>
          <p:nvPr/>
        </p:nvSpPr>
        <p:spPr bwMode="auto">
          <a:xfrm>
            <a:off x="4098925" y="1301750"/>
            <a:ext cx="911225"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Mapping</a:t>
            </a:r>
          </a:p>
        </p:txBody>
      </p:sp>
      <p:cxnSp>
        <p:nvCxnSpPr>
          <p:cNvPr id="101" name="Straight Connector 100"/>
          <p:cNvCxnSpPr/>
          <p:nvPr/>
        </p:nvCxnSpPr>
        <p:spPr>
          <a:xfrm flipV="1">
            <a:off x="5614988" y="2171700"/>
            <a:ext cx="1789112" cy="0"/>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6084888" y="2168525"/>
            <a:ext cx="830262" cy="3175"/>
          </a:xfrm>
          <a:prstGeom prst="line">
            <a:avLst/>
          </a:prstGeom>
          <a:ln w="76200">
            <a:solidFill>
              <a:srgbClr val="FF0000"/>
            </a:solidFill>
            <a:prstDash val="solid"/>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rot="5400000">
            <a:off x="5995988" y="2168525"/>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rot="5400000">
            <a:off x="6824663" y="2168525"/>
            <a:ext cx="180975" cy="3175"/>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302162" name="TextBox 104"/>
          <p:cNvSpPr txBox="1">
            <a:spLocks noChangeArrowheads="1"/>
          </p:cNvSpPr>
          <p:nvPr/>
        </p:nvSpPr>
        <p:spPr bwMode="auto">
          <a:xfrm>
            <a:off x="7562850" y="2008188"/>
            <a:ext cx="1041400"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Reference</a:t>
            </a:r>
          </a:p>
        </p:txBody>
      </p:sp>
      <p:cxnSp>
        <p:nvCxnSpPr>
          <p:cNvPr id="106" name="Straight Connector 105"/>
          <p:cNvCxnSpPr/>
          <p:nvPr/>
        </p:nvCxnSpPr>
        <p:spPr>
          <a:xfrm rot="16200000" flipH="1">
            <a:off x="6473032" y="1469231"/>
            <a:ext cx="661988" cy="600075"/>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rot="5400000" flipH="1" flipV="1">
            <a:off x="5876132" y="1451768"/>
            <a:ext cx="641350" cy="614363"/>
          </a:xfrm>
          <a:prstGeom prst="line">
            <a:avLst/>
          </a:prstGeom>
          <a:ln w="381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5699125" y="2079625"/>
            <a:ext cx="187325" cy="0"/>
          </a:xfrm>
          <a:prstGeom prst="line">
            <a:avLst/>
          </a:prstGeom>
          <a:ln w="38100">
            <a:solidFill>
              <a:srgbClr val="0000FF"/>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7104063" y="2093913"/>
            <a:ext cx="187325" cy="0"/>
          </a:xfrm>
          <a:prstGeom prst="line">
            <a:avLst/>
          </a:prstGeom>
          <a:ln w="38100">
            <a:solidFill>
              <a:schemeClr val="accent6"/>
            </a:solidFill>
          </a:ln>
        </p:spPr>
        <p:style>
          <a:lnRef idx="2">
            <a:schemeClr val="accent1"/>
          </a:lnRef>
          <a:fillRef idx="0">
            <a:schemeClr val="accent1"/>
          </a:fillRef>
          <a:effectRef idx="1">
            <a:schemeClr val="accent1"/>
          </a:effectRef>
          <a:fontRef idx="minor">
            <a:schemeClr val="tx1"/>
          </a:fontRef>
        </p:style>
      </p:cxnSp>
      <p:sp>
        <p:nvSpPr>
          <p:cNvPr id="302167" name="TextBox 117"/>
          <p:cNvSpPr txBox="1">
            <a:spLocks noChangeArrowheads="1"/>
          </p:cNvSpPr>
          <p:nvPr/>
        </p:nvSpPr>
        <p:spPr bwMode="auto">
          <a:xfrm>
            <a:off x="1160463" y="2116138"/>
            <a:ext cx="2624137" cy="30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1400">
                <a:solidFill>
                  <a:srgbClr val="000000"/>
                </a:solidFill>
              </a:rPr>
              <a:t>Sequenced          paired-ends</a:t>
            </a:r>
          </a:p>
        </p:txBody>
      </p:sp>
      <p:sp>
        <p:nvSpPr>
          <p:cNvPr id="302168" name="TextBox 137"/>
          <p:cNvSpPr txBox="1">
            <a:spLocks noChangeArrowheads="1"/>
          </p:cNvSpPr>
          <p:nvPr/>
        </p:nvSpPr>
        <p:spPr bwMode="auto">
          <a:xfrm>
            <a:off x="2049463" y="752475"/>
            <a:ext cx="78581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Deletion</a:t>
            </a:r>
          </a:p>
        </p:txBody>
      </p:sp>
      <p:sp>
        <p:nvSpPr>
          <p:cNvPr id="302169" name="Title 146"/>
          <p:cNvSpPr>
            <a:spLocks noGrp="1"/>
          </p:cNvSpPr>
          <p:nvPr>
            <p:ph type="title"/>
          </p:nvPr>
        </p:nvSpPr>
        <p:spPr>
          <a:xfrm>
            <a:off x="3754438" y="-141288"/>
            <a:ext cx="5308600" cy="1143001"/>
          </a:xfrm>
        </p:spPr>
        <p:txBody>
          <a:bodyPr/>
          <a:lstStyle/>
          <a:p>
            <a:pPr eaLnBrk="1" hangingPunct="1"/>
            <a:r>
              <a:rPr lang="en-US" b="0">
                <a:latin typeface="Arial" charset="0"/>
                <a:ea typeface="ＭＳ Ｐゴシック" charset="0"/>
                <a:cs typeface="ＭＳ Ｐゴシック" charset="0"/>
              </a:rPr>
              <a:t>Methods to</a:t>
            </a:r>
            <a:r>
              <a:rPr lang="en-US">
                <a:latin typeface="Arial" charset="0"/>
                <a:ea typeface="ＭＳ Ｐゴシック" charset="0"/>
                <a:cs typeface="ＭＳ Ｐゴシック" charset="0"/>
              </a:rPr>
              <a:t> </a:t>
            </a:r>
            <a:r>
              <a:rPr lang="en-US" sz="4400">
                <a:latin typeface="Arial" charset="0"/>
                <a:ea typeface="ＭＳ Ｐゴシック" charset="0"/>
                <a:cs typeface="ＭＳ Ｐゴシック" charset="0"/>
              </a:rPr>
              <a:t>Find SVs</a:t>
            </a:r>
            <a:endParaRPr lang="en-US">
              <a:latin typeface="Arial" charset="0"/>
              <a:ea typeface="ＭＳ Ｐゴシック" charset="0"/>
              <a:cs typeface="ＭＳ Ｐゴシック" charset="0"/>
            </a:endParaRPr>
          </a:p>
        </p:txBody>
      </p:sp>
      <p:cxnSp>
        <p:nvCxnSpPr>
          <p:cNvPr id="149" name="Straight Connector 148"/>
          <p:cNvCxnSpPr/>
          <p:nvPr/>
        </p:nvCxnSpPr>
        <p:spPr>
          <a:xfrm flipV="1">
            <a:off x="457200" y="2547938"/>
            <a:ext cx="8259763" cy="11112"/>
          </a:xfrm>
          <a:prstGeom prst="line">
            <a:avLst/>
          </a:prstGeom>
          <a:ln w="127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2629694" y="4315619"/>
            <a:ext cx="3149600" cy="1588"/>
          </a:xfrm>
          <a:prstGeom prst="line">
            <a:avLst/>
          </a:prstGeom>
          <a:ln w="127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302172" name="TextBox 74"/>
          <p:cNvSpPr txBox="1">
            <a:spLocks noChangeArrowheads="1"/>
          </p:cNvSpPr>
          <p:nvPr/>
        </p:nvSpPr>
        <p:spPr bwMode="auto">
          <a:xfrm>
            <a:off x="971550" y="6240463"/>
            <a:ext cx="3687763" cy="5191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sz="2800">
                <a:solidFill>
                  <a:srgbClr val="000000"/>
                </a:solidFill>
              </a:rPr>
              <a:t>4. Local Reassembly</a:t>
            </a:r>
          </a:p>
        </p:txBody>
      </p:sp>
      <p:cxnSp>
        <p:nvCxnSpPr>
          <p:cNvPr id="94" name="Straight Connector 93"/>
          <p:cNvCxnSpPr/>
          <p:nvPr/>
        </p:nvCxnSpPr>
        <p:spPr>
          <a:xfrm flipV="1">
            <a:off x="284163" y="6194425"/>
            <a:ext cx="8259762" cy="11113"/>
          </a:xfrm>
          <a:prstGeom prst="line">
            <a:avLst/>
          </a:prstGeom>
          <a:ln w="12700">
            <a:solidFill>
              <a:schemeClr val="bg1">
                <a:lumMod val="50000"/>
              </a:schemeClr>
            </a:solidFill>
            <a:prstDash val="sysDot"/>
          </a:ln>
        </p:spPr>
        <p:style>
          <a:lnRef idx="2">
            <a:schemeClr val="accent1"/>
          </a:lnRef>
          <a:fillRef idx="0">
            <a:schemeClr val="accent1"/>
          </a:fillRef>
          <a:effectRef idx="1">
            <a:schemeClr val="accent1"/>
          </a:effectRef>
          <a:fontRef idx="minor">
            <a:schemeClr val="tx1"/>
          </a:fontRef>
        </p:style>
      </p:cxnSp>
      <p:sp>
        <p:nvSpPr>
          <p:cNvPr id="302174" name="Text Box 22"/>
          <p:cNvSpPr txBox="1">
            <a:spLocks noChangeArrowheads="1"/>
          </p:cNvSpPr>
          <p:nvPr/>
        </p:nvSpPr>
        <p:spPr bwMode="auto">
          <a:xfrm>
            <a:off x="5859463" y="6580188"/>
            <a:ext cx="25781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a:solidFill>
                  <a:srgbClr val="606060"/>
                </a:solidFill>
              </a:rPr>
              <a:t>[Snyder et al. Genes &amp; Dev. ('10)]</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99362" name="Title 1"/>
          <p:cNvSpPr>
            <a:spLocks noGrp="1"/>
          </p:cNvSpPr>
          <p:nvPr>
            <p:ph type="ctrTitle"/>
          </p:nvPr>
        </p:nvSpPr>
        <p:spPr/>
        <p:txBody>
          <a:bodyPr/>
          <a:lstStyle/>
          <a:p>
            <a:r>
              <a:rPr lang="en-US" altLang="en-US" sz="8800" dirty="0">
                <a:solidFill>
                  <a:srgbClr val="FF7413"/>
                </a:solidFill>
                <a:ea typeface="ＭＳ Ｐゴシック" charset="-128"/>
              </a:rPr>
              <a:t>Read Depth</a:t>
            </a:r>
          </a:p>
        </p:txBody>
      </p:sp>
      <p:sp>
        <p:nvSpPr>
          <p:cNvPr id="399363" name="Content Placeholder 2"/>
          <p:cNvSpPr>
            <a:spLocks noGrp="1"/>
          </p:cNvSpPr>
          <p:nvPr>
            <p:ph type="subTitle" idx="1"/>
          </p:nvPr>
        </p:nvSpPr>
        <p:spPr/>
        <p:txBody>
          <a:bodyPr/>
          <a:lstStyle/>
          <a:p>
            <a:pPr lvl="1"/>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a:p>
            <a:endParaRPr lang="en-US" altLang="en-US" sz="1600" dirty="0">
              <a:solidFill>
                <a:schemeClr val="tx1">
                  <a:lumMod val="50000"/>
                  <a:lumOff val="50000"/>
                </a:schemeClr>
              </a:solidFill>
              <a:ea typeface="ＭＳ Ｐゴシック" charset="-128"/>
            </a:endParaRPr>
          </a:p>
        </p:txBody>
      </p:sp>
    </p:spTree>
    <p:extLst>
      <p:ext uri="{BB962C8B-B14F-4D97-AF65-F5344CB8AC3E}">
        <p14:creationId xmlns:p14="http://schemas.microsoft.com/office/powerpoint/2010/main" val="2795606649"/>
      </p:ext>
    </p:extLst>
  </p:cSld>
  <p:clrMapOvr>
    <a:overrideClrMapping bg1="lt1" tx1="dk1" bg2="lt2" tx2="dk2" accent1="accent1" accent2="accent2" accent3="accent3" accent4="accent4" accent5="accent5" accent6="accent6" hlink="hlink" folHlink="folHlink"/>
  </p:clrMapOvr>
  <p:transition advTm="5607"/>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153" name="Group 129"/>
          <p:cNvGrpSpPr>
            <a:grpSpLocks/>
          </p:cNvGrpSpPr>
          <p:nvPr/>
        </p:nvGrpSpPr>
        <p:grpSpPr bwMode="auto">
          <a:xfrm>
            <a:off x="0" y="165100"/>
            <a:ext cx="5562600" cy="5872163"/>
            <a:chOff x="0" y="52194"/>
            <a:chExt cx="5562602" cy="5871761"/>
          </a:xfrm>
        </p:grpSpPr>
        <p:grpSp>
          <p:nvGrpSpPr>
            <p:cNvPr id="305221" name="Group 8"/>
            <p:cNvGrpSpPr>
              <a:grpSpLocks/>
            </p:cNvGrpSpPr>
            <p:nvPr/>
          </p:nvGrpSpPr>
          <p:grpSpPr bwMode="auto">
            <a:xfrm>
              <a:off x="0" y="52194"/>
              <a:ext cx="5562602" cy="5634034"/>
              <a:chOff x="2256" y="631"/>
              <a:chExt cx="3504" cy="3549"/>
            </a:xfrm>
          </p:grpSpPr>
          <p:sp>
            <p:nvSpPr>
              <p:cNvPr id="305224" name="Line 9"/>
              <p:cNvSpPr>
                <a:spLocks noChangeShapeType="1"/>
              </p:cNvSpPr>
              <p:nvPr/>
            </p:nvSpPr>
            <p:spPr bwMode="auto">
              <a:xfrm>
                <a:off x="2496" y="1050"/>
                <a:ext cx="576" cy="240"/>
              </a:xfrm>
              <a:prstGeom prst="line">
                <a:avLst/>
              </a:prstGeom>
              <a:noFill/>
              <a:ln w="38100">
                <a:solidFill>
                  <a:srgbClr val="9E171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pic>
            <p:nvPicPr>
              <p:cNvPr id="305225"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 y="3023"/>
                <a:ext cx="2678" cy="7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522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2" y="1284"/>
                <a:ext cx="2678" cy="7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522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2" y="2132"/>
                <a:ext cx="2678" cy="7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228" name="Text Box 13"/>
              <p:cNvSpPr txBox="1">
                <a:spLocks noChangeArrowheads="1"/>
              </p:cNvSpPr>
              <p:nvPr/>
            </p:nvSpPr>
            <p:spPr bwMode="auto">
              <a:xfrm>
                <a:off x="3270" y="4026"/>
                <a:ext cx="1050" cy="1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r>
                  <a:rPr lang="en-US" sz="1000" b="0">
                    <a:solidFill>
                      <a:srgbClr val="000000"/>
                    </a:solidFill>
                    <a:latin typeface="Times" charset="0"/>
                  </a:rPr>
                  <a:t>      LCR A           B  C  D</a:t>
                </a:r>
              </a:p>
            </p:txBody>
          </p:sp>
          <p:pic>
            <p:nvPicPr>
              <p:cNvPr id="30522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6" y="672"/>
                <a:ext cx="3160" cy="4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5230" name="Line 15"/>
              <p:cNvSpPr>
                <a:spLocks noChangeShapeType="1"/>
              </p:cNvSpPr>
              <p:nvPr/>
            </p:nvSpPr>
            <p:spPr bwMode="auto">
              <a:xfrm>
                <a:off x="3431" y="1054"/>
                <a:ext cx="1601" cy="212"/>
              </a:xfrm>
              <a:prstGeom prst="line">
                <a:avLst/>
              </a:prstGeom>
              <a:noFill/>
              <a:ln w="38100">
                <a:solidFill>
                  <a:srgbClr val="9E1711"/>
                </a:solidFill>
                <a:prstDash val="dash"/>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31" name="Text Box 16"/>
              <p:cNvSpPr txBox="1">
                <a:spLocks noChangeArrowheads="1"/>
              </p:cNvSpPr>
              <p:nvPr/>
            </p:nvSpPr>
            <p:spPr bwMode="auto">
              <a:xfrm>
                <a:off x="4557" y="1309"/>
                <a:ext cx="1203" cy="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r>
                  <a:rPr lang="en-US" sz="700" b="0">
                    <a:solidFill>
                      <a:srgbClr val="9E1711"/>
                    </a:solidFill>
                    <a:latin typeface="Times" charset="0"/>
                  </a:rPr>
                  <a:t>Patient 98-135</a:t>
                </a:r>
                <a:endParaRPr lang="en-US" sz="800" b="0">
                  <a:solidFill>
                    <a:srgbClr val="9E1711"/>
                  </a:solidFill>
                  <a:latin typeface="Times" charset="0"/>
                </a:endParaRPr>
              </a:p>
            </p:txBody>
          </p:sp>
          <p:sp>
            <p:nvSpPr>
              <p:cNvPr id="305232" name="Text Box 17"/>
              <p:cNvSpPr txBox="1">
                <a:spLocks noChangeArrowheads="1"/>
              </p:cNvSpPr>
              <p:nvPr/>
            </p:nvSpPr>
            <p:spPr bwMode="auto">
              <a:xfrm>
                <a:off x="4557" y="2163"/>
                <a:ext cx="1203"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r>
                  <a:rPr lang="en-US" sz="800" b="0">
                    <a:solidFill>
                      <a:srgbClr val="9E1711"/>
                    </a:solidFill>
                    <a:latin typeface="Times" charset="0"/>
                  </a:rPr>
                  <a:t>Patient 99-199</a:t>
                </a:r>
                <a:endParaRPr lang="en-US" sz="900" b="0">
                  <a:solidFill>
                    <a:srgbClr val="9E1711"/>
                  </a:solidFill>
                  <a:latin typeface="Times" charset="0"/>
                </a:endParaRPr>
              </a:p>
            </p:txBody>
          </p:sp>
          <p:sp>
            <p:nvSpPr>
              <p:cNvPr id="305233" name="Text Box 18"/>
              <p:cNvSpPr txBox="1">
                <a:spLocks noChangeArrowheads="1"/>
              </p:cNvSpPr>
              <p:nvPr/>
            </p:nvSpPr>
            <p:spPr bwMode="auto">
              <a:xfrm>
                <a:off x="4505" y="3075"/>
                <a:ext cx="919" cy="13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0" tIns="45716" rIns="91430" bIns="45716">
                <a:spAutoFit/>
              </a:bodyPr>
              <a:lstStyle>
                <a:lvl1pPr defTabSz="912813" eaLnBrk="0" hangingPunct="0">
                  <a:defRPr sz="1200" b="1">
                    <a:solidFill>
                      <a:schemeClr val="tx1"/>
                    </a:solidFill>
                    <a:latin typeface="Arial" charset="0"/>
                    <a:ea typeface="ＭＳ Ｐゴシック" charset="0"/>
                    <a:cs typeface="ＭＳ Ｐゴシック" charset="0"/>
                  </a:defRPr>
                </a:lvl1pPr>
                <a:lvl2pPr marL="742950" indent="-285750" defTabSz="912813" eaLnBrk="0" hangingPunct="0">
                  <a:defRPr sz="1200" b="1">
                    <a:solidFill>
                      <a:schemeClr val="tx1"/>
                    </a:solidFill>
                    <a:latin typeface="Arial" charset="0"/>
                    <a:ea typeface="ＭＳ Ｐゴシック" charset="0"/>
                  </a:defRPr>
                </a:lvl2pPr>
                <a:lvl3pPr marL="1143000" indent="-228600" defTabSz="912813" eaLnBrk="0" hangingPunct="0">
                  <a:defRPr sz="1200" b="1">
                    <a:solidFill>
                      <a:schemeClr val="tx1"/>
                    </a:solidFill>
                    <a:latin typeface="Arial" charset="0"/>
                    <a:ea typeface="ＭＳ Ｐゴシック" charset="0"/>
                  </a:defRPr>
                </a:lvl3pPr>
                <a:lvl4pPr marL="1600200" indent="-228600" defTabSz="912813" eaLnBrk="0" hangingPunct="0">
                  <a:defRPr sz="1200" b="1">
                    <a:solidFill>
                      <a:schemeClr val="tx1"/>
                    </a:solidFill>
                    <a:latin typeface="Arial" charset="0"/>
                    <a:ea typeface="ＭＳ Ｐゴシック" charset="0"/>
                  </a:defRPr>
                </a:lvl4pPr>
                <a:lvl5pPr marL="2057400" indent="-228600" defTabSz="912813" eaLnBrk="0" hangingPunct="0">
                  <a:defRPr sz="1200" b="1">
                    <a:solidFill>
                      <a:schemeClr val="tx1"/>
                    </a:solidFill>
                    <a:latin typeface="Arial" charset="0"/>
                    <a:ea typeface="ＭＳ Ｐゴシック" charset="0"/>
                  </a:defRPr>
                </a:lvl5pPr>
                <a:lvl6pPr marL="2514600" indent="-228600" defTabSz="912813" eaLnBrk="0" fontAlgn="base" hangingPunct="0">
                  <a:spcBef>
                    <a:spcPct val="0"/>
                  </a:spcBef>
                  <a:spcAft>
                    <a:spcPct val="0"/>
                  </a:spcAft>
                  <a:defRPr sz="1200" b="1">
                    <a:solidFill>
                      <a:schemeClr val="tx1"/>
                    </a:solidFill>
                    <a:latin typeface="Arial" charset="0"/>
                    <a:ea typeface="ＭＳ Ｐゴシック" charset="0"/>
                  </a:defRPr>
                </a:lvl6pPr>
                <a:lvl7pPr marL="2971800" indent="-228600" defTabSz="912813" eaLnBrk="0" fontAlgn="base" hangingPunct="0">
                  <a:spcBef>
                    <a:spcPct val="0"/>
                  </a:spcBef>
                  <a:spcAft>
                    <a:spcPct val="0"/>
                  </a:spcAft>
                  <a:defRPr sz="1200" b="1">
                    <a:solidFill>
                      <a:schemeClr val="tx1"/>
                    </a:solidFill>
                    <a:latin typeface="Arial" charset="0"/>
                    <a:ea typeface="ＭＳ Ｐゴシック" charset="0"/>
                  </a:defRPr>
                </a:lvl7pPr>
                <a:lvl8pPr marL="3429000" indent="-228600" defTabSz="912813" eaLnBrk="0" fontAlgn="base" hangingPunct="0">
                  <a:spcBef>
                    <a:spcPct val="0"/>
                  </a:spcBef>
                  <a:spcAft>
                    <a:spcPct val="0"/>
                  </a:spcAft>
                  <a:defRPr sz="1200" b="1">
                    <a:solidFill>
                      <a:schemeClr val="tx1"/>
                    </a:solidFill>
                    <a:latin typeface="Arial" charset="0"/>
                    <a:ea typeface="ＭＳ Ｐゴシック" charset="0"/>
                  </a:defRPr>
                </a:lvl8pPr>
                <a:lvl9pPr marL="3886200" indent="-228600" defTabSz="912813" eaLnBrk="0" fontAlgn="base" hangingPunct="0">
                  <a:spcBef>
                    <a:spcPct val="0"/>
                  </a:spcBef>
                  <a:spcAft>
                    <a:spcPct val="0"/>
                  </a:spcAft>
                  <a:defRPr sz="1200" b="1">
                    <a:solidFill>
                      <a:schemeClr val="tx1"/>
                    </a:solidFill>
                    <a:latin typeface="Arial" charset="0"/>
                    <a:ea typeface="ＭＳ Ｐゴシック" charset="0"/>
                  </a:defRPr>
                </a:lvl9pPr>
              </a:lstStyle>
              <a:p>
                <a:r>
                  <a:rPr lang="en-US" sz="800" b="0">
                    <a:solidFill>
                      <a:srgbClr val="9E1711"/>
                    </a:solidFill>
                    <a:latin typeface="Times" charset="0"/>
                  </a:rPr>
                  <a:t>Patient 97-237</a:t>
                </a:r>
                <a:endParaRPr lang="en-US" sz="800" b="0">
                  <a:solidFill>
                    <a:srgbClr val="000000"/>
                  </a:solidFill>
                  <a:latin typeface="Times" charset="0"/>
                </a:endParaRPr>
              </a:p>
            </p:txBody>
          </p:sp>
          <p:sp>
            <p:nvSpPr>
              <p:cNvPr id="305234" name="Line 19"/>
              <p:cNvSpPr>
                <a:spLocks noChangeShapeType="1"/>
              </p:cNvSpPr>
              <p:nvPr/>
            </p:nvSpPr>
            <p:spPr bwMode="auto">
              <a:xfrm>
                <a:off x="3696" y="3210"/>
                <a:ext cx="0" cy="334"/>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35" name="Line 20"/>
              <p:cNvSpPr>
                <a:spLocks noChangeShapeType="1"/>
              </p:cNvSpPr>
              <p:nvPr/>
            </p:nvSpPr>
            <p:spPr bwMode="auto">
              <a:xfrm>
                <a:off x="4080" y="3212"/>
                <a:ext cx="0" cy="334"/>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grpSp>
            <p:nvGrpSpPr>
              <p:cNvPr id="305236" name="Group 21"/>
              <p:cNvGrpSpPr>
                <a:grpSpLocks/>
              </p:cNvGrpSpPr>
              <p:nvPr/>
            </p:nvGrpSpPr>
            <p:grpSpPr bwMode="auto">
              <a:xfrm>
                <a:off x="3904" y="1241"/>
                <a:ext cx="96" cy="713"/>
                <a:chOff x="2016" y="1068"/>
                <a:chExt cx="96" cy="618"/>
              </a:xfrm>
            </p:grpSpPr>
            <p:sp>
              <p:nvSpPr>
                <p:cNvPr id="305254" name="Line 22"/>
                <p:cNvSpPr>
                  <a:spLocks noChangeShapeType="1"/>
                </p:cNvSpPr>
                <p:nvPr/>
              </p:nvSpPr>
              <p:spPr bwMode="auto">
                <a:xfrm>
                  <a:off x="2076" y="1110"/>
                  <a:ext cx="0" cy="576"/>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55" name="Rectangle 23"/>
                <p:cNvSpPr>
                  <a:spLocks noChangeArrowheads="1"/>
                </p:cNvSpPr>
                <p:nvPr/>
              </p:nvSpPr>
              <p:spPr bwMode="auto">
                <a:xfrm>
                  <a:off x="2016" y="1068"/>
                  <a:ext cx="96" cy="4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grpSp>
          <p:grpSp>
            <p:nvGrpSpPr>
              <p:cNvPr id="305237" name="Group 24"/>
              <p:cNvGrpSpPr>
                <a:grpSpLocks/>
              </p:cNvGrpSpPr>
              <p:nvPr/>
            </p:nvGrpSpPr>
            <p:grpSpPr bwMode="auto">
              <a:xfrm>
                <a:off x="3904" y="2092"/>
                <a:ext cx="96" cy="713"/>
                <a:chOff x="2016" y="1068"/>
                <a:chExt cx="96" cy="618"/>
              </a:xfrm>
            </p:grpSpPr>
            <p:sp>
              <p:nvSpPr>
                <p:cNvPr id="305252" name="Line 25"/>
                <p:cNvSpPr>
                  <a:spLocks noChangeShapeType="1"/>
                </p:cNvSpPr>
                <p:nvPr/>
              </p:nvSpPr>
              <p:spPr bwMode="auto">
                <a:xfrm>
                  <a:off x="2076" y="1110"/>
                  <a:ext cx="0" cy="576"/>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53" name="Rectangle 26"/>
                <p:cNvSpPr>
                  <a:spLocks noChangeArrowheads="1"/>
                </p:cNvSpPr>
                <p:nvPr/>
              </p:nvSpPr>
              <p:spPr bwMode="auto">
                <a:xfrm>
                  <a:off x="2016" y="1068"/>
                  <a:ext cx="96" cy="4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grpSp>
          <p:grpSp>
            <p:nvGrpSpPr>
              <p:cNvPr id="305238" name="Group 27"/>
              <p:cNvGrpSpPr>
                <a:grpSpLocks/>
              </p:cNvGrpSpPr>
              <p:nvPr/>
            </p:nvGrpSpPr>
            <p:grpSpPr bwMode="auto">
              <a:xfrm>
                <a:off x="3904" y="2980"/>
                <a:ext cx="96" cy="718"/>
                <a:chOff x="2016" y="1068"/>
                <a:chExt cx="96" cy="618"/>
              </a:xfrm>
            </p:grpSpPr>
            <p:sp>
              <p:nvSpPr>
                <p:cNvPr id="305250" name="Line 28"/>
                <p:cNvSpPr>
                  <a:spLocks noChangeShapeType="1"/>
                </p:cNvSpPr>
                <p:nvPr/>
              </p:nvSpPr>
              <p:spPr bwMode="auto">
                <a:xfrm>
                  <a:off x="2076" y="1110"/>
                  <a:ext cx="0" cy="576"/>
                </a:xfrm>
                <a:prstGeom prst="line">
                  <a:avLst/>
                </a:prstGeom>
                <a:noFill/>
                <a:ln w="6350">
                  <a:solidFill>
                    <a:srgbClr val="000000"/>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51" name="Rectangle 29"/>
                <p:cNvSpPr>
                  <a:spLocks noChangeArrowheads="1"/>
                </p:cNvSpPr>
                <p:nvPr/>
              </p:nvSpPr>
              <p:spPr bwMode="auto">
                <a:xfrm>
                  <a:off x="2016" y="1068"/>
                  <a:ext cx="96" cy="48"/>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grpSp>
          <p:sp>
            <p:nvSpPr>
              <p:cNvPr id="305239" name="Line 30"/>
              <p:cNvSpPr>
                <a:spLocks noChangeShapeType="1"/>
              </p:cNvSpPr>
              <p:nvPr/>
            </p:nvSpPr>
            <p:spPr bwMode="auto">
              <a:xfrm>
                <a:off x="3648" y="1457"/>
                <a:ext cx="0" cy="334"/>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40" name="Line 31"/>
              <p:cNvSpPr>
                <a:spLocks noChangeShapeType="1"/>
              </p:cNvSpPr>
              <p:nvPr/>
            </p:nvSpPr>
            <p:spPr bwMode="auto">
              <a:xfrm>
                <a:off x="3905" y="1457"/>
                <a:ext cx="0" cy="334"/>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41" name="Line 32"/>
              <p:cNvSpPr>
                <a:spLocks noChangeShapeType="1"/>
              </p:cNvSpPr>
              <p:nvPr/>
            </p:nvSpPr>
            <p:spPr bwMode="auto">
              <a:xfrm>
                <a:off x="3696" y="2318"/>
                <a:ext cx="0" cy="332"/>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42" name="Line 33"/>
              <p:cNvSpPr>
                <a:spLocks noChangeShapeType="1"/>
              </p:cNvSpPr>
              <p:nvPr/>
            </p:nvSpPr>
            <p:spPr bwMode="auto">
              <a:xfrm>
                <a:off x="4023" y="2318"/>
                <a:ext cx="0" cy="332"/>
              </a:xfrm>
              <a:prstGeom prst="line">
                <a:avLst/>
              </a:prstGeom>
              <a:noFill/>
              <a:ln w="19050">
                <a:solidFill>
                  <a:srgbClr val="9E1711"/>
                </a:solidFill>
                <a:round/>
                <a:headEnd/>
                <a:tailEn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grpSp>
            <p:nvGrpSpPr>
              <p:cNvPr id="305243" name="Group 34"/>
              <p:cNvGrpSpPr>
                <a:grpSpLocks/>
              </p:cNvGrpSpPr>
              <p:nvPr/>
            </p:nvGrpSpPr>
            <p:grpSpPr bwMode="auto">
              <a:xfrm>
                <a:off x="3616" y="3937"/>
                <a:ext cx="543" cy="125"/>
                <a:chOff x="2063" y="1632"/>
                <a:chExt cx="994" cy="36"/>
              </a:xfrm>
            </p:grpSpPr>
            <p:sp>
              <p:nvSpPr>
                <p:cNvPr id="305246" name="Rectangle 35"/>
                <p:cNvSpPr>
                  <a:spLocks noChangeArrowheads="1"/>
                </p:cNvSpPr>
                <p:nvPr/>
              </p:nvSpPr>
              <p:spPr bwMode="auto">
                <a:xfrm>
                  <a:off x="2063" y="1632"/>
                  <a:ext cx="121" cy="36"/>
                </a:xfrm>
                <a:prstGeom prst="rect">
                  <a:avLst/>
                </a:prstGeom>
                <a:solidFill>
                  <a:srgbClr val="E38C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5247" name="Rectangle 36"/>
                <p:cNvSpPr>
                  <a:spLocks noChangeArrowheads="1"/>
                </p:cNvSpPr>
                <p:nvPr/>
              </p:nvSpPr>
              <p:spPr bwMode="auto">
                <a:xfrm>
                  <a:off x="2516" y="1632"/>
                  <a:ext cx="177" cy="36"/>
                </a:xfrm>
                <a:prstGeom prst="rect">
                  <a:avLst/>
                </a:prstGeom>
                <a:solidFill>
                  <a:srgbClr val="E38C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5248" name="Rectangle 37"/>
                <p:cNvSpPr>
                  <a:spLocks noChangeArrowheads="1"/>
                </p:cNvSpPr>
                <p:nvPr/>
              </p:nvSpPr>
              <p:spPr bwMode="auto">
                <a:xfrm>
                  <a:off x="2770" y="1632"/>
                  <a:ext cx="33" cy="36"/>
                </a:xfrm>
                <a:prstGeom prst="rect">
                  <a:avLst/>
                </a:prstGeom>
                <a:solidFill>
                  <a:srgbClr val="E38C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sp>
              <p:nvSpPr>
                <p:cNvPr id="305249" name="Rectangle 38"/>
                <p:cNvSpPr>
                  <a:spLocks noChangeArrowheads="1"/>
                </p:cNvSpPr>
                <p:nvPr/>
              </p:nvSpPr>
              <p:spPr bwMode="auto">
                <a:xfrm>
                  <a:off x="2880" y="1632"/>
                  <a:ext cx="177" cy="36"/>
                </a:xfrm>
                <a:prstGeom prst="rect">
                  <a:avLst/>
                </a:prstGeom>
                <a:solidFill>
                  <a:srgbClr val="E38C1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US">
                    <a:solidFill>
                      <a:srgbClr val="000000"/>
                    </a:solidFill>
                    <a:ea typeface="ＭＳ Ｐゴシック" charset="0"/>
                    <a:cs typeface="ＭＳ Ｐゴシック" charset="0"/>
                  </a:endParaRPr>
                </a:p>
              </p:txBody>
            </p:sp>
          </p:grpSp>
          <p:sp>
            <p:nvSpPr>
              <p:cNvPr id="305244" name="Line 39"/>
              <p:cNvSpPr>
                <a:spLocks noChangeShapeType="1"/>
              </p:cNvSpPr>
              <p:nvPr/>
            </p:nvSpPr>
            <p:spPr bwMode="auto">
              <a:xfrm rot="10478788">
                <a:off x="4304" y="2563"/>
                <a:ext cx="157" cy="112"/>
              </a:xfrm>
              <a:prstGeom prst="line">
                <a:avLst/>
              </a:prstGeom>
              <a:noFill/>
              <a:ln w="9525">
                <a:solidFill>
                  <a:srgbClr val="1A54B4"/>
                </a:solidFill>
                <a:round/>
                <a:headEnd/>
                <a:tailEnd type="triangle" w="med" len="med"/>
              </a:ln>
              <a:extLst>
                <a:ext uri="{909E8E84-426E-40dd-AFC4-6F175D3DCCD1}">
                  <a14:hiddenFill xmlns:a14="http://schemas.microsoft.com/office/drawing/2010/main" xmlns="">
                    <a:noFill/>
                  </a14:hiddenFill>
                </a:ext>
              </a:extLst>
            </p:spPr>
            <p:txBody>
              <a:bodyPr wrap="none" anchor="ctr"/>
              <a:lstStyle/>
              <a:p>
                <a:endParaRPr lang="en-US">
                  <a:solidFill>
                    <a:srgbClr val="000000"/>
                  </a:solidFill>
                  <a:ea typeface="ＭＳ Ｐゴシック" charset="0"/>
                  <a:cs typeface="ＭＳ Ｐゴシック" charset="0"/>
                </a:endParaRPr>
              </a:p>
            </p:txBody>
          </p:sp>
          <p:sp>
            <p:nvSpPr>
              <p:cNvPr id="305245" name="Rectangle 40"/>
              <p:cNvSpPr>
                <a:spLocks noChangeArrowheads="1"/>
              </p:cNvSpPr>
              <p:nvPr/>
            </p:nvSpPr>
            <p:spPr bwMode="auto">
              <a:xfrm>
                <a:off x="2523" y="631"/>
                <a:ext cx="913" cy="423"/>
              </a:xfrm>
              <a:prstGeom prst="rect">
                <a:avLst/>
              </a:prstGeom>
              <a:noFill/>
              <a:ln w="38100">
                <a:solidFill>
                  <a:srgbClr val="9E171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p>
                <a:endParaRPr lang="en-US">
                  <a:solidFill>
                    <a:srgbClr val="000000"/>
                  </a:solidFill>
                  <a:ea typeface="ＭＳ Ｐゴシック" charset="0"/>
                  <a:cs typeface="ＭＳ Ｐゴシック" charset="0"/>
                </a:endParaRPr>
              </a:p>
            </p:txBody>
          </p:sp>
        </p:grpSp>
        <p:sp>
          <p:nvSpPr>
            <p:cNvPr id="305222" name="Rectangle 119"/>
            <p:cNvSpPr>
              <a:spLocks noChangeArrowheads="1"/>
            </p:cNvSpPr>
            <p:nvPr/>
          </p:nvSpPr>
          <p:spPr bwMode="auto">
            <a:xfrm>
              <a:off x="400118" y="2357404"/>
              <a:ext cx="4601356" cy="3566551"/>
            </a:xfrm>
            <a:prstGeom prst="rect">
              <a:avLst/>
            </a:prstGeom>
            <a:solidFill>
              <a:schemeClr val="bg1"/>
            </a:solidFill>
            <a:ln w="12700">
              <a:solidFill>
                <a:srgbClr val="FFFFFF"/>
              </a:solidFill>
              <a:round/>
              <a:headEnd type="none" w="sm" len="sm"/>
              <a:tailEnd type="none" w="sm" len="sm"/>
            </a:ln>
          </p:spPr>
          <p:txBody>
            <a:bodyPr wrap="none" anchor="ctr"/>
            <a:lstStyle/>
            <a:p>
              <a:pPr algn="ctr" defTabSz="912813"/>
              <a:endParaRPr lang="en-US">
                <a:solidFill>
                  <a:srgbClr val="000000"/>
                </a:solidFill>
                <a:ea typeface="ＭＳ Ｐゴシック" charset="0"/>
                <a:cs typeface="ＭＳ Ｐゴシック" charset="0"/>
              </a:endParaRPr>
            </a:p>
          </p:txBody>
        </p:sp>
        <p:sp>
          <p:nvSpPr>
            <p:cNvPr id="305223" name="Rectangle 127"/>
            <p:cNvSpPr>
              <a:spLocks noChangeArrowheads="1"/>
            </p:cNvSpPr>
            <p:nvPr/>
          </p:nvSpPr>
          <p:spPr bwMode="auto">
            <a:xfrm>
              <a:off x="121775" y="1035170"/>
              <a:ext cx="504497" cy="1461416"/>
            </a:xfrm>
            <a:prstGeom prst="rect">
              <a:avLst/>
            </a:prstGeom>
            <a:solidFill>
              <a:schemeClr val="bg1"/>
            </a:solidFill>
            <a:ln>
              <a:noFill/>
            </a:ln>
            <a:extLst>
              <a:ext uri="{91240B29-F687-4f45-9708-019B960494DF}">
                <a14:hiddenLine xmlns:a14="http://schemas.microsoft.com/office/drawing/2010/main" xmlns="" w="12700">
                  <a:solidFill>
                    <a:srgbClr val="000000"/>
                  </a:solidFill>
                  <a:round/>
                  <a:headEnd type="none" w="sm" len="sm"/>
                  <a:tailEnd type="none" w="sm" len="sm"/>
                </a14:hiddenLine>
              </a:ext>
            </a:extLst>
          </p:spPr>
          <p:txBody>
            <a:bodyPr wrap="none" anchor="ctr"/>
            <a:lstStyle/>
            <a:p>
              <a:pPr algn="ctr" defTabSz="912813"/>
              <a:endParaRPr lang="en-US">
                <a:solidFill>
                  <a:srgbClr val="000000"/>
                </a:solidFill>
                <a:ea typeface="ＭＳ Ｐゴシック" charset="0"/>
                <a:cs typeface="ＭＳ Ｐゴシック" charset="0"/>
              </a:endParaRPr>
            </a:p>
          </p:txBody>
        </p:sp>
      </p:grpSp>
      <p:sp>
        <p:nvSpPr>
          <p:cNvPr id="305154" name="Title 1"/>
          <p:cNvSpPr>
            <a:spLocks noGrp="1"/>
          </p:cNvSpPr>
          <p:nvPr>
            <p:ph type="title"/>
          </p:nvPr>
        </p:nvSpPr>
        <p:spPr>
          <a:xfrm>
            <a:off x="5653088" y="635000"/>
            <a:ext cx="3240087" cy="1143000"/>
          </a:xfrm>
        </p:spPr>
        <p:txBody>
          <a:bodyPr/>
          <a:lstStyle/>
          <a:p>
            <a:pPr eaLnBrk="1" hangingPunct="1"/>
            <a:r>
              <a:rPr lang="en-US">
                <a:latin typeface="Arial" charset="0"/>
                <a:ea typeface="ＭＳ Ｐゴシック" charset="0"/>
                <a:cs typeface="ＭＳ Ｐゴシック" charset="0"/>
              </a:rPr>
              <a:t>Array Signal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 </a:t>
            </a:r>
            <a:br>
              <a:rPr lang="en-US">
                <a:latin typeface="Arial" charset="0"/>
                <a:ea typeface="ＭＳ Ｐゴシック" charset="0"/>
                <a:cs typeface="ＭＳ Ｐゴシック" charset="0"/>
              </a:rPr>
            </a:br>
            <a:r>
              <a:rPr lang="en-US">
                <a:latin typeface="Arial" charset="0"/>
                <a:ea typeface="ＭＳ Ｐゴシック" charset="0"/>
                <a:cs typeface="ＭＳ Ｐゴシック" charset="0"/>
              </a:rPr>
              <a:t>Read depth</a:t>
            </a:r>
          </a:p>
        </p:txBody>
      </p:sp>
      <p:cxnSp>
        <p:nvCxnSpPr>
          <p:cNvPr id="7" name="Straight Connector 6"/>
          <p:cNvCxnSpPr/>
          <p:nvPr/>
        </p:nvCxnSpPr>
        <p:spPr>
          <a:xfrm>
            <a:off x="2522538" y="2655888"/>
            <a:ext cx="6286500" cy="1587"/>
          </a:xfrm>
          <a:prstGeom prst="line">
            <a:avLst/>
          </a:prstGeom>
          <a:ln w="76200">
            <a:solidFill>
              <a:srgbClr val="008000"/>
            </a:solidFill>
          </a:ln>
        </p:spPr>
        <p:style>
          <a:lnRef idx="2">
            <a:schemeClr val="accent1"/>
          </a:lnRef>
          <a:fillRef idx="0">
            <a:schemeClr val="accent1"/>
          </a:fillRef>
          <a:effectRef idx="1">
            <a:schemeClr val="accent1"/>
          </a:effectRef>
          <a:fontRef idx="minor">
            <a:schemeClr val="tx1"/>
          </a:fontRef>
        </p:style>
      </p:cxnSp>
      <p:sp>
        <p:nvSpPr>
          <p:cNvPr id="305156" name="TextBox 45"/>
          <p:cNvSpPr txBox="1">
            <a:spLocks noChangeArrowheads="1"/>
          </p:cNvSpPr>
          <p:nvPr/>
        </p:nvSpPr>
        <p:spPr bwMode="auto">
          <a:xfrm>
            <a:off x="1020763" y="2535238"/>
            <a:ext cx="152558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Individual genome</a:t>
            </a:r>
          </a:p>
        </p:txBody>
      </p:sp>
      <p:cxnSp>
        <p:nvCxnSpPr>
          <p:cNvPr id="36" name="Straight Connector 35"/>
          <p:cNvCxnSpPr/>
          <p:nvPr/>
        </p:nvCxnSpPr>
        <p:spPr>
          <a:xfrm>
            <a:off x="2446338" y="6788150"/>
            <a:ext cx="6362700" cy="1588"/>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
        <p:nvSpPr>
          <p:cNvPr id="305158" name="TextBox 37"/>
          <p:cNvSpPr txBox="1">
            <a:spLocks noChangeArrowheads="1"/>
          </p:cNvSpPr>
          <p:nvPr/>
        </p:nvSpPr>
        <p:spPr bwMode="auto">
          <a:xfrm>
            <a:off x="1020763" y="6559550"/>
            <a:ext cx="89535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Zero level</a:t>
            </a:r>
          </a:p>
        </p:txBody>
      </p:sp>
      <p:sp>
        <p:nvSpPr>
          <p:cNvPr id="305159" name="TextBox 47"/>
          <p:cNvSpPr txBox="1">
            <a:spLocks noChangeArrowheads="1"/>
          </p:cNvSpPr>
          <p:nvPr/>
        </p:nvSpPr>
        <p:spPr bwMode="auto">
          <a:xfrm>
            <a:off x="1020763" y="5461000"/>
            <a:ext cx="14986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Read depth signal</a:t>
            </a:r>
          </a:p>
        </p:txBody>
      </p:sp>
      <p:sp>
        <p:nvSpPr>
          <p:cNvPr id="116" name="Down Arrow 115"/>
          <p:cNvSpPr/>
          <p:nvPr/>
        </p:nvSpPr>
        <p:spPr>
          <a:xfrm>
            <a:off x="5405438" y="3454400"/>
            <a:ext cx="381000" cy="6064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cxnSp>
        <p:nvCxnSpPr>
          <p:cNvPr id="56" name="Straight Connector 55"/>
          <p:cNvCxnSpPr/>
          <p:nvPr/>
        </p:nvCxnSpPr>
        <p:spPr>
          <a:xfrm>
            <a:off x="2524125" y="2808288"/>
            <a:ext cx="2017713" cy="1587"/>
          </a:xfrm>
          <a:prstGeom prst="line">
            <a:avLst/>
          </a:prstGeom>
          <a:ln w="762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829425" y="2809875"/>
            <a:ext cx="1979613" cy="3175"/>
          </a:xfrm>
          <a:prstGeom prst="line">
            <a:avLst/>
          </a:prstGeom>
          <a:ln w="76200">
            <a:solidFill>
              <a:srgbClr val="008000"/>
            </a:solidFill>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546600" y="2811463"/>
            <a:ext cx="2276475" cy="1587"/>
          </a:xfrm>
          <a:prstGeom prst="line">
            <a:avLst/>
          </a:prstGeom>
          <a:ln w="76200">
            <a:solidFill>
              <a:srgbClr val="FF0000"/>
            </a:solidFill>
            <a:prstDash val="sys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2524125" y="3024188"/>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5165" name="TextBox 98"/>
          <p:cNvSpPr txBox="1">
            <a:spLocks noChangeArrowheads="1"/>
          </p:cNvSpPr>
          <p:nvPr/>
        </p:nvSpPr>
        <p:spPr bwMode="auto">
          <a:xfrm>
            <a:off x="1020763" y="3009900"/>
            <a:ext cx="639762"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Reads</a:t>
            </a:r>
          </a:p>
        </p:txBody>
      </p:sp>
      <p:cxnSp>
        <p:nvCxnSpPr>
          <p:cNvPr id="100" name="Straight Connector 99"/>
          <p:cNvCxnSpPr/>
          <p:nvPr/>
        </p:nvCxnSpPr>
        <p:spPr>
          <a:xfrm>
            <a:off x="2676525" y="3176588"/>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3332163" y="3024188"/>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3554413" y="3203575"/>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a:off x="3079750" y="3270250"/>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4086225" y="302418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4048125" y="3176588"/>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3841750" y="3270250"/>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4710113" y="3024188"/>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8367713" y="3086100"/>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4994275" y="3203575"/>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5197475" y="302418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2" name="Straight Connector 111"/>
          <p:cNvCxnSpPr/>
          <p:nvPr/>
        </p:nvCxnSpPr>
        <p:spPr>
          <a:xfrm>
            <a:off x="7334250" y="302418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3" name="Straight Connector 112"/>
          <p:cNvCxnSpPr/>
          <p:nvPr/>
        </p:nvCxnSpPr>
        <p:spPr>
          <a:xfrm>
            <a:off x="7029450" y="3203575"/>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6829425" y="302418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6054725" y="3017838"/>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8132763" y="3017838"/>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5716588" y="3203575"/>
            <a:ext cx="409575"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3" name="Straight Connector 122"/>
          <p:cNvCxnSpPr/>
          <p:nvPr/>
        </p:nvCxnSpPr>
        <p:spPr>
          <a:xfrm>
            <a:off x="7791450" y="3086100"/>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7539038" y="3270250"/>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8437563" y="3270250"/>
            <a:ext cx="411162"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8099425" y="3203575"/>
            <a:ext cx="411163"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05187" name="TextBox 126"/>
          <p:cNvSpPr txBox="1">
            <a:spLocks noChangeArrowheads="1"/>
          </p:cNvSpPr>
          <p:nvPr/>
        </p:nvSpPr>
        <p:spPr bwMode="auto">
          <a:xfrm>
            <a:off x="5976938" y="3506788"/>
            <a:ext cx="812800"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Mapping</a:t>
            </a:r>
          </a:p>
        </p:txBody>
      </p:sp>
      <p:cxnSp>
        <p:nvCxnSpPr>
          <p:cNvPr id="129" name="Straight Connector 128"/>
          <p:cNvCxnSpPr/>
          <p:nvPr/>
        </p:nvCxnSpPr>
        <p:spPr>
          <a:xfrm>
            <a:off x="2522538" y="4445000"/>
            <a:ext cx="6286500" cy="1588"/>
          </a:xfrm>
          <a:prstGeom prst="line">
            <a:avLst/>
          </a:prstGeom>
          <a:ln w="76200">
            <a:solidFill>
              <a:srgbClr val="008000"/>
            </a:solidFill>
          </a:ln>
        </p:spPr>
        <p:style>
          <a:lnRef idx="2">
            <a:schemeClr val="accent1"/>
          </a:lnRef>
          <a:fillRef idx="0">
            <a:schemeClr val="accent1"/>
          </a:fillRef>
          <a:effectRef idx="1">
            <a:schemeClr val="accent1"/>
          </a:effectRef>
          <a:fontRef idx="minor">
            <a:schemeClr val="tx1"/>
          </a:fontRef>
        </p:style>
      </p:cxnSp>
      <p:sp>
        <p:nvSpPr>
          <p:cNvPr id="305189" name="TextBox 129"/>
          <p:cNvSpPr txBox="1">
            <a:spLocks noChangeArrowheads="1"/>
          </p:cNvSpPr>
          <p:nvPr/>
        </p:nvSpPr>
        <p:spPr bwMode="auto">
          <a:xfrm>
            <a:off x="1020763" y="4262438"/>
            <a:ext cx="1544637" cy="274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Reference genome</a:t>
            </a:r>
          </a:p>
        </p:txBody>
      </p:sp>
      <p:cxnSp>
        <p:nvCxnSpPr>
          <p:cNvPr id="144" name="Straight Connector 143"/>
          <p:cNvCxnSpPr/>
          <p:nvPr/>
        </p:nvCxnSpPr>
        <p:spPr>
          <a:xfrm rot="5400000">
            <a:off x="2668588" y="4308475"/>
            <a:ext cx="184150" cy="3175"/>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5" name="Straight Connector 144"/>
          <p:cNvCxnSpPr/>
          <p:nvPr/>
        </p:nvCxnSpPr>
        <p:spPr>
          <a:xfrm rot="5400000">
            <a:off x="31273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6" name="Straight Connector 145"/>
          <p:cNvCxnSpPr/>
          <p:nvPr/>
        </p:nvCxnSpPr>
        <p:spPr>
          <a:xfrm rot="5400000">
            <a:off x="35845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7" name="Straight Connector 146"/>
          <p:cNvCxnSpPr/>
          <p:nvPr/>
        </p:nvCxnSpPr>
        <p:spPr>
          <a:xfrm rot="5400000">
            <a:off x="44989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8" name="Straight Connector 147"/>
          <p:cNvCxnSpPr/>
          <p:nvPr/>
        </p:nvCxnSpPr>
        <p:spPr>
          <a:xfrm rot="5400000">
            <a:off x="40417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rot="5400000">
            <a:off x="49561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rot="5400000">
            <a:off x="54133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rot="5400000">
            <a:off x="63277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rot="5400000">
            <a:off x="5867400"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rot="5400000">
            <a:off x="67849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rot="5400000">
            <a:off x="72421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rot="5400000">
            <a:off x="76993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rot="5400000">
            <a:off x="81565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rot="5400000">
            <a:off x="8613775" y="4313238"/>
            <a:ext cx="182563" cy="1587"/>
          </a:xfrm>
          <a:prstGeom prst="line">
            <a:avLst/>
          </a:prstGeom>
          <a:ln>
            <a:solidFill>
              <a:schemeClr val="bg1">
                <a:lumMod val="50000"/>
              </a:schemeClr>
            </a:solidFill>
            <a:prstDash val="solid"/>
          </a:ln>
        </p:spPr>
        <p:style>
          <a:lnRef idx="2">
            <a:schemeClr val="accent1"/>
          </a:lnRef>
          <a:fillRef idx="0">
            <a:schemeClr val="accent1"/>
          </a:fillRef>
          <a:effectRef idx="1">
            <a:schemeClr val="accent1"/>
          </a:effectRef>
          <a:fontRef idx="minor">
            <a:schemeClr val="tx1"/>
          </a:fontRef>
        </p:style>
      </p:cxnSp>
      <p:sp>
        <p:nvSpPr>
          <p:cNvPr id="158" name="Oval 157"/>
          <p:cNvSpPr>
            <a:spLocks noChangeArrowheads="1"/>
          </p:cNvSpPr>
          <p:nvPr/>
        </p:nvSpPr>
        <p:spPr bwMode="auto">
          <a:xfrm>
            <a:off x="2840038" y="5635625"/>
            <a:ext cx="185737"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59" name="Oval 158"/>
          <p:cNvSpPr>
            <a:spLocks noChangeArrowheads="1"/>
          </p:cNvSpPr>
          <p:nvPr/>
        </p:nvSpPr>
        <p:spPr bwMode="auto">
          <a:xfrm>
            <a:off x="3309938" y="5691188"/>
            <a:ext cx="185737"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0" name="Oval 159"/>
          <p:cNvSpPr>
            <a:spLocks noChangeArrowheads="1"/>
          </p:cNvSpPr>
          <p:nvPr/>
        </p:nvSpPr>
        <p:spPr bwMode="auto">
          <a:xfrm>
            <a:off x="3778250" y="5575300"/>
            <a:ext cx="185738"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1" name="Oval 160"/>
          <p:cNvSpPr>
            <a:spLocks noChangeArrowheads="1"/>
          </p:cNvSpPr>
          <p:nvPr/>
        </p:nvSpPr>
        <p:spPr bwMode="auto">
          <a:xfrm>
            <a:off x="4219575" y="5715000"/>
            <a:ext cx="187325"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2" name="Oval 161"/>
          <p:cNvSpPr>
            <a:spLocks noChangeArrowheads="1"/>
          </p:cNvSpPr>
          <p:nvPr/>
        </p:nvSpPr>
        <p:spPr bwMode="auto">
          <a:xfrm>
            <a:off x="4757738" y="6191250"/>
            <a:ext cx="185737"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3" name="Oval 162"/>
          <p:cNvSpPr>
            <a:spLocks noChangeArrowheads="1"/>
          </p:cNvSpPr>
          <p:nvPr/>
        </p:nvSpPr>
        <p:spPr bwMode="auto">
          <a:xfrm>
            <a:off x="5218113" y="6148388"/>
            <a:ext cx="185737"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4" name="Oval 163"/>
          <p:cNvSpPr>
            <a:spLocks noChangeArrowheads="1"/>
          </p:cNvSpPr>
          <p:nvPr/>
        </p:nvSpPr>
        <p:spPr bwMode="auto">
          <a:xfrm>
            <a:off x="6113463" y="6221413"/>
            <a:ext cx="185737" cy="109537"/>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5" name="Oval 164"/>
          <p:cNvSpPr>
            <a:spLocks noChangeArrowheads="1"/>
          </p:cNvSpPr>
          <p:nvPr/>
        </p:nvSpPr>
        <p:spPr bwMode="auto">
          <a:xfrm>
            <a:off x="6556375" y="6275388"/>
            <a:ext cx="185738" cy="109537"/>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6" name="Oval 165"/>
          <p:cNvSpPr>
            <a:spLocks noChangeArrowheads="1"/>
          </p:cNvSpPr>
          <p:nvPr/>
        </p:nvSpPr>
        <p:spPr bwMode="auto">
          <a:xfrm>
            <a:off x="7029450" y="5630863"/>
            <a:ext cx="185738"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7" name="Oval 166"/>
          <p:cNvSpPr>
            <a:spLocks noChangeArrowheads="1"/>
          </p:cNvSpPr>
          <p:nvPr/>
        </p:nvSpPr>
        <p:spPr bwMode="auto">
          <a:xfrm>
            <a:off x="5662613" y="6300788"/>
            <a:ext cx="187325"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8" name="Oval 167"/>
          <p:cNvSpPr>
            <a:spLocks noChangeArrowheads="1"/>
          </p:cNvSpPr>
          <p:nvPr/>
        </p:nvSpPr>
        <p:spPr bwMode="auto">
          <a:xfrm>
            <a:off x="7508875" y="5600700"/>
            <a:ext cx="187325" cy="107950"/>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69" name="Oval 168"/>
          <p:cNvSpPr>
            <a:spLocks noChangeArrowheads="1"/>
          </p:cNvSpPr>
          <p:nvPr/>
        </p:nvSpPr>
        <p:spPr bwMode="auto">
          <a:xfrm>
            <a:off x="7929563" y="5530850"/>
            <a:ext cx="185737" cy="109538"/>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70" name="Oval 169"/>
          <p:cNvSpPr>
            <a:spLocks noChangeArrowheads="1"/>
          </p:cNvSpPr>
          <p:nvPr/>
        </p:nvSpPr>
        <p:spPr bwMode="auto">
          <a:xfrm>
            <a:off x="8416925" y="5551488"/>
            <a:ext cx="185738" cy="109537"/>
          </a:xfrm>
          <a:prstGeom prst="ellipse">
            <a:avLst/>
          </a:prstGeom>
          <a:gradFill flip="none" rotWithShape="1">
            <a:gsLst>
              <a:gs pos="0">
                <a:srgbClr val="0000FF"/>
              </a:gs>
              <a:gs pos="100000">
                <a:schemeClr val="accent1">
                  <a:lumMod val="20000"/>
                  <a:lumOff val="80000"/>
                </a:schemeClr>
              </a:gs>
            </a:gsLst>
            <a:lin ang="5400000" scaled="0"/>
            <a:tileRect/>
          </a:gradFill>
          <a:ln w="9525">
            <a:noFill/>
            <a:round/>
            <a:headEnd/>
            <a:tailEnd/>
          </a:ln>
          <a:effectLst>
            <a:outerShdw blurRad="50800" dist="50800" dir="5400000" algn="tl" rotWithShape="0">
              <a:srgbClr val="000000">
                <a:alpha val="43000"/>
              </a:srgbClr>
            </a:outerShdw>
          </a:effectLst>
        </p:spPr>
        <p:txBody>
          <a:bodyPr wrap="none" anchor="ctr"/>
          <a:lstStyle/>
          <a:p>
            <a:pPr fontAlgn="auto">
              <a:spcBef>
                <a:spcPts val="0"/>
              </a:spcBef>
              <a:spcAft>
                <a:spcPts val="0"/>
              </a:spcAft>
              <a:defRPr/>
            </a:pPr>
            <a:endParaRPr lang="en-US">
              <a:solidFill>
                <a:srgbClr val="000000"/>
              </a:solidFill>
              <a:latin typeface="Arial"/>
              <a:ea typeface="ＭＳ Ｐゴシック" charset="0"/>
              <a:cs typeface="ＭＳ Ｐゴシック" charset="0"/>
            </a:endParaRPr>
          </a:p>
        </p:txBody>
      </p:sp>
      <p:sp>
        <p:nvSpPr>
          <p:cNvPr id="171" name="Down Arrow 170"/>
          <p:cNvSpPr/>
          <p:nvPr/>
        </p:nvSpPr>
        <p:spPr>
          <a:xfrm>
            <a:off x="5418138" y="4829175"/>
            <a:ext cx="381000" cy="606425"/>
          </a:xfrm>
          <a:prstGeom prst="downArrow">
            <a:avLst/>
          </a:prstGeom>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solidFill>
                <a:srgbClr val="FFFFFF"/>
              </a:solidFill>
              <a:latin typeface="Arial"/>
            </a:endParaRPr>
          </a:p>
        </p:txBody>
      </p:sp>
      <p:sp>
        <p:nvSpPr>
          <p:cNvPr id="305218" name="TextBox 66"/>
          <p:cNvSpPr txBox="1">
            <a:spLocks noChangeArrowheads="1"/>
          </p:cNvSpPr>
          <p:nvPr/>
        </p:nvSpPr>
        <p:spPr bwMode="auto">
          <a:xfrm>
            <a:off x="6019800" y="4829175"/>
            <a:ext cx="1930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eaLnBrk="1" hangingPunct="1"/>
            <a:r>
              <a:rPr lang="en-US">
                <a:solidFill>
                  <a:srgbClr val="000000"/>
                </a:solidFill>
              </a:rPr>
              <a:t>Counting mapped reads</a:t>
            </a:r>
          </a:p>
        </p:txBody>
      </p:sp>
      <p:sp>
        <p:nvSpPr>
          <p:cNvPr id="305219" name="Text Box 22"/>
          <p:cNvSpPr txBox="1">
            <a:spLocks noChangeArrowheads="1"/>
          </p:cNvSpPr>
          <p:nvPr/>
        </p:nvSpPr>
        <p:spPr bwMode="auto">
          <a:xfrm rot="-5400000">
            <a:off x="-1655762" y="4505325"/>
            <a:ext cx="3911600" cy="460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44450">
                <a:solidFill>
                  <a:srgbClr val="000000"/>
                </a:solidFill>
                <a:miter lim="800000"/>
                <a:headEnd/>
                <a:tailEnd/>
              </a14:hiddenLine>
            </a:ext>
          </a:extLst>
        </p:spPr>
        <p:txBody>
          <a:bodyPr>
            <a:spAutoFit/>
          </a:bodyPr>
          <a:lstStyle>
            <a:lvl1pPr eaLnBrk="0" hangingPunct="0">
              <a:defRPr sz="1200" b="1">
                <a:solidFill>
                  <a:schemeClr val="tx1"/>
                </a:solidFill>
                <a:latin typeface="Arial" charset="0"/>
                <a:ea typeface="ＭＳ Ｐゴシック" charset="0"/>
                <a:cs typeface="ＭＳ Ｐゴシック" charset="0"/>
              </a:defRPr>
            </a:lvl1pPr>
            <a:lvl2pPr marL="742950" indent="-285750" eaLnBrk="0" hangingPunct="0">
              <a:defRPr sz="1200" b="1">
                <a:solidFill>
                  <a:schemeClr val="tx1"/>
                </a:solidFill>
                <a:latin typeface="Arial" charset="0"/>
                <a:ea typeface="ＭＳ Ｐゴシック" charset="0"/>
              </a:defRPr>
            </a:lvl2pPr>
            <a:lvl3pPr marL="1143000" indent="-228600" eaLnBrk="0" hangingPunct="0">
              <a:defRPr sz="1200" b="1">
                <a:solidFill>
                  <a:schemeClr val="tx1"/>
                </a:solidFill>
                <a:latin typeface="Arial" charset="0"/>
                <a:ea typeface="ＭＳ Ｐゴシック" charset="0"/>
              </a:defRPr>
            </a:lvl3pPr>
            <a:lvl4pPr marL="1600200" indent="-228600" eaLnBrk="0" hangingPunct="0">
              <a:defRPr sz="1200" b="1">
                <a:solidFill>
                  <a:schemeClr val="tx1"/>
                </a:solidFill>
                <a:latin typeface="Arial" charset="0"/>
                <a:ea typeface="ＭＳ Ｐゴシック" charset="0"/>
              </a:defRPr>
            </a:lvl4pPr>
            <a:lvl5pPr marL="2057400" indent="-228600" eaLnBrk="0" hangingPunct="0">
              <a:defRPr sz="1200" b="1">
                <a:solidFill>
                  <a:schemeClr val="tx1"/>
                </a:solidFill>
                <a:latin typeface="Arial" charset="0"/>
                <a:ea typeface="ＭＳ Ｐゴシック" charset="0"/>
              </a:defRPr>
            </a:lvl5pPr>
            <a:lvl6pPr marL="2514600" indent="-228600" eaLnBrk="0" fontAlgn="base" hangingPunct="0">
              <a:spcBef>
                <a:spcPct val="0"/>
              </a:spcBef>
              <a:spcAft>
                <a:spcPct val="0"/>
              </a:spcAft>
              <a:defRPr sz="1200" b="1">
                <a:solidFill>
                  <a:schemeClr val="tx1"/>
                </a:solidFill>
                <a:latin typeface="Arial" charset="0"/>
                <a:ea typeface="ＭＳ Ｐゴシック" charset="0"/>
              </a:defRPr>
            </a:lvl6pPr>
            <a:lvl7pPr marL="2971800" indent="-228600" eaLnBrk="0" fontAlgn="base" hangingPunct="0">
              <a:spcBef>
                <a:spcPct val="0"/>
              </a:spcBef>
              <a:spcAft>
                <a:spcPct val="0"/>
              </a:spcAft>
              <a:defRPr sz="1200" b="1">
                <a:solidFill>
                  <a:schemeClr val="tx1"/>
                </a:solidFill>
                <a:latin typeface="Arial" charset="0"/>
                <a:ea typeface="ＭＳ Ｐゴシック" charset="0"/>
              </a:defRPr>
            </a:lvl7pPr>
            <a:lvl8pPr marL="3429000" indent="-228600" eaLnBrk="0" fontAlgn="base" hangingPunct="0">
              <a:spcBef>
                <a:spcPct val="0"/>
              </a:spcBef>
              <a:spcAft>
                <a:spcPct val="0"/>
              </a:spcAft>
              <a:defRPr sz="1200" b="1">
                <a:solidFill>
                  <a:schemeClr val="tx1"/>
                </a:solidFill>
                <a:latin typeface="Arial" charset="0"/>
                <a:ea typeface="ＭＳ Ｐゴシック" charset="0"/>
              </a:defRPr>
            </a:lvl8pPr>
            <a:lvl9pPr marL="3886200" indent="-228600" eaLnBrk="0" fontAlgn="base" hangingPunct="0">
              <a:spcBef>
                <a:spcPct val="0"/>
              </a:spcBef>
              <a:spcAft>
                <a:spcPct val="0"/>
              </a:spcAft>
              <a:defRPr sz="1200" b="1">
                <a:solidFill>
                  <a:schemeClr val="tx1"/>
                </a:solidFill>
                <a:latin typeface="Arial" charset="0"/>
                <a:ea typeface="ＭＳ Ｐゴシック" charset="0"/>
              </a:defRPr>
            </a:lvl9pPr>
          </a:lstStyle>
          <a:p>
            <a:pPr algn="ctr" eaLnBrk="1" hangingPunct="1"/>
            <a:r>
              <a:rPr lang="en-US" b="0">
                <a:solidFill>
                  <a:srgbClr val="595959"/>
                </a:solidFill>
              </a:rPr>
              <a:t>[Urban et al. ('06) PNAS; Wang et al. Gen. Res. ('09); Abyzov et al. Gen. Res. (’11)]</a:t>
            </a:r>
          </a:p>
        </p:txBody>
      </p:sp>
      <p:cxnSp>
        <p:nvCxnSpPr>
          <p:cNvPr id="305220" name="Elbow Connector 135"/>
          <p:cNvCxnSpPr>
            <a:cxnSpLocks noChangeShapeType="1"/>
          </p:cNvCxnSpPr>
          <p:nvPr/>
        </p:nvCxnSpPr>
        <p:spPr bwMode="auto">
          <a:xfrm flipV="1">
            <a:off x="-363538" y="1252538"/>
            <a:ext cx="10852151" cy="1270000"/>
          </a:xfrm>
          <a:prstGeom prst="bentConnector3">
            <a:avLst>
              <a:gd name="adj1" fmla="val 52375"/>
            </a:avLst>
          </a:prstGeom>
          <a:noFill/>
          <a:ln w="38100">
            <a:solidFill>
              <a:schemeClr val="tx1"/>
            </a:solidFill>
            <a:round/>
            <a:headEnd type="none" w="sm" len="sm"/>
            <a:tailEnd type="none" w="sm" len="sm"/>
          </a:ln>
          <a:extLst>
            <a:ext uri="{909E8E84-426E-40dd-AFC4-6F175D3DCCD1}">
              <a14:hiddenFill xmlns:a14="http://schemas.microsoft.com/office/drawing/2010/main" xmlns="">
                <a:noFill/>
              </a14:hiddenFill>
            </a:ext>
          </a:extLst>
        </p:spPr>
      </p:cxn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1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00.xml><?xml version="1.0" encoding="utf-8"?>
<p:tagLst xmlns:a="http://schemas.openxmlformats.org/drawingml/2006/main" xmlns:r="http://schemas.openxmlformats.org/officeDocument/2006/relationships" xmlns:p="http://schemas.openxmlformats.org/presentationml/2006/main">
  <p:tag name="DVSHAPEID" val="v752HcdErmNpP2cfpZOehZ"/>
</p:tagLst>
</file>

<file path=ppt/tags/tag101.xml><?xml version="1.0" encoding="utf-8"?>
<p:tagLst xmlns:a="http://schemas.openxmlformats.org/drawingml/2006/main" xmlns:r="http://schemas.openxmlformats.org/officeDocument/2006/relationships" xmlns:p="http://schemas.openxmlformats.org/presentationml/2006/main">
  <p:tag name="DVSHAPEID" val="suj9pqWMr0tFwXFS1lBIyS"/>
</p:tagLst>
</file>

<file path=ppt/tags/tag102.xml><?xml version="1.0" encoding="utf-8"?>
<p:tagLst xmlns:a="http://schemas.openxmlformats.org/drawingml/2006/main" xmlns:r="http://schemas.openxmlformats.org/officeDocument/2006/relationships" xmlns:p="http://schemas.openxmlformats.org/presentationml/2006/main">
  <p:tag name="DVSHAPEID" val="nFeKiusoUaSMFHp8th0hb0"/>
</p:tagLst>
</file>

<file path=ppt/tags/tag103.xml><?xml version="1.0" encoding="utf-8"?>
<p:tagLst xmlns:a="http://schemas.openxmlformats.org/drawingml/2006/main" xmlns:r="http://schemas.openxmlformats.org/officeDocument/2006/relationships" xmlns:p="http://schemas.openxmlformats.org/presentationml/2006/main">
  <p:tag name="DVSHAPEID" val="FgzmPdLjYtPA6EUE7sk26j"/>
</p:tagLst>
</file>

<file path=ppt/tags/tag104.xml><?xml version="1.0" encoding="utf-8"?>
<p:tagLst xmlns:a="http://schemas.openxmlformats.org/drawingml/2006/main" xmlns:r="http://schemas.openxmlformats.org/officeDocument/2006/relationships" xmlns:p="http://schemas.openxmlformats.org/presentationml/2006/main">
  <p:tag name="DVSHAPEID" val="AfG6RhF74AzDddXzxywF5E"/>
</p:tagLst>
</file>

<file path=ppt/tags/tag105.xml><?xml version="1.0" encoding="utf-8"?>
<p:tagLst xmlns:a="http://schemas.openxmlformats.org/drawingml/2006/main" xmlns:r="http://schemas.openxmlformats.org/officeDocument/2006/relationships" xmlns:p="http://schemas.openxmlformats.org/presentationml/2006/main">
  <p:tag name="DVSHAPEID" val="YIWBdmZH6IVkdjlIko5c2t"/>
</p:tagLst>
</file>

<file path=ppt/tags/tag106.xml><?xml version="1.0" encoding="utf-8"?>
<p:tagLst xmlns:a="http://schemas.openxmlformats.org/drawingml/2006/main" xmlns:r="http://schemas.openxmlformats.org/officeDocument/2006/relationships" xmlns:p="http://schemas.openxmlformats.org/presentationml/2006/main">
  <p:tag name="DVSHAPEID" val="4MsBZSi6MtJWgYaf3j7mtR"/>
</p:tagLst>
</file>

<file path=ppt/tags/tag107.xml><?xml version="1.0" encoding="utf-8"?>
<p:tagLst xmlns:a="http://schemas.openxmlformats.org/drawingml/2006/main" xmlns:r="http://schemas.openxmlformats.org/officeDocument/2006/relationships" xmlns:p="http://schemas.openxmlformats.org/presentationml/2006/main">
  <p:tag name="DVSHAPEID" val="cgNJhkDXhYccMcgEeLu6hw"/>
</p:tagLst>
</file>

<file path=ppt/tags/tag108.xml><?xml version="1.0" encoding="utf-8"?>
<p:tagLst xmlns:a="http://schemas.openxmlformats.org/drawingml/2006/main" xmlns:r="http://schemas.openxmlformats.org/officeDocument/2006/relationships" xmlns:p="http://schemas.openxmlformats.org/presentationml/2006/main">
  <p:tag name="DVSHAPEID" val="Qs5vYQxkQyqvmMkO87gwoa"/>
</p:tagLst>
</file>

<file path=ppt/tags/tag109.xml><?xml version="1.0" encoding="utf-8"?>
<p:tagLst xmlns:a="http://schemas.openxmlformats.org/drawingml/2006/main" xmlns:r="http://schemas.openxmlformats.org/officeDocument/2006/relationships" xmlns:p="http://schemas.openxmlformats.org/presentationml/2006/main">
  <p:tag name="DVSHAPEID" val="sWZWapaMpYXFplEMlMpW8E"/>
</p:tagLst>
</file>

<file path=ppt/tags/tag1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10.xml><?xml version="1.0" encoding="utf-8"?>
<p:tagLst xmlns:a="http://schemas.openxmlformats.org/drawingml/2006/main" xmlns:r="http://schemas.openxmlformats.org/officeDocument/2006/relationships" xmlns:p="http://schemas.openxmlformats.org/presentationml/2006/main">
  <p:tag name="DVSHAPEID" val="SrhoDjGXs7FrGOXdtw2LdI"/>
</p:tagLst>
</file>

<file path=ppt/tags/tag111.xml><?xml version="1.0" encoding="utf-8"?>
<p:tagLst xmlns:a="http://schemas.openxmlformats.org/drawingml/2006/main" xmlns:r="http://schemas.openxmlformats.org/officeDocument/2006/relationships" xmlns:p="http://schemas.openxmlformats.org/presentationml/2006/main">
  <p:tag name="DVSHAPEID" val="PWifake1irNWm5cIZNyCPH"/>
</p:tagLst>
</file>

<file path=ppt/tags/tag112.xml><?xml version="1.0" encoding="utf-8"?>
<p:tagLst xmlns:a="http://schemas.openxmlformats.org/drawingml/2006/main" xmlns:r="http://schemas.openxmlformats.org/officeDocument/2006/relationships" xmlns:p="http://schemas.openxmlformats.org/presentationml/2006/main">
  <p:tag name="DVSHAPEID" val="foT28PpceZz9Ck6o8mIrPe"/>
</p:tagLst>
</file>

<file path=ppt/tags/tag113.xml><?xml version="1.0" encoding="utf-8"?>
<p:tagLst xmlns:a="http://schemas.openxmlformats.org/drawingml/2006/main" xmlns:r="http://schemas.openxmlformats.org/officeDocument/2006/relationships" xmlns:p="http://schemas.openxmlformats.org/presentationml/2006/main">
  <p:tag name="DVSHAPEID" val="LaiRngaLwyVvU9GCmEP9cm"/>
</p:tagLst>
</file>

<file path=ppt/tags/tag114.xml><?xml version="1.0" encoding="utf-8"?>
<p:tagLst xmlns:a="http://schemas.openxmlformats.org/drawingml/2006/main" xmlns:r="http://schemas.openxmlformats.org/officeDocument/2006/relationships" xmlns:p="http://schemas.openxmlformats.org/presentationml/2006/main">
  <p:tag name="DVSHAPEID" val="er3Gdz9zostUpyZumSE75i"/>
</p:tagLst>
</file>

<file path=ppt/tags/tag115.xml><?xml version="1.0" encoding="utf-8"?>
<p:tagLst xmlns:a="http://schemas.openxmlformats.org/drawingml/2006/main" xmlns:r="http://schemas.openxmlformats.org/officeDocument/2006/relationships" xmlns:p="http://schemas.openxmlformats.org/presentationml/2006/main">
  <p:tag name="DVSHAPEID" val="iDRQMasGzDZpWQOG3ACXas"/>
</p:tagLst>
</file>

<file path=ppt/tags/tag116.xml><?xml version="1.0" encoding="utf-8"?>
<p:tagLst xmlns:a="http://schemas.openxmlformats.org/drawingml/2006/main" xmlns:r="http://schemas.openxmlformats.org/officeDocument/2006/relationships" xmlns:p="http://schemas.openxmlformats.org/presentationml/2006/main">
  <p:tag name="DVSHAPEID" val="92lfGyHOiDwrp1vYdUnA5V"/>
</p:tagLst>
</file>

<file path=ppt/tags/tag117.xml><?xml version="1.0" encoding="utf-8"?>
<p:tagLst xmlns:a="http://schemas.openxmlformats.org/drawingml/2006/main" xmlns:r="http://schemas.openxmlformats.org/officeDocument/2006/relationships" xmlns:p="http://schemas.openxmlformats.org/presentationml/2006/main">
  <p:tag name="DVSHAPEID" val="G5nwpJowAlv4ImIpe6TPDP"/>
</p:tagLst>
</file>

<file path=ppt/tags/tag118.xml><?xml version="1.0" encoding="utf-8"?>
<p:tagLst xmlns:a="http://schemas.openxmlformats.org/drawingml/2006/main" xmlns:r="http://schemas.openxmlformats.org/officeDocument/2006/relationships" xmlns:p="http://schemas.openxmlformats.org/presentationml/2006/main">
  <p:tag name="DVSHAPEID" val="rxgrJ1j14WvdmfS99XqL3a"/>
</p:tagLst>
</file>

<file path=ppt/tags/tag119.xml><?xml version="1.0" encoding="utf-8"?>
<p:tagLst xmlns:a="http://schemas.openxmlformats.org/drawingml/2006/main" xmlns:r="http://schemas.openxmlformats.org/officeDocument/2006/relationships" xmlns:p="http://schemas.openxmlformats.org/presentationml/2006/main">
  <p:tag name="DVSHAPEID" val="oDcOhRFQoPqfA8yh3J7nDC"/>
</p:tagLst>
</file>

<file path=ppt/tags/tag12.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20.xml><?xml version="1.0" encoding="utf-8"?>
<p:tagLst xmlns:a="http://schemas.openxmlformats.org/drawingml/2006/main" xmlns:r="http://schemas.openxmlformats.org/officeDocument/2006/relationships" xmlns:p="http://schemas.openxmlformats.org/presentationml/2006/main">
  <p:tag name="DVSHAPEID" val="O5NCp4yW7330HrrTnyJ149"/>
</p:tagLst>
</file>

<file path=ppt/tags/tag121.xml><?xml version="1.0" encoding="utf-8"?>
<p:tagLst xmlns:a="http://schemas.openxmlformats.org/drawingml/2006/main" xmlns:r="http://schemas.openxmlformats.org/officeDocument/2006/relationships" xmlns:p="http://schemas.openxmlformats.org/presentationml/2006/main">
  <p:tag name="DVSHAPEID" val="vW1XiLrBOmgLP71FsBisIn"/>
</p:tagLst>
</file>

<file path=ppt/tags/tag122.xml><?xml version="1.0" encoding="utf-8"?>
<p:tagLst xmlns:a="http://schemas.openxmlformats.org/drawingml/2006/main" xmlns:r="http://schemas.openxmlformats.org/officeDocument/2006/relationships" xmlns:p="http://schemas.openxmlformats.org/presentationml/2006/main">
  <p:tag name="DVSHAPEID" val="ZWzfl7jcxgVGtix1Xjl84l"/>
</p:tagLst>
</file>

<file path=ppt/tags/tag123.xml><?xml version="1.0" encoding="utf-8"?>
<p:tagLst xmlns:a="http://schemas.openxmlformats.org/drawingml/2006/main" xmlns:r="http://schemas.openxmlformats.org/officeDocument/2006/relationships" xmlns:p="http://schemas.openxmlformats.org/presentationml/2006/main">
  <p:tag name="DVSHAPEID" val="IG3LHhMM7QQaty8omULno0"/>
</p:tagLst>
</file>

<file path=ppt/tags/tag124.xml><?xml version="1.0" encoding="utf-8"?>
<p:tagLst xmlns:a="http://schemas.openxmlformats.org/drawingml/2006/main" xmlns:r="http://schemas.openxmlformats.org/officeDocument/2006/relationships" xmlns:p="http://schemas.openxmlformats.org/presentationml/2006/main">
  <p:tag name="DVSHAPEID" val="S5kV5Etf3P3DeSbzp1qK95"/>
</p:tagLst>
</file>

<file path=ppt/tags/tag125.xml><?xml version="1.0" encoding="utf-8"?>
<p:tagLst xmlns:a="http://schemas.openxmlformats.org/drawingml/2006/main" xmlns:r="http://schemas.openxmlformats.org/officeDocument/2006/relationships" xmlns:p="http://schemas.openxmlformats.org/presentationml/2006/main">
  <p:tag name="DVSHAPEID" val="fovd1p3F8lGCn2LiVv9xjU"/>
</p:tagLst>
</file>

<file path=ppt/tags/tag126.xml><?xml version="1.0" encoding="utf-8"?>
<p:tagLst xmlns:a="http://schemas.openxmlformats.org/drawingml/2006/main" xmlns:r="http://schemas.openxmlformats.org/officeDocument/2006/relationships" xmlns:p="http://schemas.openxmlformats.org/presentationml/2006/main">
  <p:tag name="DVSHAPEID" val="ra9mg8zIINwxxJCeWu653u"/>
</p:tagLst>
</file>

<file path=ppt/tags/tag127.xml><?xml version="1.0" encoding="utf-8"?>
<p:tagLst xmlns:a="http://schemas.openxmlformats.org/drawingml/2006/main" xmlns:r="http://schemas.openxmlformats.org/officeDocument/2006/relationships" xmlns:p="http://schemas.openxmlformats.org/presentationml/2006/main">
  <p:tag name="DVSHAPEID" val="FvVeMnd9uBglWl4F8V5pCS"/>
</p:tagLst>
</file>

<file path=ppt/tags/tag128.xml><?xml version="1.0" encoding="utf-8"?>
<p:tagLst xmlns:a="http://schemas.openxmlformats.org/drawingml/2006/main" xmlns:r="http://schemas.openxmlformats.org/officeDocument/2006/relationships" xmlns:p="http://schemas.openxmlformats.org/presentationml/2006/main">
  <p:tag name="DVSHAPEID" val="RDEf3VSeWo8yWhyEd3F2qD"/>
</p:tagLst>
</file>

<file path=ppt/tags/tag129.xml><?xml version="1.0" encoding="utf-8"?>
<p:tagLst xmlns:a="http://schemas.openxmlformats.org/drawingml/2006/main" xmlns:r="http://schemas.openxmlformats.org/officeDocument/2006/relationships" xmlns:p="http://schemas.openxmlformats.org/presentationml/2006/main">
  <p:tag name="DVSHAPEID" val="vo5E62NKzyCHufDi7uJsSm"/>
</p:tagLst>
</file>

<file path=ppt/tags/tag13.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30.xml><?xml version="1.0" encoding="utf-8"?>
<p:tagLst xmlns:a="http://schemas.openxmlformats.org/drawingml/2006/main" xmlns:r="http://schemas.openxmlformats.org/officeDocument/2006/relationships" xmlns:p="http://schemas.openxmlformats.org/presentationml/2006/main">
  <p:tag name="DVSHAPEID" val="XjeuuI02Jbhe8faoPQqbOz"/>
</p:tagLst>
</file>

<file path=ppt/tags/tag131.xml><?xml version="1.0" encoding="utf-8"?>
<p:tagLst xmlns:a="http://schemas.openxmlformats.org/drawingml/2006/main" xmlns:r="http://schemas.openxmlformats.org/officeDocument/2006/relationships" xmlns:p="http://schemas.openxmlformats.org/presentationml/2006/main">
  <p:tag name="DVSHAPEID" val="B1lxhEyCneeQ2pjfnj38uk"/>
</p:tagLst>
</file>

<file path=ppt/tags/tag132.xml><?xml version="1.0" encoding="utf-8"?>
<p:tagLst xmlns:a="http://schemas.openxmlformats.org/drawingml/2006/main" xmlns:r="http://schemas.openxmlformats.org/officeDocument/2006/relationships" xmlns:p="http://schemas.openxmlformats.org/presentationml/2006/main">
  <p:tag name="DVSHAPEID" val="TgvPhskbdlpxJIs9Tp676d"/>
</p:tagLst>
</file>

<file path=ppt/tags/tag133.xml><?xml version="1.0" encoding="utf-8"?>
<p:tagLst xmlns:a="http://schemas.openxmlformats.org/drawingml/2006/main" xmlns:r="http://schemas.openxmlformats.org/officeDocument/2006/relationships" xmlns:p="http://schemas.openxmlformats.org/presentationml/2006/main">
  <p:tag name="DVSHAPEID" val="V7o0BKO3RwEh742sm6hb0S"/>
</p:tagLst>
</file>

<file path=ppt/tags/tag134.xml><?xml version="1.0" encoding="utf-8"?>
<p:tagLst xmlns:a="http://schemas.openxmlformats.org/drawingml/2006/main" xmlns:r="http://schemas.openxmlformats.org/officeDocument/2006/relationships" xmlns:p="http://schemas.openxmlformats.org/presentationml/2006/main">
  <p:tag name="DVSHAPEID" val="46gy070grOXN9LvpwgbKbr"/>
</p:tagLst>
</file>

<file path=ppt/tags/tag135.xml><?xml version="1.0" encoding="utf-8"?>
<p:tagLst xmlns:a="http://schemas.openxmlformats.org/drawingml/2006/main" xmlns:r="http://schemas.openxmlformats.org/officeDocument/2006/relationships" xmlns:p="http://schemas.openxmlformats.org/presentationml/2006/main">
  <p:tag name="DVSHAPEID" val="u5tOJ7PGaUWw2ZL9c6EaVY"/>
</p:tagLst>
</file>

<file path=ppt/tags/tag13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3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3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3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4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2.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3.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4.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5.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6.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47.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48.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49.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50.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1.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2.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3.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4.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5.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6.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57.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58.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59.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60.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1.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2.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3.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4.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5.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6.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67.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68.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69.xml><?xml version="1.0" encoding="utf-8"?>
<p:tagLst xmlns:a="http://schemas.openxmlformats.org/drawingml/2006/main" xmlns:r="http://schemas.openxmlformats.org/officeDocument/2006/relationships" xmlns:p="http://schemas.openxmlformats.org/presentationml/2006/main">
  <p:tag name="DVSHAPEID" val="r1SqKZsy2xOCBa4bnSqKD3"/>
</p:tagLst>
</file>

<file path=ppt/tags/tag17.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170.xml><?xml version="1.0" encoding="utf-8"?>
<p:tagLst xmlns:a="http://schemas.openxmlformats.org/drawingml/2006/main" xmlns:r="http://schemas.openxmlformats.org/officeDocument/2006/relationships" xmlns:p="http://schemas.openxmlformats.org/presentationml/2006/main">
  <p:tag name="DVSHAPEID" val="RDIwDm3450wvEsVinQdCRo"/>
</p:tagLst>
</file>

<file path=ppt/tags/tag171.xml><?xml version="1.0" encoding="utf-8"?>
<p:tagLst xmlns:a="http://schemas.openxmlformats.org/drawingml/2006/main" xmlns:r="http://schemas.openxmlformats.org/officeDocument/2006/relationships" xmlns:p="http://schemas.openxmlformats.org/presentationml/2006/main">
  <p:tag name="DVSHAPEID" val="IqoB50ILJblo9fIem5uXrN"/>
</p:tagLst>
</file>

<file path=ppt/tags/tag172.xml><?xml version="1.0" encoding="utf-8"?>
<p:tagLst xmlns:a="http://schemas.openxmlformats.org/drawingml/2006/main" xmlns:r="http://schemas.openxmlformats.org/officeDocument/2006/relationships" xmlns:p="http://schemas.openxmlformats.org/presentationml/2006/main">
  <p:tag name="DVSHAPEID" val="65wBf5vAw1bsUi71h3mkhk"/>
</p:tagLst>
</file>

<file path=ppt/tags/tag173.xml><?xml version="1.0" encoding="utf-8"?>
<p:tagLst xmlns:a="http://schemas.openxmlformats.org/drawingml/2006/main" xmlns:r="http://schemas.openxmlformats.org/officeDocument/2006/relationships" xmlns:p="http://schemas.openxmlformats.org/presentationml/2006/main">
  <p:tag name="DVSHAPEID" val="afiGA9t77UXVji5tKDg8Ej"/>
</p:tagLst>
</file>

<file path=ppt/tags/tag174.xml><?xml version="1.0" encoding="utf-8"?>
<p:tagLst xmlns:a="http://schemas.openxmlformats.org/drawingml/2006/main" xmlns:r="http://schemas.openxmlformats.org/officeDocument/2006/relationships" xmlns:p="http://schemas.openxmlformats.org/presentationml/2006/main">
  <p:tag name="DVSHAPEID" val="cGkp6kOrB7vLUgjzum7oTg"/>
</p:tagLst>
</file>

<file path=ppt/tags/tag175.xml><?xml version="1.0" encoding="utf-8"?>
<p:tagLst xmlns:a="http://schemas.openxmlformats.org/drawingml/2006/main" xmlns:r="http://schemas.openxmlformats.org/officeDocument/2006/relationships" xmlns:p="http://schemas.openxmlformats.org/presentationml/2006/main">
  <p:tag name="DVSHAPEID" val="vZZPWOiI49FQ2Blb38jGiP"/>
</p:tagLst>
</file>

<file path=ppt/tags/tag176.xml><?xml version="1.0" encoding="utf-8"?>
<p:tagLst xmlns:a="http://schemas.openxmlformats.org/drawingml/2006/main" xmlns:r="http://schemas.openxmlformats.org/officeDocument/2006/relationships" xmlns:p="http://schemas.openxmlformats.org/presentationml/2006/main">
  <p:tag name="DVSHAPEID" val="pxnP9b8T1gqWalqgoZ9S3m"/>
</p:tagLst>
</file>

<file path=ppt/tags/tag17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7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7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180.xml><?xml version="1.0" encoding="utf-8"?>
<p:tagLst xmlns:a="http://schemas.openxmlformats.org/drawingml/2006/main" xmlns:r="http://schemas.openxmlformats.org/officeDocument/2006/relationships" xmlns:p="http://schemas.openxmlformats.org/presentationml/2006/main">
  <p:tag name="DVSHAPEID" val="UwZ8vc8Lz4ed9WeMXt0t7T"/>
</p:tagLst>
</file>

<file path=ppt/tags/tag181.xml><?xml version="1.0" encoding="utf-8"?>
<p:tagLst xmlns:a="http://schemas.openxmlformats.org/drawingml/2006/main" xmlns:r="http://schemas.openxmlformats.org/officeDocument/2006/relationships" xmlns:p="http://schemas.openxmlformats.org/presentationml/2006/main">
  <p:tag name="DVSHAPEID" val="OMFvcKg3PrxqAfZGL8Uxj9"/>
</p:tagLst>
</file>

<file path=ppt/tags/tag182.xml><?xml version="1.0" encoding="utf-8"?>
<p:tagLst xmlns:a="http://schemas.openxmlformats.org/drawingml/2006/main" xmlns:r="http://schemas.openxmlformats.org/officeDocument/2006/relationships" xmlns:p="http://schemas.openxmlformats.org/presentationml/2006/main">
  <p:tag name="DVSHAPEID" val="rqXjZLyJKcp1HdsZZouvfN"/>
</p:tagLst>
</file>

<file path=ppt/tags/tag183.xml><?xml version="1.0" encoding="utf-8"?>
<p:tagLst xmlns:a="http://schemas.openxmlformats.org/drawingml/2006/main" xmlns:r="http://schemas.openxmlformats.org/officeDocument/2006/relationships" xmlns:p="http://schemas.openxmlformats.org/presentationml/2006/main">
  <p:tag name="DVSHAPEID" val="FImYNhISzAzEkfySKuv5Hl"/>
</p:tagLst>
</file>

<file path=ppt/tags/tag184.xml><?xml version="1.0" encoding="utf-8"?>
<p:tagLst xmlns:a="http://schemas.openxmlformats.org/drawingml/2006/main" xmlns:r="http://schemas.openxmlformats.org/officeDocument/2006/relationships" xmlns:p="http://schemas.openxmlformats.org/presentationml/2006/main">
  <p:tag name="DVSHAPEID" val="0yxMdL8w2NUEKeX1Yh1RCO"/>
</p:tagLst>
</file>

<file path=ppt/tags/tag18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8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88.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89.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190.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1.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2.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3.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4.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5.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6.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197.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198.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199.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20.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00.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1.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2.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3.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4.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5.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6.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07.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08.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09.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10.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1.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2.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3.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4.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5.xml><?xml version="1.0" encoding="utf-8"?>
<p:tagLst xmlns:a="http://schemas.openxmlformats.org/drawingml/2006/main" xmlns:r="http://schemas.openxmlformats.org/officeDocument/2006/relationships" xmlns:p="http://schemas.openxmlformats.org/presentationml/2006/main">
  <p:tag name="DVSHAPEID" val="54dHdjjY4cYGzrr7E6Aa7p"/>
</p:tagLst>
</file>

<file path=ppt/tags/tag216.xml><?xml version="1.0" encoding="utf-8"?>
<p:tagLst xmlns:a="http://schemas.openxmlformats.org/drawingml/2006/main" xmlns:r="http://schemas.openxmlformats.org/officeDocument/2006/relationships" xmlns:p="http://schemas.openxmlformats.org/presentationml/2006/main">
  <p:tag name="DVSHAPEID" val="q6r0LMKkwqM3sjBsXPA2bd"/>
</p:tagLst>
</file>

<file path=ppt/tags/tag217.xml><?xml version="1.0" encoding="utf-8"?>
<p:tagLst xmlns:a="http://schemas.openxmlformats.org/drawingml/2006/main" xmlns:r="http://schemas.openxmlformats.org/officeDocument/2006/relationships" xmlns:p="http://schemas.openxmlformats.org/presentationml/2006/main">
  <p:tag name="DVSHAPEID" val="XuMYOgk3iSeGD6gdywdKGx"/>
</p:tagLst>
</file>

<file path=ppt/tags/tag218.xml><?xml version="1.0" encoding="utf-8"?>
<p:tagLst xmlns:a="http://schemas.openxmlformats.org/drawingml/2006/main" xmlns:r="http://schemas.openxmlformats.org/officeDocument/2006/relationships" xmlns:p="http://schemas.openxmlformats.org/presentationml/2006/main">
  <p:tag name="DVSHAPEID" val="r3Scr6DZ0a6kINq13XJ3yM"/>
</p:tagLst>
</file>

<file path=ppt/tags/tag219.xml><?xml version="1.0" encoding="utf-8"?>
<p:tagLst xmlns:a="http://schemas.openxmlformats.org/drawingml/2006/main" xmlns:r="http://schemas.openxmlformats.org/officeDocument/2006/relationships" xmlns:p="http://schemas.openxmlformats.org/presentationml/2006/main">
  <p:tag name="DVSHAPEID" val="KFujVJwd4PIb7uT0j1S3MJ"/>
</p:tagLst>
</file>

<file path=ppt/tags/tag22.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2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2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2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23.xml><?xml version="1.0" encoding="utf-8"?>
<p:tagLst xmlns:a="http://schemas.openxmlformats.org/drawingml/2006/main" xmlns:r="http://schemas.openxmlformats.org/officeDocument/2006/relationships" xmlns:p="http://schemas.openxmlformats.org/presentationml/2006/main">
  <p:tag name="DVSHAPEID" val="Dh5DkoMTM6ztCcJrKrSbU1"/>
</p:tagLst>
</file>

<file path=ppt/tags/tag224.xml><?xml version="1.0" encoding="utf-8"?>
<p:tagLst xmlns:a="http://schemas.openxmlformats.org/drawingml/2006/main" xmlns:r="http://schemas.openxmlformats.org/officeDocument/2006/relationships" xmlns:p="http://schemas.openxmlformats.org/presentationml/2006/main">
  <p:tag name="DVSHAPEID" val="nQgOisJPziJ8PUBFRrbGcx"/>
</p:tagLst>
</file>

<file path=ppt/tags/tag225.xml><?xml version="1.0" encoding="utf-8"?>
<p:tagLst xmlns:a="http://schemas.openxmlformats.org/drawingml/2006/main" xmlns:r="http://schemas.openxmlformats.org/officeDocument/2006/relationships" xmlns:p="http://schemas.openxmlformats.org/presentationml/2006/main">
  <p:tag name="DVSHAPEID" val="IlmhWoqYwdRCUfnv6jaXwg"/>
</p:tagLst>
</file>

<file path=ppt/tags/tag226.xml><?xml version="1.0" encoding="utf-8"?>
<p:tagLst xmlns:a="http://schemas.openxmlformats.org/drawingml/2006/main" xmlns:r="http://schemas.openxmlformats.org/officeDocument/2006/relationships" xmlns:p="http://schemas.openxmlformats.org/presentationml/2006/main">
  <p:tag name="DVSHAPEID" val="JtmPP4Aq0eOP7Vr0wlpALv"/>
</p:tagLst>
</file>

<file path=ppt/tags/tag227.xml><?xml version="1.0" encoding="utf-8"?>
<p:tagLst xmlns:a="http://schemas.openxmlformats.org/drawingml/2006/main" xmlns:r="http://schemas.openxmlformats.org/officeDocument/2006/relationships" xmlns:p="http://schemas.openxmlformats.org/presentationml/2006/main">
  <p:tag name="DVSHAPEID" val="hcZmilkSvf0rBTU6ylo6dC"/>
</p:tagLst>
</file>

<file path=ppt/tags/tag228.xml><?xml version="1.0" encoding="utf-8"?>
<p:tagLst xmlns:a="http://schemas.openxmlformats.org/drawingml/2006/main" xmlns:r="http://schemas.openxmlformats.org/officeDocument/2006/relationships" xmlns:p="http://schemas.openxmlformats.org/presentationml/2006/main">
  <p:tag name="DVSHAPEID" val="N47s46NPyWveb9PtMe68Iz"/>
</p:tagLst>
</file>

<file path=ppt/tags/tag22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3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2.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3.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4.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5.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6.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37.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38.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39.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40.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1.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2.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3.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4.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5.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6.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47.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48.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49.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50.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1.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2.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3.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4.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5.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6.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57.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58.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59.xml><?xml version="1.0" encoding="utf-8"?>
<p:tagLst xmlns:a="http://schemas.openxmlformats.org/drawingml/2006/main" xmlns:r="http://schemas.openxmlformats.org/officeDocument/2006/relationships" xmlns:p="http://schemas.openxmlformats.org/presentationml/2006/main">
  <p:tag name="DVSHAPEID" val="yqw9BXd47zgEicI7bUtN6g"/>
</p:tagLst>
</file>

<file path=ppt/tags/tag26.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60.xml><?xml version="1.0" encoding="utf-8"?>
<p:tagLst xmlns:a="http://schemas.openxmlformats.org/drawingml/2006/main" xmlns:r="http://schemas.openxmlformats.org/officeDocument/2006/relationships" xmlns:p="http://schemas.openxmlformats.org/presentationml/2006/main">
  <p:tag name="DVSHAPEID" val="BwFV72DIau0074NM8z00H8"/>
</p:tagLst>
</file>

<file path=ppt/tags/tag261.xml><?xml version="1.0" encoding="utf-8"?>
<p:tagLst xmlns:a="http://schemas.openxmlformats.org/drawingml/2006/main" xmlns:r="http://schemas.openxmlformats.org/officeDocument/2006/relationships" xmlns:p="http://schemas.openxmlformats.org/presentationml/2006/main">
  <p:tag name="DVSHAPEID" val="UtcGibQYAZDhOZuFPaqppL"/>
</p:tagLst>
</file>

<file path=ppt/tags/tag262.xml><?xml version="1.0" encoding="utf-8"?>
<p:tagLst xmlns:a="http://schemas.openxmlformats.org/drawingml/2006/main" xmlns:r="http://schemas.openxmlformats.org/officeDocument/2006/relationships" xmlns:p="http://schemas.openxmlformats.org/presentationml/2006/main">
  <p:tag name="DVSHAPEID" val="PGjy5pM3cFiFpUfQhd4GH4"/>
</p:tagLst>
</file>

<file path=ppt/tags/tag263.xml><?xml version="1.0" encoding="utf-8"?>
<p:tagLst xmlns:a="http://schemas.openxmlformats.org/drawingml/2006/main" xmlns:r="http://schemas.openxmlformats.org/officeDocument/2006/relationships" xmlns:p="http://schemas.openxmlformats.org/presentationml/2006/main">
  <p:tag name="DVSHAPEID" val="VnHKh4z9Z5Tefq8v1o2uJQ"/>
</p:tagLst>
</file>

<file path=ppt/tags/tag264.xml><?xml version="1.0" encoding="utf-8"?>
<p:tagLst xmlns:a="http://schemas.openxmlformats.org/drawingml/2006/main" xmlns:r="http://schemas.openxmlformats.org/officeDocument/2006/relationships" xmlns:p="http://schemas.openxmlformats.org/presentationml/2006/main">
  <p:tag name="DVSHAPEID" val="VwKUeWWS31SKKWQk8It2Fc"/>
</p:tagLst>
</file>

<file path=ppt/tags/tag265.xml><?xml version="1.0" encoding="utf-8"?>
<p:tagLst xmlns:a="http://schemas.openxmlformats.org/drawingml/2006/main" xmlns:r="http://schemas.openxmlformats.org/officeDocument/2006/relationships" xmlns:p="http://schemas.openxmlformats.org/presentationml/2006/main">
  <p:tag name="DVSHAPEID" val="qvFANepD1ndGlorgQzn9uS"/>
</p:tagLst>
</file>

<file path=ppt/tags/tag266.xml><?xml version="1.0" encoding="utf-8"?>
<p:tagLst xmlns:a="http://schemas.openxmlformats.org/drawingml/2006/main" xmlns:r="http://schemas.openxmlformats.org/officeDocument/2006/relationships" xmlns:p="http://schemas.openxmlformats.org/presentationml/2006/main">
  <p:tag name="DVSHAPEID" val="tiIyWQDMvgnAo9DtqWK86m"/>
</p:tagLst>
</file>

<file path=ppt/tags/tag267.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268.xml><?xml version="1.0" encoding="utf-8"?>
<p:tagLst xmlns:a="http://schemas.openxmlformats.org/drawingml/2006/main" xmlns:r="http://schemas.openxmlformats.org/officeDocument/2006/relationships" xmlns:p="http://schemas.openxmlformats.org/presentationml/2006/main">
  <p:tag name="DVSHAPEID" val="LaFOHLcGEcl5ra0mQCc61R"/>
</p:tagLst>
</file>

<file path=ppt/tags/tag269.xml><?xml version="1.0" encoding="utf-8"?>
<p:tagLst xmlns:a="http://schemas.openxmlformats.org/drawingml/2006/main" xmlns:r="http://schemas.openxmlformats.org/officeDocument/2006/relationships" xmlns:p="http://schemas.openxmlformats.org/presentationml/2006/main">
  <p:tag name="DVSHAPEID" val="mvFbFGfj0HaILzfpebGnnF"/>
</p:tagLst>
</file>

<file path=ppt/tags/tag27.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270.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1.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2.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3.xml><?xml version="1.0" encoding="utf-8"?>
<p:tagLst xmlns:a="http://schemas.openxmlformats.org/drawingml/2006/main" xmlns:r="http://schemas.openxmlformats.org/officeDocument/2006/relationships" xmlns:p="http://schemas.openxmlformats.org/presentationml/2006/main">
  <p:tag name="DVSHAPEID" val="pFvFkLSQPybTO98v6wqkbD"/>
</p:tagLst>
</file>

<file path=ppt/tags/tag274.xml><?xml version="1.0" encoding="utf-8"?>
<p:tagLst xmlns:a="http://schemas.openxmlformats.org/drawingml/2006/main" xmlns:r="http://schemas.openxmlformats.org/officeDocument/2006/relationships" xmlns:p="http://schemas.openxmlformats.org/presentationml/2006/main">
  <p:tag name="DVSHAPEID" val="UIpq7qo1qEuG6ZGZmur9RC"/>
</p:tagLst>
</file>

<file path=ppt/tags/tag275.xml><?xml version="1.0" encoding="utf-8"?>
<p:tagLst xmlns:a="http://schemas.openxmlformats.org/drawingml/2006/main" xmlns:r="http://schemas.openxmlformats.org/officeDocument/2006/relationships" xmlns:p="http://schemas.openxmlformats.org/presentationml/2006/main">
  <p:tag name="DVSHAPEID" val="xRL5hI49W2tLLMfTDssO7w"/>
</p:tagLst>
</file>

<file path=ppt/tags/tag276.xml><?xml version="1.0" encoding="utf-8"?>
<p:tagLst xmlns:a="http://schemas.openxmlformats.org/drawingml/2006/main" xmlns:r="http://schemas.openxmlformats.org/officeDocument/2006/relationships" xmlns:p="http://schemas.openxmlformats.org/presentationml/2006/main">
  <p:tag name="DVSHAPEID" val="p739P7aVS1MhayF19FXhHr"/>
</p:tagLst>
</file>

<file path=ppt/tags/tag277.xml><?xml version="1.0" encoding="utf-8"?>
<p:tagLst xmlns:a="http://schemas.openxmlformats.org/drawingml/2006/main" xmlns:r="http://schemas.openxmlformats.org/officeDocument/2006/relationships" xmlns:p="http://schemas.openxmlformats.org/presentationml/2006/main">
  <p:tag name="DVSHAPEID" val="dkeTJsQZH3u1sD27TXZ19r"/>
</p:tagLst>
</file>

<file path=ppt/tags/tag278.xml><?xml version="1.0" encoding="utf-8"?>
<p:tagLst xmlns:a="http://schemas.openxmlformats.org/drawingml/2006/main" xmlns:r="http://schemas.openxmlformats.org/officeDocument/2006/relationships" xmlns:p="http://schemas.openxmlformats.org/presentationml/2006/main">
  <p:tag name="DVSHAPEID" val="D8g70wsGDsKKYqVs9p41l8"/>
</p:tagLst>
</file>

<file path=ppt/tags/tag279.xml><?xml version="1.0" encoding="utf-8"?>
<p:tagLst xmlns:a="http://schemas.openxmlformats.org/drawingml/2006/main" xmlns:r="http://schemas.openxmlformats.org/officeDocument/2006/relationships" xmlns:p="http://schemas.openxmlformats.org/presentationml/2006/main">
  <p:tag name="DVSHAPEID" val="a1OPMExDhob6FzhOP6kPDU"/>
</p:tagLst>
</file>

<file path=ppt/tags/tag28.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280.xml><?xml version="1.0" encoding="utf-8"?>
<p:tagLst xmlns:a="http://schemas.openxmlformats.org/drawingml/2006/main" xmlns:r="http://schemas.openxmlformats.org/officeDocument/2006/relationships" xmlns:p="http://schemas.openxmlformats.org/presentationml/2006/main">
  <p:tag name="DVSHAPEID" val="5aC3vEnvGDJu4krbNrL5nv"/>
</p:tagLst>
</file>

<file path=ppt/tags/tag281.xml><?xml version="1.0" encoding="utf-8"?>
<p:tagLst xmlns:a="http://schemas.openxmlformats.org/drawingml/2006/main" xmlns:r="http://schemas.openxmlformats.org/officeDocument/2006/relationships" xmlns:p="http://schemas.openxmlformats.org/presentationml/2006/main">
  <p:tag name="DVSHAPEID" val="0I39waGy9e0sLBJ7QUAbPS"/>
</p:tagLst>
</file>

<file path=ppt/tags/tag282.xml><?xml version="1.0" encoding="utf-8"?>
<p:tagLst xmlns:a="http://schemas.openxmlformats.org/drawingml/2006/main" xmlns:r="http://schemas.openxmlformats.org/officeDocument/2006/relationships" xmlns:p="http://schemas.openxmlformats.org/presentationml/2006/main">
  <p:tag name="DVSHAPEID" val="JaqP7tMnmHo0csKhv7NkLx"/>
</p:tagLst>
</file>

<file path=ppt/tags/tag283.xml><?xml version="1.0" encoding="utf-8"?>
<p:tagLst xmlns:a="http://schemas.openxmlformats.org/drawingml/2006/main" xmlns:r="http://schemas.openxmlformats.org/officeDocument/2006/relationships" xmlns:p="http://schemas.openxmlformats.org/presentationml/2006/main">
  <p:tag name="DVSHAPEID" val="V1HCiUa4mIsKTppBx747PY"/>
</p:tagLst>
</file>

<file path=ppt/tags/tag284.xml><?xml version="1.0" encoding="utf-8"?>
<p:tagLst xmlns:a="http://schemas.openxmlformats.org/drawingml/2006/main" xmlns:r="http://schemas.openxmlformats.org/officeDocument/2006/relationships" xmlns:p="http://schemas.openxmlformats.org/presentationml/2006/main">
  <p:tag name="DVSHAPEID" val="LH90t2WcUxE3DH18Ul4itk"/>
</p:tagLst>
</file>

<file path=ppt/tags/tag285.xml><?xml version="1.0" encoding="utf-8"?>
<p:tagLst xmlns:a="http://schemas.openxmlformats.org/drawingml/2006/main" xmlns:r="http://schemas.openxmlformats.org/officeDocument/2006/relationships" xmlns:p="http://schemas.openxmlformats.org/presentationml/2006/main">
  <p:tag name="DVSHAPEID" val="ti6C2uqNsBVOGSbQqwJ2Ja"/>
</p:tagLst>
</file>

<file path=ppt/tags/tag286.xml><?xml version="1.0" encoding="utf-8"?>
<p:tagLst xmlns:a="http://schemas.openxmlformats.org/drawingml/2006/main" xmlns:r="http://schemas.openxmlformats.org/officeDocument/2006/relationships" xmlns:p="http://schemas.openxmlformats.org/presentationml/2006/main">
  <p:tag name="DVSHAPEID" val="yfEjWzwhhC6g53Jwlry5TP"/>
</p:tagLst>
</file>

<file path=ppt/tags/tag287.xml><?xml version="1.0" encoding="utf-8"?>
<p:tagLst xmlns:a="http://schemas.openxmlformats.org/drawingml/2006/main" xmlns:r="http://schemas.openxmlformats.org/officeDocument/2006/relationships" xmlns:p="http://schemas.openxmlformats.org/presentationml/2006/main">
  <p:tag name="DVSHAPEID" val="QUR26JEDP53GgMvD7k1h9Z"/>
</p:tagLst>
</file>

<file path=ppt/tags/tag288.xml><?xml version="1.0" encoding="utf-8"?>
<p:tagLst xmlns:a="http://schemas.openxmlformats.org/drawingml/2006/main" xmlns:r="http://schemas.openxmlformats.org/officeDocument/2006/relationships" xmlns:p="http://schemas.openxmlformats.org/presentationml/2006/main">
  <p:tag name="DVSHAPEID" val="7wnLadRfEwccxmTAf4wbPX"/>
</p:tagLst>
</file>

<file path=ppt/tags/tag289.xml><?xml version="1.0" encoding="utf-8"?>
<p:tagLst xmlns:a="http://schemas.openxmlformats.org/drawingml/2006/main" xmlns:r="http://schemas.openxmlformats.org/officeDocument/2006/relationships" xmlns:p="http://schemas.openxmlformats.org/presentationml/2006/main">
  <p:tag name="DVSHAPEID" val="4x1lE2AgMNk1igzfx6mOX9"/>
</p:tagLst>
</file>

<file path=ppt/tags/tag29.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290.xml><?xml version="1.0" encoding="utf-8"?>
<p:tagLst xmlns:a="http://schemas.openxmlformats.org/drawingml/2006/main" xmlns:r="http://schemas.openxmlformats.org/officeDocument/2006/relationships" xmlns:p="http://schemas.openxmlformats.org/presentationml/2006/main">
  <p:tag name="DVSHAPEID" val="H8PJuIxx9ypfD3NTB7f3Ej"/>
</p:tagLst>
</file>

<file path=ppt/tags/tag291.xml><?xml version="1.0" encoding="utf-8"?>
<p:tagLst xmlns:a="http://schemas.openxmlformats.org/drawingml/2006/main" xmlns:r="http://schemas.openxmlformats.org/officeDocument/2006/relationships" xmlns:p="http://schemas.openxmlformats.org/presentationml/2006/main">
  <p:tag name="DVSHAPEID" val="9wXf2NiFfK51OWNhvOShSr"/>
</p:tagLst>
</file>

<file path=ppt/tags/tag292.xml><?xml version="1.0" encoding="utf-8"?>
<p:tagLst xmlns:a="http://schemas.openxmlformats.org/drawingml/2006/main" xmlns:r="http://schemas.openxmlformats.org/officeDocument/2006/relationships" xmlns:p="http://schemas.openxmlformats.org/presentationml/2006/main">
  <p:tag name="DVSHAPEID" val="PqXvuf782n7Rtft6w3pi4P"/>
</p:tagLst>
</file>

<file path=ppt/tags/tag293.xml><?xml version="1.0" encoding="utf-8"?>
<p:tagLst xmlns:a="http://schemas.openxmlformats.org/drawingml/2006/main" xmlns:r="http://schemas.openxmlformats.org/officeDocument/2006/relationships" xmlns:p="http://schemas.openxmlformats.org/presentationml/2006/main">
  <p:tag name="DVSHAPEID" val="XgisRnUzc6DkNOTBPmj2k3"/>
</p:tagLst>
</file>

<file path=ppt/tags/tag294.xml><?xml version="1.0" encoding="utf-8"?>
<p:tagLst xmlns:a="http://schemas.openxmlformats.org/drawingml/2006/main" xmlns:r="http://schemas.openxmlformats.org/officeDocument/2006/relationships" xmlns:p="http://schemas.openxmlformats.org/presentationml/2006/main">
  <p:tag name="DVSHAPEID" val="YtCHeCiNRQOXUIUVnH4TkJ"/>
</p:tagLst>
</file>

<file path=ppt/tags/tag295.xml><?xml version="1.0" encoding="utf-8"?>
<p:tagLst xmlns:a="http://schemas.openxmlformats.org/drawingml/2006/main" xmlns:r="http://schemas.openxmlformats.org/officeDocument/2006/relationships" xmlns:p="http://schemas.openxmlformats.org/presentationml/2006/main">
  <p:tag name="DVSHAPEID" val="M862Z1MZhGhLmKh1eeGUbE"/>
</p:tagLst>
</file>

<file path=ppt/tags/tag296.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297.xml><?xml version="1.0" encoding="utf-8"?>
<p:tagLst xmlns:a="http://schemas.openxmlformats.org/drawingml/2006/main" xmlns:r="http://schemas.openxmlformats.org/officeDocument/2006/relationships" xmlns:p="http://schemas.openxmlformats.org/presentationml/2006/main">
  <p:tag name="DVSHAPEID" val="F9maEltPcqx8VBjFOOqZK1"/>
</p:tagLst>
</file>

<file path=ppt/tags/tag298.xml><?xml version="1.0" encoding="utf-8"?>
<p:tagLst xmlns:a="http://schemas.openxmlformats.org/drawingml/2006/main" xmlns:r="http://schemas.openxmlformats.org/officeDocument/2006/relationships" xmlns:p="http://schemas.openxmlformats.org/presentationml/2006/main">
  <p:tag name="DVSHAPEID" val="D73Nq2BpTk55OzX2idN64H"/>
</p:tagLst>
</file>

<file path=ppt/tags/tag299.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30.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00.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1.xml><?xml version="1.0" encoding="utf-8"?>
<p:tagLst xmlns:a="http://schemas.openxmlformats.org/drawingml/2006/main" xmlns:r="http://schemas.openxmlformats.org/officeDocument/2006/relationships" xmlns:p="http://schemas.openxmlformats.org/presentationml/2006/main">
  <p:tag name="DVSHAPEID" val="cuIjcXzhWg7fGtBbDh0Rz7"/>
</p:tagLst>
</file>

<file path=ppt/tags/tag302.xml><?xml version="1.0" encoding="utf-8"?>
<p:tagLst xmlns:a="http://schemas.openxmlformats.org/drawingml/2006/main" xmlns:r="http://schemas.openxmlformats.org/officeDocument/2006/relationships" xmlns:p="http://schemas.openxmlformats.org/presentationml/2006/main">
  <p:tag name="DVSHAPEID" val="HyxZSXtcrznEvf7RVreNxd"/>
</p:tagLst>
</file>

<file path=ppt/tags/tag303.xml><?xml version="1.0" encoding="utf-8"?>
<p:tagLst xmlns:a="http://schemas.openxmlformats.org/drawingml/2006/main" xmlns:r="http://schemas.openxmlformats.org/officeDocument/2006/relationships" xmlns:p="http://schemas.openxmlformats.org/presentationml/2006/main">
  <p:tag name="DVSHAPEID" val="3QNJHLvcbDXWpvfr9DVHSv"/>
</p:tagLst>
</file>

<file path=ppt/tags/tag30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5.xml><?xml version="1.0" encoding="utf-8"?>
<p:tagLst xmlns:a="http://schemas.openxmlformats.org/drawingml/2006/main" xmlns:r="http://schemas.openxmlformats.org/officeDocument/2006/relationships" xmlns:p="http://schemas.openxmlformats.org/presentationml/2006/main">
  <p:tag name="DVSHAPEID" val="HyPCBthARPkx9CFZR4TPLG"/>
</p:tagLst>
</file>

<file path=ppt/tags/tag306.xml><?xml version="1.0" encoding="utf-8"?>
<p:tagLst xmlns:a="http://schemas.openxmlformats.org/drawingml/2006/main" xmlns:r="http://schemas.openxmlformats.org/officeDocument/2006/relationships" xmlns:p="http://schemas.openxmlformats.org/presentationml/2006/main">
  <p:tag name="DVSHAPEID" val="MW0yf1ne0D8WtwTiQP5hok"/>
</p:tagLst>
</file>

<file path=ppt/tags/tag30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8.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09.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10.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1.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2.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3.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4.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5.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6.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7.xml><?xml version="1.0" encoding="utf-8"?>
<p:tagLst xmlns:a="http://schemas.openxmlformats.org/drawingml/2006/main" xmlns:r="http://schemas.openxmlformats.org/officeDocument/2006/relationships" xmlns:p="http://schemas.openxmlformats.org/presentationml/2006/main">
  <p:tag name="DVSHAPEID" val="Ha4IUrimSg9tuHb8gHGfnK"/>
</p:tagLst>
</file>

<file path=ppt/tags/tag318.xml><?xml version="1.0" encoding="utf-8"?>
<p:tagLst xmlns:a="http://schemas.openxmlformats.org/drawingml/2006/main" xmlns:r="http://schemas.openxmlformats.org/officeDocument/2006/relationships" xmlns:p="http://schemas.openxmlformats.org/presentationml/2006/main">
  <p:tag name="DVSHAPEID" val="9WxytgQClyY0LTB2dfcDOG"/>
</p:tagLst>
</file>

<file path=ppt/tags/tag319.xml><?xml version="1.0" encoding="utf-8"?>
<p:tagLst xmlns:a="http://schemas.openxmlformats.org/drawingml/2006/main" xmlns:r="http://schemas.openxmlformats.org/officeDocument/2006/relationships" xmlns:p="http://schemas.openxmlformats.org/presentationml/2006/main">
  <p:tag name="DVSHAPEID" val="pc986yd4KthsM31Gy7noiA"/>
</p:tagLst>
</file>

<file path=ppt/tags/tag32.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20.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1.xml><?xml version="1.0" encoding="utf-8"?>
<p:tagLst xmlns:a="http://schemas.openxmlformats.org/drawingml/2006/main" xmlns:r="http://schemas.openxmlformats.org/officeDocument/2006/relationships" xmlns:p="http://schemas.openxmlformats.org/presentationml/2006/main">
  <p:tag name="DVSHAPEID" val="Ii6y1wH5gqoOeHn6RqtVpx"/>
</p:tagLst>
</file>

<file path=ppt/tags/tag322.xml><?xml version="1.0" encoding="utf-8"?>
<p:tagLst xmlns:a="http://schemas.openxmlformats.org/drawingml/2006/main" xmlns:r="http://schemas.openxmlformats.org/officeDocument/2006/relationships" xmlns:p="http://schemas.openxmlformats.org/presentationml/2006/main">
  <p:tag name="DVSHAPEID" val="XkvGhdX501MsJsT8L47Yu5"/>
</p:tagLst>
</file>

<file path=ppt/tags/tag323.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4.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5.xml><?xml version="1.0" encoding="utf-8"?>
<p:tagLst xmlns:a="http://schemas.openxmlformats.org/drawingml/2006/main" xmlns:r="http://schemas.openxmlformats.org/officeDocument/2006/relationships" xmlns:p="http://schemas.openxmlformats.org/presentationml/2006/main">
  <p:tag name="DVSHAPEID" val="XsLZGNBP4Kvsxkpk9hogNv"/>
</p:tagLst>
</file>

<file path=ppt/tags/tag326.xml><?xml version="1.0" encoding="utf-8"?>
<p:tagLst xmlns:a="http://schemas.openxmlformats.org/drawingml/2006/main" xmlns:r="http://schemas.openxmlformats.org/officeDocument/2006/relationships" xmlns:p="http://schemas.openxmlformats.org/presentationml/2006/main">
  <p:tag name="DVSHAPEID" val="4J6HW3qYNS5bkM2lfu8apm"/>
</p:tagLst>
</file>

<file path=ppt/tags/tag327.xml><?xml version="1.0" encoding="utf-8"?>
<p:tagLst xmlns:a="http://schemas.openxmlformats.org/drawingml/2006/main" xmlns:r="http://schemas.openxmlformats.org/officeDocument/2006/relationships" xmlns:p="http://schemas.openxmlformats.org/presentationml/2006/main">
  <p:tag name="DVSHAPEID" val="1LXUdJEpOq2SfMAzgTF2eU"/>
</p:tagLst>
</file>

<file path=ppt/tags/tag328.xml><?xml version="1.0" encoding="utf-8"?>
<p:tagLst xmlns:a="http://schemas.openxmlformats.org/drawingml/2006/main" xmlns:r="http://schemas.openxmlformats.org/officeDocument/2006/relationships" xmlns:p="http://schemas.openxmlformats.org/presentationml/2006/main">
  <p:tag name="DVSHAPEID" val="my865qODQjFHHkK2PGjo4F"/>
</p:tagLst>
</file>

<file path=ppt/tags/tag329.xml><?xml version="1.0" encoding="utf-8"?>
<p:tagLst xmlns:a="http://schemas.openxmlformats.org/drawingml/2006/main" xmlns:r="http://schemas.openxmlformats.org/officeDocument/2006/relationships" xmlns:p="http://schemas.openxmlformats.org/presentationml/2006/main">
  <p:tag name="DVSHAPEID" val="9swgKFdeun87opM6DdAaAI"/>
</p:tagLst>
</file>

<file path=ppt/tags/tag33.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30.xml><?xml version="1.0" encoding="utf-8"?>
<p:tagLst xmlns:a="http://schemas.openxmlformats.org/drawingml/2006/main" xmlns:r="http://schemas.openxmlformats.org/officeDocument/2006/relationships" xmlns:p="http://schemas.openxmlformats.org/presentationml/2006/main">
  <p:tag name="DVSHAPEID" val="cy4gPe4YIQQHoFAPF9pBPi"/>
</p:tagLst>
</file>

<file path=ppt/tags/tag33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37.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38.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39.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40.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1.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2.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3.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4.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5.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6.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47.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48.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49.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50.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1.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2.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3.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4.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5.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6.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57.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58.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59.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60.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1.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2.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3.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4.xml><?xml version="1.0" encoding="utf-8"?>
<p:tagLst xmlns:a="http://schemas.openxmlformats.org/drawingml/2006/main" xmlns:r="http://schemas.openxmlformats.org/officeDocument/2006/relationships" xmlns:p="http://schemas.openxmlformats.org/presentationml/2006/main">
  <p:tag name="DVSHAPEID" val="yAVlfI36NT5qfXbuQYawEi"/>
</p:tagLst>
</file>

<file path=ppt/tags/tag365.xml><?xml version="1.0" encoding="utf-8"?>
<p:tagLst xmlns:a="http://schemas.openxmlformats.org/drawingml/2006/main" xmlns:r="http://schemas.openxmlformats.org/officeDocument/2006/relationships" xmlns:p="http://schemas.openxmlformats.org/presentationml/2006/main">
  <p:tag name="DVSHAPEID" val="gH06wOxqKYTUZuktYlVC2W"/>
</p:tagLst>
</file>

<file path=ppt/tags/tag366.xml><?xml version="1.0" encoding="utf-8"?>
<p:tagLst xmlns:a="http://schemas.openxmlformats.org/drawingml/2006/main" xmlns:r="http://schemas.openxmlformats.org/officeDocument/2006/relationships" xmlns:p="http://schemas.openxmlformats.org/presentationml/2006/main">
  <p:tag name="DVSHAPEID" val="BYpCEairrjDgjdk9bfyn87"/>
</p:tagLst>
</file>

<file path=ppt/tags/tag367.xml><?xml version="1.0" encoding="utf-8"?>
<p:tagLst xmlns:a="http://schemas.openxmlformats.org/drawingml/2006/main" xmlns:r="http://schemas.openxmlformats.org/officeDocument/2006/relationships" xmlns:p="http://schemas.openxmlformats.org/presentationml/2006/main">
  <p:tag name="DVSHAPEID" val="xlXG9m0OA2gj51GU9n8jwA"/>
</p:tagLst>
</file>

<file path=ppt/tags/tag368.xml><?xml version="1.0" encoding="utf-8"?>
<p:tagLst xmlns:a="http://schemas.openxmlformats.org/drawingml/2006/main" xmlns:r="http://schemas.openxmlformats.org/officeDocument/2006/relationships" xmlns:p="http://schemas.openxmlformats.org/presentationml/2006/main">
  <p:tag name="DVSHAPEID" val="gJb78P9G3FOur4EX0WqDIB"/>
</p:tagLst>
</file>

<file path=ppt/tags/tag369.xml><?xml version="1.0" encoding="utf-8"?>
<p:tagLst xmlns:a="http://schemas.openxmlformats.org/drawingml/2006/main" xmlns:r="http://schemas.openxmlformats.org/officeDocument/2006/relationships" xmlns:p="http://schemas.openxmlformats.org/presentationml/2006/main">
  <p:tag name="DVSHAPEID" val="0Z7jsh5beOAW5ev2dbEUYA"/>
</p:tagLst>
</file>

<file path=ppt/tags/tag3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370.xml><?xml version="1.0" encoding="utf-8"?>
<p:tagLst xmlns:a="http://schemas.openxmlformats.org/drawingml/2006/main" xmlns:r="http://schemas.openxmlformats.org/officeDocument/2006/relationships" xmlns:p="http://schemas.openxmlformats.org/presentationml/2006/main">
  <p:tag name="DVSHAPEID" val="vBACfcmcTTRFJcZPmSBSqZ"/>
</p:tagLst>
</file>

<file path=ppt/tags/tag371.xml><?xml version="1.0" encoding="utf-8"?>
<p:tagLst xmlns:a="http://schemas.openxmlformats.org/drawingml/2006/main" xmlns:r="http://schemas.openxmlformats.org/officeDocument/2006/relationships" xmlns:p="http://schemas.openxmlformats.org/presentationml/2006/main">
  <p:tag name="DVSHAPEID" val="UuZqsYIfYOCptwIQ1SP2VH"/>
</p:tagLst>
</file>

<file path=ppt/tags/tag37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7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78.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79.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380.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1.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2.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3.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4.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5.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6.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87.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88.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89.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390.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1.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2.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3.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4.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5.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6.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397.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398.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399.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xml><?xml version="1.0" encoding="utf-8"?>
<p:tagLst xmlns:a="http://schemas.openxmlformats.org/drawingml/2006/main" xmlns:r="http://schemas.openxmlformats.org/officeDocument/2006/relationships" xmlns:p="http://schemas.openxmlformats.org/presentationml/2006/main">
  <p:tag name="DVSHAPEID" val="HokrqYWA2CXr4IliAIDceN"/>
</p:tagLst>
</file>

<file path=ppt/tags/tag40.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400.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1.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2.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3.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4.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5.xml><?xml version="1.0" encoding="utf-8"?>
<p:tagLst xmlns:a="http://schemas.openxmlformats.org/drawingml/2006/main" xmlns:r="http://schemas.openxmlformats.org/officeDocument/2006/relationships" xmlns:p="http://schemas.openxmlformats.org/presentationml/2006/main">
  <p:tag name="DVSHAPEID" val="5pvi3nOMj5avH6DPJntDU3"/>
</p:tagLst>
</file>

<file path=ppt/tags/tag406.xml><?xml version="1.0" encoding="utf-8"?>
<p:tagLst xmlns:a="http://schemas.openxmlformats.org/drawingml/2006/main" xmlns:r="http://schemas.openxmlformats.org/officeDocument/2006/relationships" xmlns:p="http://schemas.openxmlformats.org/presentationml/2006/main">
  <p:tag name="DVSHAPEID" val="2jIs7wQI3n3cpzV9Vkqcvw"/>
</p:tagLst>
</file>

<file path=ppt/tags/tag407.xml><?xml version="1.0" encoding="utf-8"?>
<p:tagLst xmlns:a="http://schemas.openxmlformats.org/drawingml/2006/main" xmlns:r="http://schemas.openxmlformats.org/officeDocument/2006/relationships" xmlns:p="http://schemas.openxmlformats.org/presentationml/2006/main">
  <p:tag name="DVSHAPEID" val="fXPCcc8rziM1nbAAgiVA2M"/>
</p:tagLst>
</file>

<file path=ppt/tags/tag408.xml><?xml version="1.0" encoding="utf-8"?>
<p:tagLst xmlns:a="http://schemas.openxmlformats.org/drawingml/2006/main" xmlns:r="http://schemas.openxmlformats.org/officeDocument/2006/relationships" xmlns:p="http://schemas.openxmlformats.org/presentationml/2006/main">
  <p:tag name="DVSHAPEID" val="ruH4UAs9dHxv4KDvjEzCOL"/>
</p:tagLst>
</file>

<file path=ppt/tags/tag409.xml><?xml version="1.0" encoding="utf-8"?>
<p:tagLst xmlns:a="http://schemas.openxmlformats.org/drawingml/2006/main" xmlns:r="http://schemas.openxmlformats.org/officeDocument/2006/relationships" xmlns:p="http://schemas.openxmlformats.org/presentationml/2006/main">
  <p:tag name="DVSHAPEID" val="qnbJzl48hUusvlV8hyYp44"/>
</p:tagLst>
</file>

<file path=ppt/tags/tag41.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410.xml><?xml version="1.0" encoding="utf-8"?>
<p:tagLst xmlns:a="http://schemas.openxmlformats.org/drawingml/2006/main" xmlns:r="http://schemas.openxmlformats.org/officeDocument/2006/relationships" xmlns:p="http://schemas.openxmlformats.org/presentationml/2006/main">
  <p:tag name="DVSHAPEID" val="uR7PWLZg1pYG4jSb1745qD"/>
</p:tagLst>
</file>

<file path=ppt/tags/tag411.xml><?xml version="1.0" encoding="utf-8"?>
<p:tagLst xmlns:a="http://schemas.openxmlformats.org/drawingml/2006/main" xmlns:r="http://schemas.openxmlformats.org/officeDocument/2006/relationships" xmlns:p="http://schemas.openxmlformats.org/presentationml/2006/main">
  <p:tag name="DVSHAPEID" val="1CeiAam0DoGlTkBJoj80T4"/>
</p:tagLst>
</file>

<file path=ppt/tags/tag412.xml><?xml version="1.0" encoding="utf-8"?>
<p:tagLst xmlns:a="http://schemas.openxmlformats.org/drawingml/2006/main" xmlns:r="http://schemas.openxmlformats.org/officeDocument/2006/relationships" xmlns:p="http://schemas.openxmlformats.org/presentationml/2006/main">
  <p:tag name="DVSHAPEID" val="uPhBg6xRkZDQQvBEaOU0Mz"/>
</p:tagLst>
</file>

<file path=ppt/tags/tag413.xml><?xml version="1.0" encoding="utf-8"?>
<p:tagLst xmlns:a="http://schemas.openxmlformats.org/drawingml/2006/main" xmlns:r="http://schemas.openxmlformats.org/officeDocument/2006/relationships" xmlns:p="http://schemas.openxmlformats.org/presentationml/2006/main">
  <p:tag name="DVSHAPEID" val="ZIqxziILWqKW8o0YTgtL3H"/>
</p:tagLst>
</file>

<file path=ppt/tags/tag414.xml><?xml version="1.0" encoding="utf-8"?>
<p:tagLst xmlns:a="http://schemas.openxmlformats.org/drawingml/2006/main" xmlns:r="http://schemas.openxmlformats.org/officeDocument/2006/relationships" xmlns:p="http://schemas.openxmlformats.org/presentationml/2006/main">
  <p:tag name="DVSHAPEID" val="H2u68J8j6ShUQyaIxf8z3d"/>
</p:tagLst>
</file>

<file path=ppt/tags/tag415.xml><?xml version="1.0" encoding="utf-8"?>
<p:tagLst xmlns:a="http://schemas.openxmlformats.org/drawingml/2006/main" xmlns:r="http://schemas.openxmlformats.org/officeDocument/2006/relationships" xmlns:p="http://schemas.openxmlformats.org/presentationml/2006/main">
  <p:tag name="DVSHAPEID" val="6TncDbVDw0vh0o3s9ZDCjR"/>
</p:tagLst>
</file>

<file path=ppt/tags/tag416.xml><?xml version="1.0" encoding="utf-8"?>
<p:tagLst xmlns:a="http://schemas.openxmlformats.org/drawingml/2006/main" xmlns:r="http://schemas.openxmlformats.org/officeDocument/2006/relationships" xmlns:p="http://schemas.openxmlformats.org/presentationml/2006/main">
  <p:tag name="DVSHAPEID" val="EdysOaIeCuDtWAJW5Woslh"/>
</p:tagLst>
</file>

<file path=ppt/tags/tag417.xml><?xml version="1.0" encoding="utf-8"?>
<p:tagLst xmlns:a="http://schemas.openxmlformats.org/drawingml/2006/main" xmlns:r="http://schemas.openxmlformats.org/officeDocument/2006/relationships" xmlns:p="http://schemas.openxmlformats.org/presentationml/2006/main">
  <p:tag name="DVSHAPEID" val="oyxMF459VrUef9DbnKVio1"/>
</p:tagLst>
</file>

<file path=ppt/tags/tag418.xml><?xml version="1.0" encoding="utf-8"?>
<p:tagLst xmlns:a="http://schemas.openxmlformats.org/drawingml/2006/main" xmlns:r="http://schemas.openxmlformats.org/officeDocument/2006/relationships" xmlns:p="http://schemas.openxmlformats.org/presentationml/2006/main">
  <p:tag name="DVSHAPEID" val="ExstJdTHdQwnOZU2vE9tzc"/>
</p:tagLst>
</file>

<file path=ppt/tags/tag419.xml><?xml version="1.0" encoding="utf-8"?>
<p:tagLst xmlns:a="http://schemas.openxmlformats.org/drawingml/2006/main" xmlns:r="http://schemas.openxmlformats.org/officeDocument/2006/relationships" xmlns:p="http://schemas.openxmlformats.org/presentationml/2006/main">
  <p:tag name="DVSHAPEID" val="zHlAiUyEx3SnU0kclRged3"/>
</p:tagLst>
</file>

<file path=ppt/tags/tag42.xml><?xml version="1.0" encoding="utf-8"?>
<p:tagLst xmlns:a="http://schemas.openxmlformats.org/drawingml/2006/main" xmlns:r="http://schemas.openxmlformats.org/officeDocument/2006/relationships" xmlns:p="http://schemas.openxmlformats.org/presentationml/2006/main">
  <p:tag name="DVSHAPEID" val="A9fycKnFp25hQuaFDtXgPI"/>
</p:tagLst>
</file>

<file path=ppt/tags/tag420.xml><?xml version="1.0" encoding="utf-8"?>
<p:tagLst xmlns:a="http://schemas.openxmlformats.org/drawingml/2006/main" xmlns:r="http://schemas.openxmlformats.org/officeDocument/2006/relationships" xmlns:p="http://schemas.openxmlformats.org/presentationml/2006/main">
  <p:tag name="DVSHAPEID" val="IRkEglfg9UsrXK89VY8zjt"/>
</p:tagLst>
</file>

<file path=ppt/tags/tag421.xml><?xml version="1.0" encoding="utf-8"?>
<p:tagLst xmlns:a="http://schemas.openxmlformats.org/drawingml/2006/main" xmlns:r="http://schemas.openxmlformats.org/officeDocument/2006/relationships" xmlns:p="http://schemas.openxmlformats.org/presentationml/2006/main">
  <p:tag name="DVSHAPEID" val="JqkfAyPSJeHvLr1rgfKzsz"/>
</p:tagLst>
</file>

<file path=ppt/tags/tag422.xml><?xml version="1.0" encoding="utf-8"?>
<p:tagLst xmlns:a="http://schemas.openxmlformats.org/drawingml/2006/main" xmlns:r="http://schemas.openxmlformats.org/officeDocument/2006/relationships" xmlns:p="http://schemas.openxmlformats.org/presentationml/2006/main">
  <p:tag name="DVSHAPEID" val="Ihcdv9UmEjrfGcUzU0F2zz"/>
</p:tagLst>
</file>

<file path=ppt/tags/tag423.xml><?xml version="1.0" encoding="utf-8"?>
<p:tagLst xmlns:a="http://schemas.openxmlformats.org/drawingml/2006/main" xmlns:r="http://schemas.openxmlformats.org/officeDocument/2006/relationships" xmlns:p="http://schemas.openxmlformats.org/presentationml/2006/main">
  <p:tag name="DVSHAPEID" val="MwuRwwXZ4c00FnIq7uW6u2"/>
</p:tagLst>
</file>

<file path=ppt/tags/tag424.xml><?xml version="1.0" encoding="utf-8"?>
<p:tagLst xmlns:a="http://schemas.openxmlformats.org/drawingml/2006/main" xmlns:r="http://schemas.openxmlformats.org/officeDocument/2006/relationships" xmlns:p="http://schemas.openxmlformats.org/presentationml/2006/main">
  <p:tag name="DVSHAPEID" val="azaA41LGccU1JejEaOMTkN"/>
</p:tagLst>
</file>

<file path=ppt/tags/tag425.xml><?xml version="1.0" encoding="utf-8"?>
<p:tagLst xmlns:a="http://schemas.openxmlformats.org/drawingml/2006/main" xmlns:r="http://schemas.openxmlformats.org/officeDocument/2006/relationships" xmlns:p="http://schemas.openxmlformats.org/presentationml/2006/main">
  <p:tag name="DVSHAPEID" val="ur4TIjihdkZvZtfDDdpgTY"/>
</p:tagLst>
</file>

<file path=ppt/tags/tag426.xml><?xml version="1.0" encoding="utf-8"?>
<p:tagLst xmlns:a="http://schemas.openxmlformats.org/drawingml/2006/main" xmlns:r="http://schemas.openxmlformats.org/officeDocument/2006/relationships" xmlns:p="http://schemas.openxmlformats.org/presentationml/2006/main">
  <p:tag name="DVSHAPEID" val="Vs2z4cVh5EKfnTznDVXRH7"/>
</p:tagLst>
</file>

<file path=ppt/tags/tag42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2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29.xml><?xml version="1.0" encoding="utf-8"?>
<p:tagLst xmlns:a="http://schemas.openxmlformats.org/drawingml/2006/main" xmlns:r="http://schemas.openxmlformats.org/officeDocument/2006/relationships" xmlns:p="http://schemas.openxmlformats.org/presentationml/2006/main">
  <p:tag name="DVSHAPEID" val="FQoXwuGQwMS7G1xyd4kGJx"/>
</p:tagLst>
</file>

<file path=ppt/tags/tag43.xml><?xml version="1.0" encoding="utf-8"?>
<p:tagLst xmlns:a="http://schemas.openxmlformats.org/drawingml/2006/main" xmlns:r="http://schemas.openxmlformats.org/officeDocument/2006/relationships" xmlns:p="http://schemas.openxmlformats.org/presentationml/2006/main">
  <p:tag name="DVSHAPEID" val="HHYkZKOPlw1CkdPfSHOas3"/>
</p:tagLst>
</file>

<file path=ppt/tags/tag430.xml><?xml version="1.0" encoding="utf-8"?>
<p:tagLst xmlns:a="http://schemas.openxmlformats.org/drawingml/2006/main" xmlns:r="http://schemas.openxmlformats.org/officeDocument/2006/relationships" xmlns:p="http://schemas.openxmlformats.org/presentationml/2006/main">
  <p:tag name="DVSHAPEID" val="fHBgkPOHY3Q34fX6K6Nsvu"/>
</p:tagLst>
</file>

<file path=ppt/tags/tag431.xml><?xml version="1.0" encoding="utf-8"?>
<p:tagLst xmlns:a="http://schemas.openxmlformats.org/drawingml/2006/main" xmlns:r="http://schemas.openxmlformats.org/officeDocument/2006/relationships" xmlns:p="http://schemas.openxmlformats.org/presentationml/2006/main">
  <p:tag name="DVSHAPEID" val="VSTMRJqSQOY8AGlg9Q2ONO"/>
</p:tagLst>
</file>

<file path=ppt/tags/tag432.xml><?xml version="1.0" encoding="utf-8"?>
<p:tagLst xmlns:a="http://schemas.openxmlformats.org/drawingml/2006/main" xmlns:r="http://schemas.openxmlformats.org/officeDocument/2006/relationships" xmlns:p="http://schemas.openxmlformats.org/presentationml/2006/main">
  <p:tag name="DVSHAPEID" val="hCWiA7kdTh1LLJmyX4h6d2"/>
</p:tagLst>
</file>

<file path=ppt/tags/tag43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3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3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xml><?xml version="1.0" encoding="utf-8"?>
<p:tagLst xmlns:a="http://schemas.openxmlformats.org/drawingml/2006/main" xmlns:r="http://schemas.openxmlformats.org/officeDocument/2006/relationships" xmlns:p="http://schemas.openxmlformats.org/presentationml/2006/main">
  <p:tag name="DVSHAPEID" val="dDXWFFWUg3hDpFl9WdGgao"/>
</p:tagLst>
</file>

<file path=ppt/tags/tag44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5.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6.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7.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48.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49.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xml><?xml version="1.0" encoding="utf-8"?>
<p:tagLst xmlns:a="http://schemas.openxmlformats.org/drawingml/2006/main" xmlns:r="http://schemas.openxmlformats.org/officeDocument/2006/relationships" xmlns:p="http://schemas.openxmlformats.org/presentationml/2006/main">
  <p:tag name="DVSHAPEID" val="Qfp0bV8kOe5Dtln249SqgY"/>
</p:tagLst>
</file>

<file path=ppt/tags/tag450.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1.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2.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3.xml><?xml version="1.0" encoding="utf-8"?>
<p:tagLst xmlns:a="http://schemas.openxmlformats.org/drawingml/2006/main" xmlns:r="http://schemas.openxmlformats.org/officeDocument/2006/relationships" xmlns:p="http://schemas.openxmlformats.org/presentationml/2006/main">
  <p:tag name="DVSHAPEID" val="ssLEThkU92zwvBQ8f6lVek"/>
</p:tagLst>
</file>

<file path=ppt/tags/tag454.xml><?xml version="1.0" encoding="utf-8"?>
<p:tagLst xmlns:a="http://schemas.openxmlformats.org/drawingml/2006/main" xmlns:r="http://schemas.openxmlformats.org/officeDocument/2006/relationships" xmlns:p="http://schemas.openxmlformats.org/presentationml/2006/main">
  <p:tag name="DVSHAPEID" val="LK6l4gAtj2gO0ANpiEWbuH"/>
</p:tagLst>
</file>

<file path=ppt/tags/tag455.xml><?xml version="1.0" encoding="utf-8"?>
<p:tagLst xmlns:a="http://schemas.openxmlformats.org/drawingml/2006/main" xmlns:r="http://schemas.openxmlformats.org/officeDocument/2006/relationships" xmlns:p="http://schemas.openxmlformats.org/presentationml/2006/main">
  <p:tag name="DVSHAPEID" val="5VFgKuWWpHG6AhPz8iyCUG"/>
</p:tagLst>
</file>

<file path=ppt/tags/tag456.xml><?xml version="1.0" encoding="utf-8"?>
<p:tagLst xmlns:a="http://schemas.openxmlformats.org/drawingml/2006/main" xmlns:r="http://schemas.openxmlformats.org/officeDocument/2006/relationships" xmlns:p="http://schemas.openxmlformats.org/presentationml/2006/main">
  <p:tag name="DVSHAPEID" val="7OUCUATXxGBfx1CkmQgXRj"/>
</p:tagLst>
</file>

<file path=ppt/tags/tag457.xml><?xml version="1.0" encoding="utf-8"?>
<p:tagLst xmlns:a="http://schemas.openxmlformats.org/drawingml/2006/main" xmlns:r="http://schemas.openxmlformats.org/officeDocument/2006/relationships" xmlns:p="http://schemas.openxmlformats.org/presentationml/2006/main">
  <p:tag name="DVSHAPEID" val="4E85IoVYyA7oOQl8zm3saZ"/>
</p:tagLst>
</file>

<file path=ppt/tags/tag458.xml><?xml version="1.0" encoding="utf-8"?>
<p:tagLst xmlns:a="http://schemas.openxmlformats.org/drawingml/2006/main" xmlns:r="http://schemas.openxmlformats.org/officeDocument/2006/relationships" xmlns:p="http://schemas.openxmlformats.org/presentationml/2006/main">
  <p:tag name="DVSHAPEID" val="vlJOWOWIlXPNKgtOSu1y81"/>
</p:tagLst>
</file>

<file path=ppt/tags/tag459.xml><?xml version="1.0" encoding="utf-8"?>
<p:tagLst xmlns:a="http://schemas.openxmlformats.org/drawingml/2006/main" xmlns:r="http://schemas.openxmlformats.org/officeDocument/2006/relationships" xmlns:p="http://schemas.openxmlformats.org/presentationml/2006/main">
  <p:tag name="DVSHAPEID" val="78cMYegUUo949MlTr62Qe9"/>
</p:tagLst>
</file>

<file path=ppt/tags/tag46.xml><?xml version="1.0" encoding="utf-8"?>
<p:tagLst xmlns:a="http://schemas.openxmlformats.org/drawingml/2006/main" xmlns:r="http://schemas.openxmlformats.org/officeDocument/2006/relationships" xmlns:p="http://schemas.openxmlformats.org/presentationml/2006/main">
  <p:tag name="DVSHAPEID" val="bdB1FlqmHCGb5C53YVPrHn"/>
</p:tagLst>
</file>

<file path=ppt/tags/tag460.xml><?xml version="1.0" encoding="utf-8"?>
<p:tagLst xmlns:a="http://schemas.openxmlformats.org/drawingml/2006/main" xmlns:r="http://schemas.openxmlformats.org/officeDocument/2006/relationships" xmlns:p="http://schemas.openxmlformats.org/presentationml/2006/main">
  <p:tag name="DVSHAPEID" val="z165ELtyrBRteBCaQHrq3q"/>
</p:tagLst>
</file>

<file path=ppt/tags/tag461.xml><?xml version="1.0" encoding="utf-8"?>
<p:tagLst xmlns:a="http://schemas.openxmlformats.org/drawingml/2006/main" xmlns:r="http://schemas.openxmlformats.org/officeDocument/2006/relationships" xmlns:p="http://schemas.openxmlformats.org/presentationml/2006/main">
  <p:tag name="DVSHAPEID" val="DF6HtY3UwhNXzbGSAvrlXy"/>
</p:tagLst>
</file>

<file path=ppt/tags/tag462.xml><?xml version="1.0" encoding="utf-8"?>
<p:tagLst xmlns:a="http://schemas.openxmlformats.org/drawingml/2006/main" xmlns:r="http://schemas.openxmlformats.org/officeDocument/2006/relationships" xmlns:p="http://schemas.openxmlformats.org/presentationml/2006/main">
  <p:tag name="DVSHAPEID" val="dFyKhhgkoN68nqZWhvvw4z"/>
</p:tagLst>
</file>

<file path=ppt/tags/tag463.xml><?xml version="1.0" encoding="utf-8"?>
<p:tagLst xmlns:a="http://schemas.openxmlformats.org/drawingml/2006/main" xmlns:r="http://schemas.openxmlformats.org/officeDocument/2006/relationships" xmlns:p="http://schemas.openxmlformats.org/presentationml/2006/main">
  <p:tag name="NAME" val="Moon"/>
</p:tagLst>
</file>

<file path=ppt/tags/tag464.xml><?xml version="1.0" encoding="utf-8"?>
<p:tagLst xmlns:a="http://schemas.openxmlformats.org/drawingml/2006/main" xmlns:r="http://schemas.openxmlformats.org/officeDocument/2006/relationships" xmlns:p="http://schemas.openxmlformats.org/presentationml/2006/main">
  <p:tag name="NAME" val="Moon"/>
</p:tagLst>
</file>

<file path=ppt/tags/tag465.xml><?xml version="1.0" encoding="utf-8"?>
<p:tagLst xmlns:a="http://schemas.openxmlformats.org/drawingml/2006/main" xmlns:r="http://schemas.openxmlformats.org/officeDocument/2006/relationships" xmlns:p="http://schemas.openxmlformats.org/presentationml/2006/main">
  <p:tag name="NAME" val="Moon"/>
</p:tagLst>
</file>

<file path=ppt/tags/tag466.xml><?xml version="1.0" encoding="utf-8"?>
<p:tagLst xmlns:a="http://schemas.openxmlformats.org/drawingml/2006/main" xmlns:r="http://schemas.openxmlformats.org/officeDocument/2006/relationships" xmlns:p="http://schemas.openxmlformats.org/presentationml/2006/main">
  <p:tag name="NAME" val="MoonShape"/>
</p:tagLst>
</file>

<file path=ppt/tags/tag46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468.xml><?xml version="1.0" encoding="utf-8"?>
<p:tagLst xmlns:a="http://schemas.openxmlformats.org/drawingml/2006/main" xmlns:r="http://schemas.openxmlformats.org/officeDocument/2006/relationships" xmlns:p="http://schemas.openxmlformats.org/presentationml/2006/main">
  <p:tag name="NAME" val="MoonShape"/>
</p:tagLst>
</file>

<file path=ppt/tags/tag469.xml><?xml version="1.0" encoding="utf-8"?>
<p:tagLst xmlns:a="http://schemas.openxmlformats.org/drawingml/2006/main" xmlns:r="http://schemas.openxmlformats.org/officeDocument/2006/relationships" xmlns:p="http://schemas.openxmlformats.org/presentationml/2006/main">
  <p:tag name="ANGLE" val="2"/>
  <p:tag name="NAME" val="MoonHalfShape"/>
</p:tagLst>
</file>

<file path=ppt/tags/tag47.xml><?xml version="1.0" encoding="utf-8"?>
<p:tagLst xmlns:a="http://schemas.openxmlformats.org/drawingml/2006/main" xmlns:r="http://schemas.openxmlformats.org/officeDocument/2006/relationships" xmlns:p="http://schemas.openxmlformats.org/presentationml/2006/main">
  <p:tag name="DVSHAPEID" val="ftY7S4erxNvqTMJFQKaRD9"/>
</p:tagLst>
</file>

<file path=ppt/tags/tag470.xml><?xml version="1.0" encoding="utf-8"?>
<p:tagLst xmlns:a="http://schemas.openxmlformats.org/drawingml/2006/main" xmlns:r="http://schemas.openxmlformats.org/officeDocument/2006/relationships" xmlns:p="http://schemas.openxmlformats.org/presentationml/2006/main">
  <p:tag name="NAME" val="MoonShape"/>
</p:tagLst>
</file>

<file path=ppt/tags/tag471.xml><?xml version="1.0" encoding="utf-8"?>
<p:tagLst xmlns:a="http://schemas.openxmlformats.org/drawingml/2006/main" xmlns:r="http://schemas.openxmlformats.org/officeDocument/2006/relationships" xmlns:p="http://schemas.openxmlformats.org/presentationml/2006/main">
  <p:tag name="ANGLE" val="4"/>
  <p:tag name="NAME" val="MoonHalfShape"/>
</p:tagLst>
</file>

<file path=ppt/tags/tag472.xml><?xml version="1.0" encoding="utf-8"?>
<p:tagLst xmlns:a="http://schemas.openxmlformats.org/drawingml/2006/main" xmlns:r="http://schemas.openxmlformats.org/officeDocument/2006/relationships" xmlns:p="http://schemas.openxmlformats.org/presentationml/2006/main">
  <p:tag name="DVSHAPEID" val="sZToYdmQFXNkM8hPlHki3X"/>
</p:tagLst>
</file>

<file path=ppt/tags/tag473.xml><?xml version="1.0" encoding="utf-8"?>
<p:tagLst xmlns:a="http://schemas.openxmlformats.org/drawingml/2006/main" xmlns:r="http://schemas.openxmlformats.org/officeDocument/2006/relationships" xmlns:p="http://schemas.openxmlformats.org/presentationml/2006/main">
  <p:tag name="DVSHAPEID" val="idXBeCddwA2gpnRtsiY2hy"/>
</p:tagLst>
</file>

<file path=ppt/tags/tag474.xml><?xml version="1.0" encoding="utf-8"?>
<p:tagLst xmlns:a="http://schemas.openxmlformats.org/drawingml/2006/main" xmlns:r="http://schemas.openxmlformats.org/officeDocument/2006/relationships" xmlns:p="http://schemas.openxmlformats.org/presentationml/2006/main">
  <p:tag name="NAME" val="McK Disclaimer"/>
  <p:tag name="RESIZE" val="Yes"/>
  <p:tag name="LLEFT" val=" 210.125"/>
  <p:tag name="LTOP" val=" 469.875"/>
</p:tagLst>
</file>

<file path=ppt/tags/tag475.xml><?xml version="1.0" encoding="utf-8"?>
<p:tagLst xmlns:a="http://schemas.openxmlformats.org/drawingml/2006/main" xmlns:r="http://schemas.openxmlformats.org/officeDocument/2006/relationships" xmlns:p="http://schemas.openxmlformats.org/presentationml/2006/main">
  <p:tag name="DVSHAPEID" val="3tyc3kL84vSfwTuUcajtiu"/>
</p:tagLst>
</file>

<file path=ppt/tags/tag476.xml><?xml version="1.0" encoding="utf-8"?>
<p:tagLst xmlns:a="http://schemas.openxmlformats.org/drawingml/2006/main" xmlns:r="http://schemas.openxmlformats.org/officeDocument/2006/relationships" xmlns:p="http://schemas.openxmlformats.org/presentationml/2006/main">
  <p:tag name="DVSHAPEID" val="Z2tJLvDfs2TaRpXRaDa7dQ"/>
</p:tagLst>
</file>

<file path=ppt/tags/tag477.xml><?xml version="1.0" encoding="utf-8"?>
<p:tagLst xmlns:a="http://schemas.openxmlformats.org/drawingml/2006/main" xmlns:r="http://schemas.openxmlformats.org/officeDocument/2006/relationships" xmlns:p="http://schemas.openxmlformats.org/presentationml/2006/main">
  <p:tag name="DVSHAPEID" val="weAj4m6sn1R3vk2OFImONw"/>
</p:tagLst>
</file>

<file path=ppt/tags/tag478.xml><?xml version="1.0" encoding="utf-8"?>
<p:tagLst xmlns:a="http://schemas.openxmlformats.org/drawingml/2006/main" xmlns:r="http://schemas.openxmlformats.org/officeDocument/2006/relationships" xmlns:p="http://schemas.openxmlformats.org/presentationml/2006/main">
  <p:tag name="DVSHAPEID" val="bxSjeR1CNY36ictt3hty8N"/>
</p:tagLst>
</file>

<file path=ppt/tags/tag479.xml><?xml version="1.0" encoding="utf-8"?>
<p:tagLst xmlns:a="http://schemas.openxmlformats.org/drawingml/2006/main" xmlns:r="http://schemas.openxmlformats.org/officeDocument/2006/relationships" xmlns:p="http://schemas.openxmlformats.org/presentationml/2006/main">
  <p:tag name="DVSHAPEID" val="gZSmdM9tAcaW1TFyr9fhnz"/>
</p:tagLst>
</file>

<file path=ppt/tags/tag48.xml><?xml version="1.0" encoding="utf-8"?>
<p:tagLst xmlns:a="http://schemas.openxmlformats.org/drawingml/2006/main" xmlns:r="http://schemas.openxmlformats.org/officeDocument/2006/relationships" xmlns:p="http://schemas.openxmlformats.org/presentationml/2006/main">
  <p:tag name="DVSHAPEID" val="M2TL0nCf4DmOX83xsl8g5T"/>
</p:tagLst>
</file>

<file path=ppt/tags/tag480.xml><?xml version="1.0" encoding="utf-8"?>
<p:tagLst xmlns:a="http://schemas.openxmlformats.org/drawingml/2006/main" xmlns:r="http://schemas.openxmlformats.org/officeDocument/2006/relationships" xmlns:p="http://schemas.openxmlformats.org/presentationml/2006/main">
  <p:tag name="DVSHAPEID" val="b1916dyC1KrHra3nvzhtsP"/>
</p:tagLst>
</file>

<file path=ppt/tags/tag481.xml><?xml version="1.0" encoding="utf-8"?>
<p:tagLst xmlns:a="http://schemas.openxmlformats.org/drawingml/2006/main" xmlns:r="http://schemas.openxmlformats.org/officeDocument/2006/relationships" xmlns:p="http://schemas.openxmlformats.org/presentationml/2006/main">
  <p:tag name="DVSHAPEID" val="e81j2lnsEemk0qa7AKeblG"/>
</p:tagLst>
</file>

<file path=ppt/tags/tag482.xml><?xml version="1.0" encoding="utf-8"?>
<p:tagLst xmlns:a="http://schemas.openxmlformats.org/drawingml/2006/main" xmlns:r="http://schemas.openxmlformats.org/officeDocument/2006/relationships" xmlns:p="http://schemas.openxmlformats.org/presentationml/2006/main">
  <p:tag name="DVSHAPEID" val="mutG7tzUon9ybiPbUpPfig"/>
</p:tagLst>
</file>

<file path=ppt/tags/tag483.xml><?xml version="1.0" encoding="utf-8"?>
<p:tagLst xmlns:a="http://schemas.openxmlformats.org/drawingml/2006/main" xmlns:r="http://schemas.openxmlformats.org/officeDocument/2006/relationships" xmlns:p="http://schemas.openxmlformats.org/presentationml/2006/main">
  <p:tag name="DVSHAPEID" val="f7eOc0FpqJq19K2oIH5WXt"/>
</p:tagLst>
</file>

<file path=ppt/tags/tag484.xml><?xml version="1.0" encoding="utf-8"?>
<p:tagLst xmlns:a="http://schemas.openxmlformats.org/drawingml/2006/main" xmlns:r="http://schemas.openxmlformats.org/officeDocument/2006/relationships" xmlns:p="http://schemas.openxmlformats.org/presentationml/2006/main">
  <p:tag name="DVSHAPEID" val="v4WVZ2HW3Ju5v8LDP9oiBK"/>
</p:tagLst>
</file>

<file path=ppt/tags/tag485.xml><?xml version="1.0" encoding="utf-8"?>
<p:tagLst xmlns:a="http://schemas.openxmlformats.org/drawingml/2006/main" xmlns:r="http://schemas.openxmlformats.org/officeDocument/2006/relationships" xmlns:p="http://schemas.openxmlformats.org/presentationml/2006/main">
  <p:tag name="DVSHAPEID" val="LZMjcxne6NDNNc1P8a31pJ"/>
</p:tagLst>
</file>

<file path=ppt/tags/tag486.xml><?xml version="1.0" encoding="utf-8"?>
<p:tagLst xmlns:a="http://schemas.openxmlformats.org/drawingml/2006/main" xmlns:r="http://schemas.openxmlformats.org/officeDocument/2006/relationships" xmlns:p="http://schemas.openxmlformats.org/presentationml/2006/main">
  <p:tag name="DVSHAPEID" val="Gg1qtY6WZHs5rr8JGLEbTZ"/>
</p:tagLst>
</file>

<file path=ppt/tags/tag487.xml><?xml version="1.0" encoding="utf-8"?>
<p:tagLst xmlns:a="http://schemas.openxmlformats.org/drawingml/2006/main" xmlns:r="http://schemas.openxmlformats.org/officeDocument/2006/relationships" xmlns:p="http://schemas.openxmlformats.org/presentationml/2006/main">
  <p:tag name="DVSHAPEID" val="RqOfTDdWQruDZhIRNhdrOo"/>
</p:tagLst>
</file>

<file path=ppt/tags/tag488.xml><?xml version="1.0" encoding="utf-8"?>
<p:tagLst xmlns:a="http://schemas.openxmlformats.org/drawingml/2006/main" xmlns:r="http://schemas.openxmlformats.org/officeDocument/2006/relationships" xmlns:p="http://schemas.openxmlformats.org/presentationml/2006/main">
  <p:tag name="DVSHAPEID" val="FiZyNyOJRSGGpBCd4sJ3R1"/>
</p:tagLst>
</file>

<file path=ppt/tags/tag489.xml><?xml version="1.0" encoding="utf-8"?>
<p:tagLst xmlns:a="http://schemas.openxmlformats.org/drawingml/2006/main" xmlns:r="http://schemas.openxmlformats.org/officeDocument/2006/relationships" xmlns:p="http://schemas.openxmlformats.org/presentationml/2006/main">
  <p:tag name="DVSHAPEID" val="TRegGf9HlNV31ceprX7npU"/>
</p:tagLst>
</file>

<file path=ppt/tags/tag49.xml><?xml version="1.0" encoding="utf-8"?>
<p:tagLst xmlns:a="http://schemas.openxmlformats.org/drawingml/2006/main" xmlns:r="http://schemas.openxmlformats.org/officeDocument/2006/relationships" xmlns:p="http://schemas.openxmlformats.org/presentationml/2006/main">
  <p:tag name="DVSHAPEID" val="GFIikj44gQK6HWd73QPiIS"/>
</p:tagLst>
</file>

<file path=ppt/tags/tag490.xml><?xml version="1.0" encoding="utf-8"?>
<p:tagLst xmlns:a="http://schemas.openxmlformats.org/drawingml/2006/main" xmlns:r="http://schemas.openxmlformats.org/officeDocument/2006/relationships" xmlns:p="http://schemas.openxmlformats.org/presentationml/2006/main">
  <p:tag name="DVSHAPEID" val="8VMJdQwoGFSKLhYUmf3g3w"/>
</p:tagLst>
</file>

<file path=ppt/tags/tag491.xml><?xml version="1.0" encoding="utf-8"?>
<p:tagLst xmlns:a="http://schemas.openxmlformats.org/drawingml/2006/main" xmlns:r="http://schemas.openxmlformats.org/officeDocument/2006/relationships" xmlns:p="http://schemas.openxmlformats.org/presentationml/2006/main">
  <p:tag name="DVSHAPEID" val="QRuaZvSkRsIYJjuW2iaW6f"/>
</p:tagLst>
</file>

<file path=ppt/tags/tag492.xml><?xml version="1.0" encoding="utf-8"?>
<p:tagLst xmlns:a="http://schemas.openxmlformats.org/drawingml/2006/main" xmlns:r="http://schemas.openxmlformats.org/officeDocument/2006/relationships" xmlns:p="http://schemas.openxmlformats.org/presentationml/2006/main">
  <p:tag name="DVSHAPEID" val="atd1kOWbCPhsGqqQJdiWGG"/>
</p:tagLst>
</file>

<file path=ppt/tags/tag493.xml><?xml version="1.0" encoding="utf-8"?>
<p:tagLst xmlns:a="http://schemas.openxmlformats.org/drawingml/2006/main" xmlns:r="http://schemas.openxmlformats.org/officeDocument/2006/relationships" xmlns:p="http://schemas.openxmlformats.org/presentationml/2006/main">
  <p:tag name="DVSHAPEID" val="aXZ5CjdAjzwmWKmFEDde7A"/>
</p:tagLst>
</file>

<file path=ppt/tags/tag494.xml><?xml version="1.0" encoding="utf-8"?>
<p:tagLst xmlns:a="http://schemas.openxmlformats.org/drawingml/2006/main" xmlns:r="http://schemas.openxmlformats.org/officeDocument/2006/relationships" xmlns:p="http://schemas.openxmlformats.org/presentationml/2006/main">
  <p:tag name="DVSHAPEID" val="sLXYkhprg64uif2ecDY1wH"/>
</p:tagLst>
</file>

<file path=ppt/tags/tag495.xml><?xml version="1.0" encoding="utf-8"?>
<p:tagLst xmlns:a="http://schemas.openxmlformats.org/drawingml/2006/main" xmlns:r="http://schemas.openxmlformats.org/officeDocument/2006/relationships" xmlns:p="http://schemas.openxmlformats.org/presentationml/2006/main">
  <p:tag name="DVSHAPEID" val="AOsR0PXmXrbtKvglPF87zB"/>
</p:tagLst>
</file>

<file path=ppt/tags/tag496.xml><?xml version="1.0" encoding="utf-8"?>
<p:tagLst xmlns:a="http://schemas.openxmlformats.org/drawingml/2006/main" xmlns:r="http://schemas.openxmlformats.org/officeDocument/2006/relationships" xmlns:p="http://schemas.openxmlformats.org/presentationml/2006/main">
  <p:tag name="DVSHAPEID" val="XiS6eAcLIKxEHa5WxYLvUe"/>
</p:tagLst>
</file>

<file path=ppt/tags/tag49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498.xml><?xml version="1.0" encoding="utf-8"?>
<p:tagLst xmlns:a="http://schemas.openxmlformats.org/drawingml/2006/main" xmlns:r="http://schemas.openxmlformats.org/officeDocument/2006/relationships" xmlns:p="http://schemas.openxmlformats.org/presentationml/2006/main">
  <p:tag name="DVSHAPEID" val="W5O5fT79l4HINWf8Ct8EPN"/>
</p:tagLst>
</file>

<file path=ppt/tags/tag499.xml><?xml version="1.0" encoding="utf-8"?>
<p:tagLst xmlns:a="http://schemas.openxmlformats.org/drawingml/2006/main" xmlns:r="http://schemas.openxmlformats.org/officeDocument/2006/relationships" xmlns:p="http://schemas.openxmlformats.org/presentationml/2006/main">
  <p:tag name="DVSHAPEID" val="cIjWXDnnlHv4ZLiRuJWLnn"/>
</p:tagLst>
</file>

<file path=ppt/tags/tag5.xml><?xml version="1.0" encoding="utf-8"?>
<p:tagLst xmlns:a="http://schemas.openxmlformats.org/drawingml/2006/main" xmlns:r="http://schemas.openxmlformats.org/officeDocument/2006/relationships" xmlns:p="http://schemas.openxmlformats.org/presentationml/2006/main">
  <p:tag name="DVSHAPEID" val="8NdEmmxiiyGv0gTVhHai46"/>
</p:tagLst>
</file>

<file path=ppt/tags/tag50.xml><?xml version="1.0" encoding="utf-8"?>
<p:tagLst xmlns:a="http://schemas.openxmlformats.org/drawingml/2006/main" xmlns:r="http://schemas.openxmlformats.org/officeDocument/2006/relationships" xmlns:p="http://schemas.openxmlformats.org/presentationml/2006/main">
  <p:tag name="DVSHAPEID" val="35OBCiiOJm3Sme2I3jaZmw"/>
</p:tagLst>
</file>

<file path=ppt/tags/tag50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1.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2.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3.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4.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5.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6.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7.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8.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09.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xml><?xml version="1.0" encoding="utf-8"?>
<p:tagLst xmlns:a="http://schemas.openxmlformats.org/drawingml/2006/main" xmlns:r="http://schemas.openxmlformats.org/officeDocument/2006/relationships" xmlns:p="http://schemas.openxmlformats.org/presentationml/2006/main">
  <p:tag name="DVSHAPEID" val="3Rq6jkihqNbOBCtIHLMr6n"/>
</p:tagLst>
</file>

<file path=ppt/tags/tag510.xml><?xml version="1.0" encoding="utf-8"?>
<p:tagLst xmlns:a="http://schemas.openxmlformats.org/drawingml/2006/main" xmlns:r="http://schemas.openxmlformats.org/officeDocument/2006/relationships" xmlns:p="http://schemas.openxmlformats.org/presentationml/2006/main">
  <p:tag name="DVSHAPEID" val="vVR6XJC4UJrZR9YUAn9cIq"/>
</p:tagLst>
</file>

<file path=ppt/tags/tag511.xml><?xml version="1.0" encoding="utf-8"?>
<p:tagLst xmlns:a="http://schemas.openxmlformats.org/drawingml/2006/main" xmlns:r="http://schemas.openxmlformats.org/officeDocument/2006/relationships" xmlns:p="http://schemas.openxmlformats.org/presentationml/2006/main">
  <p:tag name="DVSHAPEID" val="mlBtppTKmfpqcYrBokT1EF"/>
</p:tagLst>
</file>

<file path=ppt/tags/tag512.xml><?xml version="1.0" encoding="utf-8"?>
<p:tagLst xmlns:a="http://schemas.openxmlformats.org/drawingml/2006/main" xmlns:r="http://schemas.openxmlformats.org/officeDocument/2006/relationships" xmlns:p="http://schemas.openxmlformats.org/presentationml/2006/main">
  <p:tag name="DVSHAPEID" val="sltv0COldZf6p2TFVKVfmN"/>
</p:tagLst>
</file>

<file path=ppt/tags/tag513.xml><?xml version="1.0" encoding="utf-8"?>
<p:tagLst xmlns:a="http://schemas.openxmlformats.org/drawingml/2006/main" xmlns:r="http://schemas.openxmlformats.org/officeDocument/2006/relationships" xmlns:p="http://schemas.openxmlformats.org/presentationml/2006/main">
  <p:tag name="DVSHAPEID" val="g7wpnJuBkcLGSgZTpgV01q"/>
</p:tagLst>
</file>

<file path=ppt/tags/tag514.xml><?xml version="1.0" encoding="utf-8"?>
<p:tagLst xmlns:a="http://schemas.openxmlformats.org/drawingml/2006/main" xmlns:r="http://schemas.openxmlformats.org/officeDocument/2006/relationships" xmlns:p="http://schemas.openxmlformats.org/presentationml/2006/main">
  <p:tag name="DVSHAPEID" val="5NGZIWHOnEgriXcm3JM30h"/>
</p:tagLst>
</file>

<file path=ppt/tags/tag515.xml><?xml version="1.0" encoding="utf-8"?>
<p:tagLst xmlns:a="http://schemas.openxmlformats.org/drawingml/2006/main" xmlns:r="http://schemas.openxmlformats.org/officeDocument/2006/relationships" xmlns:p="http://schemas.openxmlformats.org/presentationml/2006/main">
  <p:tag name="DVSHAPEID" val="aLwiC1fgNCLy8CQLz6oA6i"/>
</p:tagLst>
</file>

<file path=ppt/tags/tag516.xml><?xml version="1.0" encoding="utf-8"?>
<p:tagLst xmlns:a="http://schemas.openxmlformats.org/drawingml/2006/main" xmlns:r="http://schemas.openxmlformats.org/officeDocument/2006/relationships" xmlns:p="http://schemas.openxmlformats.org/presentationml/2006/main">
  <p:tag name="DVSHAPEID" val="ISEuPKtUG8kOCVsqjGz6QE"/>
</p:tagLst>
</file>

<file path=ppt/tags/tag517.xml><?xml version="1.0" encoding="utf-8"?>
<p:tagLst xmlns:a="http://schemas.openxmlformats.org/drawingml/2006/main" xmlns:r="http://schemas.openxmlformats.org/officeDocument/2006/relationships" xmlns:p="http://schemas.openxmlformats.org/presentationml/2006/main">
  <p:tag name="DVSHAPEID" val="manbEFbK6uvrkVo1JyOHOM"/>
</p:tagLst>
</file>

<file path=ppt/tags/tag518.xml><?xml version="1.0" encoding="utf-8"?>
<p:tagLst xmlns:a="http://schemas.openxmlformats.org/drawingml/2006/main" xmlns:r="http://schemas.openxmlformats.org/officeDocument/2006/relationships" xmlns:p="http://schemas.openxmlformats.org/presentationml/2006/main">
  <p:tag name="DVSHAPEID" val="RdNlywChLrvVBgngiAqnPG"/>
</p:tagLst>
</file>

<file path=ppt/tags/tag519.xml><?xml version="1.0" encoding="utf-8"?>
<p:tagLst xmlns:a="http://schemas.openxmlformats.org/drawingml/2006/main" xmlns:r="http://schemas.openxmlformats.org/officeDocument/2006/relationships" xmlns:p="http://schemas.openxmlformats.org/presentationml/2006/main">
  <p:tag name="DVSHAPEID" val="NfU65mSE8XFAi9oj6E7OI4"/>
</p:tagLst>
</file>

<file path=ppt/tags/tag52.xml><?xml version="1.0" encoding="utf-8"?>
<p:tagLst xmlns:a="http://schemas.openxmlformats.org/drawingml/2006/main" xmlns:r="http://schemas.openxmlformats.org/officeDocument/2006/relationships" xmlns:p="http://schemas.openxmlformats.org/presentationml/2006/main">
  <p:tag name="DVSHAPEID" val="3OzZ5lMw7Ivx2XavYXwsWf"/>
</p:tagLst>
</file>

<file path=ppt/tags/tag520.xml><?xml version="1.0" encoding="utf-8"?>
<p:tagLst xmlns:a="http://schemas.openxmlformats.org/drawingml/2006/main" xmlns:r="http://schemas.openxmlformats.org/officeDocument/2006/relationships" xmlns:p="http://schemas.openxmlformats.org/presentationml/2006/main">
  <p:tag name="DVSHAPEID" val="XUnvNhN6994GT3AY1JhoRn"/>
</p:tagLst>
</file>

<file path=ppt/tags/tag521.xml><?xml version="1.0" encoding="utf-8"?>
<p:tagLst xmlns:a="http://schemas.openxmlformats.org/drawingml/2006/main" xmlns:r="http://schemas.openxmlformats.org/officeDocument/2006/relationships" xmlns:p="http://schemas.openxmlformats.org/presentationml/2006/main">
  <p:tag name="DVSHAPEID" val="w7TiXzbXXKlRJkx8GhdDeI"/>
</p:tagLst>
</file>

<file path=ppt/tags/tag522.xml><?xml version="1.0" encoding="utf-8"?>
<p:tagLst xmlns:a="http://schemas.openxmlformats.org/drawingml/2006/main" xmlns:r="http://schemas.openxmlformats.org/officeDocument/2006/relationships" xmlns:p="http://schemas.openxmlformats.org/presentationml/2006/main">
  <p:tag name="DVSHAPEID" val="WIXpq8MP7cuAofCukdVccj"/>
</p:tagLst>
</file>

<file path=ppt/tags/tag523.xml><?xml version="1.0" encoding="utf-8"?>
<p:tagLst xmlns:a="http://schemas.openxmlformats.org/drawingml/2006/main" xmlns:r="http://schemas.openxmlformats.org/officeDocument/2006/relationships" xmlns:p="http://schemas.openxmlformats.org/presentationml/2006/main">
  <p:tag name="DVSHAPEID" val="i8m2EsKG44A8S6LjVtLYJZ"/>
</p:tagLst>
</file>

<file path=ppt/tags/tag524.xml><?xml version="1.0" encoding="utf-8"?>
<p:tagLst xmlns:a="http://schemas.openxmlformats.org/drawingml/2006/main" xmlns:r="http://schemas.openxmlformats.org/officeDocument/2006/relationships" xmlns:p="http://schemas.openxmlformats.org/presentationml/2006/main">
  <p:tag name="DVSHAPEID" val="cIWuQLYoH4pPpazVZVDECr"/>
</p:tagLst>
</file>

<file path=ppt/tags/tag525.xml><?xml version="1.0" encoding="utf-8"?>
<p:tagLst xmlns:a="http://schemas.openxmlformats.org/drawingml/2006/main" xmlns:r="http://schemas.openxmlformats.org/officeDocument/2006/relationships" xmlns:p="http://schemas.openxmlformats.org/presentationml/2006/main">
  <p:tag name="DVSHAPEID" val="tQSb5bNtZpEiWE5aCZHGnw"/>
</p:tagLst>
</file>

<file path=ppt/tags/tag526.xml><?xml version="1.0" encoding="utf-8"?>
<p:tagLst xmlns:a="http://schemas.openxmlformats.org/drawingml/2006/main" xmlns:r="http://schemas.openxmlformats.org/officeDocument/2006/relationships" xmlns:p="http://schemas.openxmlformats.org/presentationml/2006/main">
  <p:tag name="DVSHAPEID" val="l1kgqT20bd8Obblx92b8C8"/>
</p:tagLst>
</file>

<file path=ppt/tags/tag527.xml><?xml version="1.0" encoding="utf-8"?>
<p:tagLst xmlns:a="http://schemas.openxmlformats.org/drawingml/2006/main" xmlns:r="http://schemas.openxmlformats.org/officeDocument/2006/relationships" xmlns:p="http://schemas.openxmlformats.org/presentationml/2006/main">
  <p:tag name="DVSHAPEID" val="m9VhvbXZI2vDnW5aHSM71h"/>
</p:tagLst>
</file>

<file path=ppt/tags/tag528.xml><?xml version="1.0" encoding="utf-8"?>
<p:tagLst xmlns:a="http://schemas.openxmlformats.org/drawingml/2006/main" xmlns:r="http://schemas.openxmlformats.org/officeDocument/2006/relationships" xmlns:p="http://schemas.openxmlformats.org/presentationml/2006/main">
  <p:tag name="DVSHAPEID" val="rA4r9M4S04GcEak9nR3bu5"/>
</p:tagLst>
</file>

<file path=ppt/tags/tag529.xml><?xml version="1.0" encoding="utf-8"?>
<p:tagLst xmlns:a="http://schemas.openxmlformats.org/drawingml/2006/main" xmlns:r="http://schemas.openxmlformats.org/officeDocument/2006/relationships" xmlns:p="http://schemas.openxmlformats.org/presentationml/2006/main">
  <p:tag name="DVSHAPEID" val="ixNpsYlilv75Hkc41aVQ1r"/>
</p:tagLst>
</file>

<file path=ppt/tags/tag53.xml><?xml version="1.0" encoding="utf-8"?>
<p:tagLst xmlns:a="http://schemas.openxmlformats.org/drawingml/2006/main" xmlns:r="http://schemas.openxmlformats.org/officeDocument/2006/relationships" xmlns:p="http://schemas.openxmlformats.org/presentationml/2006/main">
  <p:tag name="DVSHAPEID" val="HxCpelBodVpFOCxkfXuUGs"/>
</p:tagLst>
</file>

<file path=ppt/tags/tag530.xml><?xml version="1.0" encoding="utf-8"?>
<p:tagLst xmlns:a="http://schemas.openxmlformats.org/drawingml/2006/main" xmlns:r="http://schemas.openxmlformats.org/officeDocument/2006/relationships" xmlns:p="http://schemas.openxmlformats.org/presentationml/2006/main">
  <p:tag name="DVSHAPEID" val="WahUPxvU4PMmiwDKk5wIIb"/>
</p:tagLst>
</file>

<file path=ppt/tags/tag531.xml><?xml version="1.0" encoding="utf-8"?>
<p:tagLst xmlns:a="http://schemas.openxmlformats.org/drawingml/2006/main" xmlns:r="http://schemas.openxmlformats.org/officeDocument/2006/relationships" xmlns:p="http://schemas.openxmlformats.org/presentationml/2006/main">
  <p:tag name="DVSHAPEID" val="5zt0WjPSgE3QBD7x9NNqrh"/>
</p:tagLst>
</file>

<file path=ppt/tags/tag532.xml><?xml version="1.0" encoding="utf-8"?>
<p:tagLst xmlns:a="http://schemas.openxmlformats.org/drawingml/2006/main" xmlns:r="http://schemas.openxmlformats.org/officeDocument/2006/relationships" xmlns:p="http://schemas.openxmlformats.org/presentationml/2006/main">
  <p:tag name="DVSHAPEID" val="il2FqhQPjjJL5HrPAb4bz8"/>
</p:tagLst>
</file>

<file path=ppt/tags/tag533.xml><?xml version="1.0" encoding="utf-8"?>
<p:tagLst xmlns:a="http://schemas.openxmlformats.org/drawingml/2006/main" xmlns:r="http://schemas.openxmlformats.org/officeDocument/2006/relationships" xmlns:p="http://schemas.openxmlformats.org/presentationml/2006/main">
  <p:tag name="DVSHAPEID" val="irV0CMWJUhJNg7YhSy1rkK"/>
</p:tagLst>
</file>

<file path=ppt/tags/tag534.xml><?xml version="1.0" encoding="utf-8"?>
<p:tagLst xmlns:a="http://schemas.openxmlformats.org/drawingml/2006/main" xmlns:r="http://schemas.openxmlformats.org/officeDocument/2006/relationships" xmlns:p="http://schemas.openxmlformats.org/presentationml/2006/main">
  <p:tag name="DVSHAPEID" val="7Pxp6kcBlfIa3AKqE3TAor"/>
</p:tagLst>
</file>

<file path=ppt/tags/tag535.xml><?xml version="1.0" encoding="utf-8"?>
<p:tagLst xmlns:a="http://schemas.openxmlformats.org/drawingml/2006/main" xmlns:r="http://schemas.openxmlformats.org/officeDocument/2006/relationships" xmlns:p="http://schemas.openxmlformats.org/presentationml/2006/main">
  <p:tag name="DVSHAPEID" val="1hrjRjiwa7Nxk5scGCwjWu"/>
</p:tagLst>
</file>

<file path=ppt/tags/tag536.xml><?xml version="1.0" encoding="utf-8"?>
<p:tagLst xmlns:a="http://schemas.openxmlformats.org/drawingml/2006/main" xmlns:r="http://schemas.openxmlformats.org/officeDocument/2006/relationships" xmlns:p="http://schemas.openxmlformats.org/presentationml/2006/main">
  <p:tag name="DVSHAPEID" val="554nwsTYyKmFOgYMsSjP5A"/>
</p:tagLst>
</file>

<file path=ppt/tags/tag537.xml><?xml version="1.0" encoding="utf-8"?>
<p:tagLst xmlns:a="http://schemas.openxmlformats.org/drawingml/2006/main" xmlns:r="http://schemas.openxmlformats.org/officeDocument/2006/relationships" xmlns:p="http://schemas.openxmlformats.org/presentationml/2006/main">
  <p:tag name="DVSHAPEID" val="nvfEYsmh35vxbmftNQCbz2"/>
</p:tagLst>
</file>

<file path=ppt/tags/tag538.xml><?xml version="1.0" encoding="utf-8"?>
<p:tagLst xmlns:a="http://schemas.openxmlformats.org/drawingml/2006/main" xmlns:r="http://schemas.openxmlformats.org/officeDocument/2006/relationships" xmlns:p="http://schemas.openxmlformats.org/presentationml/2006/main">
  <p:tag name="DVSHAPEID" val="bEhbdU9DZ6pvHy8RurBhGg"/>
</p:tagLst>
</file>

<file path=ppt/tags/tag539.xml><?xml version="1.0" encoding="utf-8"?>
<p:tagLst xmlns:a="http://schemas.openxmlformats.org/drawingml/2006/main" xmlns:r="http://schemas.openxmlformats.org/officeDocument/2006/relationships" xmlns:p="http://schemas.openxmlformats.org/presentationml/2006/main">
  <p:tag name="DVSHAPEID" val="ag4CwZ5scT0kkAnMes7p5o"/>
</p:tagLst>
</file>

<file path=ppt/tags/tag54.xml><?xml version="1.0" encoding="utf-8"?>
<p:tagLst xmlns:a="http://schemas.openxmlformats.org/drawingml/2006/main" xmlns:r="http://schemas.openxmlformats.org/officeDocument/2006/relationships" xmlns:p="http://schemas.openxmlformats.org/presentationml/2006/main">
  <p:tag name="DVSHAPEID" val="j3AwxbNOVErN72nG6rUIuA"/>
</p:tagLst>
</file>

<file path=ppt/tags/tag540.xml><?xml version="1.0" encoding="utf-8"?>
<p:tagLst xmlns:a="http://schemas.openxmlformats.org/drawingml/2006/main" xmlns:r="http://schemas.openxmlformats.org/officeDocument/2006/relationships" xmlns:p="http://schemas.openxmlformats.org/presentationml/2006/main">
  <p:tag name="DVSHAPEID" val="8GEGkVlbAimUu06Bn9yxUv"/>
</p:tagLst>
</file>

<file path=ppt/tags/tag541.xml><?xml version="1.0" encoding="utf-8"?>
<p:tagLst xmlns:a="http://schemas.openxmlformats.org/drawingml/2006/main" xmlns:r="http://schemas.openxmlformats.org/officeDocument/2006/relationships" xmlns:p="http://schemas.openxmlformats.org/presentationml/2006/main">
  <p:tag name="DVSHAPEID" val="unexuIc89hbL8oYPFa61iI"/>
</p:tagLst>
</file>

<file path=ppt/tags/tag542.xml><?xml version="1.0" encoding="utf-8"?>
<p:tagLst xmlns:a="http://schemas.openxmlformats.org/drawingml/2006/main" xmlns:r="http://schemas.openxmlformats.org/officeDocument/2006/relationships" xmlns:p="http://schemas.openxmlformats.org/presentationml/2006/main">
  <p:tag name="DVSHAPEID" val="Yp5mFD4YRyuCbgsMqDYr95"/>
</p:tagLst>
</file>

<file path=ppt/tags/tag543.xml><?xml version="1.0" encoding="utf-8"?>
<p:tagLst xmlns:a="http://schemas.openxmlformats.org/drawingml/2006/main" xmlns:r="http://schemas.openxmlformats.org/officeDocument/2006/relationships" xmlns:p="http://schemas.openxmlformats.org/presentationml/2006/main">
  <p:tag name="DVSHAPEID" val="JJSIDyuoqScMoPr82z4apD"/>
</p:tagLst>
</file>

<file path=ppt/tags/tag544.xml><?xml version="1.0" encoding="utf-8"?>
<p:tagLst xmlns:a="http://schemas.openxmlformats.org/drawingml/2006/main" xmlns:r="http://schemas.openxmlformats.org/officeDocument/2006/relationships" xmlns:p="http://schemas.openxmlformats.org/presentationml/2006/main">
  <p:tag name="DVSHAPEID" val="gvdHnSJt2RzTGmtXZwtt7B"/>
</p:tagLst>
</file>

<file path=ppt/tags/tag545.xml><?xml version="1.0" encoding="utf-8"?>
<p:tagLst xmlns:a="http://schemas.openxmlformats.org/drawingml/2006/main" xmlns:r="http://schemas.openxmlformats.org/officeDocument/2006/relationships" xmlns:p="http://schemas.openxmlformats.org/presentationml/2006/main">
  <p:tag name="DVSHAPEID" val="ppSDkiApnYF5snuVbCEXQl"/>
</p:tagLst>
</file>

<file path=ppt/tags/tag546.xml><?xml version="1.0" encoding="utf-8"?>
<p:tagLst xmlns:a="http://schemas.openxmlformats.org/drawingml/2006/main" xmlns:r="http://schemas.openxmlformats.org/officeDocument/2006/relationships" xmlns:p="http://schemas.openxmlformats.org/presentationml/2006/main">
  <p:tag name="DVSHAPEID" val="du85E5zyGWvE5NOJxqSCtB"/>
</p:tagLst>
</file>

<file path=ppt/tags/tag547.xml><?xml version="1.0" encoding="utf-8"?>
<p:tagLst xmlns:a="http://schemas.openxmlformats.org/drawingml/2006/main" xmlns:r="http://schemas.openxmlformats.org/officeDocument/2006/relationships" xmlns:p="http://schemas.openxmlformats.org/presentationml/2006/main">
  <p:tag name="DVSHAPEID" val="eAU6s4lROaL3cnufEvQOhJ"/>
</p:tagLst>
</file>

<file path=ppt/tags/tag548.xml><?xml version="1.0" encoding="utf-8"?>
<p:tagLst xmlns:a="http://schemas.openxmlformats.org/drawingml/2006/main" xmlns:r="http://schemas.openxmlformats.org/officeDocument/2006/relationships" xmlns:p="http://schemas.openxmlformats.org/presentationml/2006/main">
  <p:tag name="DVSHAPEID" val="zNhH6r4e4dRBgxbxDvdP8l"/>
</p:tagLst>
</file>

<file path=ppt/tags/tag549.xml><?xml version="1.0" encoding="utf-8"?>
<p:tagLst xmlns:a="http://schemas.openxmlformats.org/drawingml/2006/main" xmlns:r="http://schemas.openxmlformats.org/officeDocument/2006/relationships" xmlns:p="http://schemas.openxmlformats.org/presentationml/2006/main">
  <p:tag name="DVSHAPEID" val="T1BrehLnMFkv16PLXTMz5x"/>
</p:tagLst>
</file>

<file path=ppt/tags/tag55.xml><?xml version="1.0" encoding="utf-8"?>
<p:tagLst xmlns:a="http://schemas.openxmlformats.org/drawingml/2006/main" xmlns:r="http://schemas.openxmlformats.org/officeDocument/2006/relationships" xmlns:p="http://schemas.openxmlformats.org/presentationml/2006/main">
  <p:tag name="DVSHAPEID" val="8m9yYEIzX1zeezOINpBoZL"/>
</p:tagLst>
</file>

<file path=ppt/tags/tag550.xml><?xml version="1.0" encoding="utf-8"?>
<p:tagLst xmlns:a="http://schemas.openxmlformats.org/drawingml/2006/main" xmlns:r="http://schemas.openxmlformats.org/officeDocument/2006/relationships" xmlns:p="http://schemas.openxmlformats.org/presentationml/2006/main">
  <p:tag name="DVSHAPEID" val="bA7X46RlBrAeUf5FcNsHrc"/>
</p:tagLst>
</file>

<file path=ppt/tags/tag551.xml><?xml version="1.0" encoding="utf-8"?>
<p:tagLst xmlns:a="http://schemas.openxmlformats.org/drawingml/2006/main" xmlns:r="http://schemas.openxmlformats.org/officeDocument/2006/relationships" xmlns:p="http://schemas.openxmlformats.org/presentationml/2006/main">
  <p:tag name="DVSHAPEID" val="hLw4ISxj2yflP1jhcEvr3S"/>
</p:tagLst>
</file>

<file path=ppt/tags/tag552.xml><?xml version="1.0" encoding="utf-8"?>
<p:tagLst xmlns:a="http://schemas.openxmlformats.org/drawingml/2006/main" xmlns:r="http://schemas.openxmlformats.org/officeDocument/2006/relationships" xmlns:p="http://schemas.openxmlformats.org/presentationml/2006/main">
  <p:tag name="DVSHAPEID" val="UMbzFhHZ7o6YilqZoZNip2"/>
</p:tagLst>
</file>

<file path=ppt/tags/tag553.xml><?xml version="1.0" encoding="utf-8"?>
<p:tagLst xmlns:a="http://schemas.openxmlformats.org/drawingml/2006/main" xmlns:r="http://schemas.openxmlformats.org/officeDocument/2006/relationships" xmlns:p="http://schemas.openxmlformats.org/presentationml/2006/main">
  <p:tag name="DVSHAPEID" val="Yzp4mVBNbZ9pRJT8cgC3rR"/>
</p:tagLst>
</file>

<file path=ppt/tags/tag554.xml><?xml version="1.0" encoding="utf-8"?>
<p:tagLst xmlns:a="http://schemas.openxmlformats.org/drawingml/2006/main" xmlns:r="http://schemas.openxmlformats.org/officeDocument/2006/relationships" xmlns:p="http://schemas.openxmlformats.org/presentationml/2006/main">
  <p:tag name="DVSHAPEID" val="fQIYQcgwEKsRNC9BVLojc6"/>
</p:tagLst>
</file>

<file path=ppt/tags/tag555.xml><?xml version="1.0" encoding="utf-8"?>
<p:tagLst xmlns:a="http://schemas.openxmlformats.org/drawingml/2006/main" xmlns:r="http://schemas.openxmlformats.org/officeDocument/2006/relationships" xmlns:p="http://schemas.openxmlformats.org/presentationml/2006/main">
  <p:tag name="DVSHAPEID" val="PTuG6fNwGmB7jylo4oxFlo"/>
</p:tagLst>
</file>

<file path=ppt/tags/tag556.xml><?xml version="1.0" encoding="utf-8"?>
<p:tagLst xmlns:a="http://schemas.openxmlformats.org/drawingml/2006/main" xmlns:r="http://schemas.openxmlformats.org/officeDocument/2006/relationships" xmlns:p="http://schemas.openxmlformats.org/presentationml/2006/main">
  <p:tag name="DVSHAPEID" val="WZWgZAlQF7E91Pta50J746"/>
</p:tagLst>
</file>

<file path=ppt/tags/tag557.xml><?xml version="1.0" encoding="utf-8"?>
<p:tagLst xmlns:a="http://schemas.openxmlformats.org/drawingml/2006/main" xmlns:r="http://schemas.openxmlformats.org/officeDocument/2006/relationships" xmlns:p="http://schemas.openxmlformats.org/presentationml/2006/main">
  <p:tag name="DVSHAPEID" val="fFiAfxHZMxKqWuKPgcbQHt"/>
</p:tagLst>
</file>

<file path=ppt/tags/tag558.xml><?xml version="1.0" encoding="utf-8"?>
<p:tagLst xmlns:a="http://schemas.openxmlformats.org/drawingml/2006/main" xmlns:r="http://schemas.openxmlformats.org/officeDocument/2006/relationships" xmlns:p="http://schemas.openxmlformats.org/presentationml/2006/main">
  <p:tag name="DVSHAPEID" val="taxwUUiwVdkQJgYokO8Fl6"/>
</p:tagLst>
</file>

<file path=ppt/tags/tag559.xml><?xml version="1.0" encoding="utf-8"?>
<p:tagLst xmlns:a="http://schemas.openxmlformats.org/drawingml/2006/main" xmlns:r="http://schemas.openxmlformats.org/officeDocument/2006/relationships" xmlns:p="http://schemas.openxmlformats.org/presentationml/2006/main">
  <p:tag name="DVSHAPEID" val="J3GBJ0uQl4mKf6BEFNAe40"/>
</p:tagLst>
</file>

<file path=ppt/tags/tag56.xml><?xml version="1.0" encoding="utf-8"?>
<p:tagLst xmlns:a="http://schemas.openxmlformats.org/drawingml/2006/main" xmlns:r="http://schemas.openxmlformats.org/officeDocument/2006/relationships" xmlns:p="http://schemas.openxmlformats.org/presentationml/2006/main">
  <p:tag name="DVSHAPEID" val="e0vuXzQ2ZXXJVdnZd86lGp"/>
</p:tagLst>
</file>

<file path=ppt/tags/tag560.xml><?xml version="1.0" encoding="utf-8"?>
<p:tagLst xmlns:a="http://schemas.openxmlformats.org/drawingml/2006/main" xmlns:r="http://schemas.openxmlformats.org/officeDocument/2006/relationships" xmlns:p="http://schemas.openxmlformats.org/presentationml/2006/main">
  <p:tag name="DVSHAPEID" val="a7eVQOiDWW4X7OvurNY94A"/>
</p:tagLst>
</file>

<file path=ppt/tags/tag561.xml><?xml version="1.0" encoding="utf-8"?>
<p:tagLst xmlns:a="http://schemas.openxmlformats.org/drawingml/2006/main" xmlns:r="http://schemas.openxmlformats.org/officeDocument/2006/relationships" xmlns:p="http://schemas.openxmlformats.org/presentationml/2006/main">
  <p:tag name="DVSHAPEID" val="VboZyYjU58rJSzmO9FxH7q"/>
</p:tagLst>
</file>

<file path=ppt/tags/tag562.xml><?xml version="1.0" encoding="utf-8"?>
<p:tagLst xmlns:a="http://schemas.openxmlformats.org/drawingml/2006/main" xmlns:r="http://schemas.openxmlformats.org/officeDocument/2006/relationships" xmlns:p="http://schemas.openxmlformats.org/presentationml/2006/main">
  <p:tag name="DVSHAPEID" val="GhYM8bmMfVVAb2wRgkj2QV"/>
</p:tagLst>
</file>

<file path=ppt/tags/tag563.xml><?xml version="1.0" encoding="utf-8"?>
<p:tagLst xmlns:a="http://schemas.openxmlformats.org/drawingml/2006/main" xmlns:r="http://schemas.openxmlformats.org/officeDocument/2006/relationships" xmlns:p="http://schemas.openxmlformats.org/presentationml/2006/main">
  <p:tag name="DVSHAPEID" val="voVW7CEjBmsvu60LP8xiTv"/>
</p:tagLst>
</file>

<file path=ppt/tags/tag564.xml><?xml version="1.0" encoding="utf-8"?>
<p:tagLst xmlns:a="http://schemas.openxmlformats.org/drawingml/2006/main" xmlns:r="http://schemas.openxmlformats.org/officeDocument/2006/relationships" xmlns:p="http://schemas.openxmlformats.org/presentationml/2006/main">
  <p:tag name="DVSHAPEID" val="rX3QkBblY5vRvOdUoSFzwn"/>
</p:tagLst>
</file>

<file path=ppt/tags/tag565.xml><?xml version="1.0" encoding="utf-8"?>
<p:tagLst xmlns:a="http://schemas.openxmlformats.org/drawingml/2006/main" xmlns:r="http://schemas.openxmlformats.org/officeDocument/2006/relationships" xmlns:p="http://schemas.openxmlformats.org/presentationml/2006/main">
  <p:tag name="DVSHAPEID" val="DQl76GiEucfZDNq0xgbm33"/>
</p:tagLst>
</file>

<file path=ppt/tags/tag566.xml><?xml version="1.0" encoding="utf-8"?>
<p:tagLst xmlns:a="http://schemas.openxmlformats.org/drawingml/2006/main" xmlns:r="http://schemas.openxmlformats.org/officeDocument/2006/relationships" xmlns:p="http://schemas.openxmlformats.org/presentationml/2006/main">
  <p:tag name="DVSHAPEID" val="QUrOHzDTJHA4kdvcuu3jAi"/>
</p:tagLst>
</file>

<file path=ppt/tags/tag567.xml><?xml version="1.0" encoding="utf-8"?>
<p:tagLst xmlns:a="http://schemas.openxmlformats.org/drawingml/2006/main" xmlns:r="http://schemas.openxmlformats.org/officeDocument/2006/relationships" xmlns:p="http://schemas.openxmlformats.org/presentationml/2006/main">
  <p:tag name="DVSHAPEID" val="LKd5wcvlh0P35AYgSZEIRy"/>
</p:tagLst>
</file>

<file path=ppt/tags/tag568.xml><?xml version="1.0" encoding="utf-8"?>
<p:tagLst xmlns:a="http://schemas.openxmlformats.org/drawingml/2006/main" xmlns:r="http://schemas.openxmlformats.org/officeDocument/2006/relationships" xmlns:p="http://schemas.openxmlformats.org/presentationml/2006/main">
  <p:tag name="DVSHAPEID" val="6r7KDICL18fZOH0qOyaXss"/>
</p:tagLst>
</file>

<file path=ppt/tags/tag569.xml><?xml version="1.0" encoding="utf-8"?>
<p:tagLst xmlns:a="http://schemas.openxmlformats.org/drawingml/2006/main" xmlns:r="http://schemas.openxmlformats.org/officeDocument/2006/relationships" xmlns:p="http://schemas.openxmlformats.org/presentationml/2006/main">
  <p:tag name="DVSHAPEID" val="HfQ4iPmAFAycELXLzNIwZH"/>
</p:tagLst>
</file>

<file path=ppt/tags/tag57.xml><?xml version="1.0" encoding="utf-8"?>
<p:tagLst xmlns:a="http://schemas.openxmlformats.org/drawingml/2006/main" xmlns:r="http://schemas.openxmlformats.org/officeDocument/2006/relationships" xmlns:p="http://schemas.openxmlformats.org/presentationml/2006/main">
  <p:tag name="DVSHAPEID" val="2lr89PilsaOOQsQnc7QFnx"/>
</p:tagLst>
</file>

<file path=ppt/tags/tag570.xml><?xml version="1.0" encoding="utf-8"?>
<p:tagLst xmlns:a="http://schemas.openxmlformats.org/drawingml/2006/main" xmlns:r="http://schemas.openxmlformats.org/officeDocument/2006/relationships" xmlns:p="http://schemas.openxmlformats.org/presentationml/2006/main">
  <p:tag name="DVSHAPEID" val="6025R0nW6yd7Fad10769D9"/>
</p:tagLst>
</file>

<file path=ppt/tags/tag571.xml><?xml version="1.0" encoding="utf-8"?>
<p:tagLst xmlns:a="http://schemas.openxmlformats.org/drawingml/2006/main" xmlns:r="http://schemas.openxmlformats.org/officeDocument/2006/relationships" xmlns:p="http://schemas.openxmlformats.org/presentationml/2006/main">
  <p:tag name="DVSHAPEID" val="aIqagncv0SDKu2cmbY0iPV"/>
</p:tagLst>
</file>

<file path=ppt/tags/tag572.xml><?xml version="1.0" encoding="utf-8"?>
<p:tagLst xmlns:a="http://schemas.openxmlformats.org/drawingml/2006/main" xmlns:r="http://schemas.openxmlformats.org/officeDocument/2006/relationships" xmlns:p="http://schemas.openxmlformats.org/presentationml/2006/main">
  <p:tag name="DVSHAPEID" val="Mk48OyTitS2XQjFGK0JBxl"/>
</p:tagLst>
</file>

<file path=ppt/tags/tag573.xml><?xml version="1.0" encoding="utf-8"?>
<p:tagLst xmlns:a="http://schemas.openxmlformats.org/drawingml/2006/main" xmlns:r="http://schemas.openxmlformats.org/officeDocument/2006/relationships" xmlns:p="http://schemas.openxmlformats.org/presentationml/2006/main">
  <p:tag name="DVSHAPEID" val="EBnzABr5YQWKb8YVWqU9L4"/>
</p:tagLst>
</file>

<file path=ppt/tags/tag574.xml><?xml version="1.0" encoding="utf-8"?>
<p:tagLst xmlns:a="http://schemas.openxmlformats.org/drawingml/2006/main" xmlns:r="http://schemas.openxmlformats.org/officeDocument/2006/relationships" xmlns:p="http://schemas.openxmlformats.org/presentationml/2006/main">
  <p:tag name="DVSHAPEID" val="RugWFTUmk301SAw8UCyufx"/>
</p:tagLst>
</file>

<file path=ppt/tags/tag575.xml><?xml version="1.0" encoding="utf-8"?>
<p:tagLst xmlns:a="http://schemas.openxmlformats.org/drawingml/2006/main" xmlns:r="http://schemas.openxmlformats.org/officeDocument/2006/relationships" xmlns:p="http://schemas.openxmlformats.org/presentationml/2006/main">
  <p:tag name="DVSHAPEID" val="v5XkFOjXqzVAKTiDVxaCvS"/>
</p:tagLst>
</file>

<file path=ppt/tags/tag576.xml><?xml version="1.0" encoding="utf-8"?>
<p:tagLst xmlns:a="http://schemas.openxmlformats.org/drawingml/2006/main" xmlns:r="http://schemas.openxmlformats.org/officeDocument/2006/relationships" xmlns:p="http://schemas.openxmlformats.org/presentationml/2006/main">
  <p:tag name="DVSHAPEID" val="KqU7Fzj4z8gi3YyMYeCBYc"/>
</p:tagLst>
</file>

<file path=ppt/tags/tag577.xml><?xml version="1.0" encoding="utf-8"?>
<p:tagLst xmlns:a="http://schemas.openxmlformats.org/drawingml/2006/main" xmlns:r="http://schemas.openxmlformats.org/officeDocument/2006/relationships" xmlns:p="http://schemas.openxmlformats.org/presentationml/2006/main">
  <p:tag name="DVSHAPEID" val="imPbiWHxVussxpIHB6Ge3T"/>
</p:tagLst>
</file>

<file path=ppt/tags/tag578.xml><?xml version="1.0" encoding="utf-8"?>
<p:tagLst xmlns:a="http://schemas.openxmlformats.org/drawingml/2006/main" xmlns:r="http://schemas.openxmlformats.org/officeDocument/2006/relationships" xmlns:p="http://schemas.openxmlformats.org/presentationml/2006/main">
  <p:tag name="DVSHAPEID" val="m3J5JCwdwmFy7yiuhnm1dL"/>
</p:tagLst>
</file>

<file path=ppt/tags/tag579.xml><?xml version="1.0" encoding="utf-8"?>
<p:tagLst xmlns:a="http://schemas.openxmlformats.org/drawingml/2006/main" xmlns:r="http://schemas.openxmlformats.org/officeDocument/2006/relationships" xmlns:p="http://schemas.openxmlformats.org/presentationml/2006/main">
  <p:tag name="DVSHAPEID" val="qIyx24ah0vNINsQTSvHCR6"/>
</p:tagLst>
</file>

<file path=ppt/tags/tag58.xml><?xml version="1.0" encoding="utf-8"?>
<p:tagLst xmlns:a="http://schemas.openxmlformats.org/drawingml/2006/main" xmlns:r="http://schemas.openxmlformats.org/officeDocument/2006/relationships" xmlns:p="http://schemas.openxmlformats.org/presentationml/2006/main">
  <p:tag name="DVSHAPEID" val="WXzjwJ2GF70efs8qUtMjmx"/>
</p:tagLst>
</file>

<file path=ppt/tags/tag580.xml><?xml version="1.0" encoding="utf-8"?>
<p:tagLst xmlns:a="http://schemas.openxmlformats.org/drawingml/2006/main" xmlns:r="http://schemas.openxmlformats.org/officeDocument/2006/relationships" xmlns:p="http://schemas.openxmlformats.org/presentationml/2006/main">
  <p:tag name="DVSHAPEID" val="JowiyBwM7XESyzBS4J8A1a"/>
</p:tagLst>
</file>

<file path=ppt/tags/tag581.xml><?xml version="1.0" encoding="utf-8"?>
<p:tagLst xmlns:a="http://schemas.openxmlformats.org/drawingml/2006/main" xmlns:r="http://schemas.openxmlformats.org/officeDocument/2006/relationships" xmlns:p="http://schemas.openxmlformats.org/presentationml/2006/main">
  <p:tag name="DVSHAPEID" val="NvlbKFn5jP3jZa0KvyKeoQ"/>
</p:tagLst>
</file>

<file path=ppt/tags/tag582.xml><?xml version="1.0" encoding="utf-8"?>
<p:tagLst xmlns:a="http://schemas.openxmlformats.org/drawingml/2006/main" xmlns:r="http://schemas.openxmlformats.org/officeDocument/2006/relationships" xmlns:p="http://schemas.openxmlformats.org/presentationml/2006/main">
  <p:tag name="DVSHAPEID" val="fqzZM8GTOmce6FHQ87JTsg"/>
</p:tagLst>
</file>

<file path=ppt/tags/tag583.xml><?xml version="1.0" encoding="utf-8"?>
<p:tagLst xmlns:a="http://schemas.openxmlformats.org/drawingml/2006/main" xmlns:r="http://schemas.openxmlformats.org/officeDocument/2006/relationships" xmlns:p="http://schemas.openxmlformats.org/presentationml/2006/main">
  <p:tag name="DVSHAPEID" val="NEzx5pu2oht2Z9SRx5TWZp"/>
</p:tagLst>
</file>

<file path=ppt/tags/tag584.xml><?xml version="1.0" encoding="utf-8"?>
<p:tagLst xmlns:a="http://schemas.openxmlformats.org/drawingml/2006/main" xmlns:r="http://schemas.openxmlformats.org/officeDocument/2006/relationships" xmlns:p="http://schemas.openxmlformats.org/presentationml/2006/main">
  <p:tag name="DVSHAPEID" val="JciCKxewCsjYCUpf3hpMXV"/>
</p:tagLst>
</file>

<file path=ppt/tags/tag585.xml><?xml version="1.0" encoding="utf-8"?>
<p:tagLst xmlns:a="http://schemas.openxmlformats.org/drawingml/2006/main" xmlns:r="http://schemas.openxmlformats.org/officeDocument/2006/relationships" xmlns:p="http://schemas.openxmlformats.org/presentationml/2006/main">
  <p:tag name="DVSHAPEID" val="Gf030ACsY5hKmF0ZOhCoZ5"/>
</p:tagLst>
</file>

<file path=ppt/tags/tag586.xml><?xml version="1.0" encoding="utf-8"?>
<p:tagLst xmlns:a="http://schemas.openxmlformats.org/drawingml/2006/main" xmlns:r="http://schemas.openxmlformats.org/officeDocument/2006/relationships" xmlns:p="http://schemas.openxmlformats.org/presentationml/2006/main">
  <p:tag name="DVSHAPEID" val="W5V0xsmQVFyUjhXoirZ4el"/>
</p:tagLst>
</file>

<file path=ppt/tags/tag587.xml><?xml version="1.0" encoding="utf-8"?>
<p:tagLst xmlns:a="http://schemas.openxmlformats.org/drawingml/2006/main" xmlns:r="http://schemas.openxmlformats.org/officeDocument/2006/relationships" xmlns:p="http://schemas.openxmlformats.org/presentationml/2006/main">
  <p:tag name="DVSHAPEID" val="xGSgbA8El4OBjU7Z3a57aB"/>
</p:tagLst>
</file>

<file path=ppt/tags/tag588.xml><?xml version="1.0" encoding="utf-8"?>
<p:tagLst xmlns:a="http://schemas.openxmlformats.org/drawingml/2006/main" xmlns:r="http://schemas.openxmlformats.org/officeDocument/2006/relationships" xmlns:p="http://schemas.openxmlformats.org/presentationml/2006/main">
  <p:tag name="DVSHAPEID" val="LJlSRLUjqShHmEKZ8HNzWK"/>
</p:tagLst>
</file>

<file path=ppt/tags/tag589.xml><?xml version="1.0" encoding="utf-8"?>
<p:tagLst xmlns:a="http://schemas.openxmlformats.org/drawingml/2006/main" xmlns:r="http://schemas.openxmlformats.org/officeDocument/2006/relationships" xmlns:p="http://schemas.openxmlformats.org/presentationml/2006/main">
  <p:tag name="DVSHAPEID" val="oDKInNfYCaOcWfHpqCUFFi"/>
</p:tagLst>
</file>

<file path=ppt/tags/tag59.xml><?xml version="1.0" encoding="utf-8"?>
<p:tagLst xmlns:a="http://schemas.openxmlformats.org/drawingml/2006/main" xmlns:r="http://schemas.openxmlformats.org/officeDocument/2006/relationships" xmlns:p="http://schemas.openxmlformats.org/presentationml/2006/main">
  <p:tag name="DVSHAPEID" val="jZO4FO84FVyJx5pakXdfAo"/>
</p:tagLst>
</file>

<file path=ppt/tags/tag590.xml><?xml version="1.0" encoding="utf-8"?>
<p:tagLst xmlns:a="http://schemas.openxmlformats.org/drawingml/2006/main" xmlns:r="http://schemas.openxmlformats.org/officeDocument/2006/relationships" xmlns:p="http://schemas.openxmlformats.org/presentationml/2006/main">
  <p:tag name="DVSHAPEID" val="EN4fHyBXm5W0kI79o64sg7"/>
</p:tagLst>
</file>

<file path=ppt/tags/tag591.xml><?xml version="1.0" encoding="utf-8"?>
<p:tagLst xmlns:a="http://schemas.openxmlformats.org/drawingml/2006/main" xmlns:r="http://schemas.openxmlformats.org/officeDocument/2006/relationships" xmlns:p="http://schemas.openxmlformats.org/presentationml/2006/main">
  <p:tag name="DVSHAPEID" val="WeJauh0n5Cj9UMAiqYYRGQ"/>
</p:tagLst>
</file>

<file path=ppt/tags/tag592.xml><?xml version="1.0" encoding="utf-8"?>
<p:tagLst xmlns:a="http://schemas.openxmlformats.org/drawingml/2006/main" xmlns:r="http://schemas.openxmlformats.org/officeDocument/2006/relationships" xmlns:p="http://schemas.openxmlformats.org/presentationml/2006/main">
  <p:tag name="DVSHAPEID" val="3r2KzTquWCizZGg8MWMe8p"/>
</p:tagLst>
</file>

<file path=ppt/tags/tag593.xml><?xml version="1.0" encoding="utf-8"?>
<p:tagLst xmlns:a="http://schemas.openxmlformats.org/drawingml/2006/main" xmlns:r="http://schemas.openxmlformats.org/officeDocument/2006/relationships" xmlns:p="http://schemas.openxmlformats.org/presentationml/2006/main">
  <p:tag name="DVSHAPEID" val="eLZLBXsJczY5ah7KH6WAFG"/>
</p:tagLst>
</file>

<file path=ppt/tags/tag594.xml><?xml version="1.0" encoding="utf-8"?>
<p:tagLst xmlns:a="http://schemas.openxmlformats.org/drawingml/2006/main" xmlns:r="http://schemas.openxmlformats.org/officeDocument/2006/relationships" xmlns:p="http://schemas.openxmlformats.org/presentationml/2006/main">
  <p:tag name="DVSHAPEID" val="mw3QZSOtyrg6KTo3h9Npab"/>
</p:tagLst>
</file>

<file path=ppt/tags/tag595.xml><?xml version="1.0" encoding="utf-8"?>
<p:tagLst xmlns:a="http://schemas.openxmlformats.org/drawingml/2006/main" xmlns:r="http://schemas.openxmlformats.org/officeDocument/2006/relationships" xmlns:p="http://schemas.openxmlformats.org/presentationml/2006/main">
  <p:tag name="DVSHAPEID" val="TGm7QBxSFff4wZVa3mRNZi"/>
</p:tagLst>
</file>

<file path=ppt/tags/tag596.xml><?xml version="1.0" encoding="utf-8"?>
<p:tagLst xmlns:a="http://schemas.openxmlformats.org/drawingml/2006/main" xmlns:r="http://schemas.openxmlformats.org/officeDocument/2006/relationships" xmlns:p="http://schemas.openxmlformats.org/presentationml/2006/main">
  <p:tag name="DVSHAPEID" val="hOT4iSRon5lbDnuR2cWFM0"/>
</p:tagLst>
</file>

<file path=ppt/tags/tag597.xml><?xml version="1.0" encoding="utf-8"?>
<p:tagLst xmlns:a="http://schemas.openxmlformats.org/drawingml/2006/main" xmlns:r="http://schemas.openxmlformats.org/officeDocument/2006/relationships" xmlns:p="http://schemas.openxmlformats.org/presentationml/2006/main">
  <p:tag name="DVSHAPEID" val="Nhnkiipdn5zLMAQb3K8Wky"/>
</p:tagLst>
</file>

<file path=ppt/tags/tag598.xml><?xml version="1.0" encoding="utf-8"?>
<p:tagLst xmlns:a="http://schemas.openxmlformats.org/drawingml/2006/main" xmlns:r="http://schemas.openxmlformats.org/officeDocument/2006/relationships" xmlns:p="http://schemas.openxmlformats.org/presentationml/2006/main">
  <p:tag name="DVSHAPEID" val="8FxpRuuaux10ADyNklToYm"/>
</p:tagLst>
</file>

<file path=ppt/tags/tag599.xml><?xml version="1.0" encoding="utf-8"?>
<p:tagLst xmlns:a="http://schemas.openxmlformats.org/drawingml/2006/main" xmlns:r="http://schemas.openxmlformats.org/officeDocument/2006/relationships" xmlns:p="http://schemas.openxmlformats.org/presentationml/2006/main">
  <p:tag name="DVSHAPEID" val="WJkpUD5N9Xbf9IMTrUIdA1"/>
</p:tagLst>
</file>

<file path=ppt/tags/tag6.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60.xml><?xml version="1.0" encoding="utf-8"?>
<p:tagLst xmlns:a="http://schemas.openxmlformats.org/drawingml/2006/main" xmlns:r="http://schemas.openxmlformats.org/officeDocument/2006/relationships" xmlns:p="http://schemas.openxmlformats.org/presentationml/2006/main">
  <p:tag name="DVSHAPEID" val="D5K9PxRbS3qpEAus4exBs5"/>
</p:tagLst>
</file>

<file path=ppt/tags/tag600.xml><?xml version="1.0" encoding="utf-8"?>
<p:tagLst xmlns:a="http://schemas.openxmlformats.org/drawingml/2006/main" xmlns:r="http://schemas.openxmlformats.org/officeDocument/2006/relationships" xmlns:p="http://schemas.openxmlformats.org/presentationml/2006/main">
  <p:tag name="DVSHAPEID" val="KL0cDfqN2WzLJO4rzR4Ho4"/>
</p:tagLst>
</file>

<file path=ppt/tags/tag601.xml><?xml version="1.0" encoding="utf-8"?>
<p:tagLst xmlns:a="http://schemas.openxmlformats.org/drawingml/2006/main" xmlns:r="http://schemas.openxmlformats.org/officeDocument/2006/relationships" xmlns:p="http://schemas.openxmlformats.org/presentationml/2006/main">
  <p:tag name="DVSHAPEID" val="PluQ0qTYFLMUYzoH0PnmUe"/>
</p:tagLst>
</file>

<file path=ppt/tags/tag602.xml><?xml version="1.0" encoding="utf-8"?>
<p:tagLst xmlns:a="http://schemas.openxmlformats.org/drawingml/2006/main" xmlns:r="http://schemas.openxmlformats.org/officeDocument/2006/relationships" xmlns:p="http://schemas.openxmlformats.org/presentationml/2006/main">
  <p:tag name="DVSHAPEID" val="01YWEgThFv9HW22yrU6SwS"/>
</p:tagLst>
</file>

<file path=ppt/tags/tag603.xml><?xml version="1.0" encoding="utf-8"?>
<p:tagLst xmlns:a="http://schemas.openxmlformats.org/drawingml/2006/main" xmlns:r="http://schemas.openxmlformats.org/officeDocument/2006/relationships" xmlns:p="http://schemas.openxmlformats.org/presentationml/2006/main">
  <p:tag name="DVSHAPEID" val="57BZ4pUgYUCKkkzJw3LAE0"/>
</p:tagLst>
</file>

<file path=ppt/tags/tag604.xml><?xml version="1.0" encoding="utf-8"?>
<p:tagLst xmlns:a="http://schemas.openxmlformats.org/drawingml/2006/main" xmlns:r="http://schemas.openxmlformats.org/officeDocument/2006/relationships" xmlns:p="http://schemas.openxmlformats.org/presentationml/2006/main">
  <p:tag name="DVSHAPEID" val="6fgFRcinQFs7WRkEbumpwf"/>
</p:tagLst>
</file>

<file path=ppt/tags/tag605.xml><?xml version="1.0" encoding="utf-8"?>
<p:tagLst xmlns:a="http://schemas.openxmlformats.org/drawingml/2006/main" xmlns:r="http://schemas.openxmlformats.org/officeDocument/2006/relationships" xmlns:p="http://schemas.openxmlformats.org/presentationml/2006/main">
  <p:tag name="DVSHAPEID" val="TSQYVMWErWb7TukgjvaOIY"/>
</p:tagLst>
</file>

<file path=ppt/tags/tag606.xml><?xml version="1.0" encoding="utf-8"?>
<p:tagLst xmlns:a="http://schemas.openxmlformats.org/drawingml/2006/main" xmlns:r="http://schemas.openxmlformats.org/officeDocument/2006/relationships" xmlns:p="http://schemas.openxmlformats.org/presentationml/2006/main">
  <p:tag name="DVSHAPEID" val="A9bErpvnAgoMjvSqW5lyNx"/>
</p:tagLst>
</file>

<file path=ppt/tags/tag607.xml><?xml version="1.0" encoding="utf-8"?>
<p:tagLst xmlns:a="http://schemas.openxmlformats.org/drawingml/2006/main" xmlns:r="http://schemas.openxmlformats.org/officeDocument/2006/relationships" xmlns:p="http://schemas.openxmlformats.org/presentationml/2006/main">
  <p:tag name="DVSHAPEID" val="F3bsOWhtCJNUiHNhkw93lV"/>
</p:tagLst>
</file>

<file path=ppt/tags/tag608.xml><?xml version="1.0" encoding="utf-8"?>
<p:tagLst xmlns:a="http://schemas.openxmlformats.org/drawingml/2006/main" xmlns:r="http://schemas.openxmlformats.org/officeDocument/2006/relationships" xmlns:p="http://schemas.openxmlformats.org/presentationml/2006/main">
  <p:tag name="DVSHAPEID" val="JfdGOlVAXei37NBcgTkEKr"/>
</p:tagLst>
</file>

<file path=ppt/tags/tag609.xml><?xml version="1.0" encoding="utf-8"?>
<p:tagLst xmlns:a="http://schemas.openxmlformats.org/drawingml/2006/main" xmlns:r="http://schemas.openxmlformats.org/officeDocument/2006/relationships" xmlns:p="http://schemas.openxmlformats.org/presentationml/2006/main">
  <p:tag name="DVSHAPEID" val="QKMpIBZHc6omEYYWRpTPMX"/>
</p:tagLst>
</file>

<file path=ppt/tags/tag61.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610.xml><?xml version="1.0" encoding="utf-8"?>
<p:tagLst xmlns:a="http://schemas.openxmlformats.org/drawingml/2006/main" xmlns:r="http://schemas.openxmlformats.org/officeDocument/2006/relationships" xmlns:p="http://schemas.openxmlformats.org/presentationml/2006/main">
  <p:tag name="DVSHAPEID" val="rhWsom71cBTiptUoCjBf2b"/>
</p:tagLst>
</file>

<file path=ppt/tags/tag611.xml><?xml version="1.0" encoding="utf-8"?>
<p:tagLst xmlns:a="http://schemas.openxmlformats.org/drawingml/2006/main" xmlns:r="http://schemas.openxmlformats.org/officeDocument/2006/relationships" xmlns:p="http://schemas.openxmlformats.org/presentationml/2006/main">
  <p:tag name="DVSHAPEID" val="DwapWm6YFRiSiN4Jiz7cH8"/>
</p:tagLst>
</file>

<file path=ppt/tags/tag612.xml><?xml version="1.0" encoding="utf-8"?>
<p:tagLst xmlns:a="http://schemas.openxmlformats.org/drawingml/2006/main" xmlns:r="http://schemas.openxmlformats.org/officeDocument/2006/relationships" xmlns:p="http://schemas.openxmlformats.org/presentationml/2006/main">
  <p:tag name="DVSHAPEID" val="Y2RiVsuMbBXuH2kBwqtfQ2"/>
</p:tagLst>
</file>

<file path=ppt/tags/tag613.xml><?xml version="1.0" encoding="utf-8"?>
<p:tagLst xmlns:a="http://schemas.openxmlformats.org/drawingml/2006/main" xmlns:r="http://schemas.openxmlformats.org/officeDocument/2006/relationships" xmlns:p="http://schemas.openxmlformats.org/presentationml/2006/main">
  <p:tag name="DVSHAPEID" val="XKSwGpvpbDgvy7yEqDtTGG"/>
</p:tagLst>
</file>

<file path=ppt/tags/tag614.xml><?xml version="1.0" encoding="utf-8"?>
<p:tagLst xmlns:a="http://schemas.openxmlformats.org/drawingml/2006/main" xmlns:r="http://schemas.openxmlformats.org/officeDocument/2006/relationships" xmlns:p="http://schemas.openxmlformats.org/presentationml/2006/main">
  <p:tag name="DVSHAPEID" val="dD2qe1QoDTgAzSxbCbFTFl"/>
</p:tagLst>
</file>

<file path=ppt/tags/tag615.xml><?xml version="1.0" encoding="utf-8"?>
<p:tagLst xmlns:a="http://schemas.openxmlformats.org/drawingml/2006/main" xmlns:r="http://schemas.openxmlformats.org/officeDocument/2006/relationships" xmlns:p="http://schemas.openxmlformats.org/presentationml/2006/main">
  <p:tag name="DVSHAPEID" val="yOilY74rqVqoYRaDEYYnjt"/>
</p:tagLst>
</file>

<file path=ppt/tags/tag616.xml><?xml version="1.0" encoding="utf-8"?>
<p:tagLst xmlns:a="http://schemas.openxmlformats.org/drawingml/2006/main" xmlns:r="http://schemas.openxmlformats.org/officeDocument/2006/relationships" xmlns:p="http://schemas.openxmlformats.org/presentationml/2006/main">
  <p:tag name="DVSHAPEID" val="0euy7PcaPZ9S4d8S3Jjcsl"/>
</p:tagLst>
</file>

<file path=ppt/tags/tag617.xml><?xml version="1.0" encoding="utf-8"?>
<p:tagLst xmlns:a="http://schemas.openxmlformats.org/drawingml/2006/main" xmlns:r="http://schemas.openxmlformats.org/officeDocument/2006/relationships" xmlns:p="http://schemas.openxmlformats.org/presentationml/2006/main">
  <p:tag name="DVSHAPEID" val="QZp51DJ5XbfIVOS3uLLFdU"/>
</p:tagLst>
</file>

<file path=ppt/tags/tag618.xml><?xml version="1.0" encoding="utf-8"?>
<p:tagLst xmlns:a="http://schemas.openxmlformats.org/drawingml/2006/main" xmlns:r="http://schemas.openxmlformats.org/officeDocument/2006/relationships" xmlns:p="http://schemas.openxmlformats.org/presentationml/2006/main">
  <p:tag name="DVSHAPEID" val="49XxLxp1DYmneNxpKhvY9O"/>
</p:tagLst>
</file>

<file path=ppt/tags/tag619.xml><?xml version="1.0" encoding="utf-8"?>
<p:tagLst xmlns:a="http://schemas.openxmlformats.org/drawingml/2006/main" xmlns:r="http://schemas.openxmlformats.org/officeDocument/2006/relationships" xmlns:p="http://schemas.openxmlformats.org/presentationml/2006/main">
  <p:tag name="DVSHAPEID" val="pnnOzMIRmpDWUg7tRcFVxg"/>
</p:tagLst>
</file>

<file path=ppt/tags/tag62.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620.xml><?xml version="1.0" encoding="utf-8"?>
<p:tagLst xmlns:a="http://schemas.openxmlformats.org/drawingml/2006/main" xmlns:r="http://schemas.openxmlformats.org/officeDocument/2006/relationships" xmlns:p="http://schemas.openxmlformats.org/presentationml/2006/main">
  <p:tag name="DVSHAPEID" val="bDwxkUd3CLEoOhbdOK3PWx"/>
</p:tagLst>
</file>

<file path=ppt/tags/tag621.xml><?xml version="1.0" encoding="utf-8"?>
<p:tagLst xmlns:a="http://schemas.openxmlformats.org/drawingml/2006/main" xmlns:r="http://schemas.openxmlformats.org/officeDocument/2006/relationships" xmlns:p="http://schemas.openxmlformats.org/presentationml/2006/main">
  <p:tag name="DVSHAPEID" val="ZzzjIulGXJGk7fKKWv5fBv"/>
</p:tagLst>
</file>

<file path=ppt/tags/tag622.xml><?xml version="1.0" encoding="utf-8"?>
<p:tagLst xmlns:a="http://schemas.openxmlformats.org/drawingml/2006/main" xmlns:r="http://schemas.openxmlformats.org/officeDocument/2006/relationships" xmlns:p="http://schemas.openxmlformats.org/presentationml/2006/main">
  <p:tag name="DVSHAPEID" val="uC1Wi3O4OqsEDWX0cJIVOU"/>
</p:tagLst>
</file>

<file path=ppt/tags/tag623.xml><?xml version="1.0" encoding="utf-8"?>
<p:tagLst xmlns:a="http://schemas.openxmlformats.org/drawingml/2006/main" xmlns:r="http://schemas.openxmlformats.org/officeDocument/2006/relationships" xmlns:p="http://schemas.openxmlformats.org/presentationml/2006/main">
  <p:tag name="DVSHAPEID" val="I9R0Hqxq3VZsBHkFhSfn9f"/>
</p:tagLst>
</file>

<file path=ppt/tags/tag624.xml><?xml version="1.0" encoding="utf-8"?>
<p:tagLst xmlns:a="http://schemas.openxmlformats.org/drawingml/2006/main" xmlns:r="http://schemas.openxmlformats.org/officeDocument/2006/relationships" xmlns:p="http://schemas.openxmlformats.org/presentationml/2006/main">
  <p:tag name="DVSHAPEID" val="Nu3L0QH7BFz5KsVMeSO7BL"/>
</p:tagLst>
</file>

<file path=ppt/tags/tag625.xml><?xml version="1.0" encoding="utf-8"?>
<p:tagLst xmlns:a="http://schemas.openxmlformats.org/drawingml/2006/main" xmlns:r="http://schemas.openxmlformats.org/officeDocument/2006/relationships" xmlns:p="http://schemas.openxmlformats.org/presentationml/2006/main">
  <p:tag name="DVSHAPEID" val="BrV40Vto0jCsmnXWqGJWkj"/>
</p:tagLst>
</file>

<file path=ppt/tags/tag626.xml><?xml version="1.0" encoding="utf-8"?>
<p:tagLst xmlns:a="http://schemas.openxmlformats.org/drawingml/2006/main" xmlns:r="http://schemas.openxmlformats.org/officeDocument/2006/relationships" xmlns:p="http://schemas.openxmlformats.org/presentationml/2006/main">
  <p:tag name="DVSHAPEID" val="Pltl7uRWj7ED2EMaGmUqEY"/>
</p:tagLst>
</file>

<file path=ppt/tags/tag627.xml><?xml version="1.0" encoding="utf-8"?>
<p:tagLst xmlns:a="http://schemas.openxmlformats.org/drawingml/2006/main" xmlns:r="http://schemas.openxmlformats.org/officeDocument/2006/relationships" xmlns:p="http://schemas.openxmlformats.org/presentationml/2006/main">
  <p:tag name="DVSHAPEID" val="AC2pNHAFt1uSsK5s9Ygqlk"/>
</p:tagLst>
</file>

<file path=ppt/tags/tag628.xml><?xml version="1.0" encoding="utf-8"?>
<p:tagLst xmlns:a="http://schemas.openxmlformats.org/drawingml/2006/main" xmlns:r="http://schemas.openxmlformats.org/officeDocument/2006/relationships" xmlns:p="http://schemas.openxmlformats.org/presentationml/2006/main">
  <p:tag name="DVSHAPEID" val="CVmtl0inJkWQKRjHH9mEDD"/>
</p:tagLst>
</file>

<file path=ppt/tags/tag629.xml><?xml version="1.0" encoding="utf-8"?>
<p:tagLst xmlns:a="http://schemas.openxmlformats.org/drawingml/2006/main" xmlns:r="http://schemas.openxmlformats.org/officeDocument/2006/relationships" xmlns:p="http://schemas.openxmlformats.org/presentationml/2006/main">
  <p:tag name="DVSHAPEID" val="dvScEmNLhylXeA2R3KE28V"/>
</p:tagLst>
</file>

<file path=ppt/tags/tag63.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630.xml><?xml version="1.0" encoding="utf-8"?>
<p:tagLst xmlns:a="http://schemas.openxmlformats.org/drawingml/2006/main" xmlns:r="http://schemas.openxmlformats.org/officeDocument/2006/relationships" xmlns:p="http://schemas.openxmlformats.org/presentationml/2006/main">
  <p:tag name="DVSHAPEID" val="zZiQ33FiVu0coulWNUjiq8"/>
</p:tagLst>
</file>

<file path=ppt/tags/tag631.xml><?xml version="1.0" encoding="utf-8"?>
<p:tagLst xmlns:a="http://schemas.openxmlformats.org/drawingml/2006/main" xmlns:r="http://schemas.openxmlformats.org/officeDocument/2006/relationships" xmlns:p="http://schemas.openxmlformats.org/presentationml/2006/main">
  <p:tag name="DVSHAPEID" val="EQYGg21p97AhVTTOiJ6YCQ"/>
</p:tagLst>
</file>

<file path=ppt/tags/tag632.xml><?xml version="1.0" encoding="utf-8"?>
<p:tagLst xmlns:a="http://schemas.openxmlformats.org/drawingml/2006/main" xmlns:r="http://schemas.openxmlformats.org/officeDocument/2006/relationships" xmlns:p="http://schemas.openxmlformats.org/presentationml/2006/main">
  <p:tag name="DVSHAPEID" val="NuyrWVVtH5v4p4Y43X88C2"/>
</p:tagLst>
</file>

<file path=ppt/tags/tag633.xml><?xml version="1.0" encoding="utf-8"?>
<p:tagLst xmlns:a="http://schemas.openxmlformats.org/drawingml/2006/main" xmlns:r="http://schemas.openxmlformats.org/officeDocument/2006/relationships" xmlns:p="http://schemas.openxmlformats.org/presentationml/2006/main">
  <p:tag name="DVSHAPEID" val="VwyUR56m3VuRj5TB3GEJJp"/>
</p:tagLst>
</file>

<file path=ppt/tags/tag634.xml><?xml version="1.0" encoding="utf-8"?>
<p:tagLst xmlns:a="http://schemas.openxmlformats.org/drawingml/2006/main" xmlns:r="http://schemas.openxmlformats.org/officeDocument/2006/relationships" xmlns:p="http://schemas.openxmlformats.org/presentationml/2006/main">
  <p:tag name="DVSHAPEID" val="hPyrJrRvgg8Ky2S23Qml2A"/>
</p:tagLst>
</file>

<file path=ppt/tags/tag635.xml><?xml version="1.0" encoding="utf-8"?>
<p:tagLst xmlns:a="http://schemas.openxmlformats.org/drawingml/2006/main" xmlns:r="http://schemas.openxmlformats.org/officeDocument/2006/relationships" xmlns:p="http://schemas.openxmlformats.org/presentationml/2006/main">
  <p:tag name="DVSHAPEID" val="FnYYOZlR8SDFWFIMfZT3gO"/>
</p:tagLst>
</file>

<file path=ppt/tags/tag636.xml><?xml version="1.0" encoding="utf-8"?>
<p:tagLst xmlns:a="http://schemas.openxmlformats.org/drawingml/2006/main" xmlns:r="http://schemas.openxmlformats.org/officeDocument/2006/relationships" xmlns:p="http://schemas.openxmlformats.org/presentationml/2006/main">
  <p:tag name="DVSHAPEID" val="ZPPu2RQfj1aAG7R2BUDODT"/>
</p:tagLst>
</file>

<file path=ppt/tags/tag637.xml><?xml version="1.0" encoding="utf-8"?>
<p:tagLst xmlns:a="http://schemas.openxmlformats.org/drawingml/2006/main" xmlns:r="http://schemas.openxmlformats.org/officeDocument/2006/relationships" xmlns:p="http://schemas.openxmlformats.org/presentationml/2006/main">
  <p:tag name="DVSHAPEID" val="gjDJZdAosQYRo98kWt0TyC"/>
</p:tagLst>
</file>

<file path=ppt/tags/tag63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3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xml><?xml version="1.0" encoding="utf-8"?>
<p:tagLst xmlns:a="http://schemas.openxmlformats.org/drawingml/2006/main" xmlns:r="http://schemas.openxmlformats.org/officeDocument/2006/relationships" xmlns:p="http://schemas.openxmlformats.org/presentationml/2006/main">
  <p:tag name="DVSHAPEID" val="ZMj6hc54pYyYFHzUJjJLAW"/>
</p:tagLst>
</file>

<file path=ppt/tags/tag640.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41.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2.xml><?xml version="1.0" encoding="utf-8"?>
<p:tagLst xmlns:a="http://schemas.openxmlformats.org/drawingml/2006/main" xmlns:r="http://schemas.openxmlformats.org/officeDocument/2006/relationships" xmlns:p="http://schemas.openxmlformats.org/presentationml/2006/main">
  <p:tag name="DVSHAPEID" val="MSbvtWGIZ7JxUgEjT0jKy5"/>
</p:tagLst>
</file>

<file path=ppt/tags/tag643.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44.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5.xml><?xml version="1.0" encoding="utf-8"?>
<p:tagLst xmlns:a="http://schemas.openxmlformats.org/drawingml/2006/main" xmlns:r="http://schemas.openxmlformats.org/officeDocument/2006/relationships" xmlns:p="http://schemas.openxmlformats.org/presentationml/2006/main">
  <p:tag name="DVSHAPEID" val="rjeVgbiDoEnzKsnNQy6rhx"/>
</p:tagLst>
</file>

<file path=ppt/tags/tag646.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47.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48.xml><?xml version="1.0" encoding="utf-8"?>
<p:tagLst xmlns:a="http://schemas.openxmlformats.org/drawingml/2006/main" xmlns:r="http://schemas.openxmlformats.org/officeDocument/2006/relationships" xmlns:p="http://schemas.openxmlformats.org/presentationml/2006/main">
  <p:tag name="DVSHAPEID" val="G4fBxx3orMIjA8T4W2Sbq2"/>
</p:tagLst>
</file>

<file path=ppt/tags/tag649.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5.xml><?xml version="1.0" encoding="utf-8"?>
<p:tagLst xmlns:a="http://schemas.openxmlformats.org/drawingml/2006/main" xmlns:r="http://schemas.openxmlformats.org/officeDocument/2006/relationships" xmlns:p="http://schemas.openxmlformats.org/presentationml/2006/main">
  <p:tag name="DVSHAPEID" val="wf0qaj3M7RUvKsr2h3Qkz3"/>
</p:tagLst>
</file>

<file path=ppt/tags/tag650.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51.xml><?xml version="1.0" encoding="utf-8"?>
<p:tagLst xmlns:a="http://schemas.openxmlformats.org/drawingml/2006/main" xmlns:r="http://schemas.openxmlformats.org/officeDocument/2006/relationships" xmlns:p="http://schemas.openxmlformats.org/presentationml/2006/main">
  <p:tag name="DVSHAPEID" val="k8pWhtQn7EbkcKMsSZMFy0"/>
</p:tagLst>
</file>

<file path=ppt/tags/tag652.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53.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54.xml><?xml version="1.0" encoding="utf-8"?>
<p:tagLst xmlns:a="http://schemas.openxmlformats.org/drawingml/2006/main" xmlns:r="http://schemas.openxmlformats.org/officeDocument/2006/relationships" xmlns:p="http://schemas.openxmlformats.org/presentationml/2006/main">
  <p:tag name="DVSHAPEID" val="vqab7BA581wIG1qZkBigPD"/>
</p:tagLst>
</file>

<file path=ppt/tags/tag655.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56.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57.xml><?xml version="1.0" encoding="utf-8"?>
<p:tagLst xmlns:a="http://schemas.openxmlformats.org/drawingml/2006/main" xmlns:r="http://schemas.openxmlformats.org/officeDocument/2006/relationships" xmlns:p="http://schemas.openxmlformats.org/presentationml/2006/main">
  <p:tag name="DVSHAPEID" val="iVzhWj2wxYxTPvYQgQrgYX"/>
</p:tagLst>
</file>

<file path=ppt/tags/tag658.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59.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6.xml><?xml version="1.0" encoding="utf-8"?>
<p:tagLst xmlns:a="http://schemas.openxmlformats.org/drawingml/2006/main" xmlns:r="http://schemas.openxmlformats.org/officeDocument/2006/relationships" xmlns:p="http://schemas.openxmlformats.org/presentationml/2006/main">
  <p:tag name="DVSHAPEID" val="Ce8UC9wDmDm2g35R1M1DRH"/>
</p:tagLst>
</file>

<file path=ppt/tags/tag660.xml><?xml version="1.0" encoding="utf-8"?>
<p:tagLst xmlns:a="http://schemas.openxmlformats.org/drawingml/2006/main" xmlns:r="http://schemas.openxmlformats.org/officeDocument/2006/relationships" xmlns:p="http://schemas.openxmlformats.org/presentationml/2006/main">
  <p:tag name="DVSHAPEID" val="tU4O7NRIRQPBbNExrNeEgy"/>
</p:tagLst>
</file>

<file path=ppt/tags/tag661.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62.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63.xml><?xml version="1.0" encoding="utf-8"?>
<p:tagLst xmlns:a="http://schemas.openxmlformats.org/drawingml/2006/main" xmlns:r="http://schemas.openxmlformats.org/officeDocument/2006/relationships" xmlns:p="http://schemas.openxmlformats.org/presentationml/2006/main">
  <p:tag name="DVSHAPEID" val="OXhXkpEJO01Hmi84TiygPm"/>
</p:tagLst>
</file>

<file path=ppt/tags/tag664.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65.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66.xml><?xml version="1.0" encoding="utf-8"?>
<p:tagLst xmlns:a="http://schemas.openxmlformats.org/drawingml/2006/main" xmlns:r="http://schemas.openxmlformats.org/officeDocument/2006/relationships" xmlns:p="http://schemas.openxmlformats.org/presentationml/2006/main">
  <p:tag name="DVSHAPEID" val="08W0teyWmeExEMpYABuPMb"/>
</p:tagLst>
</file>

<file path=ppt/tags/tag667.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68.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69.xml><?xml version="1.0" encoding="utf-8"?>
<p:tagLst xmlns:a="http://schemas.openxmlformats.org/drawingml/2006/main" xmlns:r="http://schemas.openxmlformats.org/officeDocument/2006/relationships" xmlns:p="http://schemas.openxmlformats.org/presentationml/2006/main">
  <p:tag name="DVSHAPEID" val="yF4qgyzJ831dqzLioccpT4"/>
</p:tagLst>
</file>

<file path=ppt/tags/tag67.xml><?xml version="1.0" encoding="utf-8"?>
<p:tagLst xmlns:a="http://schemas.openxmlformats.org/drawingml/2006/main" xmlns:r="http://schemas.openxmlformats.org/officeDocument/2006/relationships" xmlns:p="http://schemas.openxmlformats.org/presentationml/2006/main">
  <p:tag name="DVSHAPEID" val="hkkrLyrhwwMom4v5Rr2m2j"/>
</p:tagLst>
</file>

<file path=ppt/tags/tag670.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71.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72.xml><?xml version="1.0" encoding="utf-8"?>
<p:tagLst xmlns:a="http://schemas.openxmlformats.org/drawingml/2006/main" xmlns:r="http://schemas.openxmlformats.org/officeDocument/2006/relationships" xmlns:p="http://schemas.openxmlformats.org/presentationml/2006/main">
  <p:tag name="DVSHAPEID" val="ss9J8pOcLtUeQN9g7tu9rz"/>
</p:tagLst>
</file>

<file path=ppt/tags/tag673.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74.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75.xml><?xml version="1.0" encoding="utf-8"?>
<p:tagLst xmlns:a="http://schemas.openxmlformats.org/drawingml/2006/main" xmlns:r="http://schemas.openxmlformats.org/officeDocument/2006/relationships" xmlns:p="http://schemas.openxmlformats.org/presentationml/2006/main">
  <p:tag name="DVSHAPEID" val="ZZ1HXGaWkGGomjkZKugyfB"/>
</p:tagLst>
</file>

<file path=ppt/tags/tag676.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77.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78.xml><?xml version="1.0" encoding="utf-8"?>
<p:tagLst xmlns:a="http://schemas.openxmlformats.org/drawingml/2006/main" xmlns:r="http://schemas.openxmlformats.org/officeDocument/2006/relationships" xmlns:p="http://schemas.openxmlformats.org/presentationml/2006/main">
  <p:tag name="DVSHAPEID" val="KziZsm6Hez2H55T59zGS7w"/>
</p:tagLst>
</file>

<file path=ppt/tags/tag679.xml><?xml version="1.0" encoding="utf-8"?>
<p:tagLst xmlns:a="http://schemas.openxmlformats.org/drawingml/2006/main" xmlns:r="http://schemas.openxmlformats.org/officeDocument/2006/relationships" xmlns:p="http://schemas.openxmlformats.org/presentationml/2006/main">
  <p:tag name="DVSHAPEID" val="vlZBUcnZqsb5ywRjSCEVyj"/>
</p:tagLst>
</file>

<file path=ppt/tags/tag68.xml><?xml version="1.0" encoding="utf-8"?>
<p:tagLst xmlns:a="http://schemas.openxmlformats.org/drawingml/2006/main" xmlns:r="http://schemas.openxmlformats.org/officeDocument/2006/relationships" xmlns:p="http://schemas.openxmlformats.org/presentationml/2006/main">
  <p:tag name="DVSHAPEID" val="qcZpYroxdb4chLUvYSvleR"/>
</p:tagLst>
</file>

<file path=ppt/tags/tag680.xml><?xml version="1.0" encoding="utf-8"?>
<p:tagLst xmlns:a="http://schemas.openxmlformats.org/drawingml/2006/main" xmlns:r="http://schemas.openxmlformats.org/officeDocument/2006/relationships" xmlns:p="http://schemas.openxmlformats.org/presentationml/2006/main">
  <p:tag name="DVSHAPEID" val="COIIThXaNJkENhKojn0tqv"/>
</p:tagLst>
</file>

<file path=ppt/tags/tag681.xml><?xml version="1.0" encoding="utf-8"?>
<p:tagLst xmlns:a="http://schemas.openxmlformats.org/drawingml/2006/main" xmlns:r="http://schemas.openxmlformats.org/officeDocument/2006/relationships" xmlns:p="http://schemas.openxmlformats.org/presentationml/2006/main">
  <p:tag name="DVSHAPEID" val="Buul4MNa3m2x30OOWWERYL"/>
</p:tagLst>
</file>

<file path=ppt/tags/tag682.xml><?xml version="1.0" encoding="utf-8"?>
<p:tagLst xmlns:a="http://schemas.openxmlformats.org/drawingml/2006/main" xmlns:r="http://schemas.openxmlformats.org/officeDocument/2006/relationships" xmlns:p="http://schemas.openxmlformats.org/presentationml/2006/main">
  <p:tag name="DVSHAPEID" val="GjBCsDAneD3cIaScj52fEr"/>
</p:tagLst>
</file>

<file path=ppt/tags/tag683.xml><?xml version="1.0" encoding="utf-8"?>
<p:tagLst xmlns:a="http://schemas.openxmlformats.org/drawingml/2006/main" xmlns:r="http://schemas.openxmlformats.org/officeDocument/2006/relationships" xmlns:p="http://schemas.openxmlformats.org/presentationml/2006/main">
  <p:tag name="DVSHAPEID" val="KTIzyujhV5S78p7gPjzpvH"/>
</p:tagLst>
</file>

<file path=ppt/tags/tag684.xml><?xml version="1.0" encoding="utf-8"?>
<p:tagLst xmlns:a="http://schemas.openxmlformats.org/drawingml/2006/main" xmlns:r="http://schemas.openxmlformats.org/officeDocument/2006/relationships" xmlns:p="http://schemas.openxmlformats.org/presentationml/2006/main">
  <p:tag name="DVSHAPEID" val="BBzAv64VqbRfyIUS564XHY"/>
</p:tagLst>
</file>

<file path=ppt/tags/tag685.xml><?xml version="1.0" encoding="utf-8"?>
<p:tagLst xmlns:a="http://schemas.openxmlformats.org/drawingml/2006/main" xmlns:r="http://schemas.openxmlformats.org/officeDocument/2006/relationships" xmlns:p="http://schemas.openxmlformats.org/presentationml/2006/main">
  <p:tag name="DVSHAPEID" val="jB1t52gJFeV2h70XYcd0EH"/>
</p:tagLst>
</file>

<file path=ppt/tags/tag686.xml><?xml version="1.0" encoding="utf-8"?>
<p:tagLst xmlns:a="http://schemas.openxmlformats.org/drawingml/2006/main" xmlns:r="http://schemas.openxmlformats.org/officeDocument/2006/relationships" xmlns:p="http://schemas.openxmlformats.org/presentationml/2006/main">
  <p:tag name="DVSHAPEID" val="fTQomWdtlxZDhXz111EHvC"/>
</p:tagLst>
</file>

<file path=ppt/tags/tag687.xml><?xml version="1.0" encoding="utf-8"?>
<p:tagLst xmlns:a="http://schemas.openxmlformats.org/drawingml/2006/main" xmlns:r="http://schemas.openxmlformats.org/officeDocument/2006/relationships" xmlns:p="http://schemas.openxmlformats.org/presentationml/2006/main">
  <p:tag name="DVSHAPEID" val="xEbqLkJr2xW9o0mbv696SZ"/>
</p:tagLst>
</file>

<file path=ppt/tags/tag688.xml><?xml version="1.0" encoding="utf-8"?>
<p:tagLst xmlns:a="http://schemas.openxmlformats.org/drawingml/2006/main" xmlns:r="http://schemas.openxmlformats.org/officeDocument/2006/relationships" xmlns:p="http://schemas.openxmlformats.org/presentationml/2006/main">
  <p:tag name="DVSHAPEID" val="QZc6ZNamgmFjbEmo863TY1"/>
</p:tagLst>
</file>

<file path=ppt/tags/tag689.xml><?xml version="1.0" encoding="utf-8"?>
<p:tagLst xmlns:a="http://schemas.openxmlformats.org/drawingml/2006/main" xmlns:r="http://schemas.openxmlformats.org/officeDocument/2006/relationships" xmlns:p="http://schemas.openxmlformats.org/presentationml/2006/main">
  <p:tag name="DVSHAPEID" val="S2yA3QW4imXyNbeFkWgFgA"/>
</p:tagLst>
</file>

<file path=ppt/tags/tag69.xml><?xml version="1.0" encoding="utf-8"?>
<p:tagLst xmlns:a="http://schemas.openxmlformats.org/drawingml/2006/main" xmlns:r="http://schemas.openxmlformats.org/officeDocument/2006/relationships" xmlns:p="http://schemas.openxmlformats.org/presentationml/2006/main">
  <p:tag name="DVSHAPEID" val="OdV5LXZQCrTYT8rmz0SYjA"/>
</p:tagLst>
</file>

<file path=ppt/tags/tag690.xml><?xml version="1.0" encoding="utf-8"?>
<p:tagLst xmlns:a="http://schemas.openxmlformats.org/drawingml/2006/main" xmlns:r="http://schemas.openxmlformats.org/officeDocument/2006/relationships" xmlns:p="http://schemas.openxmlformats.org/presentationml/2006/main">
  <p:tag name="DVSHAPEID" val="xX448VcWf4wbJcQDWuhWlH"/>
</p:tagLst>
</file>

<file path=ppt/tags/tag691.xml><?xml version="1.0" encoding="utf-8"?>
<p:tagLst xmlns:a="http://schemas.openxmlformats.org/drawingml/2006/main" xmlns:r="http://schemas.openxmlformats.org/officeDocument/2006/relationships" xmlns:p="http://schemas.openxmlformats.org/presentationml/2006/main">
  <p:tag name="DVSHAPEID" val="4OB3DoiA5N0n5T75kQUG3G"/>
</p:tagLst>
</file>

<file path=ppt/tags/tag692.xml><?xml version="1.0" encoding="utf-8"?>
<p:tagLst xmlns:a="http://schemas.openxmlformats.org/drawingml/2006/main" xmlns:r="http://schemas.openxmlformats.org/officeDocument/2006/relationships" xmlns:p="http://schemas.openxmlformats.org/presentationml/2006/main">
  <p:tag name="DVSHAPEID" val="LmKzvoTBYmCQTfs4hNEFYI"/>
</p:tagLst>
</file>

<file path=ppt/tags/tag693.xml><?xml version="1.0" encoding="utf-8"?>
<p:tagLst xmlns:a="http://schemas.openxmlformats.org/drawingml/2006/main" xmlns:r="http://schemas.openxmlformats.org/officeDocument/2006/relationships" xmlns:p="http://schemas.openxmlformats.org/presentationml/2006/main">
  <p:tag name="DVSHAPEID" val="dvccMdUKXuTyBSWCdTRVDe"/>
</p:tagLst>
</file>

<file path=ppt/tags/tag694.xml><?xml version="1.0" encoding="utf-8"?>
<p:tagLst xmlns:a="http://schemas.openxmlformats.org/drawingml/2006/main" xmlns:r="http://schemas.openxmlformats.org/officeDocument/2006/relationships" xmlns:p="http://schemas.openxmlformats.org/presentationml/2006/main">
  <p:tag name="DVSHAPEID" val="F05UCl0E2gjN0uGqulchqd"/>
</p:tagLst>
</file>

<file path=ppt/tags/tag695.xml><?xml version="1.0" encoding="utf-8"?>
<p:tagLst xmlns:a="http://schemas.openxmlformats.org/drawingml/2006/main" xmlns:r="http://schemas.openxmlformats.org/officeDocument/2006/relationships" xmlns:p="http://schemas.openxmlformats.org/presentationml/2006/main">
  <p:tag name="DVSHAPEID" val="8CNzCgPxGpjZPb7SAzKjsD"/>
</p:tagLst>
</file>

<file path=ppt/tags/tag696.xml><?xml version="1.0" encoding="utf-8"?>
<p:tagLst xmlns:a="http://schemas.openxmlformats.org/drawingml/2006/main" xmlns:r="http://schemas.openxmlformats.org/officeDocument/2006/relationships" xmlns:p="http://schemas.openxmlformats.org/presentationml/2006/main">
  <p:tag name="DVSHAPEID" val="bmkDLyQ0uX3kkQMrsNM6QG"/>
</p:tagLst>
</file>

<file path=ppt/tags/tag697.xml><?xml version="1.0" encoding="utf-8"?>
<p:tagLst xmlns:a="http://schemas.openxmlformats.org/drawingml/2006/main" xmlns:r="http://schemas.openxmlformats.org/officeDocument/2006/relationships" xmlns:p="http://schemas.openxmlformats.org/presentationml/2006/main">
  <p:tag name="DVSHAPEID" val="Hl57lyqLnpexPiaGQcMvCN"/>
</p:tagLst>
</file>

<file path=ppt/tags/tag698.xml><?xml version="1.0" encoding="utf-8"?>
<p:tagLst xmlns:a="http://schemas.openxmlformats.org/drawingml/2006/main" xmlns:r="http://schemas.openxmlformats.org/officeDocument/2006/relationships" xmlns:p="http://schemas.openxmlformats.org/presentationml/2006/main">
  <p:tag name="DVSHAPEID" val="s2FRnRBkoz6vEYyEchAJAD"/>
</p:tagLst>
</file>

<file path=ppt/tags/tag699.xml><?xml version="1.0" encoding="utf-8"?>
<p:tagLst xmlns:a="http://schemas.openxmlformats.org/drawingml/2006/main" xmlns:r="http://schemas.openxmlformats.org/officeDocument/2006/relationships" xmlns:p="http://schemas.openxmlformats.org/presentationml/2006/main">
  <p:tag name="DVSHAPEID" val="rK4vcJ62zwCrlGR5EKAPpa"/>
</p:tagLst>
</file>

<file path=ppt/tags/tag7.xml><?xml version="1.0" encoding="utf-8"?>
<p:tagLst xmlns:a="http://schemas.openxmlformats.org/drawingml/2006/main" xmlns:r="http://schemas.openxmlformats.org/officeDocument/2006/relationships" xmlns:p="http://schemas.openxmlformats.org/presentationml/2006/main">
  <p:tag name="DVSHAPEID" val="LzI5pFqW1WI2Wc6gaG2HHA"/>
</p:tagLst>
</file>

<file path=ppt/tags/tag70.xml><?xml version="1.0" encoding="utf-8"?>
<p:tagLst xmlns:a="http://schemas.openxmlformats.org/drawingml/2006/main" xmlns:r="http://schemas.openxmlformats.org/officeDocument/2006/relationships" xmlns:p="http://schemas.openxmlformats.org/presentationml/2006/main">
  <p:tag name="DVSHAPEID" val="k4HuWXkjADAr3jIN9bCTvg"/>
</p:tagLst>
</file>

<file path=ppt/tags/tag700.xml><?xml version="1.0" encoding="utf-8"?>
<p:tagLst xmlns:a="http://schemas.openxmlformats.org/drawingml/2006/main" xmlns:r="http://schemas.openxmlformats.org/officeDocument/2006/relationships" xmlns:p="http://schemas.openxmlformats.org/presentationml/2006/main">
  <p:tag name="DVSHAPEID" val="G57zCiXkGdpFRS6C0foSiG"/>
</p:tagLst>
</file>

<file path=ppt/tags/tag701.xml><?xml version="1.0" encoding="utf-8"?>
<p:tagLst xmlns:a="http://schemas.openxmlformats.org/drawingml/2006/main" xmlns:r="http://schemas.openxmlformats.org/officeDocument/2006/relationships" xmlns:p="http://schemas.openxmlformats.org/presentationml/2006/main">
  <p:tag name="DVSHAPEID" val="ctwa0ubCdpmh3ZnC6N4fQo"/>
</p:tagLst>
</file>

<file path=ppt/tags/tag702.xml><?xml version="1.0" encoding="utf-8"?>
<p:tagLst xmlns:a="http://schemas.openxmlformats.org/drawingml/2006/main" xmlns:r="http://schemas.openxmlformats.org/officeDocument/2006/relationships" xmlns:p="http://schemas.openxmlformats.org/presentationml/2006/main">
  <p:tag name="DVSHAPEID" val="o36KzDwB7Np2oeaRLmbQJP"/>
</p:tagLst>
</file>

<file path=ppt/tags/tag703.xml><?xml version="1.0" encoding="utf-8"?>
<p:tagLst xmlns:a="http://schemas.openxmlformats.org/drawingml/2006/main" xmlns:r="http://schemas.openxmlformats.org/officeDocument/2006/relationships" xmlns:p="http://schemas.openxmlformats.org/presentationml/2006/main">
  <p:tag name="DVSHAPEID" val="a5bd7fXXb61tbK1vOv4bV2"/>
</p:tagLst>
</file>

<file path=ppt/tags/tag704.xml><?xml version="1.0" encoding="utf-8"?>
<p:tagLst xmlns:a="http://schemas.openxmlformats.org/drawingml/2006/main" xmlns:r="http://schemas.openxmlformats.org/officeDocument/2006/relationships" xmlns:p="http://schemas.openxmlformats.org/presentationml/2006/main">
  <p:tag name="DVSHAPEID" val="opr7REovH76zT0ylwgE9Bi"/>
</p:tagLst>
</file>

<file path=ppt/tags/tag705.xml><?xml version="1.0" encoding="utf-8"?>
<p:tagLst xmlns:a="http://schemas.openxmlformats.org/drawingml/2006/main" xmlns:r="http://schemas.openxmlformats.org/officeDocument/2006/relationships" xmlns:p="http://schemas.openxmlformats.org/presentationml/2006/main">
  <p:tag name="DVSHAPEID" val="GMiLzvSmAWT6ypyPj5HZ07"/>
</p:tagLst>
</file>

<file path=ppt/tags/tag706.xml><?xml version="1.0" encoding="utf-8"?>
<p:tagLst xmlns:a="http://schemas.openxmlformats.org/drawingml/2006/main" xmlns:r="http://schemas.openxmlformats.org/officeDocument/2006/relationships" xmlns:p="http://schemas.openxmlformats.org/presentationml/2006/main">
  <p:tag name="DVSHAPEID" val="GCngVWtrHozOV4IaStVabu"/>
</p:tagLst>
</file>

<file path=ppt/tags/tag707.xml><?xml version="1.0" encoding="utf-8"?>
<p:tagLst xmlns:a="http://schemas.openxmlformats.org/drawingml/2006/main" xmlns:r="http://schemas.openxmlformats.org/officeDocument/2006/relationships" xmlns:p="http://schemas.openxmlformats.org/presentationml/2006/main">
  <p:tag name="DVSHAPEID" val="chYFTZNRklyy5GnjAVS8ev"/>
</p:tagLst>
</file>

<file path=ppt/tags/tag708.xml><?xml version="1.0" encoding="utf-8"?>
<p:tagLst xmlns:a="http://schemas.openxmlformats.org/drawingml/2006/main" xmlns:r="http://schemas.openxmlformats.org/officeDocument/2006/relationships" xmlns:p="http://schemas.openxmlformats.org/presentationml/2006/main">
  <p:tag name="DVSHAPEID" val="DTgh1jSovprku6u4lDk4xS"/>
</p:tagLst>
</file>

<file path=ppt/tags/tag709.xml><?xml version="1.0" encoding="utf-8"?>
<p:tagLst xmlns:a="http://schemas.openxmlformats.org/drawingml/2006/main" xmlns:r="http://schemas.openxmlformats.org/officeDocument/2006/relationships" xmlns:p="http://schemas.openxmlformats.org/presentationml/2006/main">
  <p:tag name="DVSHAPEID" val="XIm35DBYbXVwK5Lvxz6UyQ"/>
</p:tagLst>
</file>

<file path=ppt/tags/tag71.xml><?xml version="1.0" encoding="utf-8"?>
<p:tagLst xmlns:a="http://schemas.openxmlformats.org/drawingml/2006/main" xmlns:r="http://schemas.openxmlformats.org/officeDocument/2006/relationships" xmlns:p="http://schemas.openxmlformats.org/presentationml/2006/main">
  <p:tag name="DVSHAPEID" val="bE0lWz4oD9PyvKAsCOGW1E"/>
</p:tagLst>
</file>

<file path=ppt/tags/tag710.xml><?xml version="1.0" encoding="utf-8"?>
<p:tagLst xmlns:a="http://schemas.openxmlformats.org/drawingml/2006/main" xmlns:r="http://schemas.openxmlformats.org/officeDocument/2006/relationships" xmlns:p="http://schemas.openxmlformats.org/presentationml/2006/main">
  <p:tag name="DVSHAPEID" val="gpJ4UNj0MdcKWxVXefMwdt"/>
</p:tagLst>
</file>

<file path=ppt/tags/tag711.xml><?xml version="1.0" encoding="utf-8"?>
<p:tagLst xmlns:a="http://schemas.openxmlformats.org/drawingml/2006/main" xmlns:r="http://schemas.openxmlformats.org/officeDocument/2006/relationships" xmlns:p="http://schemas.openxmlformats.org/presentationml/2006/main">
  <p:tag name="DVSHAPEID" val="rO5YDdxXQ2iGEnf5fwp6ui"/>
</p:tagLst>
</file>

<file path=ppt/tags/tag712.xml><?xml version="1.0" encoding="utf-8"?>
<p:tagLst xmlns:a="http://schemas.openxmlformats.org/drawingml/2006/main" xmlns:r="http://schemas.openxmlformats.org/officeDocument/2006/relationships" xmlns:p="http://schemas.openxmlformats.org/presentationml/2006/main">
  <p:tag name="DVSHAPEID" val="uFVzicjcg9rKyk8CV7jaaz"/>
</p:tagLst>
</file>

<file path=ppt/tags/tag713.xml><?xml version="1.0" encoding="utf-8"?>
<p:tagLst xmlns:a="http://schemas.openxmlformats.org/drawingml/2006/main" xmlns:r="http://schemas.openxmlformats.org/officeDocument/2006/relationships" xmlns:p="http://schemas.openxmlformats.org/presentationml/2006/main">
  <p:tag name="DVSHAPEID" val="ul6kfocnC948kq24UlDEM9"/>
</p:tagLst>
</file>

<file path=ppt/tags/tag714.xml><?xml version="1.0" encoding="utf-8"?>
<p:tagLst xmlns:a="http://schemas.openxmlformats.org/drawingml/2006/main" xmlns:r="http://schemas.openxmlformats.org/officeDocument/2006/relationships" xmlns:p="http://schemas.openxmlformats.org/presentationml/2006/main">
  <p:tag name="DVSHAPEID" val="1oesCWoIETCWdpVf3K4POA"/>
</p:tagLst>
</file>

<file path=ppt/tags/tag715.xml><?xml version="1.0" encoding="utf-8"?>
<p:tagLst xmlns:a="http://schemas.openxmlformats.org/drawingml/2006/main" xmlns:r="http://schemas.openxmlformats.org/officeDocument/2006/relationships" xmlns:p="http://schemas.openxmlformats.org/presentationml/2006/main">
  <p:tag name="DVSHAPEID" val="8QtgtCtq6bVWnBt6egzNST"/>
</p:tagLst>
</file>

<file path=ppt/tags/tag716.xml><?xml version="1.0" encoding="utf-8"?>
<p:tagLst xmlns:a="http://schemas.openxmlformats.org/drawingml/2006/main" xmlns:r="http://schemas.openxmlformats.org/officeDocument/2006/relationships" xmlns:p="http://schemas.openxmlformats.org/presentationml/2006/main">
  <p:tag name="DVSHAPEID" val="IaZ5pbv2hxVqgoZmtMfdMr"/>
</p:tagLst>
</file>

<file path=ppt/tags/tag717.xml><?xml version="1.0" encoding="utf-8"?>
<p:tagLst xmlns:a="http://schemas.openxmlformats.org/drawingml/2006/main" xmlns:r="http://schemas.openxmlformats.org/officeDocument/2006/relationships" xmlns:p="http://schemas.openxmlformats.org/presentationml/2006/main">
  <p:tag name="DVSHAPEID" val="I1hH55zXiIxCe4XIPDZsr3"/>
</p:tagLst>
</file>

<file path=ppt/tags/tag718.xml><?xml version="1.0" encoding="utf-8"?>
<p:tagLst xmlns:a="http://schemas.openxmlformats.org/drawingml/2006/main" xmlns:r="http://schemas.openxmlformats.org/officeDocument/2006/relationships" xmlns:p="http://schemas.openxmlformats.org/presentationml/2006/main">
  <p:tag name="DVSHAPEID" val="7P8xk6Smxp55fjMpMIdBmo"/>
</p:tagLst>
</file>

<file path=ppt/tags/tag719.xml><?xml version="1.0" encoding="utf-8"?>
<p:tagLst xmlns:a="http://schemas.openxmlformats.org/drawingml/2006/main" xmlns:r="http://schemas.openxmlformats.org/officeDocument/2006/relationships" xmlns:p="http://schemas.openxmlformats.org/presentationml/2006/main">
  <p:tag name="DVSHAPEID" val="JxuY8HITuPuEUrzyLt5Wb7"/>
</p:tagLst>
</file>

<file path=ppt/tags/tag72.xml><?xml version="1.0" encoding="utf-8"?>
<p:tagLst xmlns:a="http://schemas.openxmlformats.org/drawingml/2006/main" xmlns:r="http://schemas.openxmlformats.org/officeDocument/2006/relationships" xmlns:p="http://schemas.openxmlformats.org/presentationml/2006/main">
  <p:tag name="DVSHAPEID" val="KKVgiJN211Q4T2tA1Lfc0q"/>
</p:tagLst>
</file>

<file path=ppt/tags/tag720.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21.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22.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23.xml><?xml version="1.0" encoding="utf-8"?>
<p:tagLst xmlns:a="http://schemas.openxmlformats.org/drawingml/2006/main" xmlns:r="http://schemas.openxmlformats.org/officeDocument/2006/relationships" xmlns:p="http://schemas.openxmlformats.org/presentationml/2006/main">
  <p:tag name="DVSHAPEID" val="qIwiI6epRpALkaqWyPQZLT"/>
</p:tagLst>
</file>

<file path=ppt/tags/tag724.xml><?xml version="1.0" encoding="utf-8"?>
<p:tagLst xmlns:a="http://schemas.openxmlformats.org/drawingml/2006/main" xmlns:r="http://schemas.openxmlformats.org/officeDocument/2006/relationships" xmlns:p="http://schemas.openxmlformats.org/presentationml/2006/main">
  <p:tag name="DVSHAPEID" val="UESbCfmbNeVXfTV6Df6Mrj"/>
</p:tagLst>
</file>

<file path=ppt/tags/tag725.xml><?xml version="1.0" encoding="utf-8"?>
<p:tagLst xmlns:a="http://schemas.openxmlformats.org/drawingml/2006/main" xmlns:r="http://schemas.openxmlformats.org/officeDocument/2006/relationships" xmlns:p="http://schemas.openxmlformats.org/presentationml/2006/main">
  <p:tag name="DVSHAPEID" val="lHsNoNBQImAwNSpwtZ2FBl"/>
</p:tagLst>
</file>

<file path=ppt/tags/tag726.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27.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28.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29.xml><?xml version="1.0" encoding="utf-8"?>
<p:tagLst xmlns:a="http://schemas.openxmlformats.org/drawingml/2006/main" xmlns:r="http://schemas.openxmlformats.org/officeDocument/2006/relationships" xmlns:p="http://schemas.openxmlformats.org/presentationml/2006/main">
  <p:tag name="DVSHAPEID" val="SjkCWZNqin5LETuti6YgF4"/>
</p:tagLst>
</file>

<file path=ppt/tags/tag73.xml><?xml version="1.0" encoding="utf-8"?>
<p:tagLst xmlns:a="http://schemas.openxmlformats.org/drawingml/2006/main" xmlns:r="http://schemas.openxmlformats.org/officeDocument/2006/relationships" xmlns:p="http://schemas.openxmlformats.org/presentationml/2006/main">
  <p:tag name="DVSHAPEID" val="SA80dWOt6V0qAurMRsrMde"/>
</p:tagLst>
</file>

<file path=ppt/tags/tag730.xml><?xml version="1.0" encoding="utf-8"?>
<p:tagLst xmlns:a="http://schemas.openxmlformats.org/drawingml/2006/main" xmlns:r="http://schemas.openxmlformats.org/officeDocument/2006/relationships" xmlns:p="http://schemas.openxmlformats.org/presentationml/2006/main">
  <p:tag name="DVSHAPEID" val="9z7GqOoyjGmnkfTbI8FGls"/>
</p:tagLst>
</file>

<file path=ppt/tags/tag731.xml><?xml version="1.0" encoding="utf-8"?>
<p:tagLst xmlns:a="http://schemas.openxmlformats.org/drawingml/2006/main" xmlns:r="http://schemas.openxmlformats.org/officeDocument/2006/relationships" xmlns:p="http://schemas.openxmlformats.org/presentationml/2006/main">
  <p:tag name="DVSHAPEID" val="bdxythNIOY1N9LufzY1K4o"/>
</p:tagLst>
</file>

<file path=ppt/tags/tag732.xml><?xml version="1.0" encoding="utf-8"?>
<p:tagLst xmlns:a="http://schemas.openxmlformats.org/drawingml/2006/main" xmlns:r="http://schemas.openxmlformats.org/officeDocument/2006/relationships" xmlns:p="http://schemas.openxmlformats.org/presentationml/2006/main">
  <p:tag name="DVSHAPEID" val="phyez6nPAYIHnU9Sl6KASn"/>
</p:tagLst>
</file>

<file path=ppt/tags/tag733.xml><?xml version="1.0" encoding="utf-8"?>
<p:tagLst xmlns:a="http://schemas.openxmlformats.org/drawingml/2006/main" xmlns:r="http://schemas.openxmlformats.org/officeDocument/2006/relationships" xmlns:p="http://schemas.openxmlformats.org/presentationml/2006/main">
  <p:tag name="DVSHAPEID" val="lx68HtzHEBnNNfZeIHkYn2"/>
</p:tagLst>
</file>

<file path=ppt/tags/tag734.xml><?xml version="1.0" encoding="utf-8"?>
<p:tagLst xmlns:a="http://schemas.openxmlformats.org/drawingml/2006/main" xmlns:r="http://schemas.openxmlformats.org/officeDocument/2006/relationships" xmlns:p="http://schemas.openxmlformats.org/presentationml/2006/main">
  <p:tag name="DVSHAPEID" val="5rnz5HCVZtw1V18roUgTk7"/>
</p:tagLst>
</file>

<file path=ppt/tags/tag735.xml><?xml version="1.0" encoding="utf-8"?>
<p:tagLst xmlns:a="http://schemas.openxmlformats.org/drawingml/2006/main" xmlns:r="http://schemas.openxmlformats.org/officeDocument/2006/relationships" xmlns:p="http://schemas.openxmlformats.org/presentationml/2006/main">
  <p:tag name="DVSHAPEID" val="jA7TS7o3gT0jsEK7nR5JCT"/>
</p:tagLst>
</file>

<file path=ppt/tags/tag736.xml><?xml version="1.0" encoding="utf-8"?>
<p:tagLst xmlns:a="http://schemas.openxmlformats.org/drawingml/2006/main" xmlns:r="http://schemas.openxmlformats.org/officeDocument/2006/relationships" xmlns:p="http://schemas.openxmlformats.org/presentationml/2006/main">
  <p:tag name="DVSHAPEID" val="gLkY5gipIuIY7MscPuxVdD"/>
</p:tagLst>
</file>

<file path=ppt/tags/tag737.xml><?xml version="1.0" encoding="utf-8"?>
<p:tagLst xmlns:a="http://schemas.openxmlformats.org/drawingml/2006/main" xmlns:r="http://schemas.openxmlformats.org/officeDocument/2006/relationships" xmlns:p="http://schemas.openxmlformats.org/presentationml/2006/main">
  <p:tag name="DVSHAPEID" val="1CzuGgxpNBuqklzT17LQav"/>
</p:tagLst>
</file>

<file path=ppt/tags/tag738.xml><?xml version="1.0" encoding="utf-8"?>
<p:tagLst xmlns:a="http://schemas.openxmlformats.org/drawingml/2006/main" xmlns:r="http://schemas.openxmlformats.org/officeDocument/2006/relationships" xmlns:p="http://schemas.openxmlformats.org/presentationml/2006/main">
  <p:tag name="DVSHAPEID" val="LjQI3ND3V8UAv8fvDnHEo5"/>
</p:tagLst>
</file>

<file path=ppt/tags/tag739.xml><?xml version="1.0" encoding="utf-8"?>
<p:tagLst xmlns:a="http://schemas.openxmlformats.org/drawingml/2006/main" xmlns:r="http://schemas.openxmlformats.org/officeDocument/2006/relationships" xmlns:p="http://schemas.openxmlformats.org/presentationml/2006/main">
  <p:tag name="DVSHAPEID" val="rxg7yjha5WFnLLiuZ0E1G6"/>
</p:tagLst>
</file>

<file path=ppt/tags/tag74.xml><?xml version="1.0" encoding="utf-8"?>
<p:tagLst xmlns:a="http://schemas.openxmlformats.org/drawingml/2006/main" xmlns:r="http://schemas.openxmlformats.org/officeDocument/2006/relationships" xmlns:p="http://schemas.openxmlformats.org/presentationml/2006/main">
  <p:tag name="DVSHAPEID" val="1iB4eSoWduprtw4a7x67jm"/>
</p:tagLst>
</file>

<file path=ppt/tags/tag740.xml><?xml version="1.0" encoding="utf-8"?>
<p:tagLst xmlns:a="http://schemas.openxmlformats.org/drawingml/2006/main" xmlns:r="http://schemas.openxmlformats.org/officeDocument/2006/relationships" xmlns:p="http://schemas.openxmlformats.org/presentationml/2006/main">
  <p:tag name="DVSHAPEID" val="wVS4Tg3XKhVGRjsWekMK3X"/>
</p:tagLst>
</file>

<file path=ppt/tags/tag741.xml><?xml version="1.0" encoding="utf-8"?>
<p:tagLst xmlns:a="http://schemas.openxmlformats.org/drawingml/2006/main" xmlns:r="http://schemas.openxmlformats.org/officeDocument/2006/relationships" xmlns:p="http://schemas.openxmlformats.org/presentationml/2006/main">
  <p:tag name="DVSHAPEID" val="qmFgylXpVM4UjEO18FDsLL"/>
</p:tagLst>
</file>

<file path=ppt/tags/tag742.xml><?xml version="1.0" encoding="utf-8"?>
<p:tagLst xmlns:a="http://schemas.openxmlformats.org/drawingml/2006/main" xmlns:r="http://schemas.openxmlformats.org/officeDocument/2006/relationships" xmlns:p="http://schemas.openxmlformats.org/presentationml/2006/main">
  <p:tag name="DVSHAPEID" val="YzpMmWu8icEWmo4ubESeNk"/>
</p:tagLst>
</file>

<file path=ppt/tags/tag743.xml><?xml version="1.0" encoding="utf-8"?>
<p:tagLst xmlns:a="http://schemas.openxmlformats.org/drawingml/2006/main" xmlns:r="http://schemas.openxmlformats.org/officeDocument/2006/relationships" xmlns:p="http://schemas.openxmlformats.org/presentationml/2006/main">
  <p:tag name="DVSHAPEID" val="Ume8IaWvtIDEo6RLZ1UNuR"/>
</p:tagLst>
</file>

<file path=ppt/tags/tag744.xml><?xml version="1.0" encoding="utf-8"?>
<p:tagLst xmlns:a="http://schemas.openxmlformats.org/drawingml/2006/main" xmlns:r="http://schemas.openxmlformats.org/officeDocument/2006/relationships" xmlns:p="http://schemas.openxmlformats.org/presentationml/2006/main">
  <p:tag name="DVSHAPEID" val="rLsdxdZSfEa9FPmlb6njYt"/>
</p:tagLst>
</file>

<file path=ppt/tags/tag745.xml><?xml version="1.0" encoding="utf-8"?>
<p:tagLst xmlns:a="http://schemas.openxmlformats.org/drawingml/2006/main" xmlns:r="http://schemas.openxmlformats.org/officeDocument/2006/relationships" xmlns:p="http://schemas.openxmlformats.org/presentationml/2006/main">
  <p:tag name="DVSHAPEID" val="tZ7P455wERK72lZBjAfhnM"/>
</p:tagLst>
</file>

<file path=ppt/tags/tag746.xml><?xml version="1.0" encoding="utf-8"?>
<p:tagLst xmlns:a="http://schemas.openxmlformats.org/drawingml/2006/main" xmlns:r="http://schemas.openxmlformats.org/officeDocument/2006/relationships" xmlns:p="http://schemas.openxmlformats.org/presentationml/2006/main">
  <p:tag name="DVSHAPEID" val="E5bZSBHI33GYis5H9TNI0i"/>
</p:tagLst>
</file>

<file path=ppt/tags/tag747.xml><?xml version="1.0" encoding="utf-8"?>
<p:tagLst xmlns:a="http://schemas.openxmlformats.org/drawingml/2006/main" xmlns:r="http://schemas.openxmlformats.org/officeDocument/2006/relationships" xmlns:p="http://schemas.openxmlformats.org/presentationml/2006/main">
  <p:tag name="DVSHAPEID" val="6AJ2WSbjSCanb5iwPORfGH"/>
</p:tagLst>
</file>

<file path=ppt/tags/tag748.xml><?xml version="1.0" encoding="utf-8"?>
<p:tagLst xmlns:a="http://schemas.openxmlformats.org/drawingml/2006/main" xmlns:r="http://schemas.openxmlformats.org/officeDocument/2006/relationships" xmlns:p="http://schemas.openxmlformats.org/presentationml/2006/main">
  <p:tag name="DVSHAPEID" val="pILlLNp5WuJru9WJs0FSTo"/>
</p:tagLst>
</file>

<file path=ppt/tags/tag749.xml><?xml version="1.0" encoding="utf-8"?>
<p:tagLst xmlns:a="http://schemas.openxmlformats.org/drawingml/2006/main" xmlns:r="http://schemas.openxmlformats.org/officeDocument/2006/relationships" xmlns:p="http://schemas.openxmlformats.org/presentationml/2006/main">
  <p:tag name="DVSHAPEID" val="W2WoNbHjTmyoa0hB7nUNFG"/>
</p:tagLst>
</file>

<file path=ppt/tags/tag75.xml><?xml version="1.0" encoding="utf-8"?>
<p:tagLst xmlns:a="http://schemas.openxmlformats.org/drawingml/2006/main" xmlns:r="http://schemas.openxmlformats.org/officeDocument/2006/relationships" xmlns:p="http://schemas.openxmlformats.org/presentationml/2006/main">
  <p:tag name="DVSHAPEID" val="OnNBdVGxR5bEyQo8HW59Hw"/>
</p:tagLst>
</file>

<file path=ppt/tags/tag750.xml><?xml version="1.0" encoding="utf-8"?>
<p:tagLst xmlns:a="http://schemas.openxmlformats.org/drawingml/2006/main" xmlns:r="http://schemas.openxmlformats.org/officeDocument/2006/relationships" xmlns:p="http://schemas.openxmlformats.org/presentationml/2006/main">
  <p:tag name="DVSHAPEID" val="z2ddzkxLTGlReiBBMOZFcx"/>
</p:tagLst>
</file>

<file path=ppt/tags/tag751.xml><?xml version="1.0" encoding="utf-8"?>
<p:tagLst xmlns:a="http://schemas.openxmlformats.org/drawingml/2006/main" xmlns:r="http://schemas.openxmlformats.org/officeDocument/2006/relationships" xmlns:p="http://schemas.openxmlformats.org/presentationml/2006/main">
  <p:tag name="DVSHAPEID" val="CWEsMwDUaXWsnNiXzAKnqK"/>
</p:tagLst>
</file>

<file path=ppt/tags/tag752.xml><?xml version="1.0" encoding="utf-8"?>
<p:tagLst xmlns:a="http://schemas.openxmlformats.org/drawingml/2006/main" xmlns:r="http://schemas.openxmlformats.org/officeDocument/2006/relationships" xmlns:p="http://schemas.openxmlformats.org/presentationml/2006/main">
  <p:tag name="DVSHAPEID" val="CB7OJNHNYV42qhz6y18Zvn"/>
</p:tagLst>
</file>

<file path=ppt/tags/tag753.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54.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55.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56.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57.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58.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59.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6.xml><?xml version="1.0" encoding="utf-8"?>
<p:tagLst xmlns:a="http://schemas.openxmlformats.org/drawingml/2006/main" xmlns:r="http://schemas.openxmlformats.org/officeDocument/2006/relationships" xmlns:p="http://schemas.openxmlformats.org/presentationml/2006/main">
  <p:tag name="DVSHAPEID" val="j9NKbms9QH4zoLtSFqymzD"/>
</p:tagLst>
</file>

<file path=ppt/tags/tag760.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61.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62.xml><?xml version="1.0" encoding="utf-8"?>
<p:tagLst xmlns:a="http://schemas.openxmlformats.org/drawingml/2006/main" xmlns:r="http://schemas.openxmlformats.org/officeDocument/2006/relationships" xmlns:p="http://schemas.openxmlformats.org/presentationml/2006/main">
  <p:tag name="DVSHAPEID" val="dSNNRoEu76Am883tH9JV1C"/>
</p:tagLst>
</file>

<file path=ppt/tags/tag763.xml><?xml version="1.0" encoding="utf-8"?>
<p:tagLst xmlns:a="http://schemas.openxmlformats.org/drawingml/2006/main" xmlns:r="http://schemas.openxmlformats.org/officeDocument/2006/relationships" xmlns:p="http://schemas.openxmlformats.org/presentationml/2006/main">
  <p:tag name="DVSHAPEID" val="gvDAkNctiE4ONCH9HsovPR"/>
</p:tagLst>
</file>

<file path=ppt/tags/tag764.xml><?xml version="1.0" encoding="utf-8"?>
<p:tagLst xmlns:a="http://schemas.openxmlformats.org/drawingml/2006/main" xmlns:r="http://schemas.openxmlformats.org/officeDocument/2006/relationships" xmlns:p="http://schemas.openxmlformats.org/presentationml/2006/main">
  <p:tag name="DVSHAPEID" val="8y5eWKqWCLnACiag3QiENV"/>
</p:tagLst>
</file>

<file path=ppt/tags/tag765.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66.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67.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68.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769.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77.xml><?xml version="1.0" encoding="utf-8"?>
<p:tagLst xmlns:a="http://schemas.openxmlformats.org/drawingml/2006/main" xmlns:r="http://schemas.openxmlformats.org/officeDocument/2006/relationships" xmlns:p="http://schemas.openxmlformats.org/presentationml/2006/main">
  <p:tag name="DVSHAPEID" val="jiRM3CiusfydTLi1LDosAc"/>
</p:tagLst>
</file>

<file path=ppt/tags/tag770.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771.xml><?xml version="1.0" encoding="utf-8"?>
<p:tagLst xmlns:a="http://schemas.openxmlformats.org/drawingml/2006/main" xmlns:r="http://schemas.openxmlformats.org/officeDocument/2006/relationships" xmlns:p="http://schemas.openxmlformats.org/presentationml/2006/main">
  <p:tag name="DVSHAPEID" val="jvqMS77RKHjCl7DGFjvcTn"/>
</p:tagLst>
</file>

<file path=ppt/tags/tag772.xml><?xml version="1.0" encoding="utf-8"?>
<p:tagLst xmlns:a="http://schemas.openxmlformats.org/drawingml/2006/main" xmlns:r="http://schemas.openxmlformats.org/officeDocument/2006/relationships" xmlns:p="http://schemas.openxmlformats.org/presentationml/2006/main">
  <p:tag name="DVSHAPEID" val="3EP2oXbblXcDAkYz46luNh"/>
</p:tagLst>
</file>

<file path=ppt/tags/tag773.xml><?xml version="1.0" encoding="utf-8"?>
<p:tagLst xmlns:a="http://schemas.openxmlformats.org/drawingml/2006/main" xmlns:r="http://schemas.openxmlformats.org/officeDocument/2006/relationships" xmlns:p="http://schemas.openxmlformats.org/presentationml/2006/main">
  <p:tag name="DVSHAPEID" val="kFBsolllbiJVsMXPJaGymm"/>
</p:tagLst>
</file>

<file path=ppt/tags/tag774.xml><?xml version="1.0" encoding="utf-8"?>
<p:tagLst xmlns:a="http://schemas.openxmlformats.org/drawingml/2006/main" xmlns:r="http://schemas.openxmlformats.org/officeDocument/2006/relationships" xmlns:p="http://schemas.openxmlformats.org/presentationml/2006/main">
  <p:tag name="DVSHAPEID" val="PSsfxFNIPCnBeW7IaQiad0"/>
</p:tagLst>
</file>

<file path=ppt/tags/tag775.xml><?xml version="1.0" encoding="utf-8"?>
<p:tagLst xmlns:a="http://schemas.openxmlformats.org/drawingml/2006/main" xmlns:r="http://schemas.openxmlformats.org/officeDocument/2006/relationships" xmlns:p="http://schemas.openxmlformats.org/presentationml/2006/main">
  <p:tag name="DVSHAPEID" val="qPq0wXpkk7UQBFibTH7B3Y"/>
</p:tagLst>
</file>

<file path=ppt/tags/tag776.xml><?xml version="1.0" encoding="utf-8"?>
<p:tagLst xmlns:a="http://schemas.openxmlformats.org/drawingml/2006/main" xmlns:r="http://schemas.openxmlformats.org/officeDocument/2006/relationships" xmlns:p="http://schemas.openxmlformats.org/presentationml/2006/main">
  <p:tag name="DVSHAPEID" val="KHEemHG7T6IOsDPx9Pjuif"/>
</p:tagLst>
</file>

<file path=ppt/tags/tag777.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78.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79.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8.xml><?xml version="1.0" encoding="utf-8"?>
<p:tagLst xmlns:a="http://schemas.openxmlformats.org/drawingml/2006/main" xmlns:r="http://schemas.openxmlformats.org/officeDocument/2006/relationships" xmlns:p="http://schemas.openxmlformats.org/presentationml/2006/main">
  <p:tag name="DVSHAPEID" val="TkJFTHkrqW1GQuSpiQRleO"/>
</p:tagLst>
</file>

<file path=ppt/tags/tag780.xml><?xml version="1.0" encoding="utf-8"?>
<p:tagLst xmlns:a="http://schemas.openxmlformats.org/drawingml/2006/main" xmlns:r="http://schemas.openxmlformats.org/officeDocument/2006/relationships" xmlns:p="http://schemas.openxmlformats.org/presentationml/2006/main">
  <p:tag name="DVSHAPEID" val="QmUx0scATZsAjbIOQzzXvy"/>
</p:tagLst>
</file>

<file path=ppt/tags/tag781.xml><?xml version="1.0" encoding="utf-8"?>
<p:tagLst xmlns:a="http://schemas.openxmlformats.org/drawingml/2006/main" xmlns:r="http://schemas.openxmlformats.org/officeDocument/2006/relationships" xmlns:p="http://schemas.openxmlformats.org/presentationml/2006/main">
  <p:tag name="DVSHAPEID" val="nI63H6L6JLIZQ6SRM9E8tB"/>
</p:tagLst>
</file>

<file path=ppt/tags/tag782.xml><?xml version="1.0" encoding="utf-8"?>
<p:tagLst xmlns:a="http://schemas.openxmlformats.org/drawingml/2006/main" xmlns:r="http://schemas.openxmlformats.org/officeDocument/2006/relationships" xmlns:p="http://schemas.openxmlformats.org/presentationml/2006/main">
  <p:tag name="DVSHAPEID" val="4cydOE8t6EPhYbrXL5PMfG"/>
</p:tagLst>
</file>

<file path=ppt/tags/tag79.xml><?xml version="1.0" encoding="utf-8"?>
<p:tagLst xmlns:a="http://schemas.openxmlformats.org/drawingml/2006/main" xmlns:r="http://schemas.openxmlformats.org/officeDocument/2006/relationships" xmlns:p="http://schemas.openxmlformats.org/presentationml/2006/main">
  <p:tag name="DVSHAPEID" val="0aRHAEFVX736px2nJBa0PB"/>
</p:tagLst>
</file>

<file path=ppt/tags/tag8.xml><?xml version="1.0" encoding="utf-8"?>
<p:tagLst xmlns:a="http://schemas.openxmlformats.org/drawingml/2006/main" xmlns:r="http://schemas.openxmlformats.org/officeDocument/2006/relationships" xmlns:p="http://schemas.openxmlformats.org/presentationml/2006/main">
  <p:tag name="DVSHAPEID" val="u50lGv6AekMseYn6rAaU44"/>
</p:tagLst>
</file>

<file path=ppt/tags/tag80.xml><?xml version="1.0" encoding="utf-8"?>
<p:tagLst xmlns:a="http://schemas.openxmlformats.org/drawingml/2006/main" xmlns:r="http://schemas.openxmlformats.org/officeDocument/2006/relationships" xmlns:p="http://schemas.openxmlformats.org/presentationml/2006/main">
  <p:tag name="DVSHAPEID" val="cdVN8mkyAeX4jyOb6GMuYT"/>
</p:tagLst>
</file>

<file path=ppt/tags/tag81.xml><?xml version="1.0" encoding="utf-8"?>
<p:tagLst xmlns:a="http://schemas.openxmlformats.org/drawingml/2006/main" xmlns:r="http://schemas.openxmlformats.org/officeDocument/2006/relationships" xmlns:p="http://schemas.openxmlformats.org/presentationml/2006/main">
  <p:tag name="DVSHAPEID" val="CJ4lnU7gbeZpYELMvjApxP"/>
</p:tagLst>
</file>

<file path=ppt/tags/tag82.xml><?xml version="1.0" encoding="utf-8"?>
<p:tagLst xmlns:a="http://schemas.openxmlformats.org/drawingml/2006/main" xmlns:r="http://schemas.openxmlformats.org/officeDocument/2006/relationships" xmlns:p="http://schemas.openxmlformats.org/presentationml/2006/main">
  <p:tag name="DVSHAPEID" val="9ldtzxuudlCiAcINYqqj2J"/>
</p:tagLst>
</file>

<file path=ppt/tags/tag83.xml><?xml version="1.0" encoding="utf-8"?>
<p:tagLst xmlns:a="http://schemas.openxmlformats.org/drawingml/2006/main" xmlns:r="http://schemas.openxmlformats.org/officeDocument/2006/relationships" xmlns:p="http://schemas.openxmlformats.org/presentationml/2006/main">
  <p:tag name="DVSHAPEID" val="5TzapjatTzmNAJ7TkzMH0D"/>
</p:tagLst>
</file>

<file path=ppt/tags/tag84.xml><?xml version="1.0" encoding="utf-8"?>
<p:tagLst xmlns:a="http://schemas.openxmlformats.org/drawingml/2006/main" xmlns:r="http://schemas.openxmlformats.org/officeDocument/2006/relationships" xmlns:p="http://schemas.openxmlformats.org/presentationml/2006/main">
  <p:tag name="DVSHAPEID" val="NG3z4IkaYdMpgjUp7ajKr3"/>
</p:tagLst>
</file>

<file path=ppt/tags/tag85.xml><?xml version="1.0" encoding="utf-8"?>
<p:tagLst xmlns:a="http://schemas.openxmlformats.org/drawingml/2006/main" xmlns:r="http://schemas.openxmlformats.org/officeDocument/2006/relationships" xmlns:p="http://schemas.openxmlformats.org/presentationml/2006/main">
  <p:tag name="DVSHAPEID" val="WNCZF55QxkJr6T6Qfs9IA9"/>
</p:tagLst>
</file>

<file path=ppt/tags/tag86.xml><?xml version="1.0" encoding="utf-8"?>
<p:tagLst xmlns:a="http://schemas.openxmlformats.org/drawingml/2006/main" xmlns:r="http://schemas.openxmlformats.org/officeDocument/2006/relationships" xmlns:p="http://schemas.openxmlformats.org/presentationml/2006/main">
  <p:tag name="DVSHAPEID" val="0atNZVsBofcKJgX42e57Fs"/>
</p:tagLst>
</file>

<file path=ppt/tags/tag87.xml><?xml version="1.0" encoding="utf-8"?>
<p:tagLst xmlns:a="http://schemas.openxmlformats.org/drawingml/2006/main" xmlns:r="http://schemas.openxmlformats.org/officeDocument/2006/relationships" xmlns:p="http://schemas.openxmlformats.org/presentationml/2006/main">
  <p:tag name="DVSHAPEID" val="GPd0ihVRAIsMMrwR69oWWt"/>
</p:tagLst>
</file>

<file path=ppt/tags/tag88.xml><?xml version="1.0" encoding="utf-8"?>
<p:tagLst xmlns:a="http://schemas.openxmlformats.org/drawingml/2006/main" xmlns:r="http://schemas.openxmlformats.org/officeDocument/2006/relationships" xmlns:p="http://schemas.openxmlformats.org/presentationml/2006/main">
  <p:tag name="DVSHAPEID" val="em9QTapVCstyuDAYCbFwFt"/>
</p:tagLst>
</file>

<file path=ppt/tags/tag89.xml><?xml version="1.0" encoding="utf-8"?>
<p:tagLst xmlns:a="http://schemas.openxmlformats.org/drawingml/2006/main" xmlns:r="http://schemas.openxmlformats.org/officeDocument/2006/relationships" xmlns:p="http://schemas.openxmlformats.org/presentationml/2006/main">
  <p:tag name="DVSHAPEID" val="hXuvya7VJJvcAQQsoKrF50"/>
</p:tagLst>
</file>

<file path=ppt/tags/tag9.xml><?xml version="1.0" encoding="utf-8"?>
<p:tagLst xmlns:a="http://schemas.openxmlformats.org/drawingml/2006/main" xmlns:r="http://schemas.openxmlformats.org/officeDocument/2006/relationships" xmlns:p="http://schemas.openxmlformats.org/presentationml/2006/main">
  <p:tag name="DVSHAPEID" val="R0y6bRfAQ50UfxeLBA3Kko"/>
</p:tagLst>
</file>

<file path=ppt/tags/tag90.xml><?xml version="1.0" encoding="utf-8"?>
<p:tagLst xmlns:a="http://schemas.openxmlformats.org/drawingml/2006/main" xmlns:r="http://schemas.openxmlformats.org/officeDocument/2006/relationships" xmlns:p="http://schemas.openxmlformats.org/presentationml/2006/main">
  <p:tag name="DVSHAPEID" val="jdXSh7xdgpOL5cmnCeNHJK"/>
</p:tagLst>
</file>

<file path=ppt/tags/tag91.xml><?xml version="1.0" encoding="utf-8"?>
<p:tagLst xmlns:a="http://schemas.openxmlformats.org/drawingml/2006/main" xmlns:r="http://schemas.openxmlformats.org/officeDocument/2006/relationships" xmlns:p="http://schemas.openxmlformats.org/presentationml/2006/main">
  <p:tag name="DVSHAPEID" val="3h3J89NV4ZnhDgyFTZnvs6"/>
</p:tagLst>
</file>

<file path=ppt/tags/tag92.xml><?xml version="1.0" encoding="utf-8"?>
<p:tagLst xmlns:a="http://schemas.openxmlformats.org/drawingml/2006/main" xmlns:r="http://schemas.openxmlformats.org/officeDocument/2006/relationships" xmlns:p="http://schemas.openxmlformats.org/presentationml/2006/main">
  <p:tag name="DVSHAPEID" val="oPLD508dRogzaFPxZoqlkO"/>
</p:tagLst>
</file>

<file path=ppt/tags/tag93.xml><?xml version="1.0" encoding="utf-8"?>
<p:tagLst xmlns:a="http://schemas.openxmlformats.org/drawingml/2006/main" xmlns:r="http://schemas.openxmlformats.org/officeDocument/2006/relationships" xmlns:p="http://schemas.openxmlformats.org/presentationml/2006/main">
  <p:tag name="DVSHAPEID" val="oNz5PWlNjdhXSeYu3MNR8Y"/>
</p:tagLst>
</file>

<file path=ppt/tags/tag94.xml><?xml version="1.0" encoding="utf-8"?>
<p:tagLst xmlns:a="http://schemas.openxmlformats.org/drawingml/2006/main" xmlns:r="http://schemas.openxmlformats.org/officeDocument/2006/relationships" xmlns:p="http://schemas.openxmlformats.org/presentationml/2006/main">
  <p:tag name="DVSHAPEID" val="046SQl0Z57LArX40bbS353"/>
</p:tagLst>
</file>

<file path=ppt/tags/tag95.xml><?xml version="1.0" encoding="utf-8"?>
<p:tagLst xmlns:a="http://schemas.openxmlformats.org/drawingml/2006/main" xmlns:r="http://schemas.openxmlformats.org/officeDocument/2006/relationships" xmlns:p="http://schemas.openxmlformats.org/presentationml/2006/main">
  <p:tag name="DVSHAPEID" val="hcMBzukDytGpNuZW6ZNj8a"/>
</p:tagLst>
</file>

<file path=ppt/tags/tag96.xml><?xml version="1.0" encoding="utf-8"?>
<p:tagLst xmlns:a="http://schemas.openxmlformats.org/drawingml/2006/main" xmlns:r="http://schemas.openxmlformats.org/officeDocument/2006/relationships" xmlns:p="http://schemas.openxmlformats.org/presentationml/2006/main">
  <p:tag name="DVSHAPEID" val="biN0q3BBZ4TWMT5fMwFrzi"/>
</p:tagLst>
</file>

<file path=ppt/tags/tag97.xml><?xml version="1.0" encoding="utf-8"?>
<p:tagLst xmlns:a="http://schemas.openxmlformats.org/drawingml/2006/main" xmlns:r="http://schemas.openxmlformats.org/officeDocument/2006/relationships" xmlns:p="http://schemas.openxmlformats.org/presentationml/2006/main">
  <p:tag name="DVSHAPEID" val="U19z0e5SgMV70uNy3g2WtB"/>
</p:tagLst>
</file>

<file path=ppt/tags/tag98.xml><?xml version="1.0" encoding="utf-8"?>
<p:tagLst xmlns:a="http://schemas.openxmlformats.org/drawingml/2006/main" xmlns:r="http://schemas.openxmlformats.org/officeDocument/2006/relationships" xmlns:p="http://schemas.openxmlformats.org/presentationml/2006/main">
  <p:tag name="DVSHAPEID" val="wQI5RQchDGBToLQR2nv6O6"/>
</p:tagLst>
</file>

<file path=ppt/tags/tag99.xml><?xml version="1.0" encoding="utf-8"?>
<p:tagLst xmlns:a="http://schemas.openxmlformats.org/drawingml/2006/main" xmlns:r="http://schemas.openxmlformats.org/officeDocument/2006/relationships" xmlns:p="http://schemas.openxmlformats.org/presentationml/2006/main">
  <p:tag name="DVSHAPEID" val="1FSBrdsppCOiviRVneFZ8e"/>
</p:tagLst>
</file>

<file path=ppt/theme/theme1.xml><?xml version="1.0" encoding="utf-8"?>
<a:theme xmlns:a="http://schemas.openxmlformats.org/drawingml/2006/main" name="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Default Theme">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3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3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3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3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4_Default Design">
  <a:themeElements>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Default Design">
      <a:majorFont>
        <a:latin typeface="ITC Officina Sans Book"/>
        <a:ea typeface=""/>
        <a:cs typeface=""/>
      </a:majorFont>
      <a:minorFont>
        <a:latin typeface="ITC Officina Sans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5_Default Design">
  <a:themeElements>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5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U_Template 2003v5_engl">
  <a:themeElements>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2_U_Template 2003v5_engl">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2_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2_Textured">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3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_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5.xml><?xml version="1.0" encoding="utf-8"?>
<a:theme xmlns:a="http://schemas.openxmlformats.org/drawingml/2006/main" name="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4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1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38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38_Default Design">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1_U_Template 2003v5_engl">
  <a:themeElements>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fontScheme name="1_U_Template 2003v5_engl">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U_Template 2003v5_engl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1_U_Template 2003v5_engl 2">
        <a:dk1>
          <a:srgbClr val="000000"/>
        </a:dk1>
        <a:lt1>
          <a:srgbClr val="FFFFFF"/>
        </a:lt1>
        <a:dk2>
          <a:srgbClr val="002960"/>
        </a:dk2>
        <a:lt2>
          <a:srgbClr val="FFFFFF"/>
        </a:lt2>
        <a:accent1>
          <a:srgbClr val="C7E0FB"/>
        </a:accent1>
        <a:accent2>
          <a:srgbClr val="91B0FF"/>
        </a:accent2>
        <a:accent3>
          <a:srgbClr val="FFFFFF"/>
        </a:accent3>
        <a:accent4>
          <a:srgbClr val="000000"/>
        </a:accent4>
        <a:accent5>
          <a:srgbClr val="E0EDFD"/>
        </a:accent5>
        <a:accent6>
          <a:srgbClr val="839FE7"/>
        </a:accent6>
        <a:hlink>
          <a:srgbClr val="0066CC"/>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3">
        <a:dk1>
          <a:srgbClr val="002960"/>
        </a:dk1>
        <a:lt1>
          <a:srgbClr val="FFFFFF"/>
        </a:lt1>
        <a:dk2>
          <a:srgbClr val="002960"/>
        </a:dk2>
        <a:lt2>
          <a:srgbClr val="FFBE3D"/>
        </a:lt2>
        <a:accent1>
          <a:srgbClr val="0066CC"/>
        </a:accent1>
        <a:accent2>
          <a:srgbClr val="5F8DFF"/>
        </a:accent2>
        <a:accent3>
          <a:srgbClr val="AAACB6"/>
        </a:accent3>
        <a:accent4>
          <a:srgbClr val="DADADA"/>
        </a:accent4>
        <a:accent5>
          <a:srgbClr val="AAB8E2"/>
        </a:accent5>
        <a:accent6>
          <a:srgbClr val="557FE7"/>
        </a:accent6>
        <a:hlink>
          <a:srgbClr val="96C5F8"/>
        </a:hlink>
        <a:folHlink>
          <a:srgbClr val="D8E9FC"/>
        </a:folHlink>
      </a:clrScheme>
      <a:clrMap bg1="dk2" tx1="lt1" bg2="dk1" tx2="lt2" accent1="accent1" accent2="accent2" accent3="accent3" accent4="accent4" accent5="accent5" accent6="accent6" hlink="hlink" folHlink="folHlink"/>
    </a:extraClrScheme>
    <a:extraClrScheme>
      <a:clrScheme name="1_U_Template 2003v5_engl 4">
        <a:dk1>
          <a:srgbClr val="000000"/>
        </a:dk1>
        <a:lt1>
          <a:srgbClr val="FFFFFF"/>
        </a:lt1>
        <a:dk2>
          <a:srgbClr val="000000"/>
        </a:dk2>
        <a:lt2>
          <a:srgbClr val="FFBE3D"/>
        </a:lt2>
        <a:accent1>
          <a:srgbClr val="002960"/>
        </a:accent1>
        <a:accent2>
          <a:srgbClr val="0066CC"/>
        </a:accent2>
        <a:accent3>
          <a:srgbClr val="AAAAAA"/>
        </a:accent3>
        <a:accent4>
          <a:srgbClr val="DADADA"/>
        </a:accent4>
        <a:accent5>
          <a:srgbClr val="AAACB6"/>
        </a:accent5>
        <a:accent6>
          <a:srgbClr val="005CB9"/>
        </a:accent6>
        <a:hlink>
          <a:srgbClr val="91B0FF"/>
        </a:hlink>
        <a:folHlink>
          <a:srgbClr val="C7E0FB"/>
        </a:folHlink>
      </a:clrScheme>
      <a:clrMap bg1="dk2" tx1="lt1" bg2="dk1" tx2="lt2" accent1="accent1" accent2="accent2" accent3="accent3" accent4="accent4" accent5="accent5" accent6="accent6" hlink="hlink" folHlink="folHlink"/>
    </a:extraClrScheme>
    <a:extraClrScheme>
      <a:clrScheme name="1_U_Template 2003v5_engl 5">
        <a:dk1>
          <a:srgbClr val="000000"/>
        </a:dk1>
        <a:lt1>
          <a:srgbClr val="FFFFFF"/>
        </a:lt1>
        <a:dk2>
          <a:srgbClr val="002960"/>
        </a:dk2>
        <a:lt2>
          <a:srgbClr val="FFFFFF"/>
        </a:lt2>
        <a:accent1>
          <a:srgbClr val="C7E0FB"/>
        </a:accent1>
        <a:accent2>
          <a:srgbClr val="FFCC66"/>
        </a:accent2>
        <a:accent3>
          <a:srgbClr val="FFFFFF"/>
        </a:accent3>
        <a:accent4>
          <a:srgbClr val="000000"/>
        </a:accent4>
        <a:accent5>
          <a:srgbClr val="E0EDFD"/>
        </a:accent5>
        <a:accent6>
          <a:srgbClr val="E7B95C"/>
        </a:accent6>
        <a:hlink>
          <a:srgbClr val="4F8636"/>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6">
        <a:dk1>
          <a:srgbClr val="002960"/>
        </a:dk1>
        <a:lt1>
          <a:srgbClr val="FFFFFF"/>
        </a:lt1>
        <a:dk2>
          <a:srgbClr val="002960"/>
        </a:dk2>
        <a:lt2>
          <a:srgbClr val="FFBE3D"/>
        </a:lt2>
        <a:accent1>
          <a:srgbClr val="0066CC"/>
        </a:accent1>
        <a:accent2>
          <a:srgbClr val="4F8636"/>
        </a:accent2>
        <a:accent3>
          <a:srgbClr val="AAACB6"/>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7">
        <a:dk1>
          <a:srgbClr val="000000"/>
        </a:dk1>
        <a:lt1>
          <a:srgbClr val="FFFFFF"/>
        </a:lt1>
        <a:dk2>
          <a:srgbClr val="000000"/>
        </a:dk2>
        <a:lt2>
          <a:srgbClr val="FFBE3D"/>
        </a:lt2>
        <a:accent1>
          <a:srgbClr val="0066CC"/>
        </a:accent1>
        <a:accent2>
          <a:srgbClr val="4F8636"/>
        </a:accent2>
        <a:accent3>
          <a:srgbClr val="AAAAAA"/>
        </a:accent3>
        <a:accent4>
          <a:srgbClr val="DADADA"/>
        </a:accent4>
        <a:accent5>
          <a:srgbClr val="AAB8E2"/>
        </a:accent5>
        <a:accent6>
          <a:srgbClr val="477930"/>
        </a:accent6>
        <a:hlink>
          <a:srgbClr val="FF9900"/>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8">
        <a:dk1>
          <a:srgbClr val="000000"/>
        </a:dk1>
        <a:lt1>
          <a:srgbClr val="FFFFFF"/>
        </a:lt1>
        <a:dk2>
          <a:srgbClr val="002960"/>
        </a:dk2>
        <a:lt2>
          <a:srgbClr val="FFFFFF"/>
        </a:lt2>
        <a:accent1>
          <a:srgbClr val="C7E0FB"/>
        </a:accent1>
        <a:accent2>
          <a:srgbClr val="C7C293"/>
        </a:accent2>
        <a:accent3>
          <a:srgbClr val="FFFFFF"/>
        </a:accent3>
        <a:accent4>
          <a:srgbClr val="000000"/>
        </a:accent4>
        <a:accent5>
          <a:srgbClr val="E0EDFD"/>
        </a:accent5>
        <a:accent6>
          <a:srgbClr val="B4B085"/>
        </a:accent6>
        <a:hlink>
          <a:srgbClr val="50A2A0"/>
        </a:hlink>
        <a:folHlink>
          <a:srgbClr val="002960"/>
        </a:folHlink>
      </a:clrScheme>
      <a:clrMap bg1="lt1" tx1="dk1" bg2="lt2" tx2="dk2" accent1="accent1" accent2="accent2" accent3="accent3" accent4="accent4" accent5="accent5" accent6="accent6" hlink="hlink" folHlink="folHlink"/>
    </a:extraClrScheme>
    <a:extraClrScheme>
      <a:clrScheme name="1_U_Template 2003v5_engl 9">
        <a:dk1>
          <a:srgbClr val="002960"/>
        </a:dk1>
        <a:lt1>
          <a:srgbClr val="FFFFFF"/>
        </a:lt1>
        <a:dk2>
          <a:srgbClr val="002960"/>
        </a:dk2>
        <a:lt2>
          <a:srgbClr val="FFBE3D"/>
        </a:lt2>
        <a:accent1>
          <a:srgbClr val="0066CC"/>
        </a:accent1>
        <a:accent2>
          <a:srgbClr val="50A2A0"/>
        </a:accent2>
        <a:accent3>
          <a:srgbClr val="AAACB6"/>
        </a:accent3>
        <a:accent4>
          <a:srgbClr val="DADADA"/>
        </a:accent4>
        <a:accent5>
          <a:srgbClr val="AAB8E2"/>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
      <a:clrScheme name="1_U_Template 2003v5_engl 10">
        <a:dk1>
          <a:srgbClr val="000000"/>
        </a:dk1>
        <a:lt1>
          <a:srgbClr val="FFFFFF"/>
        </a:lt1>
        <a:dk2>
          <a:srgbClr val="000000"/>
        </a:dk2>
        <a:lt2>
          <a:srgbClr val="FFBE3D"/>
        </a:lt2>
        <a:accent1>
          <a:srgbClr val="174A7C"/>
        </a:accent1>
        <a:accent2>
          <a:srgbClr val="50A2A0"/>
        </a:accent2>
        <a:accent3>
          <a:srgbClr val="AAAAAA"/>
        </a:accent3>
        <a:accent4>
          <a:srgbClr val="DADADA"/>
        </a:accent4>
        <a:accent5>
          <a:srgbClr val="ABB1BF"/>
        </a:accent5>
        <a:accent6>
          <a:srgbClr val="489291"/>
        </a:accent6>
        <a:hlink>
          <a:srgbClr val="C7C293"/>
        </a:hlink>
        <a:folHlink>
          <a:srgbClr val="FFBE3D"/>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16_Default Design">
  <a:themeElements>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0_Default Desig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0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0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0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0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0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0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0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7.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9.xml><?xml version="1.0" encoding="utf-8"?>
<a:theme xmlns:a="http://schemas.openxmlformats.org/drawingml/2006/main" name="1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bb752_11apr10">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1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2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2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2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2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2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26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27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28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29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1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0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31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3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1_***26feb12-i0gtl2012-preferred">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33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34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bg1">
              <a:lumMod val="50000"/>
            </a:schemeClr>
          </a:solidFill>
          <a:headEnd type="stealth" w="lg" len="lg"/>
          <a:tailEnd type="none"/>
        </a:ln>
      </a:spPr>
      <a:bodyPr lIns="91436" tIns="45717" rIns="91436" bIns="45717" rtlCol="0" anchor="ctr"/>
      <a:lstStyle>
        <a:defPPr algn="ctr">
          <a:defRPr/>
        </a:defPPr>
      </a:lstStyle>
      <a:style>
        <a:lnRef idx="2">
          <a:schemeClr val="accent1"/>
        </a:lnRef>
        <a:fillRef idx="0">
          <a:schemeClr val="accent1"/>
        </a:fillRef>
        <a:effectRef idx="1">
          <a:schemeClr val="accent1"/>
        </a:effectRef>
        <a:fontRef idx="minor">
          <a:schemeClr val="tx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8.xml><?xml version="1.0" encoding="utf-8"?>
<a:theme xmlns:a="http://schemas.openxmlformats.org/drawingml/2006/main" name="1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18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0.xml><?xml version="1.0" encoding="utf-8"?>
<a:theme xmlns:a="http://schemas.openxmlformats.org/drawingml/2006/main" name="19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0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1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3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5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24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9.xml><?xml version="1.0" encoding="utf-8"?>
<a:theme xmlns:a="http://schemas.openxmlformats.org/drawingml/2006/main" name="25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0.xml><?xml version="1.0" encoding="utf-8"?>
<a:theme xmlns:a="http://schemas.openxmlformats.org/drawingml/2006/main" name="26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27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3.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5.xml><?xml version="1.0" encoding="utf-8"?>
<a:theme xmlns:a="http://schemas.openxmlformats.org/drawingml/2006/main" name="Basic-template-i0jhhsb-20160605">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template">
  <a:themeElements>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spDef>
    <a:lnDef>
      <a:spPr bwMode="auto">
        <a:xfrm>
          <a:off x="0" y="0"/>
          <a:ext cx="1" cy="1"/>
        </a:xfrm>
        <a:custGeom>
          <a:avLst/>
          <a:gdLst/>
          <a:ahLst/>
          <a:cxnLst/>
          <a:rect l="0" t="0" r="0" b="0"/>
          <a:pathLst/>
        </a:custGeom>
        <a:no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ctr" defTabSz="912813" rtl="0" eaLnBrk="1" fontAlgn="base" latinLnBrk="0" hangingPunct="1">
          <a:lnSpc>
            <a:spcPct val="100000"/>
          </a:lnSpc>
          <a:spcBef>
            <a:spcPct val="0"/>
          </a:spcBef>
          <a:spcAft>
            <a:spcPct val="0"/>
          </a:spcAft>
          <a:buClrTx/>
          <a:buSzTx/>
          <a:buFontTx/>
          <a:buNone/>
          <a:tabLst/>
          <a:defRPr kumimoji="0" lang="en-US" sz="1200" b="1" i="0" u="none" strike="noStrike" cap="none" normalizeH="0" baseline="0">
            <a:ln>
              <a:noFill/>
            </a:ln>
            <a:solidFill>
              <a:schemeClr val="tx1"/>
            </a:solidFill>
            <a:effectLst/>
            <a:latin typeface="Arial" pitchFamily="-65" charset="0"/>
          </a:defRPr>
        </a:defPPr>
      </a:lstStyle>
    </a:lnDef>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ppt/theme/themeOverride3.xml><?xml version="1.0" encoding="utf-8"?>
<a:themeOverride xmlns:a="http://schemas.openxmlformats.org/drawingml/2006/main">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126598</TotalTime>
  <Words>828</Words>
  <Application>Microsoft Macintosh PowerPoint</Application>
  <PresentationFormat>Letter Paper (8.5x11 in)</PresentationFormat>
  <Paragraphs>194</Paragraphs>
  <Slides>18</Slides>
  <Notes>6</Notes>
  <HiddenSlides>0</HiddenSlides>
  <MMClips>0</MMClips>
  <ScaleCrop>false</ScaleCrop>
  <HeadingPairs>
    <vt:vector size="8" baseType="variant">
      <vt:variant>
        <vt:lpstr>Fonts Used</vt:lpstr>
      </vt:variant>
      <vt:variant>
        <vt:i4>13</vt:i4>
      </vt:variant>
      <vt:variant>
        <vt:lpstr>Theme</vt:lpstr>
      </vt:variant>
      <vt:variant>
        <vt:i4>85</vt:i4>
      </vt:variant>
      <vt:variant>
        <vt:lpstr>Embedded OLE Servers</vt:lpstr>
      </vt:variant>
      <vt:variant>
        <vt:i4>1</vt:i4>
      </vt:variant>
      <vt:variant>
        <vt:lpstr>Slide Titles</vt:lpstr>
      </vt:variant>
      <vt:variant>
        <vt:i4>18</vt:i4>
      </vt:variant>
    </vt:vector>
  </HeadingPairs>
  <TitlesOfParts>
    <vt:vector size="117" baseType="lpstr">
      <vt:lpstr>Arial</vt:lpstr>
      <vt:lpstr>Calibri</vt:lpstr>
      <vt:lpstr>Cambria Math</vt:lpstr>
      <vt:lpstr>Courier New</vt:lpstr>
      <vt:lpstr>High Tower Text</vt:lpstr>
      <vt:lpstr>ITC Officina Sans Book</vt:lpstr>
      <vt:lpstr>Lucida Grande</vt:lpstr>
      <vt:lpstr>Myriad Roman</vt:lpstr>
      <vt:lpstr>Symbol</vt:lpstr>
      <vt:lpstr>Tahoma</vt:lpstr>
      <vt:lpstr>Times</vt:lpstr>
      <vt:lpstr>Times New Roman</vt:lpstr>
      <vt:lpstr>Wingdings</vt:lpstr>
      <vt:lpstr>6_Default Design</vt:lpstr>
      <vt:lpstr>1_new</vt:lpstr>
      <vt:lpstr>template</vt:lpstr>
      <vt:lpstr>3_cbb752_11apr10</vt:lpstr>
      <vt:lpstr>7_Default Design</vt:lpstr>
      <vt:lpstr>10_Default Design</vt:lpstr>
      <vt:lpstr>1_template</vt:lpstr>
      <vt:lpstr>2_template</vt:lpstr>
      <vt:lpstr>3_template</vt:lpstr>
      <vt:lpstr>4_template</vt:lpstr>
      <vt:lpstr>5_template</vt:lpstr>
      <vt:lpstr>Default Theme</vt:lpstr>
      <vt:lpstr>Custom Design</vt:lpstr>
      <vt:lpstr>3_Default Design</vt:lpstr>
      <vt:lpstr>4_Default Design</vt:lpstr>
      <vt:lpstr>5_Default Design</vt:lpstr>
      <vt:lpstr>2_U_Template 2003v5_engl</vt:lpstr>
      <vt:lpstr>2_Textured</vt:lpstr>
      <vt:lpstr>18_Default Design</vt:lpstr>
      <vt:lpstr>9_Default Design</vt:lpstr>
      <vt:lpstr>13_Default Design</vt:lpstr>
      <vt:lpstr>11_Default Design</vt:lpstr>
      <vt:lpstr>8_Default Design</vt:lpstr>
      <vt:lpstr>2_new</vt:lpstr>
      <vt:lpstr>6_template</vt:lpstr>
      <vt:lpstr>1_Default Design</vt:lpstr>
      <vt:lpstr>4_cbb752_11apr10</vt:lpstr>
      <vt:lpstr>12_Default Design</vt:lpstr>
      <vt:lpstr>38_Default Design</vt:lpstr>
      <vt:lpstr>14_Default Design</vt:lpstr>
      <vt:lpstr>1_U_Template 2003v5_engl</vt:lpstr>
      <vt:lpstr>15_Default Design</vt:lpstr>
      <vt:lpstr>16_Default Design</vt:lpstr>
      <vt:lpstr>1_Custom Design</vt:lpstr>
      <vt:lpstr>Blank Presentation</vt:lpstr>
      <vt:lpstr>Office Theme</vt:lpstr>
      <vt:lpstr>Default Design</vt:lpstr>
      <vt:lpstr>2_Office Theme</vt:lpstr>
      <vt:lpstr>17_Default Design</vt:lpstr>
      <vt:lpstr>19_Default Design</vt:lpstr>
      <vt:lpstr>7_template</vt:lpstr>
      <vt:lpstr>20_Default Design</vt:lpstr>
      <vt:lpstr>8_template</vt:lpstr>
      <vt:lpstr>9_template</vt:lpstr>
      <vt:lpstr>23_Default Design</vt:lpstr>
      <vt:lpstr>21_Default Design</vt:lpstr>
      <vt:lpstr>22_Default Design</vt:lpstr>
      <vt:lpstr>24_Default Design</vt:lpstr>
      <vt:lpstr>25_Default Design</vt:lpstr>
      <vt:lpstr>10_template</vt:lpstr>
      <vt:lpstr>11_template</vt:lpstr>
      <vt:lpstr>26_Default Design</vt:lpstr>
      <vt:lpstr>27_Default Design</vt:lpstr>
      <vt:lpstr>12_template</vt:lpstr>
      <vt:lpstr>28_Default Design</vt:lpstr>
      <vt:lpstr>29_Default Design</vt:lpstr>
      <vt:lpstr>13_template</vt:lpstr>
      <vt:lpstr>14_template</vt:lpstr>
      <vt:lpstr>30_Default Design</vt:lpstr>
      <vt:lpstr>31_Default Design</vt:lpstr>
      <vt:lpstr>15_template</vt:lpstr>
      <vt:lpstr>32_Default Design</vt:lpstr>
      <vt:lpstr>1_***26feb12-i0gtl2012-preferred</vt:lpstr>
      <vt:lpstr>16_template</vt:lpstr>
      <vt:lpstr>33_Default Design</vt:lpstr>
      <vt:lpstr>34_Default Design</vt:lpstr>
      <vt:lpstr>8_Office Theme</vt:lpstr>
      <vt:lpstr>17_template</vt:lpstr>
      <vt:lpstr>18_template</vt:lpstr>
      <vt:lpstr>19_template</vt:lpstr>
      <vt:lpstr>20_template</vt:lpstr>
      <vt:lpstr>21_template</vt:lpstr>
      <vt:lpstr>22_template</vt:lpstr>
      <vt:lpstr>23_template</vt:lpstr>
      <vt:lpstr>37_Default Design</vt:lpstr>
      <vt:lpstr>35_Default Design</vt:lpstr>
      <vt:lpstr>24_template</vt:lpstr>
      <vt:lpstr>5_Office Theme</vt:lpstr>
      <vt:lpstr>25_template</vt:lpstr>
      <vt:lpstr>26_template</vt:lpstr>
      <vt:lpstr>27_template</vt:lpstr>
      <vt:lpstr>3_Office Theme</vt:lpstr>
      <vt:lpstr>2_Default Design</vt:lpstr>
      <vt:lpstr>11_Office Theme</vt:lpstr>
      <vt:lpstr>Basic-template-i0jhhsb-20160605</vt:lpstr>
      <vt:lpstr>Image</vt:lpstr>
      <vt:lpstr>PowerPoint Presentation</vt:lpstr>
      <vt:lpstr>Main Steps in Genome Resequencing</vt:lpstr>
      <vt:lpstr>Main Steps in Genome Resequencing</vt:lpstr>
      <vt:lpstr>PowerPoint Presentation</vt:lpstr>
      <vt:lpstr>PowerPoint Presentation</vt:lpstr>
      <vt:lpstr>Main Steps in Genome Resequencing</vt:lpstr>
      <vt:lpstr>Methods to Find SVs</vt:lpstr>
      <vt:lpstr>Read Depth</vt:lpstr>
      <vt:lpstr>Array Signal    Read depth</vt:lpstr>
      <vt:lpstr>Example of Application to RD data</vt:lpstr>
      <vt:lpstr>HMM</vt:lpstr>
      <vt:lpstr>PowerPoint Presentation</vt:lpstr>
      <vt:lpstr>Paired-End</vt:lpstr>
      <vt:lpstr>Paired-End Mapping</vt:lpstr>
      <vt:lpstr>Split Read</vt:lpstr>
      <vt:lpstr>Split-read Analysis</vt:lpstr>
      <vt:lpstr>Deletions are the Easiest to Identify</vt:lpstr>
      <vt:lpstr>References</vt:lpstr>
    </vt:vector>
  </TitlesOfParts>
  <Company>Yale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Office97</dc:creator>
  <cp:keywords/>
  <cp:lastModifiedBy>Gerstein, Mark</cp:lastModifiedBy>
  <cp:revision>2119</cp:revision>
  <cp:lastPrinted>2014-08-18T04:29:34Z</cp:lastPrinted>
  <dcterms:created xsi:type="dcterms:W3CDTF">2010-09-06T09:08:38Z</dcterms:created>
  <dcterms:modified xsi:type="dcterms:W3CDTF">2025-02-10T17:36:05Z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2</vt:i4>
  </property>
  <property fmtid="{D5CDD505-2E9C-101B-9397-08002B2CF9AE}" pid="3" name="GraphicType">
    <vt:i4>1</vt:i4>
  </property>
  <property fmtid="{D5CDD505-2E9C-101B-9397-08002B2CF9AE}" pid="4" name="Compression">
    <vt:i4>100</vt:i4>
  </property>
  <property fmtid="{D5CDD505-2E9C-101B-9397-08002B2CF9AE}" pid="5" name="ScreenSize">
    <vt:i4>3</vt:i4>
  </property>
  <property fmtid="{D5CDD505-2E9C-101B-9397-08002B2CF9AE}" pid="6" name="ScreenUsage">
    <vt:i4>2</vt:i4>
  </property>
  <property fmtid="{D5CDD505-2E9C-101B-9397-08002B2CF9AE}" pid="7" name="MailAddress">
    <vt:lpwstr>Mark.Gerstein@Yale.edu</vt:lpwstr>
  </property>
  <property fmtid="{D5CDD505-2E9C-101B-9397-08002B2CF9AE}" pid="8" name="HomePage">
    <vt:lpwstr>http://bioinfo.csb.yale.edu</vt:lpwstr>
  </property>
  <property fmtid="{D5CDD505-2E9C-101B-9397-08002B2CF9AE}" pid="9" name="Other">
    <vt:lpwstr>All overheads are copyright 1997, Mark Gerstein, All Rights Reserved</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2105376</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4</vt:i4>
  </property>
  <property fmtid="{D5CDD505-2E9C-101B-9397-08002B2CF9AE}" pid="19" name="ShowNotes">
    <vt:bool>true</vt:bool>
  </property>
  <property fmtid="{D5CDD505-2E9C-101B-9397-08002B2CF9AE}" pid="20" name="NavBtnPos">
    <vt:i4>1</vt:i4>
  </property>
  <property fmtid="{D5CDD505-2E9C-101B-9397-08002B2CF9AE}" pid="21" name="OutputDir">
    <vt:lpwstr>C:\ppt</vt:lpwstr>
  </property>
  <property fmtid="{D5CDD505-2E9C-101B-9397-08002B2CF9AE}" pid="22" name="Google.Documents.Tracking">
    <vt:lpwstr>true</vt:lpwstr>
  </property>
  <property fmtid="{D5CDD505-2E9C-101B-9397-08002B2CF9AE}" pid="23" name="Google.Documents.DocumentId">
    <vt:lpwstr>1Ek-17Pv72hYtODFYBrTdtjepGAwqaAfgfBznzdfhS-A</vt:lpwstr>
  </property>
  <property fmtid="{D5CDD505-2E9C-101B-9397-08002B2CF9AE}" pid="24" name="Google.Documents.RevisionId">
    <vt:lpwstr>04373787564666993359</vt:lpwstr>
  </property>
  <property fmtid="{D5CDD505-2E9C-101B-9397-08002B2CF9AE}" pid="25" name="Google.Documents.PluginVersion">
    <vt:lpwstr>2.0.2662.553</vt:lpwstr>
  </property>
  <property fmtid="{D5CDD505-2E9C-101B-9397-08002B2CF9AE}" pid="26" name="Google.Documents.MergeIncapabilityFlags">
    <vt:i4>0</vt:i4>
  </property>
</Properties>
</file>