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6.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7.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53" r:id="rId2"/>
    <p:sldMasterId id="2147483707" r:id="rId3"/>
    <p:sldMasterId id="2147483823" r:id="rId4"/>
    <p:sldMasterId id="2147483837" r:id="rId5"/>
    <p:sldMasterId id="2147483851" r:id="rId6"/>
    <p:sldMasterId id="2147483867" r:id="rId7"/>
    <p:sldMasterId id="2147483908" r:id="rId8"/>
    <p:sldMasterId id="2147484364" r:id="rId9"/>
    <p:sldMasterId id="2147485191" r:id="rId10"/>
    <p:sldMasterId id="2147485205" r:id="rId11"/>
    <p:sldMasterId id="2147486839" r:id="rId12"/>
    <p:sldMasterId id="2147486867" r:id="rId13"/>
    <p:sldMasterId id="2147486881" r:id="rId14"/>
    <p:sldMasterId id="2147486896" r:id="rId15"/>
    <p:sldMasterId id="2147487582" r:id="rId16"/>
    <p:sldMasterId id="2147489283" r:id="rId17"/>
    <p:sldMasterId id="2147489297" r:id="rId18"/>
  </p:sldMasterIdLst>
  <p:notesMasterIdLst>
    <p:notesMasterId r:id="rId33"/>
  </p:notesMasterIdLst>
  <p:handoutMasterIdLst>
    <p:handoutMasterId r:id="rId34"/>
  </p:handoutMasterIdLst>
  <p:sldIdLst>
    <p:sldId id="6370" r:id="rId19"/>
    <p:sldId id="2144" r:id="rId20"/>
    <p:sldId id="1557" r:id="rId21"/>
    <p:sldId id="1558" r:id="rId22"/>
    <p:sldId id="1559" r:id="rId23"/>
    <p:sldId id="1560" r:id="rId24"/>
    <p:sldId id="2099" r:id="rId25"/>
    <p:sldId id="2152" r:id="rId26"/>
    <p:sldId id="1581" r:id="rId27"/>
    <p:sldId id="1561" r:id="rId28"/>
    <p:sldId id="1562" r:id="rId29"/>
    <p:sldId id="1580" r:id="rId30"/>
    <p:sldId id="2087" r:id="rId31"/>
    <p:sldId id="1856" r:id="rId32"/>
  </p:sldIdLst>
  <p:sldSz cx="9144000" cy="6858000" type="letter"/>
  <p:notesSz cx="6997700" cy="92837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0">
          <p15:clr>
            <a:srgbClr val="A4A3A4"/>
          </p15:clr>
        </p15:guide>
        <p15:guide id="2" pos="2544">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94666"/>
  </p:normalViewPr>
  <p:slideViewPr>
    <p:cSldViewPr>
      <p:cViewPr varScale="1">
        <p:scale>
          <a:sx n="102" d="100"/>
          <a:sy n="102" d="100"/>
        </p:scale>
        <p:origin x="1192" y="184"/>
      </p:cViewPr>
      <p:guideLst>
        <p:guide orient="horz" pos="2400"/>
        <p:guide pos="2544"/>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8" d="100"/>
          <a:sy n="68" d="100"/>
        </p:scale>
        <p:origin x="-1296"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E64A390-9A98-3A3D-2963-B232C71E900E}"/>
              </a:ext>
            </a:extLst>
          </p:cNvPr>
          <p:cNvSpPr>
            <a:spLocks noGrp="1" noChangeArrowheads="1"/>
          </p:cNvSpPr>
          <p:nvPr>
            <p:ph type="hdr" sz="quarter"/>
          </p:nvPr>
        </p:nvSpPr>
        <p:spPr bwMode="auto">
          <a:xfrm>
            <a:off x="-1588" y="0"/>
            <a:ext cx="3032126"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3075" name="Rectangle 3">
            <a:extLst>
              <a:ext uri="{FF2B5EF4-FFF2-40B4-BE49-F238E27FC236}">
                <a16:creationId xmlns:a16="http://schemas.microsoft.com/office/drawing/2014/main" xmlns="" id="{195CBA61-53F5-97F0-704E-2BDA53309651}"/>
              </a:ext>
            </a:extLst>
          </p:cNvPr>
          <p:cNvSpPr>
            <a:spLocks noGrp="1" noChangeArrowheads="1"/>
          </p:cNvSpPr>
          <p:nvPr>
            <p:ph type="dt" sz="quarter" idx="1"/>
          </p:nvPr>
        </p:nvSpPr>
        <p:spPr bwMode="auto">
          <a:xfrm>
            <a:off x="3967163" y="0"/>
            <a:ext cx="3030537"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algn="r" defTabSz="958850" eaLnBrk="0" hangingPunct="0">
              <a:defRPr sz="1300" b="0">
                <a:latin typeface="Arial" charset="0"/>
                <a:ea typeface="ＭＳ Ｐゴシック" charset="0"/>
                <a:cs typeface="+mn-cs"/>
              </a:defRPr>
            </a:lvl1pPr>
          </a:lstStyle>
          <a:p>
            <a:pPr>
              <a:defRPr/>
            </a:pPr>
            <a:endParaRPr lang="en-US"/>
          </a:p>
        </p:txBody>
      </p:sp>
      <p:sp>
        <p:nvSpPr>
          <p:cNvPr id="3076" name="Rectangle 4">
            <a:extLst>
              <a:ext uri="{FF2B5EF4-FFF2-40B4-BE49-F238E27FC236}">
                <a16:creationId xmlns:a16="http://schemas.microsoft.com/office/drawing/2014/main" xmlns="" id="{6103F13E-D3CB-4F42-D35F-961D39D20482}"/>
              </a:ext>
            </a:extLst>
          </p:cNvPr>
          <p:cNvSpPr>
            <a:spLocks noGrp="1" noChangeArrowheads="1"/>
          </p:cNvSpPr>
          <p:nvPr>
            <p:ph type="ftr" sz="quarter" idx="2"/>
          </p:nvPr>
        </p:nvSpPr>
        <p:spPr bwMode="auto">
          <a:xfrm>
            <a:off x="-1588" y="8820150"/>
            <a:ext cx="3032126"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3077" name="Rectangle 5">
            <a:extLst>
              <a:ext uri="{FF2B5EF4-FFF2-40B4-BE49-F238E27FC236}">
                <a16:creationId xmlns:a16="http://schemas.microsoft.com/office/drawing/2014/main" xmlns="" id="{82FC3EBB-165F-D1EA-A564-0577B69A1D0E}"/>
              </a:ext>
            </a:extLst>
          </p:cNvPr>
          <p:cNvSpPr>
            <a:spLocks noGrp="1" noChangeArrowheads="1"/>
          </p:cNvSpPr>
          <p:nvPr>
            <p:ph type="sldNum" sz="quarter" idx="3"/>
          </p:nvPr>
        </p:nvSpPr>
        <p:spPr bwMode="auto">
          <a:xfrm>
            <a:off x="3967163" y="8820150"/>
            <a:ext cx="3030537"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algn="r" defTabSz="958850">
              <a:defRPr sz="1300" b="0"/>
            </a:lvl1pPr>
          </a:lstStyle>
          <a:p>
            <a:pPr>
              <a:defRPr/>
            </a:pPr>
            <a:fld id="{711FEB28-D71B-C94F-931C-C9A4455B63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FAFBE04-58CC-7E95-F8F6-1A468736CEBA}"/>
              </a:ext>
            </a:extLst>
          </p:cNvPr>
          <p:cNvSpPr>
            <a:spLocks noGrp="1" noChangeArrowheads="1"/>
          </p:cNvSpPr>
          <p:nvPr>
            <p:ph type="hdr" sz="quarter"/>
          </p:nvPr>
        </p:nvSpPr>
        <p:spPr bwMode="auto">
          <a:xfrm>
            <a:off x="-1588" y="0"/>
            <a:ext cx="3032126"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2051" name="Rectangle 3">
            <a:extLst>
              <a:ext uri="{FF2B5EF4-FFF2-40B4-BE49-F238E27FC236}">
                <a16:creationId xmlns:a16="http://schemas.microsoft.com/office/drawing/2014/main" xmlns="" id="{59C3FE37-BD61-8020-FCE2-20C16F1E2881}"/>
              </a:ext>
            </a:extLst>
          </p:cNvPr>
          <p:cNvSpPr>
            <a:spLocks noGrp="1" noChangeArrowheads="1"/>
          </p:cNvSpPr>
          <p:nvPr>
            <p:ph type="dt" idx="1"/>
          </p:nvPr>
        </p:nvSpPr>
        <p:spPr bwMode="auto">
          <a:xfrm>
            <a:off x="3967163" y="0"/>
            <a:ext cx="3030537" cy="463550"/>
          </a:xfrm>
          <a:prstGeom prst="rect">
            <a:avLst/>
          </a:prstGeom>
          <a:noFill/>
          <a:ln>
            <a:noFill/>
          </a:ln>
          <a:effectLst/>
        </p:spPr>
        <p:txBody>
          <a:bodyPr vert="horz" wrap="square" lIns="96578" tIns="48288" rIns="96578" bIns="48288" numCol="1" anchor="t" anchorCtr="0" compatLnSpc="1">
            <a:prstTxWarp prst="textNoShape">
              <a:avLst/>
            </a:prstTxWarp>
          </a:bodyPr>
          <a:lstStyle>
            <a:lvl1pPr algn="r" defTabSz="958850" eaLnBrk="0" hangingPunct="0">
              <a:defRPr sz="1300" b="0">
                <a:latin typeface="Arial" charset="0"/>
                <a:ea typeface="ＭＳ Ｐゴシック" charset="0"/>
                <a:cs typeface="+mn-cs"/>
              </a:defRPr>
            </a:lvl1pPr>
          </a:lstStyle>
          <a:p>
            <a:pPr>
              <a:defRPr/>
            </a:pPr>
            <a:endParaRPr lang="en-US"/>
          </a:p>
        </p:txBody>
      </p:sp>
      <p:sp>
        <p:nvSpPr>
          <p:cNvPr id="55300" name="Rectangle 4">
            <a:extLst>
              <a:ext uri="{FF2B5EF4-FFF2-40B4-BE49-F238E27FC236}">
                <a16:creationId xmlns:a16="http://schemas.microsoft.com/office/drawing/2014/main" xmlns="" id="{0C2813C4-4AB0-84B4-2434-07B24BF1E429}"/>
              </a:ext>
            </a:extLst>
          </p:cNvPr>
          <p:cNvSpPr>
            <a:spLocks noGrp="1" noRot="1" noChangeAspect="1" noChangeArrowheads="1" noTextEdit="1"/>
          </p:cNvSpPr>
          <p:nvPr>
            <p:ph type="sldImg" idx="2"/>
          </p:nvPr>
        </p:nvSpPr>
        <p:spPr bwMode="auto">
          <a:xfrm>
            <a:off x="1177925" y="696913"/>
            <a:ext cx="4641850" cy="3481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339748D6-2DA3-E8FD-DBF3-B6DDB2AFDDD1}"/>
              </a:ext>
            </a:extLst>
          </p:cNvPr>
          <p:cNvSpPr>
            <a:spLocks noGrp="1" noChangeArrowheads="1"/>
          </p:cNvSpPr>
          <p:nvPr>
            <p:ph type="body" sz="quarter" idx="3"/>
          </p:nvPr>
        </p:nvSpPr>
        <p:spPr bwMode="auto">
          <a:xfrm>
            <a:off x="933450" y="4413250"/>
            <a:ext cx="5129213" cy="4173538"/>
          </a:xfrm>
          <a:prstGeom prst="rect">
            <a:avLst/>
          </a:prstGeom>
          <a:noFill/>
          <a:ln>
            <a:noFill/>
          </a:ln>
          <a:effectLst/>
        </p:spPr>
        <p:txBody>
          <a:bodyPr vert="horz" wrap="square" lIns="96578" tIns="48288" rIns="96578" bIns="48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xmlns="" id="{49139AC2-95E6-A4BA-F087-11D656C6DC83}"/>
              </a:ext>
            </a:extLst>
          </p:cNvPr>
          <p:cNvSpPr>
            <a:spLocks noGrp="1" noChangeArrowheads="1"/>
          </p:cNvSpPr>
          <p:nvPr>
            <p:ph type="ftr" sz="quarter" idx="4"/>
          </p:nvPr>
        </p:nvSpPr>
        <p:spPr bwMode="auto">
          <a:xfrm>
            <a:off x="-1588" y="8820150"/>
            <a:ext cx="3032126"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defTabSz="958850" eaLnBrk="0" hangingPunct="0">
              <a:defRPr sz="1300" b="0">
                <a:latin typeface="Arial" charset="0"/>
                <a:ea typeface="ＭＳ Ｐゴシック" charset="0"/>
                <a:cs typeface="+mn-cs"/>
              </a:defRPr>
            </a:lvl1pPr>
          </a:lstStyle>
          <a:p>
            <a:pPr>
              <a:defRPr/>
            </a:pPr>
            <a:endParaRPr lang="en-US"/>
          </a:p>
        </p:txBody>
      </p:sp>
      <p:sp>
        <p:nvSpPr>
          <p:cNvPr id="2055" name="Rectangle 7">
            <a:extLst>
              <a:ext uri="{FF2B5EF4-FFF2-40B4-BE49-F238E27FC236}">
                <a16:creationId xmlns:a16="http://schemas.microsoft.com/office/drawing/2014/main" xmlns="" id="{45C164B4-792A-F4F4-7BB1-BF6C2F86F24F}"/>
              </a:ext>
            </a:extLst>
          </p:cNvPr>
          <p:cNvSpPr>
            <a:spLocks noGrp="1" noChangeArrowheads="1"/>
          </p:cNvSpPr>
          <p:nvPr>
            <p:ph type="sldNum" sz="quarter" idx="5"/>
          </p:nvPr>
        </p:nvSpPr>
        <p:spPr bwMode="auto">
          <a:xfrm>
            <a:off x="3967163" y="8820150"/>
            <a:ext cx="3030537" cy="463550"/>
          </a:xfrm>
          <a:prstGeom prst="rect">
            <a:avLst/>
          </a:prstGeom>
          <a:noFill/>
          <a:ln>
            <a:noFill/>
          </a:ln>
          <a:effectLst/>
        </p:spPr>
        <p:txBody>
          <a:bodyPr vert="horz" wrap="square" lIns="96578" tIns="48288" rIns="96578" bIns="48288" numCol="1" anchor="b" anchorCtr="0" compatLnSpc="1">
            <a:prstTxWarp prst="textNoShape">
              <a:avLst/>
            </a:prstTxWarp>
          </a:bodyPr>
          <a:lstStyle>
            <a:lvl1pPr algn="r" defTabSz="958850">
              <a:defRPr sz="1300" b="0"/>
            </a:lvl1pPr>
          </a:lstStyle>
          <a:p>
            <a:pPr>
              <a:defRPr/>
            </a:pPr>
            <a:fld id="{EC11FA29-7472-2D43-9E78-3C0B4A2026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xmlns="" id="{31C928F6-2FE4-9DC0-B2F0-4AEFB60F2B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8918D44-C831-F545-B148-CF3BF5BB6DE0}" type="slidenum">
              <a:rPr lang="en-US" altLang="en-US" sz="1300" smtClean="0"/>
              <a:pPr>
                <a:spcBef>
                  <a:spcPct val="0"/>
                </a:spcBef>
              </a:pPr>
              <a:t>13</a:t>
            </a:fld>
            <a:endParaRPr lang="en-US" altLang="en-US" sz="1300"/>
          </a:p>
        </p:txBody>
      </p:sp>
      <p:sp>
        <p:nvSpPr>
          <p:cNvPr id="79874" name="Rectangle 2">
            <a:extLst>
              <a:ext uri="{FF2B5EF4-FFF2-40B4-BE49-F238E27FC236}">
                <a16:creationId xmlns:a16="http://schemas.microsoft.com/office/drawing/2014/main" xmlns="" id="{72E90D5A-D154-9184-712F-5031DBCCF509}"/>
              </a:ext>
            </a:extLst>
          </p:cNvPr>
          <p:cNvSpPr>
            <a:spLocks noGrp="1" noRot="1" noChangeAspect="1" noChangeArrowheads="1" noTextEdit="1"/>
          </p:cNvSpPr>
          <p:nvPr>
            <p:ph type="sldImg"/>
          </p:nvPr>
        </p:nvSpPr>
        <p:spPr>
          <a:xfrm>
            <a:off x="-1809750" y="1193800"/>
            <a:ext cx="10575925" cy="7932738"/>
          </a:xfrm>
          <a:ln/>
        </p:spPr>
      </p:sp>
      <p:sp>
        <p:nvSpPr>
          <p:cNvPr id="2975747" name="Rectangle 3">
            <a:extLst>
              <a:ext uri="{FF2B5EF4-FFF2-40B4-BE49-F238E27FC236}">
                <a16:creationId xmlns:a16="http://schemas.microsoft.com/office/drawing/2014/main" xmlns="" id="{AC6EA3A3-7337-E8A9-22C8-4E5412B1197A}"/>
              </a:ext>
            </a:extLst>
          </p:cNvPr>
          <p:cNvSpPr>
            <a:spLocks noGrp="1" noChangeArrowheads="1"/>
          </p:cNvSpPr>
          <p:nvPr>
            <p:ph type="body" idx="1"/>
          </p:nvPr>
        </p:nvSpPr>
        <p:spPr>
          <a:xfrm>
            <a:off x="836613" y="346075"/>
            <a:ext cx="5962650" cy="295275"/>
          </a:xfrm>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xmlns="" id="{735CA465-E264-7415-4315-5BA69871BA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40EF983-23F2-374B-9130-5E93233B7C70}" type="slidenum">
              <a:rPr lang="en-US" altLang="en-US" sz="1300" smtClean="0"/>
              <a:pPr>
                <a:spcBef>
                  <a:spcPct val="0"/>
                </a:spcBef>
              </a:pPr>
              <a:t>14</a:t>
            </a:fld>
            <a:endParaRPr lang="en-US" altLang="en-US" sz="1300"/>
          </a:p>
        </p:txBody>
      </p:sp>
      <p:sp>
        <p:nvSpPr>
          <p:cNvPr id="81922" name="Rectangle 2">
            <a:extLst>
              <a:ext uri="{FF2B5EF4-FFF2-40B4-BE49-F238E27FC236}">
                <a16:creationId xmlns:a16="http://schemas.microsoft.com/office/drawing/2014/main" xmlns="" id="{81C89C68-15F9-D646-F3D0-B1B7B97B0391}"/>
              </a:ext>
            </a:extLst>
          </p:cNvPr>
          <p:cNvSpPr>
            <a:spLocks noGrp="1" noRot="1" noChangeAspect="1" noChangeArrowheads="1" noTextEdit="1"/>
          </p:cNvSpPr>
          <p:nvPr>
            <p:ph type="sldImg"/>
          </p:nvPr>
        </p:nvSpPr>
        <p:spPr>
          <a:xfrm>
            <a:off x="-1809750" y="1193800"/>
            <a:ext cx="10575925" cy="7932738"/>
          </a:xfrm>
          <a:ln/>
        </p:spPr>
      </p:sp>
      <p:sp>
        <p:nvSpPr>
          <p:cNvPr id="2975747" name="Rectangle 3">
            <a:extLst>
              <a:ext uri="{FF2B5EF4-FFF2-40B4-BE49-F238E27FC236}">
                <a16:creationId xmlns:a16="http://schemas.microsoft.com/office/drawing/2014/main" xmlns="" id="{5ECDC791-04E0-F7C4-FA64-0798D99D104B}"/>
              </a:ext>
            </a:extLst>
          </p:cNvPr>
          <p:cNvSpPr>
            <a:spLocks noGrp="1" noChangeArrowheads="1"/>
          </p:cNvSpPr>
          <p:nvPr>
            <p:ph type="body" idx="1"/>
          </p:nvPr>
        </p:nvSpPr>
        <p:spPr>
          <a:xfrm>
            <a:off x="836613" y="346075"/>
            <a:ext cx="5962650" cy="295275"/>
          </a:xfrm>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xmlns="" id="{9366E4B9-A719-6074-EC78-7A9819B465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834869-6EFD-0D4F-AA96-53E622063D62}" type="slidenum">
              <a:rPr lang="en-US" altLang="en-US" sz="1300" smtClean="0"/>
              <a:pPr>
                <a:spcBef>
                  <a:spcPct val="0"/>
                </a:spcBef>
              </a:pPr>
              <a:t>3</a:t>
            </a:fld>
            <a:endParaRPr lang="en-US" altLang="en-US" sz="1300"/>
          </a:p>
        </p:txBody>
      </p:sp>
      <p:sp>
        <p:nvSpPr>
          <p:cNvPr id="61442" name="Rectangle 2">
            <a:extLst>
              <a:ext uri="{FF2B5EF4-FFF2-40B4-BE49-F238E27FC236}">
                <a16:creationId xmlns:a16="http://schemas.microsoft.com/office/drawing/2014/main" xmlns="" id="{BE9A7448-AA65-F9C6-1FA1-60DC578D19B7}"/>
              </a:ext>
            </a:extLst>
          </p:cNvPr>
          <p:cNvSpPr>
            <a:spLocks noGrp="1" noRot="1" noChangeAspect="1" noChangeArrowheads="1" noTextEdit="1"/>
          </p:cNvSpPr>
          <p:nvPr>
            <p:ph type="sldImg"/>
          </p:nvPr>
        </p:nvSpPr>
        <p:spPr>
          <a:ln/>
        </p:spPr>
      </p:sp>
      <p:sp>
        <p:nvSpPr>
          <p:cNvPr id="2287619" name="Rectangle 3">
            <a:extLst>
              <a:ext uri="{FF2B5EF4-FFF2-40B4-BE49-F238E27FC236}">
                <a16:creationId xmlns:a16="http://schemas.microsoft.com/office/drawing/2014/main" xmlns="" id="{3F4462BE-F31B-54AA-9523-CF93F1D9CD31}"/>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xmlns="" id="{356BFF9F-0AA0-621B-9CE1-E2EBB3A866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3B3023-6F06-D14C-95B1-9A091D7A396B}" type="slidenum">
              <a:rPr lang="en-US" altLang="en-US" sz="1300" smtClean="0"/>
              <a:pPr>
                <a:spcBef>
                  <a:spcPct val="0"/>
                </a:spcBef>
              </a:pPr>
              <a:t>4</a:t>
            </a:fld>
            <a:endParaRPr lang="en-US" altLang="en-US" sz="1300"/>
          </a:p>
        </p:txBody>
      </p:sp>
      <p:sp>
        <p:nvSpPr>
          <p:cNvPr id="63490" name="Rectangle 2">
            <a:extLst>
              <a:ext uri="{FF2B5EF4-FFF2-40B4-BE49-F238E27FC236}">
                <a16:creationId xmlns:a16="http://schemas.microsoft.com/office/drawing/2014/main" xmlns="" id="{F1D22C6D-08AE-8CE3-8010-0E6B196F105E}"/>
              </a:ext>
            </a:extLst>
          </p:cNvPr>
          <p:cNvSpPr>
            <a:spLocks noGrp="1" noRot="1" noChangeAspect="1" noChangeArrowheads="1" noTextEdit="1"/>
          </p:cNvSpPr>
          <p:nvPr>
            <p:ph type="sldImg"/>
          </p:nvPr>
        </p:nvSpPr>
        <p:spPr>
          <a:ln/>
        </p:spPr>
      </p:sp>
      <p:sp>
        <p:nvSpPr>
          <p:cNvPr id="2289667" name="Rectangle 3">
            <a:extLst>
              <a:ext uri="{FF2B5EF4-FFF2-40B4-BE49-F238E27FC236}">
                <a16:creationId xmlns:a16="http://schemas.microsoft.com/office/drawing/2014/main" xmlns="" id="{BFD3983D-F620-F4D4-0A56-9AE19828F8B5}"/>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xmlns="" id="{04D60B73-C0D7-AAD7-EBFD-F834795C07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7EE32F-AA6A-AB48-8E9E-ED0D80C09361}" type="slidenum">
              <a:rPr lang="en-US" altLang="en-US" sz="1300" smtClean="0"/>
              <a:pPr>
                <a:spcBef>
                  <a:spcPct val="0"/>
                </a:spcBef>
              </a:pPr>
              <a:t>5</a:t>
            </a:fld>
            <a:endParaRPr lang="en-US" altLang="en-US" sz="1300"/>
          </a:p>
        </p:txBody>
      </p:sp>
      <p:sp>
        <p:nvSpPr>
          <p:cNvPr id="65538" name="Rectangle 2">
            <a:extLst>
              <a:ext uri="{FF2B5EF4-FFF2-40B4-BE49-F238E27FC236}">
                <a16:creationId xmlns:a16="http://schemas.microsoft.com/office/drawing/2014/main" xmlns="" id="{DBD13E53-0E4D-2997-7404-3E7696114A83}"/>
              </a:ext>
            </a:extLst>
          </p:cNvPr>
          <p:cNvSpPr>
            <a:spLocks noGrp="1" noRot="1" noChangeAspect="1" noChangeArrowheads="1" noTextEdit="1"/>
          </p:cNvSpPr>
          <p:nvPr>
            <p:ph type="sldImg"/>
          </p:nvPr>
        </p:nvSpPr>
        <p:spPr>
          <a:ln/>
        </p:spPr>
      </p:sp>
      <p:sp>
        <p:nvSpPr>
          <p:cNvPr id="2291715" name="Rectangle 3">
            <a:extLst>
              <a:ext uri="{FF2B5EF4-FFF2-40B4-BE49-F238E27FC236}">
                <a16:creationId xmlns:a16="http://schemas.microsoft.com/office/drawing/2014/main" xmlns="" id="{DBCE34C9-B186-FE8C-DA2A-A56DDE603060}"/>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xmlns="" id="{2766DEBA-4E9C-7233-7943-1E6D93D2EE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E4165BC-7230-3844-A49A-D2CA32B001A0}" type="slidenum">
              <a:rPr lang="en-US" altLang="en-US" sz="1300" smtClean="0"/>
              <a:pPr>
                <a:spcBef>
                  <a:spcPct val="0"/>
                </a:spcBef>
              </a:pPr>
              <a:t>6</a:t>
            </a:fld>
            <a:endParaRPr lang="en-US" altLang="en-US" sz="1300"/>
          </a:p>
        </p:txBody>
      </p:sp>
      <p:sp>
        <p:nvSpPr>
          <p:cNvPr id="67586" name="Rectangle 2">
            <a:extLst>
              <a:ext uri="{FF2B5EF4-FFF2-40B4-BE49-F238E27FC236}">
                <a16:creationId xmlns:a16="http://schemas.microsoft.com/office/drawing/2014/main" xmlns="" id="{07F35375-48DC-F2A8-9B64-44A8B1D0927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xmlns="" id="{E5E5CCDD-6867-6900-BE8A-735C4CFF345B}"/>
              </a:ext>
            </a:extLst>
          </p:cNvPr>
          <p:cNvSpPr>
            <a:spLocks noGrp="1" noChangeArrowheads="1"/>
          </p:cNvSpPr>
          <p:nvPr>
            <p:ph type="body" idx="1"/>
          </p:nvPr>
        </p:nvSpPr>
        <p:spPr>
          <a:xfrm>
            <a:off x="700088" y="4410075"/>
            <a:ext cx="559752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There is a quick drop of L due to the introduction of few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short cuts</a:t>
            </a:r>
            <a:r>
              <a:rPr lang="ja-JP" altLang="en-US">
                <a:latin typeface="Arial" panose="020B0604020202020204" pitchFamily="34" charset="0"/>
                <a:ea typeface="ＭＳ Ｐゴシック" panose="020B0600070205080204" pitchFamily="34" charset="-128"/>
              </a:rPr>
              <a:t>”</a:t>
            </a:r>
            <a:endParaRPr lang="en-GB" altLang="ja-JP">
              <a:latin typeface="Arial" panose="020B0604020202020204" pitchFamily="34" charset="0"/>
              <a:ea typeface="ＭＳ Ｐゴシック" panose="020B0600070205080204" pitchFamily="34" charset="-128"/>
            </a:endParaRPr>
          </a:p>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xmlns="" id="{758F442D-19FB-5815-8A21-978A78C03E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FE1D4C-D01D-DB4C-A9EB-EFC39E719DEC}" type="slidenum">
              <a:rPr lang="en-US" altLang="en-US" sz="1300" smtClean="0"/>
              <a:pPr>
                <a:spcBef>
                  <a:spcPct val="0"/>
                </a:spcBef>
              </a:pPr>
              <a:t>9</a:t>
            </a:fld>
            <a:endParaRPr lang="en-US" altLang="en-US" sz="1300"/>
          </a:p>
        </p:txBody>
      </p:sp>
      <p:sp>
        <p:nvSpPr>
          <p:cNvPr id="71682" name="Rectangle 2">
            <a:extLst>
              <a:ext uri="{FF2B5EF4-FFF2-40B4-BE49-F238E27FC236}">
                <a16:creationId xmlns:a16="http://schemas.microsoft.com/office/drawing/2014/main" xmlns="" id="{9D78101B-F2EF-ADFA-94A3-AE77E7A99607}"/>
              </a:ext>
            </a:extLst>
          </p:cNvPr>
          <p:cNvSpPr>
            <a:spLocks noGrp="1" noRot="1" noChangeAspect="1" noChangeArrowheads="1" noTextEdit="1"/>
          </p:cNvSpPr>
          <p:nvPr>
            <p:ph type="sldImg"/>
          </p:nvPr>
        </p:nvSpPr>
        <p:spPr>
          <a:ln/>
        </p:spPr>
      </p:sp>
      <p:sp>
        <p:nvSpPr>
          <p:cNvPr id="2374659" name="Rectangle 3">
            <a:extLst>
              <a:ext uri="{FF2B5EF4-FFF2-40B4-BE49-F238E27FC236}">
                <a16:creationId xmlns:a16="http://schemas.microsoft.com/office/drawing/2014/main" xmlns="" id="{BB2FF38C-B235-201B-4DC6-A6533DDFFD0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xmlns="" id="{865A1907-6EFC-3A8F-BF42-0814F25C31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462F3A-6883-8341-8527-ECBB5E84200B}" type="slidenum">
              <a:rPr lang="en-US" altLang="en-US" sz="1300" smtClean="0"/>
              <a:pPr>
                <a:spcBef>
                  <a:spcPct val="0"/>
                </a:spcBef>
              </a:pPr>
              <a:t>10</a:t>
            </a:fld>
            <a:endParaRPr lang="en-US" altLang="en-US" sz="1300"/>
          </a:p>
        </p:txBody>
      </p:sp>
      <p:sp>
        <p:nvSpPr>
          <p:cNvPr id="73730" name="Rectangle 2">
            <a:extLst>
              <a:ext uri="{FF2B5EF4-FFF2-40B4-BE49-F238E27FC236}">
                <a16:creationId xmlns:a16="http://schemas.microsoft.com/office/drawing/2014/main" xmlns="" id="{078E493F-705C-4C64-1B84-6EE7C7F0C36B}"/>
              </a:ext>
            </a:extLst>
          </p:cNvPr>
          <p:cNvSpPr>
            <a:spLocks noGrp="1" noRot="1" noChangeAspect="1" noChangeArrowheads="1" noTextEdit="1"/>
          </p:cNvSpPr>
          <p:nvPr>
            <p:ph type="sldImg"/>
          </p:nvPr>
        </p:nvSpPr>
        <p:spPr>
          <a:ln/>
        </p:spPr>
      </p:sp>
      <p:sp>
        <p:nvSpPr>
          <p:cNvPr id="2295811" name="Rectangle 3">
            <a:extLst>
              <a:ext uri="{FF2B5EF4-FFF2-40B4-BE49-F238E27FC236}">
                <a16:creationId xmlns:a16="http://schemas.microsoft.com/office/drawing/2014/main" xmlns="" id="{8BFBD738-D5D8-BFC1-7B3B-D577C129A14E}"/>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xmlns="" id="{9211CBE3-3132-70CC-95A5-D2F62794D2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F38872A-DB01-AC4F-A8B4-4228B8AEDD7E}" type="slidenum">
              <a:rPr lang="en-US" altLang="en-US" sz="1300" smtClean="0"/>
              <a:pPr>
                <a:spcBef>
                  <a:spcPct val="0"/>
                </a:spcBef>
              </a:pPr>
              <a:t>11</a:t>
            </a:fld>
            <a:endParaRPr lang="en-US" altLang="en-US" sz="1300"/>
          </a:p>
        </p:txBody>
      </p:sp>
      <p:sp>
        <p:nvSpPr>
          <p:cNvPr id="75778" name="Rectangle 2">
            <a:extLst>
              <a:ext uri="{FF2B5EF4-FFF2-40B4-BE49-F238E27FC236}">
                <a16:creationId xmlns:a16="http://schemas.microsoft.com/office/drawing/2014/main" xmlns="" id="{AFD7F283-A661-6FE4-DECD-89DDF0EA264F}"/>
              </a:ext>
            </a:extLst>
          </p:cNvPr>
          <p:cNvSpPr>
            <a:spLocks noGrp="1" noRot="1" noChangeAspect="1" noChangeArrowheads="1" noTextEdit="1"/>
          </p:cNvSpPr>
          <p:nvPr>
            <p:ph type="sldImg"/>
          </p:nvPr>
        </p:nvSpPr>
        <p:spPr>
          <a:ln/>
        </p:spPr>
      </p:sp>
      <p:sp>
        <p:nvSpPr>
          <p:cNvPr id="2297859" name="Rectangle 3">
            <a:extLst>
              <a:ext uri="{FF2B5EF4-FFF2-40B4-BE49-F238E27FC236}">
                <a16:creationId xmlns:a16="http://schemas.microsoft.com/office/drawing/2014/main" xmlns="" id="{CA98C266-6601-9C76-467F-703A637AB2D0}"/>
              </a:ext>
            </a:extLst>
          </p:cNvPr>
          <p:cNvSpPr>
            <a:spLocks noGrp="1" noChangeArrowheads="1"/>
          </p:cNvSpPr>
          <p:nvPr>
            <p:ph type="body" idx="1"/>
          </p:nvPr>
        </p:nvSpPr>
        <p:spPr>
          <a:xfrm>
            <a:off x="700088" y="4410075"/>
            <a:ext cx="5597525" cy="4176713"/>
          </a:xfrm>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xmlns="" id="{7015779C-93D0-AB99-B692-DF50E7F57C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88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88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D12DC5-EFE8-654A-91BF-05F1D357EBDF}" type="slidenum">
              <a:rPr lang="en-US" altLang="en-US" sz="1300" smtClean="0"/>
              <a:pPr>
                <a:spcBef>
                  <a:spcPct val="0"/>
                </a:spcBef>
              </a:pPr>
              <a:t>12</a:t>
            </a:fld>
            <a:endParaRPr lang="en-US" altLang="en-US" sz="1300"/>
          </a:p>
        </p:txBody>
      </p:sp>
      <p:sp>
        <p:nvSpPr>
          <p:cNvPr id="77826" name="Rectangle 2">
            <a:extLst>
              <a:ext uri="{FF2B5EF4-FFF2-40B4-BE49-F238E27FC236}">
                <a16:creationId xmlns:a16="http://schemas.microsoft.com/office/drawing/2014/main" xmlns="" id="{ED03E4D1-6336-BA8F-4CB2-CD2B651927E0}"/>
              </a:ext>
            </a:extLst>
          </p:cNvPr>
          <p:cNvSpPr>
            <a:spLocks noGrp="1" noRot="1" noChangeAspect="1" noChangeArrowheads="1" noTextEdit="1"/>
          </p:cNvSpPr>
          <p:nvPr>
            <p:ph type="sldImg"/>
          </p:nvPr>
        </p:nvSpPr>
        <p:spPr>
          <a:ln/>
        </p:spPr>
      </p:sp>
      <p:sp>
        <p:nvSpPr>
          <p:cNvPr id="2373635" name="Rectangle 3">
            <a:extLst>
              <a:ext uri="{FF2B5EF4-FFF2-40B4-BE49-F238E27FC236}">
                <a16:creationId xmlns:a16="http://schemas.microsoft.com/office/drawing/2014/main" xmlns="" id="{0374AE8A-6313-72AE-D95A-8BD465C5336D}"/>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6470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665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36030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36776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3454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382985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ECF2DF4-E07C-85A6-723F-71AD680F05D0}"/>
              </a:ext>
            </a:extLst>
          </p:cNvPr>
          <p:cNvSpPr>
            <a:spLocks noGrp="1"/>
          </p:cNvSpPr>
          <p:nvPr>
            <p:ph type="dt" sz="half" idx="10"/>
          </p:nvPr>
        </p:nvSpPr>
        <p:spPr/>
        <p:txBody>
          <a:bodyPr/>
          <a:lstStyle>
            <a:lvl1pPr>
              <a:defRPr b="1"/>
            </a:lvl1pPr>
          </a:lstStyle>
          <a:p>
            <a:pPr>
              <a:defRPr/>
            </a:pPr>
            <a:fld id="{33E9BBA7-E968-4A49-880C-5A4FBFAB53F8}"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0F290E0B-7F26-94E7-556B-6BF8AB1CFBF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B3A7826E-E821-D7C9-9A53-6935DAD15ED6}"/>
              </a:ext>
            </a:extLst>
          </p:cNvPr>
          <p:cNvSpPr>
            <a:spLocks noGrp="1"/>
          </p:cNvSpPr>
          <p:nvPr>
            <p:ph type="sldNum" sz="quarter" idx="12"/>
          </p:nvPr>
        </p:nvSpPr>
        <p:spPr/>
        <p:txBody>
          <a:bodyPr/>
          <a:lstStyle>
            <a:lvl1pPr>
              <a:defRPr b="1"/>
            </a:lvl1pPr>
          </a:lstStyle>
          <a:p>
            <a:pPr>
              <a:defRPr/>
            </a:pPr>
            <a:fld id="{5A1FA26B-40DC-D54F-B333-D6D355304CF8}" type="slidenum">
              <a:rPr lang="zh-CN" altLang="en-US"/>
              <a:pPr>
                <a:defRPr/>
              </a:pPr>
              <a:t>‹#›</a:t>
            </a:fld>
            <a:endParaRPr lang="zh-CN" altLang="en-US"/>
          </a:p>
        </p:txBody>
      </p:sp>
    </p:spTree>
    <p:extLst>
      <p:ext uri="{BB962C8B-B14F-4D97-AF65-F5344CB8AC3E}">
        <p14:creationId xmlns:p14="http://schemas.microsoft.com/office/powerpoint/2010/main" val="27154411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DFA5095-EBD9-F0F9-BE0C-DA82BCE726AD}"/>
              </a:ext>
            </a:extLst>
          </p:cNvPr>
          <p:cNvSpPr>
            <a:spLocks noGrp="1"/>
          </p:cNvSpPr>
          <p:nvPr>
            <p:ph type="dt" sz="half" idx="10"/>
          </p:nvPr>
        </p:nvSpPr>
        <p:spPr/>
        <p:txBody>
          <a:bodyPr/>
          <a:lstStyle>
            <a:lvl1pPr>
              <a:defRPr b="1"/>
            </a:lvl1pPr>
          </a:lstStyle>
          <a:p>
            <a:pPr>
              <a:defRPr/>
            </a:pPr>
            <a:fld id="{1F16E576-B99C-FD45-A9B5-60C72F0BB753}"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25C7002F-3009-4C13-F10B-AAB34906DE2C}"/>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9789E040-A276-8F29-973C-12F16BAA39BD}"/>
              </a:ext>
            </a:extLst>
          </p:cNvPr>
          <p:cNvSpPr>
            <a:spLocks noGrp="1"/>
          </p:cNvSpPr>
          <p:nvPr>
            <p:ph type="sldNum" sz="quarter" idx="12"/>
          </p:nvPr>
        </p:nvSpPr>
        <p:spPr/>
        <p:txBody>
          <a:bodyPr/>
          <a:lstStyle>
            <a:lvl1pPr>
              <a:defRPr b="1"/>
            </a:lvl1pPr>
          </a:lstStyle>
          <a:p>
            <a:pPr>
              <a:defRPr/>
            </a:pPr>
            <a:fld id="{5DD3B242-DFCD-3645-BDF1-19DE7B4EBAA7}" type="slidenum">
              <a:rPr lang="zh-CN" altLang="en-US"/>
              <a:pPr>
                <a:defRPr/>
              </a:pPr>
              <a:t>‹#›</a:t>
            </a:fld>
            <a:endParaRPr lang="zh-CN" altLang="en-US"/>
          </a:p>
        </p:txBody>
      </p:sp>
    </p:spTree>
    <p:extLst>
      <p:ext uri="{BB962C8B-B14F-4D97-AF65-F5344CB8AC3E}">
        <p14:creationId xmlns:p14="http://schemas.microsoft.com/office/powerpoint/2010/main" val="11214150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F997B811-EB13-FB68-872D-DF904E4DC307}"/>
              </a:ext>
            </a:extLst>
          </p:cNvPr>
          <p:cNvSpPr>
            <a:spLocks noGrp="1"/>
          </p:cNvSpPr>
          <p:nvPr>
            <p:ph type="dt" sz="half" idx="10"/>
          </p:nvPr>
        </p:nvSpPr>
        <p:spPr/>
        <p:txBody>
          <a:bodyPr/>
          <a:lstStyle>
            <a:lvl1pPr>
              <a:defRPr b="1"/>
            </a:lvl1pPr>
          </a:lstStyle>
          <a:p>
            <a:pPr>
              <a:defRPr/>
            </a:pPr>
            <a:fld id="{62A5236F-D682-8D4F-A081-172FAFFC7573}"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D06FA0C7-3C46-E663-87C6-94A92498C742}"/>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93A98C3A-8525-52E8-D93C-FE1CE7DF7112}"/>
              </a:ext>
            </a:extLst>
          </p:cNvPr>
          <p:cNvSpPr>
            <a:spLocks noGrp="1"/>
          </p:cNvSpPr>
          <p:nvPr>
            <p:ph type="sldNum" sz="quarter" idx="12"/>
          </p:nvPr>
        </p:nvSpPr>
        <p:spPr/>
        <p:txBody>
          <a:bodyPr/>
          <a:lstStyle>
            <a:lvl1pPr>
              <a:defRPr b="1"/>
            </a:lvl1pPr>
          </a:lstStyle>
          <a:p>
            <a:pPr>
              <a:defRPr/>
            </a:pPr>
            <a:fld id="{C4100566-D3CC-D448-8D8D-BF338362020C}" type="slidenum">
              <a:rPr lang="zh-CN" altLang="en-US"/>
              <a:pPr>
                <a:defRPr/>
              </a:pPr>
              <a:t>‹#›</a:t>
            </a:fld>
            <a:endParaRPr lang="zh-CN" altLang="en-US"/>
          </a:p>
        </p:txBody>
      </p:sp>
    </p:spTree>
    <p:extLst>
      <p:ext uri="{BB962C8B-B14F-4D97-AF65-F5344CB8AC3E}">
        <p14:creationId xmlns:p14="http://schemas.microsoft.com/office/powerpoint/2010/main" val="2058708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7BDC2B11-0BC1-66A7-696A-2A68B710EA5C}"/>
              </a:ext>
            </a:extLst>
          </p:cNvPr>
          <p:cNvSpPr>
            <a:spLocks noGrp="1"/>
          </p:cNvSpPr>
          <p:nvPr>
            <p:ph type="dt" sz="half" idx="10"/>
          </p:nvPr>
        </p:nvSpPr>
        <p:spPr/>
        <p:txBody>
          <a:bodyPr/>
          <a:lstStyle>
            <a:lvl1pPr>
              <a:defRPr b="1"/>
            </a:lvl1pPr>
          </a:lstStyle>
          <a:p>
            <a:pPr>
              <a:defRPr/>
            </a:pPr>
            <a:fld id="{0C43B905-00F1-9A47-B50A-44AA7EB063A5}" type="datetime1">
              <a:rPr lang="zh-CN" altLang="en-US"/>
              <a:pPr>
                <a:defRPr/>
              </a:pPr>
              <a:t>2023/2/22</a:t>
            </a:fld>
            <a:endParaRPr lang="zh-CN" altLang="en-US"/>
          </a:p>
        </p:txBody>
      </p:sp>
      <p:sp>
        <p:nvSpPr>
          <p:cNvPr id="6" name="页脚占位符 5">
            <a:extLst>
              <a:ext uri="{FF2B5EF4-FFF2-40B4-BE49-F238E27FC236}">
                <a16:creationId xmlns:a16="http://schemas.microsoft.com/office/drawing/2014/main" xmlns="" id="{B4EC1A68-12F1-D69B-ABBE-F7DBDF6FD9BE}"/>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xmlns="" id="{2F52A7D0-9C8E-EBEE-EA75-2342DA3C3497}"/>
              </a:ext>
            </a:extLst>
          </p:cNvPr>
          <p:cNvSpPr>
            <a:spLocks noGrp="1"/>
          </p:cNvSpPr>
          <p:nvPr>
            <p:ph type="sldNum" sz="quarter" idx="12"/>
          </p:nvPr>
        </p:nvSpPr>
        <p:spPr/>
        <p:txBody>
          <a:bodyPr/>
          <a:lstStyle>
            <a:lvl1pPr>
              <a:defRPr b="1"/>
            </a:lvl1pPr>
          </a:lstStyle>
          <a:p>
            <a:pPr>
              <a:defRPr/>
            </a:pPr>
            <a:fld id="{B4C5CA14-5316-D643-9671-3C58768FC648}" type="slidenum">
              <a:rPr lang="zh-CN" altLang="en-US"/>
              <a:pPr>
                <a:defRPr/>
              </a:pPr>
              <a:t>‹#›</a:t>
            </a:fld>
            <a:endParaRPr lang="zh-CN" altLang="en-US"/>
          </a:p>
        </p:txBody>
      </p:sp>
    </p:spTree>
    <p:extLst>
      <p:ext uri="{BB962C8B-B14F-4D97-AF65-F5344CB8AC3E}">
        <p14:creationId xmlns:p14="http://schemas.microsoft.com/office/powerpoint/2010/main" val="3288948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7542CA1C-6071-B2BA-59E5-7BACD3C3B8FF}"/>
              </a:ext>
            </a:extLst>
          </p:cNvPr>
          <p:cNvSpPr>
            <a:spLocks noGrp="1"/>
          </p:cNvSpPr>
          <p:nvPr>
            <p:ph type="dt" sz="half" idx="10"/>
          </p:nvPr>
        </p:nvSpPr>
        <p:spPr/>
        <p:txBody>
          <a:bodyPr/>
          <a:lstStyle>
            <a:lvl1pPr>
              <a:defRPr b="1"/>
            </a:lvl1pPr>
          </a:lstStyle>
          <a:p>
            <a:pPr>
              <a:defRPr/>
            </a:pPr>
            <a:fld id="{A631C10F-5018-1644-9BE6-E0C19D01ED8C}" type="datetime1">
              <a:rPr lang="zh-CN" altLang="en-US"/>
              <a:pPr>
                <a:defRPr/>
              </a:pPr>
              <a:t>2023/2/22</a:t>
            </a:fld>
            <a:endParaRPr lang="zh-CN" altLang="en-US"/>
          </a:p>
        </p:txBody>
      </p:sp>
      <p:sp>
        <p:nvSpPr>
          <p:cNvPr id="8" name="页脚占位符 7">
            <a:extLst>
              <a:ext uri="{FF2B5EF4-FFF2-40B4-BE49-F238E27FC236}">
                <a16:creationId xmlns:a16="http://schemas.microsoft.com/office/drawing/2014/main" xmlns="" id="{9732B711-D677-7F00-B6B3-667E62760F9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9" name="灯片编号占位符 8">
            <a:extLst>
              <a:ext uri="{FF2B5EF4-FFF2-40B4-BE49-F238E27FC236}">
                <a16:creationId xmlns:a16="http://schemas.microsoft.com/office/drawing/2014/main" xmlns="" id="{3DA6F095-CB20-3959-8FE6-37B7E471018E}"/>
              </a:ext>
            </a:extLst>
          </p:cNvPr>
          <p:cNvSpPr>
            <a:spLocks noGrp="1"/>
          </p:cNvSpPr>
          <p:nvPr>
            <p:ph type="sldNum" sz="quarter" idx="12"/>
          </p:nvPr>
        </p:nvSpPr>
        <p:spPr/>
        <p:txBody>
          <a:bodyPr/>
          <a:lstStyle>
            <a:lvl1pPr>
              <a:defRPr b="1"/>
            </a:lvl1pPr>
          </a:lstStyle>
          <a:p>
            <a:pPr>
              <a:defRPr/>
            </a:pPr>
            <a:fld id="{F6AD69CB-C3B3-CD49-99C5-367B724A22CA}" type="slidenum">
              <a:rPr lang="zh-CN" altLang="en-US"/>
              <a:pPr>
                <a:defRPr/>
              </a:pPr>
              <a:t>‹#›</a:t>
            </a:fld>
            <a:endParaRPr lang="zh-CN" altLang="en-US"/>
          </a:p>
        </p:txBody>
      </p:sp>
    </p:spTree>
    <p:extLst>
      <p:ext uri="{BB962C8B-B14F-4D97-AF65-F5344CB8AC3E}">
        <p14:creationId xmlns:p14="http://schemas.microsoft.com/office/powerpoint/2010/main" val="1882020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57BC555-86AD-C883-A83C-2199A8690033}"/>
              </a:ext>
            </a:extLst>
          </p:cNvPr>
          <p:cNvSpPr>
            <a:spLocks noGrp="1"/>
          </p:cNvSpPr>
          <p:nvPr>
            <p:ph type="dt" sz="half" idx="10"/>
          </p:nvPr>
        </p:nvSpPr>
        <p:spPr/>
        <p:txBody>
          <a:bodyPr/>
          <a:lstStyle>
            <a:lvl1pPr>
              <a:defRPr b="1"/>
            </a:lvl1pPr>
          </a:lstStyle>
          <a:p>
            <a:pPr>
              <a:defRPr/>
            </a:pPr>
            <a:fld id="{E6C6B661-3929-6F42-A41E-06D800C950BC}" type="datetime1">
              <a:rPr lang="zh-CN" altLang="en-US"/>
              <a:pPr>
                <a:defRPr/>
              </a:pPr>
              <a:t>2023/2/22</a:t>
            </a:fld>
            <a:endParaRPr lang="zh-CN" altLang="en-US"/>
          </a:p>
        </p:txBody>
      </p:sp>
      <p:sp>
        <p:nvSpPr>
          <p:cNvPr id="4" name="页脚占位符 3">
            <a:extLst>
              <a:ext uri="{FF2B5EF4-FFF2-40B4-BE49-F238E27FC236}">
                <a16:creationId xmlns:a16="http://schemas.microsoft.com/office/drawing/2014/main" xmlns="" id="{FA470718-7C2B-0EDB-EFA4-62D09ED50986}"/>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5" name="灯片编号占位符 4">
            <a:extLst>
              <a:ext uri="{FF2B5EF4-FFF2-40B4-BE49-F238E27FC236}">
                <a16:creationId xmlns:a16="http://schemas.microsoft.com/office/drawing/2014/main" xmlns="" id="{C621D648-52DE-52CC-9837-561F8054108E}"/>
              </a:ext>
            </a:extLst>
          </p:cNvPr>
          <p:cNvSpPr>
            <a:spLocks noGrp="1"/>
          </p:cNvSpPr>
          <p:nvPr>
            <p:ph type="sldNum" sz="quarter" idx="12"/>
          </p:nvPr>
        </p:nvSpPr>
        <p:spPr/>
        <p:txBody>
          <a:bodyPr/>
          <a:lstStyle>
            <a:lvl1pPr>
              <a:defRPr b="1"/>
            </a:lvl1pPr>
          </a:lstStyle>
          <a:p>
            <a:pPr>
              <a:defRPr/>
            </a:pPr>
            <a:fld id="{E0444F7E-5D49-DC4D-BD9D-49A567B2E4E3}" type="slidenum">
              <a:rPr lang="zh-CN" altLang="en-US"/>
              <a:pPr>
                <a:defRPr/>
              </a:pPr>
              <a:t>‹#›</a:t>
            </a:fld>
            <a:endParaRPr lang="zh-CN" altLang="en-US"/>
          </a:p>
        </p:txBody>
      </p:sp>
    </p:spTree>
    <p:extLst>
      <p:ext uri="{BB962C8B-B14F-4D97-AF65-F5344CB8AC3E}">
        <p14:creationId xmlns:p14="http://schemas.microsoft.com/office/powerpoint/2010/main" val="293212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294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760CB9E-1364-CACD-EA4A-148A97A4B0CF}"/>
              </a:ext>
            </a:extLst>
          </p:cNvPr>
          <p:cNvSpPr>
            <a:spLocks noGrp="1"/>
          </p:cNvSpPr>
          <p:nvPr>
            <p:ph type="dt" sz="half" idx="10"/>
          </p:nvPr>
        </p:nvSpPr>
        <p:spPr/>
        <p:txBody>
          <a:bodyPr/>
          <a:lstStyle>
            <a:lvl1pPr>
              <a:defRPr b="1"/>
            </a:lvl1pPr>
          </a:lstStyle>
          <a:p>
            <a:pPr>
              <a:defRPr/>
            </a:pPr>
            <a:fld id="{55E06C5B-37E6-D943-B54C-3C232342C596}" type="datetime1">
              <a:rPr lang="zh-CN" altLang="en-US"/>
              <a:pPr>
                <a:defRPr/>
              </a:pPr>
              <a:t>2023/2/22</a:t>
            </a:fld>
            <a:endParaRPr lang="zh-CN" altLang="en-US"/>
          </a:p>
        </p:txBody>
      </p:sp>
      <p:sp>
        <p:nvSpPr>
          <p:cNvPr id="3" name="页脚占位符 2">
            <a:extLst>
              <a:ext uri="{FF2B5EF4-FFF2-40B4-BE49-F238E27FC236}">
                <a16:creationId xmlns:a16="http://schemas.microsoft.com/office/drawing/2014/main" xmlns="" id="{EF49A3AC-5256-7B34-A691-79D2EB1441AF}"/>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4" name="灯片编号占位符 3">
            <a:extLst>
              <a:ext uri="{FF2B5EF4-FFF2-40B4-BE49-F238E27FC236}">
                <a16:creationId xmlns:a16="http://schemas.microsoft.com/office/drawing/2014/main" xmlns="" id="{F516BFF2-EBC5-9389-306C-7404802E77BB}"/>
              </a:ext>
            </a:extLst>
          </p:cNvPr>
          <p:cNvSpPr>
            <a:spLocks noGrp="1"/>
          </p:cNvSpPr>
          <p:nvPr>
            <p:ph type="sldNum" sz="quarter" idx="12"/>
          </p:nvPr>
        </p:nvSpPr>
        <p:spPr/>
        <p:txBody>
          <a:bodyPr/>
          <a:lstStyle>
            <a:lvl1pPr>
              <a:defRPr b="1"/>
            </a:lvl1pPr>
          </a:lstStyle>
          <a:p>
            <a:pPr>
              <a:defRPr/>
            </a:pPr>
            <a:fld id="{ADD2929D-CA28-444D-929C-C826B36C2060}" type="slidenum">
              <a:rPr lang="zh-CN" altLang="en-US"/>
              <a:pPr>
                <a:defRPr/>
              </a:pPr>
              <a:t>‹#›</a:t>
            </a:fld>
            <a:endParaRPr lang="zh-CN" altLang="en-US"/>
          </a:p>
        </p:txBody>
      </p:sp>
    </p:spTree>
    <p:extLst>
      <p:ext uri="{BB962C8B-B14F-4D97-AF65-F5344CB8AC3E}">
        <p14:creationId xmlns:p14="http://schemas.microsoft.com/office/powerpoint/2010/main" val="3267824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EDDBF0C-722A-D8F5-9B9B-3C0A76C047CC}"/>
              </a:ext>
            </a:extLst>
          </p:cNvPr>
          <p:cNvSpPr>
            <a:spLocks noGrp="1"/>
          </p:cNvSpPr>
          <p:nvPr>
            <p:ph type="dt" sz="half" idx="10"/>
          </p:nvPr>
        </p:nvSpPr>
        <p:spPr/>
        <p:txBody>
          <a:bodyPr/>
          <a:lstStyle>
            <a:lvl1pPr>
              <a:defRPr b="1"/>
            </a:lvl1pPr>
          </a:lstStyle>
          <a:p>
            <a:pPr>
              <a:defRPr/>
            </a:pPr>
            <a:fld id="{0B215608-3716-4449-B73D-C735A458C6AF}" type="datetime1">
              <a:rPr lang="zh-CN" altLang="en-US"/>
              <a:pPr>
                <a:defRPr/>
              </a:pPr>
              <a:t>2023/2/22</a:t>
            </a:fld>
            <a:endParaRPr lang="zh-CN" altLang="en-US"/>
          </a:p>
        </p:txBody>
      </p:sp>
      <p:sp>
        <p:nvSpPr>
          <p:cNvPr id="6" name="页脚占位符 5">
            <a:extLst>
              <a:ext uri="{FF2B5EF4-FFF2-40B4-BE49-F238E27FC236}">
                <a16:creationId xmlns:a16="http://schemas.microsoft.com/office/drawing/2014/main" xmlns="" id="{59E25123-B386-62AA-471A-6C935A6621C2}"/>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xmlns="" id="{AEFA6FCB-EA4D-885A-5DE2-8A8E6BC2EB6B}"/>
              </a:ext>
            </a:extLst>
          </p:cNvPr>
          <p:cNvSpPr>
            <a:spLocks noGrp="1"/>
          </p:cNvSpPr>
          <p:nvPr>
            <p:ph type="sldNum" sz="quarter" idx="12"/>
          </p:nvPr>
        </p:nvSpPr>
        <p:spPr/>
        <p:txBody>
          <a:bodyPr/>
          <a:lstStyle>
            <a:lvl1pPr>
              <a:defRPr b="1"/>
            </a:lvl1pPr>
          </a:lstStyle>
          <a:p>
            <a:pPr>
              <a:defRPr/>
            </a:pPr>
            <a:fld id="{7EE9DFDE-1525-3943-989A-0A6C561241B2}" type="slidenum">
              <a:rPr lang="zh-CN" altLang="en-US"/>
              <a:pPr>
                <a:defRPr/>
              </a:pPr>
              <a:t>‹#›</a:t>
            </a:fld>
            <a:endParaRPr lang="zh-CN" altLang="en-US"/>
          </a:p>
        </p:txBody>
      </p:sp>
    </p:spTree>
    <p:extLst>
      <p:ext uri="{BB962C8B-B14F-4D97-AF65-F5344CB8AC3E}">
        <p14:creationId xmlns:p14="http://schemas.microsoft.com/office/powerpoint/2010/main" val="3599238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9B726EA-D3D1-4EFC-6747-A751CC8FA593}"/>
              </a:ext>
            </a:extLst>
          </p:cNvPr>
          <p:cNvSpPr>
            <a:spLocks noGrp="1"/>
          </p:cNvSpPr>
          <p:nvPr>
            <p:ph type="dt" sz="half" idx="10"/>
          </p:nvPr>
        </p:nvSpPr>
        <p:spPr/>
        <p:txBody>
          <a:bodyPr/>
          <a:lstStyle>
            <a:lvl1pPr>
              <a:defRPr b="1"/>
            </a:lvl1pPr>
          </a:lstStyle>
          <a:p>
            <a:pPr>
              <a:defRPr/>
            </a:pPr>
            <a:fld id="{7785E321-E071-004E-8AB0-57004BA668AD}" type="datetime1">
              <a:rPr lang="zh-CN" altLang="en-US"/>
              <a:pPr>
                <a:defRPr/>
              </a:pPr>
              <a:t>2023/2/22</a:t>
            </a:fld>
            <a:endParaRPr lang="zh-CN" altLang="en-US"/>
          </a:p>
        </p:txBody>
      </p:sp>
      <p:sp>
        <p:nvSpPr>
          <p:cNvPr id="6" name="页脚占位符 5">
            <a:extLst>
              <a:ext uri="{FF2B5EF4-FFF2-40B4-BE49-F238E27FC236}">
                <a16:creationId xmlns:a16="http://schemas.microsoft.com/office/drawing/2014/main" xmlns="" id="{349A27CD-F540-620A-A51C-1C1BBF00E1A5}"/>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7" name="灯片编号占位符 6">
            <a:extLst>
              <a:ext uri="{FF2B5EF4-FFF2-40B4-BE49-F238E27FC236}">
                <a16:creationId xmlns:a16="http://schemas.microsoft.com/office/drawing/2014/main" xmlns="" id="{A17EF8E7-B993-93A4-A993-6252685459A9}"/>
              </a:ext>
            </a:extLst>
          </p:cNvPr>
          <p:cNvSpPr>
            <a:spLocks noGrp="1"/>
          </p:cNvSpPr>
          <p:nvPr>
            <p:ph type="sldNum" sz="quarter" idx="12"/>
          </p:nvPr>
        </p:nvSpPr>
        <p:spPr/>
        <p:txBody>
          <a:bodyPr/>
          <a:lstStyle>
            <a:lvl1pPr>
              <a:defRPr b="1"/>
            </a:lvl1pPr>
          </a:lstStyle>
          <a:p>
            <a:pPr>
              <a:defRPr/>
            </a:pPr>
            <a:fld id="{153C71DF-80DD-BA41-BDEA-4BA081A02393}" type="slidenum">
              <a:rPr lang="zh-CN" altLang="en-US"/>
              <a:pPr>
                <a:defRPr/>
              </a:pPr>
              <a:t>‹#›</a:t>
            </a:fld>
            <a:endParaRPr lang="zh-CN" altLang="en-US"/>
          </a:p>
        </p:txBody>
      </p:sp>
    </p:spTree>
    <p:extLst>
      <p:ext uri="{BB962C8B-B14F-4D97-AF65-F5344CB8AC3E}">
        <p14:creationId xmlns:p14="http://schemas.microsoft.com/office/powerpoint/2010/main" val="13331418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75225A-3334-D8BF-C15D-3C157E4DDD5F}"/>
              </a:ext>
            </a:extLst>
          </p:cNvPr>
          <p:cNvSpPr>
            <a:spLocks noGrp="1"/>
          </p:cNvSpPr>
          <p:nvPr>
            <p:ph type="dt" sz="half" idx="10"/>
          </p:nvPr>
        </p:nvSpPr>
        <p:spPr/>
        <p:txBody>
          <a:bodyPr/>
          <a:lstStyle>
            <a:lvl1pPr>
              <a:defRPr b="1"/>
            </a:lvl1pPr>
          </a:lstStyle>
          <a:p>
            <a:pPr>
              <a:defRPr/>
            </a:pPr>
            <a:fld id="{DB39016A-906A-464E-AD50-1B79F20FEB13}"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74DA8E56-3424-0F57-8170-1CCAEB26C90C}"/>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ED8CC740-6FB3-22C9-F4D8-5B1DDD93B6B1}"/>
              </a:ext>
            </a:extLst>
          </p:cNvPr>
          <p:cNvSpPr>
            <a:spLocks noGrp="1"/>
          </p:cNvSpPr>
          <p:nvPr>
            <p:ph type="sldNum" sz="quarter" idx="12"/>
          </p:nvPr>
        </p:nvSpPr>
        <p:spPr/>
        <p:txBody>
          <a:bodyPr/>
          <a:lstStyle>
            <a:lvl1pPr>
              <a:defRPr b="1"/>
            </a:lvl1pPr>
          </a:lstStyle>
          <a:p>
            <a:pPr>
              <a:defRPr/>
            </a:pPr>
            <a:fld id="{7E7FEF1D-06AF-694D-9C25-4FF9A8D0AE40}" type="slidenum">
              <a:rPr lang="zh-CN" altLang="en-US"/>
              <a:pPr>
                <a:defRPr/>
              </a:pPr>
              <a:t>‹#›</a:t>
            </a:fld>
            <a:endParaRPr lang="zh-CN" altLang="en-US"/>
          </a:p>
        </p:txBody>
      </p:sp>
    </p:spTree>
    <p:extLst>
      <p:ext uri="{BB962C8B-B14F-4D97-AF65-F5344CB8AC3E}">
        <p14:creationId xmlns:p14="http://schemas.microsoft.com/office/powerpoint/2010/main" val="27190089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544D641-F84F-9BFF-142B-61DD94552312}"/>
              </a:ext>
            </a:extLst>
          </p:cNvPr>
          <p:cNvSpPr>
            <a:spLocks noGrp="1"/>
          </p:cNvSpPr>
          <p:nvPr>
            <p:ph type="dt" sz="half" idx="10"/>
          </p:nvPr>
        </p:nvSpPr>
        <p:spPr/>
        <p:txBody>
          <a:bodyPr/>
          <a:lstStyle>
            <a:lvl1pPr>
              <a:defRPr b="1"/>
            </a:lvl1pPr>
          </a:lstStyle>
          <a:p>
            <a:pPr>
              <a:defRPr/>
            </a:pPr>
            <a:fld id="{D109ABB7-C6AF-DB4B-8797-BDC60D5A33C7}"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2A63899F-4360-B0C8-EAFE-59C6621543D3}"/>
              </a:ext>
            </a:extLst>
          </p:cNvPr>
          <p:cNvSpPr>
            <a:spLocks noGrp="1"/>
          </p:cNvSpPr>
          <p:nvPr>
            <p:ph type="ftr" sz="quarter" idx="11"/>
          </p:nvPr>
        </p:nvSpPr>
        <p:spPr/>
        <p:txBody>
          <a:bodyPr/>
          <a:lstStyle>
            <a:lvl1pPr fontAlgn="base">
              <a:spcBef>
                <a:spcPct val="0"/>
              </a:spcBef>
              <a:spcAft>
                <a:spcPct val="0"/>
              </a:spcAft>
              <a:defRPr b="1">
                <a:cs typeface="ＭＳ Ｐゴシック" charset="0"/>
              </a:defRPr>
            </a:lvl1pPr>
          </a:lstStyle>
          <a:p>
            <a:pPr>
              <a:defRPr/>
            </a:pPr>
            <a:endParaRPr lang="zh-CN" altLang="en-US"/>
          </a:p>
        </p:txBody>
      </p:sp>
      <p:sp>
        <p:nvSpPr>
          <p:cNvPr id="6" name="灯片编号占位符 5">
            <a:extLst>
              <a:ext uri="{FF2B5EF4-FFF2-40B4-BE49-F238E27FC236}">
                <a16:creationId xmlns:a16="http://schemas.microsoft.com/office/drawing/2014/main" xmlns="" id="{AD2AE42C-360E-9AF9-873A-729DDCFAEE5F}"/>
              </a:ext>
            </a:extLst>
          </p:cNvPr>
          <p:cNvSpPr>
            <a:spLocks noGrp="1"/>
          </p:cNvSpPr>
          <p:nvPr>
            <p:ph type="sldNum" sz="quarter" idx="12"/>
          </p:nvPr>
        </p:nvSpPr>
        <p:spPr/>
        <p:txBody>
          <a:bodyPr/>
          <a:lstStyle>
            <a:lvl1pPr>
              <a:defRPr b="1"/>
            </a:lvl1pPr>
          </a:lstStyle>
          <a:p>
            <a:pPr>
              <a:defRPr/>
            </a:pPr>
            <a:fld id="{08A8C451-577D-724E-A6DC-D7C5B7E08C59}" type="slidenum">
              <a:rPr lang="zh-CN" altLang="en-US"/>
              <a:pPr>
                <a:defRPr/>
              </a:pPr>
              <a:t>‹#›</a:t>
            </a:fld>
            <a:endParaRPr lang="zh-CN" altLang="en-US"/>
          </a:p>
        </p:txBody>
      </p:sp>
    </p:spTree>
    <p:extLst>
      <p:ext uri="{BB962C8B-B14F-4D97-AF65-F5344CB8AC3E}">
        <p14:creationId xmlns:p14="http://schemas.microsoft.com/office/powerpoint/2010/main" val="304124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315953248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71131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22871618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45094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114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800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525925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83856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58918544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68303851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03997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03657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61965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65274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a:t>Click to edit Master subtitle style</a:t>
            </a:r>
          </a:p>
        </p:txBody>
      </p:sp>
    </p:spTree>
    <p:extLst>
      <p:ext uri="{BB962C8B-B14F-4D97-AF65-F5344CB8AC3E}">
        <p14:creationId xmlns:p14="http://schemas.microsoft.com/office/powerpoint/2010/main" val="151202322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8524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0095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a:t>Click to edit Master text styles</a:t>
            </a:r>
          </a:p>
        </p:txBody>
      </p:sp>
    </p:spTree>
    <p:extLst>
      <p:ext uri="{BB962C8B-B14F-4D97-AF65-F5344CB8AC3E}">
        <p14:creationId xmlns:p14="http://schemas.microsoft.com/office/powerpoint/2010/main" val="283487738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79340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6298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679883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1480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a:t>Click to edit Master text styles</a:t>
            </a:r>
          </a:p>
        </p:txBody>
      </p:sp>
    </p:spTree>
    <p:extLst>
      <p:ext uri="{BB962C8B-B14F-4D97-AF65-F5344CB8AC3E}">
        <p14:creationId xmlns:p14="http://schemas.microsoft.com/office/powerpoint/2010/main" val="24785817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a:t>Click to edit Master text styles</a:t>
            </a:r>
          </a:p>
        </p:txBody>
      </p:sp>
    </p:spTree>
    <p:extLst>
      <p:ext uri="{BB962C8B-B14F-4D97-AF65-F5344CB8AC3E}">
        <p14:creationId xmlns:p14="http://schemas.microsoft.com/office/powerpoint/2010/main" val="37779025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371448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50539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5937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52600"/>
            <a:ext cx="3810000" cy="4343400"/>
          </a:xfrm>
        </p:spPr>
        <p:txBody>
          <a:bodyPr/>
          <a:lstStyle/>
          <a:p>
            <a:pPr lvl="0"/>
            <a:endParaRPr lang="en-US" noProof="0"/>
          </a:p>
        </p:txBody>
      </p:sp>
    </p:spTree>
    <p:extLst>
      <p:ext uri="{BB962C8B-B14F-4D97-AF65-F5344CB8AC3E}">
        <p14:creationId xmlns:p14="http://schemas.microsoft.com/office/powerpoint/2010/main" val="31682383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49478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3987512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01954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657152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88388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99358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370785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92487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451268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61610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McK Title Elements">
            <a:extLst>
              <a:ext uri="{FF2B5EF4-FFF2-40B4-BE49-F238E27FC236}">
                <a16:creationId xmlns:a16="http://schemas.microsoft.com/office/drawing/2014/main" xmlns="" id="{87434308-CD66-C9B2-AA39-6BAE01AE3AF5}"/>
              </a:ext>
            </a:extLst>
          </p:cNvPr>
          <p:cNvGrpSpPr>
            <a:grpSpLocks/>
          </p:cNvGrpSpPr>
          <p:nvPr/>
        </p:nvGrpSpPr>
        <p:grpSpPr bwMode="auto">
          <a:xfrm>
            <a:off x="2693988" y="2182813"/>
            <a:ext cx="5129212" cy="4602162"/>
            <a:chOff x="1663" y="1348"/>
            <a:chExt cx="3167" cy="2841"/>
          </a:xfrm>
        </p:grpSpPr>
        <p:sp>
          <p:nvSpPr>
            <p:cNvPr id="3" name="McK Confidential" hidden="1">
              <a:extLst>
                <a:ext uri="{FF2B5EF4-FFF2-40B4-BE49-F238E27FC236}">
                  <a16:creationId xmlns:a16="http://schemas.microsoft.com/office/drawing/2014/main" xmlns="" id="{DCF7028C-3F4D-8BDF-E5E3-7FE69AF80B4E}"/>
                </a:ext>
              </a:extLst>
            </p:cNvPr>
            <p:cNvSpPr txBox="1">
              <a:spLocks noChangeArrowheads="1"/>
            </p:cNvSpPr>
            <p:nvPr userDrawn="1"/>
          </p:nvSpPr>
          <p:spPr bwMode="auto">
            <a:xfrm>
              <a:off x="1663" y="1348"/>
              <a:ext cx="936" cy="134"/>
            </a:xfrm>
            <a:prstGeom prst="rect">
              <a:avLst/>
            </a:prstGeom>
            <a:noFill/>
            <a:ln>
              <a:noFill/>
            </a:ln>
            <a:effectLst/>
          </p:spPr>
          <p:txBody>
            <a:bodyPr lIns="0" tIns="0" rIns="0" bIns="0">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CONFIDENTIAL</a:t>
              </a:r>
            </a:p>
          </p:txBody>
        </p:sp>
        <p:sp>
          <p:nvSpPr>
            <p:cNvPr id="4" name="McK Document" hidden="1">
              <a:extLst>
                <a:ext uri="{FF2B5EF4-FFF2-40B4-BE49-F238E27FC236}">
                  <a16:creationId xmlns:a16="http://schemas.microsoft.com/office/drawing/2014/main" xmlns="" id="{DAD44F80-6EED-9426-D2EF-77E2BF60A711}"/>
                </a:ext>
              </a:extLst>
            </p:cNvPr>
            <p:cNvSpPr txBox="1">
              <a:spLocks noChangeArrowheads="1"/>
            </p:cNvSpPr>
            <p:nvPr userDrawn="1"/>
          </p:nvSpPr>
          <p:spPr bwMode="auto">
            <a:xfrm>
              <a:off x="1663" y="3049"/>
              <a:ext cx="3167" cy="122"/>
            </a:xfrm>
            <a:prstGeom prst="rect">
              <a:avLst/>
            </a:prstGeom>
            <a:noFill/>
            <a:ln>
              <a:noFill/>
            </a:ln>
            <a:effectLst/>
          </p:spPr>
          <p:txBody>
            <a:bodyPr lIns="0" tIns="0" rIns="0" bIns="0" anchor="b">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Document</a:t>
              </a:r>
            </a:p>
          </p:txBody>
        </p:sp>
        <p:sp>
          <p:nvSpPr>
            <p:cNvPr id="5" name="McK Date" hidden="1">
              <a:extLst>
                <a:ext uri="{FF2B5EF4-FFF2-40B4-BE49-F238E27FC236}">
                  <a16:creationId xmlns:a16="http://schemas.microsoft.com/office/drawing/2014/main" xmlns="" id="{3BC5FB7A-73D3-21D2-AAFE-BF760C909F02}"/>
                </a:ext>
              </a:extLst>
            </p:cNvPr>
            <p:cNvSpPr txBox="1">
              <a:spLocks noChangeArrowheads="1"/>
            </p:cNvSpPr>
            <p:nvPr userDrawn="1"/>
          </p:nvSpPr>
          <p:spPr bwMode="auto">
            <a:xfrm>
              <a:off x="1663" y="3216"/>
              <a:ext cx="3167" cy="134"/>
            </a:xfrm>
            <a:prstGeom prst="rect">
              <a:avLst/>
            </a:prstGeom>
            <a:noFill/>
            <a:ln>
              <a:noFill/>
            </a:ln>
            <a:effectLst/>
          </p:spPr>
          <p:txBody>
            <a:bodyPr lIns="0" tIns="0" rIns="0" bIns="0">
              <a:spAutoFit/>
            </a:bodyPr>
            <a:lstStyle>
              <a:lvl1pPr defTabSz="933450" eaLnBrk="0" hangingPunct="0">
                <a:defRPr sz="2400">
                  <a:solidFill>
                    <a:schemeClr val="tx1"/>
                  </a:solidFill>
                  <a:latin typeface="Times New Roman" charset="0"/>
                  <a:ea typeface="ＭＳ Ｐゴシック" charset="0"/>
                </a:defRPr>
              </a:lvl1pPr>
              <a:lvl2pPr marL="466725" defTabSz="933450" eaLnBrk="0" hangingPunct="0">
                <a:defRPr sz="2400">
                  <a:solidFill>
                    <a:schemeClr val="tx1"/>
                  </a:solidFill>
                  <a:latin typeface="Times New Roman" charset="0"/>
                  <a:ea typeface="ＭＳ Ｐゴシック" charset="0"/>
                </a:defRPr>
              </a:lvl2pPr>
              <a:lvl3pPr marL="933450" defTabSz="933450" eaLnBrk="0" hangingPunct="0">
                <a:defRPr sz="2400">
                  <a:solidFill>
                    <a:schemeClr val="tx1"/>
                  </a:solidFill>
                  <a:latin typeface="Times New Roman" charset="0"/>
                  <a:ea typeface="ＭＳ Ｐゴシック" charset="0"/>
                </a:defRPr>
              </a:lvl3pPr>
              <a:lvl4pPr marL="1400175" defTabSz="933450" eaLnBrk="0" hangingPunct="0">
                <a:defRPr sz="2400">
                  <a:solidFill>
                    <a:schemeClr val="tx1"/>
                  </a:solidFill>
                  <a:latin typeface="Times New Roman" charset="0"/>
                  <a:ea typeface="ＭＳ Ｐゴシック" charset="0"/>
                </a:defRPr>
              </a:lvl4pPr>
              <a:lvl5pPr marL="1865313"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latin typeface="Arial" charset="0"/>
                </a:rPr>
                <a:t>Date</a:t>
              </a:r>
            </a:p>
          </p:txBody>
        </p:sp>
        <p:sp>
          <p:nvSpPr>
            <p:cNvPr id="6" name="McK Disclaimer" hidden="1">
              <a:extLst>
                <a:ext uri="{FF2B5EF4-FFF2-40B4-BE49-F238E27FC236}">
                  <a16:creationId xmlns:a16="http://schemas.microsoft.com/office/drawing/2014/main" xmlns="" id="{5AC09088-E9DC-09A0-AD6D-6B32C8F6A3E7}"/>
                </a:ext>
              </a:extLst>
            </p:cNvPr>
            <p:cNvSpPr>
              <a:spLocks noChangeArrowheads="1"/>
            </p:cNvSpPr>
            <p:nvPr userDrawn="1">
              <p:custDataLst>
                <p:tags r:id="rId1"/>
              </p:custDataLst>
            </p:nvPr>
          </p:nvSpPr>
          <p:spPr bwMode="auto">
            <a:xfrm>
              <a:off x="1663" y="3759"/>
              <a:ext cx="2391" cy="430"/>
            </a:xfrm>
            <a:prstGeom prst="rect">
              <a:avLst/>
            </a:prstGeom>
            <a:noFill/>
            <a:ln>
              <a:noFill/>
            </a:ln>
            <a:effectLst/>
          </p:spPr>
          <p:txBody>
            <a:bodyPr lIns="0" tIns="0" rIns="0" bIns="0" anchor="b">
              <a:spAutoFit/>
            </a:bodyPr>
            <a:lstStyle>
              <a:lvl1pPr defTabSz="8207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2971656" name="Rectangle 8"/>
          <p:cNvSpPr>
            <a:spLocks noGrp="1" noChangeArrowheads="1"/>
          </p:cNvSpPr>
          <p:nvPr>
            <p:ph type="ctrTitle"/>
          </p:nvPr>
        </p:nvSpPr>
        <p:spPr>
          <a:xfrm>
            <a:off x="2693988" y="2757488"/>
            <a:ext cx="5129212" cy="365125"/>
          </a:xfrm>
        </p:spPr>
        <p:txBody>
          <a:bodyPr/>
          <a:lstStyle>
            <a:lvl1pPr>
              <a:defRPr sz="2400" b="0"/>
            </a:lvl1pPr>
          </a:lstStyle>
          <a:p>
            <a:pPr lvl="0"/>
            <a:r>
              <a:rPr lang="en-US" noProof="0"/>
              <a:t>Click to edit Master title style</a:t>
            </a:r>
          </a:p>
        </p:txBody>
      </p:sp>
      <p:sp>
        <p:nvSpPr>
          <p:cNvPr id="2971657" name="Rectangle 9"/>
          <p:cNvSpPr>
            <a:spLocks noGrp="1" noChangeArrowheads="1"/>
          </p:cNvSpPr>
          <p:nvPr>
            <p:ph type="subTitle" idx="1"/>
          </p:nvPr>
        </p:nvSpPr>
        <p:spPr>
          <a:xfrm>
            <a:off x="2693988" y="3962400"/>
            <a:ext cx="5129212" cy="212725"/>
          </a:xfrm>
        </p:spPr>
        <p:txBody>
          <a:bodyPr/>
          <a:lstStyle>
            <a:lvl1pPr>
              <a:defRPr sz="1400"/>
            </a:lvl1pPr>
          </a:lstStyle>
          <a:p>
            <a:pPr lvl="0"/>
            <a:r>
              <a:rPr lang="en-US" noProof="0"/>
              <a:t>Click to edit Master subtitle style</a:t>
            </a:r>
          </a:p>
        </p:txBody>
      </p:sp>
      <p:sp>
        <p:nvSpPr>
          <p:cNvPr id="7" name="doc id">
            <a:extLst>
              <a:ext uri="{FF2B5EF4-FFF2-40B4-BE49-F238E27FC236}">
                <a16:creationId xmlns:a16="http://schemas.microsoft.com/office/drawing/2014/main" xmlns="" id="{A001D797-7FF3-29CC-ED79-E66DACCBF4D6}"/>
              </a:ext>
            </a:extLst>
          </p:cNvPr>
          <p:cNvSpPr>
            <a:spLocks noGrp="1" noChangeArrowheads="1"/>
          </p:cNvSpPr>
          <p:nvPr>
            <p:ph type="ftr" sz="quarter" idx="10"/>
          </p:nvPr>
        </p:nvSpPr>
        <p:spPr bwMode="auto">
          <a:xfrm>
            <a:off x="8620125" y="36513"/>
            <a:ext cx="295275" cy="122237"/>
          </a:xfrm>
          <a:prstGeom prst="rect">
            <a:avLst/>
          </a:prstGeom>
        </p:spPr>
        <p:txBody>
          <a:bodyPr vert="horz" wrap="none" lIns="0" tIns="0" rIns="0" bIns="0" numCol="1" anchor="t" anchorCtr="0" compatLnSpc="1">
            <a:prstTxWarp prst="textNoShape">
              <a:avLst/>
            </a:prstTxWarp>
            <a:spAutoFit/>
          </a:bodyPr>
          <a:lstStyle>
            <a:lvl1pPr algn="r" defTabSz="912813" eaLnBrk="1" hangingPunct="1">
              <a:defRPr sz="800" b="0">
                <a:solidFill>
                  <a:srgbClr val="000000"/>
                </a:solidFill>
                <a:latin typeface="Arial" charset="0"/>
                <a:ea typeface="ＭＳ Ｐゴシック" charset="0"/>
                <a:cs typeface="+mn-cs"/>
              </a:defRPr>
            </a:lvl1pPr>
          </a:lstStyle>
          <a:p>
            <a:pPr>
              <a:defRPr/>
            </a:pPr>
            <a:endParaRPr lang="de-DE"/>
          </a:p>
        </p:txBody>
      </p:sp>
    </p:spTree>
    <p:extLst>
      <p:ext uri="{BB962C8B-B14F-4D97-AF65-F5344CB8AC3E}">
        <p14:creationId xmlns:p14="http://schemas.microsoft.com/office/powerpoint/2010/main" val="21029689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97640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06118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03649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52973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Tree>
    <p:extLst>
      <p:ext uri="{BB962C8B-B14F-4D97-AF65-F5344CB8AC3E}">
        <p14:creationId xmlns:p14="http://schemas.microsoft.com/office/powerpoint/2010/main" val="3727097187"/>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Tree>
    <p:extLst>
      <p:ext uri="{BB962C8B-B14F-4D97-AF65-F5344CB8AC3E}">
        <p14:creationId xmlns:p14="http://schemas.microsoft.com/office/powerpoint/2010/main" val="997860433"/>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a:t>Click to edit Master subtitle style</a:t>
            </a:r>
          </a:p>
        </p:txBody>
      </p:sp>
    </p:spTree>
    <p:extLst>
      <p:ext uri="{BB962C8B-B14F-4D97-AF65-F5344CB8AC3E}">
        <p14:creationId xmlns:p14="http://schemas.microsoft.com/office/powerpoint/2010/main" val="280217038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58229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a:t>Click to edit Master text styles</a:t>
            </a:r>
          </a:p>
        </p:txBody>
      </p:sp>
    </p:spTree>
    <p:extLst>
      <p:ext uri="{BB962C8B-B14F-4D97-AF65-F5344CB8AC3E}">
        <p14:creationId xmlns:p14="http://schemas.microsoft.com/office/powerpoint/2010/main" val="131496132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8406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xmlns="" id="{229C3784-51E2-9B13-E73F-D540FECC6016}"/>
              </a:ext>
            </a:extLst>
          </p:cNvPr>
          <p:cNvSpPr>
            <a:spLocks noGrp="1" noChangeArrowheads="1"/>
          </p:cNvSpPr>
          <p:nvPr>
            <p:ph type="sldNum" sz="quarter" idx="10"/>
          </p:nvPr>
        </p:nvSpPr>
        <p:spPr>
          <a:ln/>
        </p:spPr>
        <p:txBody>
          <a:bodyPr/>
          <a:lstStyle>
            <a:lvl1pPr>
              <a:defRPr/>
            </a:lvl1pPr>
          </a:lstStyle>
          <a:p>
            <a:pPr>
              <a:defRPr/>
            </a:pPr>
            <a:fld id="{C2850662-77CD-2C40-803B-74BF096F371B}" type="slidenum">
              <a:rPr lang="en-US" altLang="en-US"/>
              <a:pPr>
                <a:defRPr/>
              </a:pPr>
              <a:t>‹#›</a:t>
            </a:fld>
            <a:endParaRPr lang="en-US" altLang="en-US"/>
          </a:p>
        </p:txBody>
      </p:sp>
    </p:spTree>
    <p:extLst>
      <p:ext uri="{BB962C8B-B14F-4D97-AF65-F5344CB8AC3E}">
        <p14:creationId xmlns:p14="http://schemas.microsoft.com/office/powerpoint/2010/main" val="28812190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0107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265671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7671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97892633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24845367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1825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79706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40112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79715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a:t>Click to edit Master subtitle style</a:t>
            </a:r>
          </a:p>
        </p:txBody>
      </p:sp>
    </p:spTree>
    <p:extLst>
      <p:ext uri="{BB962C8B-B14F-4D97-AF65-F5344CB8AC3E}">
        <p14:creationId xmlns:p14="http://schemas.microsoft.com/office/powerpoint/2010/main" val="20102221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a:extLst>
              <a:ext uri="{FF2B5EF4-FFF2-40B4-BE49-F238E27FC236}">
                <a16:creationId xmlns:a16="http://schemas.microsoft.com/office/drawing/2014/main" xmlns="" id="{57DC25A2-A50B-19F3-3ADC-07C38909A2AF}"/>
              </a:ext>
            </a:extLst>
          </p:cNvPr>
          <p:cNvSpPr>
            <a:spLocks noGrp="1" noChangeArrowheads="1"/>
          </p:cNvSpPr>
          <p:nvPr>
            <p:ph type="sldNum" sz="quarter" idx="10"/>
          </p:nvPr>
        </p:nvSpPr>
        <p:spPr>
          <a:ln/>
        </p:spPr>
        <p:txBody>
          <a:bodyPr/>
          <a:lstStyle>
            <a:lvl1pPr>
              <a:defRPr/>
            </a:lvl1pPr>
          </a:lstStyle>
          <a:p>
            <a:pPr>
              <a:defRPr/>
            </a:pPr>
            <a:fld id="{456A8A1C-4528-5C41-A314-374F705AFDCC}" type="slidenum">
              <a:rPr lang="en-US" altLang="en-US"/>
              <a:pPr>
                <a:defRPr/>
              </a:pPr>
              <a:t>‹#›</a:t>
            </a:fld>
            <a:endParaRPr lang="en-US" altLang="en-US"/>
          </a:p>
        </p:txBody>
      </p:sp>
    </p:spTree>
    <p:extLst>
      <p:ext uri="{BB962C8B-B14F-4D97-AF65-F5344CB8AC3E}">
        <p14:creationId xmlns:p14="http://schemas.microsoft.com/office/powerpoint/2010/main" val="36860004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19839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a:t>Click to edit Master text styles</a:t>
            </a:r>
          </a:p>
        </p:txBody>
      </p:sp>
    </p:spTree>
    <p:extLst>
      <p:ext uri="{BB962C8B-B14F-4D97-AF65-F5344CB8AC3E}">
        <p14:creationId xmlns:p14="http://schemas.microsoft.com/office/powerpoint/2010/main" val="356588913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687747"/>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9337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422708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587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45926530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23244403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07889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119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3" y="1298575"/>
            <a:ext cx="43195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298575"/>
            <a:ext cx="43211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a:extLst>
              <a:ext uri="{FF2B5EF4-FFF2-40B4-BE49-F238E27FC236}">
                <a16:creationId xmlns:a16="http://schemas.microsoft.com/office/drawing/2014/main" xmlns="" id="{7E703546-963C-2CED-5641-844CBB567605}"/>
              </a:ext>
            </a:extLst>
          </p:cNvPr>
          <p:cNvSpPr>
            <a:spLocks noGrp="1" noChangeArrowheads="1"/>
          </p:cNvSpPr>
          <p:nvPr>
            <p:ph type="sldNum" sz="quarter" idx="10"/>
          </p:nvPr>
        </p:nvSpPr>
        <p:spPr>
          <a:ln/>
        </p:spPr>
        <p:txBody>
          <a:bodyPr/>
          <a:lstStyle>
            <a:lvl1pPr>
              <a:defRPr/>
            </a:lvl1pPr>
          </a:lstStyle>
          <a:p>
            <a:pPr>
              <a:defRPr/>
            </a:pPr>
            <a:fld id="{7742B8F4-D89F-694F-BC6F-4A389C6ED11A}" type="slidenum">
              <a:rPr lang="en-US" altLang="en-US"/>
              <a:pPr>
                <a:defRPr/>
              </a:pPr>
              <a:t>‹#›</a:t>
            </a:fld>
            <a:endParaRPr lang="en-US" altLang="en-US"/>
          </a:p>
        </p:txBody>
      </p:sp>
    </p:spTree>
    <p:extLst>
      <p:ext uri="{BB962C8B-B14F-4D97-AF65-F5344CB8AC3E}">
        <p14:creationId xmlns:p14="http://schemas.microsoft.com/office/powerpoint/2010/main" val="1456091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0612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2133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55D7E4AA-3CBD-2EFC-CEC0-E2B032CE5737}"/>
              </a:ext>
            </a:extLst>
          </p:cNvPr>
          <p:cNvSpPr>
            <a:spLocks noGrp="1"/>
          </p:cNvSpPr>
          <p:nvPr>
            <p:ph type="dt" sz="half" idx="10"/>
          </p:nvPr>
        </p:nvSpPr>
        <p:spPr>
          <a:xfrm>
            <a:off x="457200" y="6245225"/>
            <a:ext cx="2133600" cy="476250"/>
          </a:xfrm>
          <a:prstGeom prst="rect">
            <a:avLst/>
          </a:prstGeom>
        </p:spPr>
        <p:txBody>
          <a:bodyPr lIns="91369" tIns="45685" rIns="91369" bIns="45685"/>
          <a:lstStyle>
            <a:lvl1pPr defTabSz="913696" eaLnBrk="1" hangingPunct="1">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a:extLst>
              <a:ext uri="{FF2B5EF4-FFF2-40B4-BE49-F238E27FC236}">
                <a16:creationId xmlns:a16="http://schemas.microsoft.com/office/drawing/2014/main" xmlns="" id="{B2F6D75F-2D6D-6B18-B1AF-47A3A3FA0DE0}"/>
              </a:ext>
            </a:extLst>
          </p:cNvPr>
          <p:cNvSpPr>
            <a:spLocks noGrp="1"/>
          </p:cNvSpPr>
          <p:nvPr>
            <p:ph type="ftr" sz="quarter" idx="11"/>
          </p:nvPr>
        </p:nvSpPr>
        <p:spPr>
          <a:xfrm>
            <a:off x="3124200" y="6245225"/>
            <a:ext cx="2895600" cy="476250"/>
          </a:xfrm>
          <a:prstGeom prst="rect">
            <a:avLst/>
          </a:prstGeom>
        </p:spPr>
        <p:txBody>
          <a:bodyPr lIns="91369" tIns="45685" rIns="91369" bIns="45685"/>
          <a:lstStyle>
            <a:lvl1pPr defTabSz="913696" eaLnBrk="1" hangingPunct="1">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a:extLst>
              <a:ext uri="{FF2B5EF4-FFF2-40B4-BE49-F238E27FC236}">
                <a16:creationId xmlns:a16="http://schemas.microsoft.com/office/drawing/2014/main" xmlns="" id="{8B76FF99-2DF2-2E68-A606-19C1F63A4294}"/>
              </a:ext>
            </a:extLst>
          </p:cNvPr>
          <p:cNvSpPr>
            <a:spLocks noGrp="1"/>
          </p:cNvSpPr>
          <p:nvPr>
            <p:ph type="sldNum" sz="quarter" idx="12"/>
          </p:nvPr>
        </p:nvSpPr>
        <p:spPr>
          <a:xfrm>
            <a:off x="6553200" y="6245225"/>
            <a:ext cx="2133600" cy="476250"/>
          </a:xfrm>
          <a:prstGeom prst="rect">
            <a:avLst/>
          </a:prstGeom>
        </p:spPr>
        <p:txBody>
          <a:bodyPr vert="horz" wrap="square" lIns="91369" tIns="45685" rIns="91369" bIns="45685" numCol="1" anchor="t" anchorCtr="0" compatLnSpc="1">
            <a:prstTxWarp prst="textNoShape">
              <a:avLst/>
            </a:prstTxWarp>
          </a:bodyPr>
          <a:lstStyle>
            <a:lvl1pPr defTabSz="912813" eaLnBrk="1" hangingPunct="1">
              <a:defRPr sz="1200">
                <a:solidFill>
                  <a:srgbClr val="000000"/>
                </a:solidFill>
              </a:defRPr>
            </a:lvl1pPr>
          </a:lstStyle>
          <a:p>
            <a:pPr>
              <a:defRPr/>
            </a:pPr>
            <a:fld id="{6A6E0ADD-DBA5-0045-B4C8-66D8FA41EB48}" type="slidenum">
              <a:rPr lang="en-US" altLang="en-US"/>
              <a:pPr>
                <a:defRPr/>
              </a:pPr>
              <a:t>‹#›</a:t>
            </a:fld>
            <a:endParaRPr lang="en-US" altLang="en-US"/>
          </a:p>
        </p:txBody>
      </p:sp>
    </p:spTree>
    <p:extLst>
      <p:ext uri="{BB962C8B-B14F-4D97-AF65-F5344CB8AC3E}">
        <p14:creationId xmlns:p14="http://schemas.microsoft.com/office/powerpoint/2010/main" val="3417495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554" indent="0" algn="ctr">
              <a:buNone/>
              <a:defRPr/>
            </a:lvl2pPr>
            <a:lvl3pPr marL="913120" indent="0" algn="ctr">
              <a:buNone/>
              <a:defRPr/>
            </a:lvl3pPr>
            <a:lvl4pPr marL="1369684" indent="0" algn="ctr">
              <a:buNone/>
              <a:defRPr/>
            </a:lvl4pPr>
            <a:lvl5pPr marL="1826242" indent="0" algn="ctr">
              <a:buNone/>
              <a:defRPr/>
            </a:lvl5pPr>
            <a:lvl6pPr marL="2282802" indent="0" algn="ctr">
              <a:buNone/>
              <a:defRPr/>
            </a:lvl6pPr>
            <a:lvl7pPr marL="2739364" indent="0" algn="ctr">
              <a:buNone/>
              <a:defRPr/>
            </a:lvl7pPr>
            <a:lvl8pPr marL="3195926" indent="0" algn="ctr">
              <a:buNone/>
              <a:defRPr/>
            </a:lvl8pPr>
            <a:lvl9pPr marL="3652484" indent="0" algn="ctr">
              <a:buNone/>
              <a:defRPr/>
            </a:lvl9pPr>
          </a:lstStyle>
          <a:p>
            <a:r>
              <a:rPr lang="en-US"/>
              <a:t>Click to edit Master subtitle style</a:t>
            </a:r>
          </a:p>
        </p:txBody>
      </p:sp>
    </p:spTree>
    <p:extLst>
      <p:ext uri="{BB962C8B-B14F-4D97-AF65-F5344CB8AC3E}">
        <p14:creationId xmlns:p14="http://schemas.microsoft.com/office/powerpoint/2010/main" val="95898828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0314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554" indent="0">
              <a:buNone/>
              <a:defRPr sz="1800"/>
            </a:lvl2pPr>
            <a:lvl3pPr marL="913120" indent="0">
              <a:buNone/>
              <a:defRPr sz="1600"/>
            </a:lvl3pPr>
            <a:lvl4pPr marL="1369684" indent="0">
              <a:buNone/>
              <a:defRPr sz="1400"/>
            </a:lvl4pPr>
            <a:lvl5pPr marL="1826242" indent="0">
              <a:buNone/>
              <a:defRPr sz="1400"/>
            </a:lvl5pPr>
            <a:lvl6pPr marL="2282802" indent="0">
              <a:buNone/>
              <a:defRPr sz="1400"/>
            </a:lvl6pPr>
            <a:lvl7pPr marL="2739364" indent="0">
              <a:buNone/>
              <a:defRPr sz="1400"/>
            </a:lvl7pPr>
            <a:lvl8pPr marL="3195926" indent="0">
              <a:buNone/>
              <a:defRPr sz="1400"/>
            </a:lvl8pPr>
            <a:lvl9pPr marL="3652484" indent="0">
              <a:buNone/>
              <a:defRPr sz="1400"/>
            </a:lvl9pPr>
          </a:lstStyle>
          <a:p>
            <a:pPr lvl="0"/>
            <a:r>
              <a:rPr lang="en-US"/>
              <a:t>Click to edit Master text styles</a:t>
            </a:r>
          </a:p>
        </p:txBody>
      </p:sp>
    </p:spTree>
    <p:extLst>
      <p:ext uri="{BB962C8B-B14F-4D97-AF65-F5344CB8AC3E}">
        <p14:creationId xmlns:p14="http://schemas.microsoft.com/office/powerpoint/2010/main" val="351902661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41711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43035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52609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1261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a:extLst>
              <a:ext uri="{FF2B5EF4-FFF2-40B4-BE49-F238E27FC236}">
                <a16:creationId xmlns:a16="http://schemas.microsoft.com/office/drawing/2014/main" xmlns="" id="{CA8CFDC8-A65E-4E7C-D9B6-34D2E4EE9DEF}"/>
              </a:ext>
            </a:extLst>
          </p:cNvPr>
          <p:cNvSpPr>
            <a:spLocks noGrp="1" noChangeArrowheads="1"/>
          </p:cNvSpPr>
          <p:nvPr>
            <p:ph type="sldNum" sz="quarter" idx="10"/>
          </p:nvPr>
        </p:nvSpPr>
        <p:spPr>
          <a:ln/>
        </p:spPr>
        <p:txBody>
          <a:bodyPr/>
          <a:lstStyle>
            <a:lvl1pPr>
              <a:defRPr/>
            </a:lvl1pPr>
          </a:lstStyle>
          <a:p>
            <a:pPr>
              <a:defRPr/>
            </a:pPr>
            <a:fld id="{25EE1073-81EE-1945-AEC3-7E90342A1D93}" type="slidenum">
              <a:rPr lang="en-US" altLang="en-US"/>
              <a:pPr>
                <a:defRPr/>
              </a:pPr>
              <a:t>‹#›</a:t>
            </a:fld>
            <a:endParaRPr lang="en-US" altLang="en-US"/>
          </a:p>
        </p:txBody>
      </p:sp>
    </p:spTree>
    <p:extLst>
      <p:ext uri="{BB962C8B-B14F-4D97-AF65-F5344CB8AC3E}">
        <p14:creationId xmlns:p14="http://schemas.microsoft.com/office/powerpoint/2010/main" val="2227368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a:t>Click to edit Master text styles</a:t>
            </a:r>
          </a:p>
        </p:txBody>
      </p:sp>
    </p:spTree>
    <p:extLst>
      <p:ext uri="{BB962C8B-B14F-4D97-AF65-F5344CB8AC3E}">
        <p14:creationId xmlns:p14="http://schemas.microsoft.com/office/powerpoint/2010/main" val="3671165921"/>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4" indent="0">
              <a:buNone/>
              <a:defRPr sz="2800"/>
            </a:lvl2pPr>
            <a:lvl3pPr marL="913120" indent="0">
              <a:buNone/>
              <a:defRPr sz="2400"/>
            </a:lvl3pPr>
            <a:lvl4pPr marL="1369684" indent="0">
              <a:buNone/>
              <a:defRPr sz="2000"/>
            </a:lvl4pPr>
            <a:lvl5pPr marL="1826242" indent="0">
              <a:buNone/>
              <a:defRPr sz="2000"/>
            </a:lvl5pPr>
            <a:lvl6pPr marL="2282802" indent="0">
              <a:buNone/>
              <a:defRPr sz="2000"/>
            </a:lvl6pPr>
            <a:lvl7pPr marL="2739364" indent="0">
              <a:buNone/>
              <a:defRPr sz="2000"/>
            </a:lvl7pPr>
            <a:lvl8pPr marL="3195926" indent="0">
              <a:buNone/>
              <a:defRPr sz="2000"/>
            </a:lvl8pPr>
            <a:lvl9pPr marL="365248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a:t>Click to edit Master text styles</a:t>
            </a:r>
          </a:p>
        </p:txBody>
      </p:sp>
    </p:spTree>
    <p:extLst>
      <p:ext uri="{BB962C8B-B14F-4D97-AF65-F5344CB8AC3E}">
        <p14:creationId xmlns:p14="http://schemas.microsoft.com/office/powerpoint/2010/main" val="23090694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66499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2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70523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8"/>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8"/>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923230"/>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22537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3"/>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3"/>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9FD7FA3B-2421-7C12-9718-D6969A6CBECE}"/>
              </a:ext>
            </a:extLst>
          </p:cNvPr>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vert="horz" wrap="square" lIns="91369" tIns="45685" rIns="91369" bIns="45685" numCol="1" anchor="t" anchorCtr="0" compatLnSpc="1">
            <a:prstTxWarp prst="textNoShape">
              <a:avLst/>
            </a:prstTxWarp>
          </a:bodyPr>
          <a:lstStyle>
            <a:lvl1pPr defTabSz="912813" eaLnBrk="1" hangingPunct="1">
              <a:defRPr sz="1200">
                <a:solidFill>
                  <a:srgbClr val="000000"/>
                </a:solidFill>
              </a:defRPr>
            </a:lvl1pPr>
          </a:lstStyle>
          <a:p>
            <a:pPr>
              <a:defRPr/>
            </a:pPr>
            <a:fld id="{0A515B66-510E-B446-8E2B-06C7CDFE2582}" type="slidenum">
              <a:rPr lang="en-US" altLang="en-US"/>
              <a:pPr>
                <a:defRPr/>
              </a:pPr>
              <a:t>‹#›</a:t>
            </a:fld>
            <a:r>
              <a:rPr lang="en-US" altLang="en-US"/>
              <a:t>   (c) Mark Gerstein, 2002, Yale, bioinfo.mbb.yale.edu</a:t>
            </a:r>
          </a:p>
        </p:txBody>
      </p:sp>
    </p:spTree>
    <p:extLst>
      <p:ext uri="{BB962C8B-B14F-4D97-AF65-F5344CB8AC3E}">
        <p14:creationId xmlns:p14="http://schemas.microsoft.com/office/powerpoint/2010/main" val="40306179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4B36093D-DD35-8F5E-C9C5-D522181D7131}"/>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B2A624B0-3998-0434-D98F-3902321A61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5DFB08E-9371-3B2B-9E1D-D9354D08658C}"/>
              </a:ext>
            </a:extLst>
          </p:cNvPr>
          <p:cNvSpPr>
            <a:spLocks noGrp="1"/>
          </p:cNvSpPr>
          <p:nvPr>
            <p:ph type="sldNum" sz="quarter" idx="12"/>
          </p:nvPr>
        </p:nvSpPr>
        <p:spPr/>
        <p:txBody>
          <a:bodyPr/>
          <a:lstStyle>
            <a:lvl1pPr>
              <a:defRPr/>
            </a:lvl1pPr>
          </a:lstStyle>
          <a:p>
            <a:pPr>
              <a:defRPr/>
            </a:pPr>
            <a:fld id="{41713D06-BD43-3F46-83F8-139F51A4B839}" type="slidenum">
              <a:rPr lang="en-US" altLang="en-US"/>
              <a:pPr>
                <a:defRPr/>
              </a:pPr>
              <a:t>‹#›</a:t>
            </a:fld>
            <a:endParaRPr lang="en-US" altLang="en-US"/>
          </a:p>
        </p:txBody>
      </p:sp>
    </p:spTree>
    <p:extLst>
      <p:ext uri="{BB962C8B-B14F-4D97-AF65-F5344CB8AC3E}">
        <p14:creationId xmlns:p14="http://schemas.microsoft.com/office/powerpoint/2010/main" val="3528623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21A092-DA5B-8175-47F2-CE5783337F08}"/>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4053B4C0-5009-9989-2282-A27EF38BB8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61F50E4-3CB1-CEDB-5B63-E69C06676EA1}"/>
              </a:ext>
            </a:extLst>
          </p:cNvPr>
          <p:cNvSpPr>
            <a:spLocks noGrp="1"/>
          </p:cNvSpPr>
          <p:nvPr>
            <p:ph type="sldNum" sz="quarter" idx="12"/>
          </p:nvPr>
        </p:nvSpPr>
        <p:spPr/>
        <p:txBody>
          <a:bodyPr/>
          <a:lstStyle>
            <a:lvl1pPr>
              <a:defRPr/>
            </a:lvl1pPr>
          </a:lstStyle>
          <a:p>
            <a:pPr>
              <a:defRPr/>
            </a:pPr>
            <a:fld id="{5D5BF0F8-E6E8-634F-8EAD-2A83BE89E564}" type="slidenum">
              <a:rPr lang="en-US" altLang="en-US"/>
              <a:pPr>
                <a:defRPr/>
              </a:pPr>
              <a:t>‹#›</a:t>
            </a:fld>
            <a:endParaRPr lang="en-US" altLang="en-US"/>
          </a:p>
        </p:txBody>
      </p:sp>
    </p:spTree>
    <p:extLst>
      <p:ext uri="{BB962C8B-B14F-4D97-AF65-F5344CB8AC3E}">
        <p14:creationId xmlns:p14="http://schemas.microsoft.com/office/powerpoint/2010/main" val="42507453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F38483-0928-7A6F-FFC4-111EB1CBC45A}"/>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A88ADB58-9B02-0617-BB28-7BA0FB6BAE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07E5B25-E38A-C944-AA33-B46CAAB715BF}"/>
              </a:ext>
            </a:extLst>
          </p:cNvPr>
          <p:cNvSpPr>
            <a:spLocks noGrp="1"/>
          </p:cNvSpPr>
          <p:nvPr>
            <p:ph type="sldNum" sz="quarter" idx="12"/>
          </p:nvPr>
        </p:nvSpPr>
        <p:spPr/>
        <p:txBody>
          <a:bodyPr/>
          <a:lstStyle>
            <a:lvl1pPr>
              <a:defRPr/>
            </a:lvl1pPr>
          </a:lstStyle>
          <a:p>
            <a:pPr>
              <a:defRPr/>
            </a:pPr>
            <a:fld id="{C4A97502-B9DC-BD4B-BD7E-AEC2AAE69CC4}" type="slidenum">
              <a:rPr lang="en-US" altLang="en-US"/>
              <a:pPr>
                <a:defRPr/>
              </a:pPr>
              <a:t>‹#›</a:t>
            </a:fld>
            <a:endParaRPr lang="en-US" altLang="en-US"/>
          </a:p>
        </p:txBody>
      </p:sp>
    </p:spTree>
    <p:extLst>
      <p:ext uri="{BB962C8B-B14F-4D97-AF65-F5344CB8AC3E}">
        <p14:creationId xmlns:p14="http://schemas.microsoft.com/office/powerpoint/2010/main" val="40892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04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a:extLst>
              <a:ext uri="{FF2B5EF4-FFF2-40B4-BE49-F238E27FC236}">
                <a16:creationId xmlns:a16="http://schemas.microsoft.com/office/drawing/2014/main" xmlns="" id="{A501D994-BC6B-DDC4-5037-B8271AE968BF}"/>
              </a:ext>
            </a:extLst>
          </p:cNvPr>
          <p:cNvSpPr>
            <a:spLocks noGrp="1" noChangeArrowheads="1"/>
          </p:cNvSpPr>
          <p:nvPr>
            <p:ph type="sldNum" sz="quarter" idx="10"/>
          </p:nvPr>
        </p:nvSpPr>
        <p:spPr>
          <a:ln/>
        </p:spPr>
        <p:txBody>
          <a:bodyPr/>
          <a:lstStyle>
            <a:lvl1pPr>
              <a:defRPr/>
            </a:lvl1pPr>
          </a:lstStyle>
          <a:p>
            <a:pPr>
              <a:defRPr/>
            </a:pPr>
            <a:fld id="{A9DB4E97-6322-D548-A8D3-F0C0DB123734}" type="slidenum">
              <a:rPr lang="en-US" altLang="en-US"/>
              <a:pPr>
                <a:defRPr/>
              </a:pPr>
              <a:t>‹#›</a:t>
            </a:fld>
            <a:endParaRPr lang="en-US" altLang="en-US"/>
          </a:p>
        </p:txBody>
      </p:sp>
    </p:spTree>
    <p:extLst>
      <p:ext uri="{BB962C8B-B14F-4D97-AF65-F5344CB8AC3E}">
        <p14:creationId xmlns:p14="http://schemas.microsoft.com/office/powerpoint/2010/main" val="20629241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BED8B86-0DCB-6332-8899-E421A0CB410F}"/>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6" name="Footer Placeholder 4">
            <a:extLst>
              <a:ext uri="{FF2B5EF4-FFF2-40B4-BE49-F238E27FC236}">
                <a16:creationId xmlns:a16="http://schemas.microsoft.com/office/drawing/2014/main" xmlns="" id="{646E8F0D-9C78-87D1-523E-BBA43A81B4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8EB0E93-10F7-3F5E-3D5C-3EF09B0D6E0E}"/>
              </a:ext>
            </a:extLst>
          </p:cNvPr>
          <p:cNvSpPr>
            <a:spLocks noGrp="1"/>
          </p:cNvSpPr>
          <p:nvPr>
            <p:ph type="sldNum" sz="quarter" idx="12"/>
          </p:nvPr>
        </p:nvSpPr>
        <p:spPr/>
        <p:txBody>
          <a:bodyPr/>
          <a:lstStyle>
            <a:lvl1pPr>
              <a:defRPr/>
            </a:lvl1pPr>
          </a:lstStyle>
          <a:p>
            <a:pPr>
              <a:defRPr/>
            </a:pPr>
            <a:fld id="{95A98A8E-CA3D-0B4B-B657-FE7F0D4EC0A3}" type="slidenum">
              <a:rPr lang="en-US" altLang="en-US"/>
              <a:pPr>
                <a:defRPr/>
              </a:pPr>
              <a:t>‹#›</a:t>
            </a:fld>
            <a:endParaRPr lang="en-US" altLang="en-US"/>
          </a:p>
        </p:txBody>
      </p:sp>
    </p:spTree>
    <p:extLst>
      <p:ext uri="{BB962C8B-B14F-4D97-AF65-F5344CB8AC3E}">
        <p14:creationId xmlns:p14="http://schemas.microsoft.com/office/powerpoint/2010/main" val="14091326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D454F40-C537-C729-59BA-D160BBD7A926}"/>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8" name="Footer Placeholder 4">
            <a:extLst>
              <a:ext uri="{FF2B5EF4-FFF2-40B4-BE49-F238E27FC236}">
                <a16:creationId xmlns:a16="http://schemas.microsoft.com/office/drawing/2014/main" xmlns="" id="{BACAB368-2A32-B395-1AEB-14B0F64B11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966EEDE-7ED5-406E-AD0B-61253D40A665}"/>
              </a:ext>
            </a:extLst>
          </p:cNvPr>
          <p:cNvSpPr>
            <a:spLocks noGrp="1"/>
          </p:cNvSpPr>
          <p:nvPr>
            <p:ph type="sldNum" sz="quarter" idx="12"/>
          </p:nvPr>
        </p:nvSpPr>
        <p:spPr/>
        <p:txBody>
          <a:bodyPr/>
          <a:lstStyle>
            <a:lvl1pPr>
              <a:defRPr/>
            </a:lvl1pPr>
          </a:lstStyle>
          <a:p>
            <a:pPr>
              <a:defRPr/>
            </a:pPr>
            <a:fld id="{C80303FB-C7A1-A245-8613-B82249B3DA02}" type="slidenum">
              <a:rPr lang="en-US" altLang="en-US"/>
              <a:pPr>
                <a:defRPr/>
              </a:pPr>
              <a:t>‹#›</a:t>
            </a:fld>
            <a:endParaRPr lang="en-US" altLang="en-US"/>
          </a:p>
        </p:txBody>
      </p:sp>
    </p:spTree>
    <p:extLst>
      <p:ext uri="{BB962C8B-B14F-4D97-AF65-F5344CB8AC3E}">
        <p14:creationId xmlns:p14="http://schemas.microsoft.com/office/powerpoint/2010/main" val="31926971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BE5EB85-08A1-A257-3204-09A07ED0BBB6}"/>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4" name="Footer Placeholder 4">
            <a:extLst>
              <a:ext uri="{FF2B5EF4-FFF2-40B4-BE49-F238E27FC236}">
                <a16:creationId xmlns:a16="http://schemas.microsoft.com/office/drawing/2014/main" xmlns="" id="{B7EAA57E-A2F1-5F94-6BE8-60BC9CD024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90C6941-640F-B761-8236-CAADE5FB7000}"/>
              </a:ext>
            </a:extLst>
          </p:cNvPr>
          <p:cNvSpPr>
            <a:spLocks noGrp="1"/>
          </p:cNvSpPr>
          <p:nvPr>
            <p:ph type="sldNum" sz="quarter" idx="12"/>
          </p:nvPr>
        </p:nvSpPr>
        <p:spPr/>
        <p:txBody>
          <a:bodyPr/>
          <a:lstStyle>
            <a:lvl1pPr>
              <a:defRPr/>
            </a:lvl1pPr>
          </a:lstStyle>
          <a:p>
            <a:pPr>
              <a:defRPr/>
            </a:pPr>
            <a:fld id="{F6677DE3-1DA8-2F47-A293-980207842FE7}" type="slidenum">
              <a:rPr lang="en-US" altLang="en-US"/>
              <a:pPr>
                <a:defRPr/>
              </a:pPr>
              <a:t>‹#›</a:t>
            </a:fld>
            <a:endParaRPr lang="en-US" altLang="en-US"/>
          </a:p>
        </p:txBody>
      </p:sp>
    </p:spTree>
    <p:extLst>
      <p:ext uri="{BB962C8B-B14F-4D97-AF65-F5344CB8AC3E}">
        <p14:creationId xmlns:p14="http://schemas.microsoft.com/office/powerpoint/2010/main" val="8734653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B25865D-B470-9F3F-BECC-EE7AF66AC1B3}"/>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3" name="Footer Placeholder 4">
            <a:extLst>
              <a:ext uri="{FF2B5EF4-FFF2-40B4-BE49-F238E27FC236}">
                <a16:creationId xmlns:a16="http://schemas.microsoft.com/office/drawing/2014/main" xmlns="" id="{C26877D8-0FE4-EDC5-45A0-19A2877123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16233CF-79D2-D908-D115-B45EE795676F}"/>
              </a:ext>
            </a:extLst>
          </p:cNvPr>
          <p:cNvSpPr>
            <a:spLocks noGrp="1"/>
          </p:cNvSpPr>
          <p:nvPr>
            <p:ph type="sldNum" sz="quarter" idx="12"/>
          </p:nvPr>
        </p:nvSpPr>
        <p:spPr/>
        <p:txBody>
          <a:bodyPr/>
          <a:lstStyle>
            <a:lvl1pPr>
              <a:defRPr/>
            </a:lvl1pPr>
          </a:lstStyle>
          <a:p>
            <a:pPr>
              <a:defRPr/>
            </a:pPr>
            <a:fld id="{0217EA8D-CE7D-C643-990A-E836C793D138}" type="slidenum">
              <a:rPr lang="en-US" altLang="en-US"/>
              <a:pPr>
                <a:defRPr/>
              </a:pPr>
              <a:t>‹#›</a:t>
            </a:fld>
            <a:endParaRPr lang="en-US" altLang="en-US"/>
          </a:p>
        </p:txBody>
      </p:sp>
    </p:spTree>
    <p:extLst>
      <p:ext uri="{BB962C8B-B14F-4D97-AF65-F5344CB8AC3E}">
        <p14:creationId xmlns:p14="http://schemas.microsoft.com/office/powerpoint/2010/main" val="34960293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676052B-B2AB-F737-1833-056D8FB93F4B}"/>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6" name="Footer Placeholder 4">
            <a:extLst>
              <a:ext uri="{FF2B5EF4-FFF2-40B4-BE49-F238E27FC236}">
                <a16:creationId xmlns:a16="http://schemas.microsoft.com/office/drawing/2014/main" xmlns="" id="{A7DF3CB7-A34D-2786-5E38-E6E573C932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9EA394F-47E6-F89C-ABBE-1B79019A7C70}"/>
              </a:ext>
            </a:extLst>
          </p:cNvPr>
          <p:cNvSpPr>
            <a:spLocks noGrp="1"/>
          </p:cNvSpPr>
          <p:nvPr>
            <p:ph type="sldNum" sz="quarter" idx="12"/>
          </p:nvPr>
        </p:nvSpPr>
        <p:spPr/>
        <p:txBody>
          <a:bodyPr/>
          <a:lstStyle>
            <a:lvl1pPr>
              <a:defRPr/>
            </a:lvl1pPr>
          </a:lstStyle>
          <a:p>
            <a:pPr>
              <a:defRPr/>
            </a:pPr>
            <a:fld id="{179D9D8B-5C5C-8B4D-A0C3-774487879DE0}" type="slidenum">
              <a:rPr lang="en-US" altLang="en-US"/>
              <a:pPr>
                <a:defRPr/>
              </a:pPr>
              <a:t>‹#›</a:t>
            </a:fld>
            <a:endParaRPr lang="en-US" altLang="en-US"/>
          </a:p>
        </p:txBody>
      </p:sp>
    </p:spTree>
    <p:extLst>
      <p:ext uri="{BB962C8B-B14F-4D97-AF65-F5344CB8AC3E}">
        <p14:creationId xmlns:p14="http://schemas.microsoft.com/office/powerpoint/2010/main" val="2712249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7A806EE-113E-359B-F884-F328581518A7}"/>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6" name="Footer Placeholder 4">
            <a:extLst>
              <a:ext uri="{FF2B5EF4-FFF2-40B4-BE49-F238E27FC236}">
                <a16:creationId xmlns:a16="http://schemas.microsoft.com/office/drawing/2014/main" xmlns="" id="{7972AB31-610C-C0CB-CDCD-402CF9C4F7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CBC7020-8079-A2C3-DDD4-1189A6401285}"/>
              </a:ext>
            </a:extLst>
          </p:cNvPr>
          <p:cNvSpPr>
            <a:spLocks noGrp="1"/>
          </p:cNvSpPr>
          <p:nvPr>
            <p:ph type="sldNum" sz="quarter" idx="12"/>
          </p:nvPr>
        </p:nvSpPr>
        <p:spPr/>
        <p:txBody>
          <a:bodyPr/>
          <a:lstStyle>
            <a:lvl1pPr>
              <a:defRPr/>
            </a:lvl1pPr>
          </a:lstStyle>
          <a:p>
            <a:pPr>
              <a:defRPr/>
            </a:pPr>
            <a:fld id="{690635E4-FD3C-324A-8BB2-59038F191817}" type="slidenum">
              <a:rPr lang="en-US" altLang="en-US"/>
              <a:pPr>
                <a:defRPr/>
              </a:pPr>
              <a:t>‹#›</a:t>
            </a:fld>
            <a:endParaRPr lang="en-US" altLang="en-US"/>
          </a:p>
        </p:txBody>
      </p:sp>
    </p:spTree>
    <p:extLst>
      <p:ext uri="{BB962C8B-B14F-4D97-AF65-F5344CB8AC3E}">
        <p14:creationId xmlns:p14="http://schemas.microsoft.com/office/powerpoint/2010/main" val="2940093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35502E-9887-D5ED-AD63-79B11EFCD411}"/>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4109D59D-9013-5521-9063-DF2A364109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02D6AB2-4574-C492-D045-EA2944569498}"/>
              </a:ext>
            </a:extLst>
          </p:cNvPr>
          <p:cNvSpPr>
            <a:spLocks noGrp="1"/>
          </p:cNvSpPr>
          <p:nvPr>
            <p:ph type="sldNum" sz="quarter" idx="12"/>
          </p:nvPr>
        </p:nvSpPr>
        <p:spPr/>
        <p:txBody>
          <a:bodyPr/>
          <a:lstStyle>
            <a:lvl1pPr>
              <a:defRPr/>
            </a:lvl1pPr>
          </a:lstStyle>
          <a:p>
            <a:pPr>
              <a:defRPr/>
            </a:pPr>
            <a:fld id="{52F029FA-B4F0-064B-BF87-4F867367CE8C}" type="slidenum">
              <a:rPr lang="en-US" altLang="en-US"/>
              <a:pPr>
                <a:defRPr/>
              </a:pPr>
              <a:t>‹#›</a:t>
            </a:fld>
            <a:endParaRPr lang="en-US" altLang="en-US"/>
          </a:p>
        </p:txBody>
      </p:sp>
    </p:spTree>
    <p:extLst>
      <p:ext uri="{BB962C8B-B14F-4D97-AF65-F5344CB8AC3E}">
        <p14:creationId xmlns:p14="http://schemas.microsoft.com/office/powerpoint/2010/main" val="17626349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70054A-6B75-8EAA-6AAB-F05ED12A2FB8}"/>
              </a:ext>
            </a:extLst>
          </p:cNvPr>
          <p:cNvSpPr>
            <a:spLocks noGrp="1"/>
          </p:cNvSpPr>
          <p:nvPr>
            <p:ph type="dt" sz="half" idx="10"/>
          </p:nvPr>
        </p:nvSpPr>
        <p:spPr/>
        <p:txBody>
          <a:bodyPr/>
          <a:lstStyle>
            <a:lvl1pPr>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43EDC2B1-9217-5328-34DF-7FD71CD661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1230147-3C77-453A-A1A9-EE5665F5F523}"/>
              </a:ext>
            </a:extLst>
          </p:cNvPr>
          <p:cNvSpPr>
            <a:spLocks noGrp="1"/>
          </p:cNvSpPr>
          <p:nvPr>
            <p:ph type="sldNum" sz="quarter" idx="12"/>
          </p:nvPr>
        </p:nvSpPr>
        <p:spPr/>
        <p:txBody>
          <a:bodyPr/>
          <a:lstStyle>
            <a:lvl1pPr>
              <a:defRPr/>
            </a:lvl1pPr>
          </a:lstStyle>
          <a:p>
            <a:pPr>
              <a:defRPr/>
            </a:pPr>
            <a:fld id="{7A10EB93-3878-0649-B1B8-A20C0F2FC593}" type="slidenum">
              <a:rPr lang="en-US" altLang="en-US"/>
              <a:pPr>
                <a:defRPr/>
              </a:pPr>
              <a:t>‹#›</a:t>
            </a:fld>
            <a:endParaRPr lang="en-US" altLang="en-US"/>
          </a:p>
        </p:txBody>
      </p:sp>
    </p:spTree>
    <p:extLst>
      <p:ext uri="{BB962C8B-B14F-4D97-AF65-F5344CB8AC3E}">
        <p14:creationId xmlns:p14="http://schemas.microsoft.com/office/powerpoint/2010/main" val="22632862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a:t>Click to edit Master subtitle style</a:t>
            </a:r>
          </a:p>
        </p:txBody>
      </p:sp>
    </p:spTree>
    <p:extLst>
      <p:ext uri="{BB962C8B-B14F-4D97-AF65-F5344CB8AC3E}">
        <p14:creationId xmlns:p14="http://schemas.microsoft.com/office/powerpoint/2010/main" val="176610595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0226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a:extLst>
              <a:ext uri="{FF2B5EF4-FFF2-40B4-BE49-F238E27FC236}">
                <a16:creationId xmlns:a16="http://schemas.microsoft.com/office/drawing/2014/main" xmlns="" id="{88AF5646-D905-0515-F1D6-A247D2D54B21}"/>
              </a:ext>
            </a:extLst>
          </p:cNvPr>
          <p:cNvSpPr>
            <a:spLocks noGrp="1" noChangeArrowheads="1"/>
          </p:cNvSpPr>
          <p:nvPr>
            <p:ph type="sldNum" sz="quarter" idx="10"/>
          </p:nvPr>
        </p:nvSpPr>
        <p:spPr>
          <a:ln/>
        </p:spPr>
        <p:txBody>
          <a:bodyPr/>
          <a:lstStyle>
            <a:lvl1pPr>
              <a:defRPr/>
            </a:lvl1pPr>
          </a:lstStyle>
          <a:p>
            <a:pPr>
              <a:defRPr/>
            </a:pPr>
            <a:fld id="{A3F8C0E2-A90D-C148-BC9B-1ECEA3B7CB3E}" type="slidenum">
              <a:rPr lang="en-US" altLang="en-US"/>
              <a:pPr>
                <a:defRPr/>
              </a:pPr>
              <a:t>‹#›</a:t>
            </a:fld>
            <a:endParaRPr lang="en-US" altLang="en-US"/>
          </a:p>
        </p:txBody>
      </p:sp>
    </p:spTree>
    <p:extLst>
      <p:ext uri="{BB962C8B-B14F-4D97-AF65-F5344CB8AC3E}">
        <p14:creationId xmlns:p14="http://schemas.microsoft.com/office/powerpoint/2010/main" val="4031306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a:t>Click to edit Master text styles</a:t>
            </a:r>
          </a:p>
        </p:txBody>
      </p:sp>
    </p:spTree>
    <p:extLst>
      <p:ext uri="{BB962C8B-B14F-4D97-AF65-F5344CB8AC3E}">
        <p14:creationId xmlns:p14="http://schemas.microsoft.com/office/powerpoint/2010/main" val="189168851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106872"/>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00691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656324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6568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831466465"/>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a:t>Click to edit Master text styles</a:t>
            </a:r>
          </a:p>
        </p:txBody>
      </p:sp>
    </p:spTree>
    <p:extLst>
      <p:ext uri="{BB962C8B-B14F-4D97-AF65-F5344CB8AC3E}">
        <p14:creationId xmlns:p14="http://schemas.microsoft.com/office/powerpoint/2010/main" val="324710220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08018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4115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981216"/>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3710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a:extLst>
              <a:ext uri="{FF2B5EF4-FFF2-40B4-BE49-F238E27FC236}">
                <a16:creationId xmlns:a16="http://schemas.microsoft.com/office/drawing/2014/main" xmlns="" id="{EEEFB838-A1F9-69F5-D4D8-42D9A36DC432}"/>
              </a:ext>
            </a:extLst>
          </p:cNvPr>
          <p:cNvSpPr>
            <a:spLocks noGrp="1" noChangeArrowheads="1"/>
          </p:cNvSpPr>
          <p:nvPr>
            <p:ph type="sldNum" sz="quarter" idx="10"/>
          </p:nvPr>
        </p:nvSpPr>
        <p:spPr>
          <a:ln/>
        </p:spPr>
        <p:txBody>
          <a:bodyPr/>
          <a:lstStyle>
            <a:lvl1pPr>
              <a:defRPr/>
            </a:lvl1pPr>
          </a:lstStyle>
          <a:p>
            <a:pPr>
              <a:defRPr/>
            </a:pPr>
            <a:fld id="{6977D94D-A979-E342-BB25-061306F6BB0E}" type="slidenum">
              <a:rPr lang="en-US" altLang="en-US"/>
              <a:pPr>
                <a:defRPr/>
              </a:pPr>
              <a:t>‹#›</a:t>
            </a:fld>
            <a:endParaRPr lang="en-US" altLang="en-US"/>
          </a:p>
        </p:txBody>
      </p:sp>
    </p:spTree>
    <p:extLst>
      <p:ext uri="{BB962C8B-B14F-4D97-AF65-F5344CB8AC3E}">
        <p14:creationId xmlns:p14="http://schemas.microsoft.com/office/powerpoint/2010/main" val="22507986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396049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a:t>Click to edit Master subtitle style</a:t>
            </a:r>
          </a:p>
        </p:txBody>
      </p:sp>
    </p:spTree>
    <p:extLst>
      <p:ext uri="{BB962C8B-B14F-4D97-AF65-F5344CB8AC3E}">
        <p14:creationId xmlns:p14="http://schemas.microsoft.com/office/powerpoint/2010/main" val="6272725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435708"/>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a:t>Click to edit Master text styles</a:t>
            </a:r>
          </a:p>
        </p:txBody>
      </p:sp>
    </p:spTree>
    <p:extLst>
      <p:ext uri="{BB962C8B-B14F-4D97-AF65-F5344CB8AC3E}">
        <p14:creationId xmlns:p14="http://schemas.microsoft.com/office/powerpoint/2010/main" val="2341813060"/>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126663"/>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06756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4502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141141"/>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31675639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Tree>
    <p:extLst>
      <p:ext uri="{BB962C8B-B14F-4D97-AF65-F5344CB8AC3E}">
        <p14:creationId xmlns:p14="http://schemas.microsoft.com/office/powerpoint/2010/main" val="27321037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a:extLst>
              <a:ext uri="{FF2B5EF4-FFF2-40B4-BE49-F238E27FC236}">
                <a16:creationId xmlns:a16="http://schemas.microsoft.com/office/drawing/2014/main" xmlns="" id="{21668C0A-9BBF-4D7C-1B48-BD4874F38CEC}"/>
              </a:ext>
            </a:extLst>
          </p:cNvPr>
          <p:cNvSpPr>
            <a:spLocks noGrp="1" noChangeArrowheads="1"/>
          </p:cNvSpPr>
          <p:nvPr>
            <p:ph type="sldNum" sz="quarter" idx="10"/>
          </p:nvPr>
        </p:nvSpPr>
        <p:spPr>
          <a:ln/>
        </p:spPr>
        <p:txBody>
          <a:bodyPr/>
          <a:lstStyle>
            <a:lvl1pPr>
              <a:defRPr/>
            </a:lvl1pPr>
          </a:lstStyle>
          <a:p>
            <a:pPr>
              <a:defRPr/>
            </a:pPr>
            <a:fld id="{37E75B86-72E5-2A4B-8681-4235220A1B4D}" type="slidenum">
              <a:rPr lang="en-US" altLang="en-US"/>
              <a:pPr>
                <a:defRPr/>
              </a:pPr>
              <a:t>‹#›</a:t>
            </a:fld>
            <a:endParaRPr lang="en-US" altLang="en-US"/>
          </a:p>
        </p:txBody>
      </p:sp>
    </p:spTree>
    <p:extLst>
      <p:ext uri="{BB962C8B-B14F-4D97-AF65-F5344CB8AC3E}">
        <p14:creationId xmlns:p14="http://schemas.microsoft.com/office/powerpoint/2010/main" val="357630370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54925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82199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21883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47694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xmlns="" id="{00865907-434A-1F69-6087-2299B01616F4}"/>
              </a:ext>
            </a:extLst>
          </p:cNvPr>
          <p:cNvSpPr>
            <a:spLocks noGrp="1" noChangeArrowheads="1"/>
          </p:cNvSpPr>
          <p:nvPr>
            <p:ph type="sldNum" sz="quarter" idx="10"/>
          </p:nvPr>
        </p:nvSpPr>
        <p:spPr>
          <a:ln/>
        </p:spPr>
        <p:txBody>
          <a:bodyPr/>
          <a:lstStyle>
            <a:lvl1pPr>
              <a:defRPr/>
            </a:lvl1pPr>
          </a:lstStyle>
          <a:p>
            <a:pPr>
              <a:defRPr/>
            </a:pPr>
            <a:fld id="{2FC5CD3A-B08D-1C4B-B9F1-D44F638FD41D}" type="slidenum">
              <a:rPr lang="en-US" altLang="en-US"/>
              <a:pPr>
                <a:defRPr/>
              </a:pPr>
              <a:t>‹#›</a:t>
            </a:fld>
            <a:endParaRPr lang="en-US" altLang="en-US"/>
          </a:p>
        </p:txBody>
      </p:sp>
    </p:spTree>
    <p:extLst>
      <p:ext uri="{BB962C8B-B14F-4D97-AF65-F5344CB8AC3E}">
        <p14:creationId xmlns:p14="http://schemas.microsoft.com/office/powerpoint/2010/main" val="657641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34950"/>
            <a:ext cx="2198687" cy="228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238" y="234950"/>
            <a:ext cx="6445250" cy="228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a:extLst>
              <a:ext uri="{FF2B5EF4-FFF2-40B4-BE49-F238E27FC236}">
                <a16:creationId xmlns:a16="http://schemas.microsoft.com/office/drawing/2014/main" xmlns="" id="{E92F0134-176C-B5D9-D733-1096659EA791}"/>
              </a:ext>
            </a:extLst>
          </p:cNvPr>
          <p:cNvSpPr>
            <a:spLocks noGrp="1" noChangeArrowheads="1"/>
          </p:cNvSpPr>
          <p:nvPr>
            <p:ph type="sldNum" sz="quarter" idx="10"/>
          </p:nvPr>
        </p:nvSpPr>
        <p:spPr>
          <a:ln/>
        </p:spPr>
        <p:txBody>
          <a:bodyPr/>
          <a:lstStyle>
            <a:lvl1pPr>
              <a:defRPr/>
            </a:lvl1pPr>
          </a:lstStyle>
          <a:p>
            <a:pPr>
              <a:defRPr/>
            </a:pPr>
            <a:fld id="{A5432DDC-7DDE-A14D-8685-77AF0EEAF8EA}" type="slidenum">
              <a:rPr lang="en-US" altLang="en-US"/>
              <a:pPr>
                <a:defRPr/>
              </a:pPr>
              <a:t>‹#›</a:t>
            </a:fld>
            <a:endParaRPr lang="en-US" altLang="en-US"/>
          </a:p>
        </p:txBody>
      </p:sp>
    </p:spTree>
    <p:extLst>
      <p:ext uri="{BB962C8B-B14F-4D97-AF65-F5344CB8AC3E}">
        <p14:creationId xmlns:p14="http://schemas.microsoft.com/office/powerpoint/2010/main" val="22658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24728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8159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981186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329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49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3110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64530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238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98168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15047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3303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1958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43777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00487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808402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896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26949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565680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1515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1022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7473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632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11768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82458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5762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4475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739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2661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7268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18283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62293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33895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8765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77570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2835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82421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29853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039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81001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462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0673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6488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1079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48798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49601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058029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93166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1824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9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789179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57425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98018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35469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2819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36585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6487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74650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113892829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9852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1819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49862832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47079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38866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467581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195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74050873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3463275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02243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25661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2112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2038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60947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2036438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25067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8153954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5899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54247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76440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35362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70614225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356560183"/>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slideLayout" Target="../slideLayouts/slideLayout126.xml"/><Relationship Id="rId13" Type="http://schemas.openxmlformats.org/officeDocument/2006/relationships/slideLayout" Target="../slideLayouts/slideLayout127.xml"/><Relationship Id="rId14" Type="http://schemas.openxmlformats.org/officeDocument/2006/relationships/theme" Target="../theme/theme10.xml"/><Relationship Id="rId15" Type="http://schemas.openxmlformats.org/officeDocument/2006/relationships/tags" Target="../tags/tag11.xml"/><Relationship Id="rId16" Type="http://schemas.openxmlformats.org/officeDocument/2006/relationships/tags" Target="../tags/tag12.xml"/><Relationship Id="rId17" Type="http://schemas.openxmlformats.org/officeDocument/2006/relationships/tags" Target="../tags/tag13.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slideLayout" Target="../slideLayouts/slideLayout140.xml"/><Relationship Id="rId14" Type="http://schemas.openxmlformats.org/officeDocument/2006/relationships/theme" Target="../theme/theme11.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theme" Target="../theme/theme12.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Relationship Id="rId14" Type="http://schemas.openxmlformats.org/officeDocument/2006/relationships/theme" Target="../theme/theme13.xml"/><Relationship Id="rId15" Type="http://schemas.openxmlformats.org/officeDocument/2006/relationships/tags" Target="../tags/tag20.xml"/><Relationship Id="rId16" Type="http://schemas.openxmlformats.org/officeDocument/2006/relationships/tags" Target="../tags/tag21.xml"/><Relationship Id="rId17" Type="http://schemas.openxmlformats.org/officeDocument/2006/relationships/tags" Target="../tags/tag22.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slideLayout" Target="../slideLayouts/slideLayout180.xml"/><Relationship Id="rId13" Type="http://schemas.openxmlformats.org/officeDocument/2006/relationships/slideLayout" Target="../slideLayouts/slideLayout181.xml"/><Relationship Id="rId14" Type="http://schemas.openxmlformats.org/officeDocument/2006/relationships/slideLayout" Target="../slideLayouts/slideLayout182.xml"/><Relationship Id="rId15" Type="http://schemas.openxmlformats.org/officeDocument/2006/relationships/theme" Target="../theme/theme14.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93.xml"/><Relationship Id="rId12" Type="http://schemas.openxmlformats.org/officeDocument/2006/relationships/slideLayout" Target="../slideLayouts/slideLayout194.xml"/><Relationship Id="rId13" Type="http://schemas.openxmlformats.org/officeDocument/2006/relationships/slideLayout" Target="../slideLayouts/slideLayout195.xml"/><Relationship Id="rId14" Type="http://schemas.openxmlformats.org/officeDocument/2006/relationships/slideLayout" Target="../slideLayouts/slideLayout196.xml"/><Relationship Id="rId15" Type="http://schemas.openxmlformats.org/officeDocument/2006/relationships/theme" Target="../theme/theme15.xml"/><Relationship Id="rId16" Type="http://schemas.openxmlformats.org/officeDocument/2006/relationships/tags" Target="../tags/tag23.xml"/><Relationship Id="rId17" Type="http://schemas.openxmlformats.org/officeDocument/2006/relationships/tags" Target="../tags/tag24.xml"/><Relationship Id="rId18" Type="http://schemas.openxmlformats.org/officeDocument/2006/relationships/tags" Target="../tags/tag25.xml"/><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 Id="rId9" Type="http://schemas.openxmlformats.org/officeDocument/2006/relationships/slideLayout" Target="../slideLayouts/slideLayout191.xml"/><Relationship Id="rId10"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07.xml"/><Relationship Id="rId12" Type="http://schemas.openxmlformats.org/officeDocument/2006/relationships/theme" Target="../theme/theme16.xml"/><Relationship Id="rId1" Type="http://schemas.openxmlformats.org/officeDocument/2006/relationships/slideLayout" Target="../slideLayouts/slideLayout197.xml"/><Relationship Id="rId2" Type="http://schemas.openxmlformats.org/officeDocument/2006/relationships/slideLayout" Target="../slideLayouts/slideLayout198.xml"/><Relationship Id="rId3" Type="http://schemas.openxmlformats.org/officeDocument/2006/relationships/slideLayout" Target="../slideLayouts/slideLayout199.xml"/><Relationship Id="rId4" Type="http://schemas.openxmlformats.org/officeDocument/2006/relationships/slideLayout" Target="../slideLayouts/slideLayout200.xml"/><Relationship Id="rId5" Type="http://schemas.openxmlformats.org/officeDocument/2006/relationships/slideLayout" Target="../slideLayouts/slideLayout201.xml"/><Relationship Id="rId6" Type="http://schemas.openxmlformats.org/officeDocument/2006/relationships/slideLayout" Target="../slideLayouts/slideLayout202.xml"/><Relationship Id="rId7" Type="http://schemas.openxmlformats.org/officeDocument/2006/relationships/slideLayout" Target="../slideLayouts/slideLayout203.xml"/><Relationship Id="rId8" Type="http://schemas.openxmlformats.org/officeDocument/2006/relationships/slideLayout" Target="../slideLayouts/slideLayout204.xml"/><Relationship Id="rId9" Type="http://schemas.openxmlformats.org/officeDocument/2006/relationships/slideLayout" Target="../slideLayouts/slideLayout205.xml"/><Relationship Id="rId10" Type="http://schemas.openxmlformats.org/officeDocument/2006/relationships/slideLayout" Target="../slideLayouts/slideLayout20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18.xml"/><Relationship Id="rId12" Type="http://schemas.openxmlformats.org/officeDocument/2006/relationships/slideLayout" Target="../slideLayouts/slideLayout219.xml"/><Relationship Id="rId13" Type="http://schemas.openxmlformats.org/officeDocument/2006/relationships/slideLayout" Target="../slideLayouts/slideLayout220.xml"/><Relationship Id="rId14" Type="http://schemas.openxmlformats.org/officeDocument/2006/relationships/theme" Target="../theme/theme17.xml"/><Relationship Id="rId15" Type="http://schemas.openxmlformats.org/officeDocument/2006/relationships/tags" Target="../tags/tag27.xml"/><Relationship Id="rId16" Type="http://schemas.openxmlformats.org/officeDocument/2006/relationships/tags" Target="../tags/tag28.xml"/><Relationship Id="rId17" Type="http://schemas.openxmlformats.org/officeDocument/2006/relationships/tags" Target="../tags/tag29.xml"/><Relationship Id="rId1" Type="http://schemas.openxmlformats.org/officeDocument/2006/relationships/slideLayout" Target="../slideLayouts/slideLayout208.xml"/><Relationship Id="rId2" Type="http://schemas.openxmlformats.org/officeDocument/2006/relationships/slideLayout" Target="../slideLayouts/slideLayout209.xml"/><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slideLayout" Target="../slideLayouts/slideLayout216.xml"/><Relationship Id="rId10" Type="http://schemas.openxmlformats.org/officeDocument/2006/relationships/slideLayout" Target="../slideLayouts/slideLayout21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slideLayout" Target="../slideLayouts/slideLayout232.xml"/><Relationship Id="rId13" Type="http://schemas.openxmlformats.org/officeDocument/2006/relationships/slideLayout" Target="../slideLayouts/slideLayout233.xml"/><Relationship Id="rId14" Type="http://schemas.openxmlformats.org/officeDocument/2006/relationships/theme" Target="../theme/theme18.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tags" Target="../tags/tag8.xml"/><Relationship Id="rId21" Type="http://schemas.openxmlformats.org/officeDocument/2006/relationships/tags" Target="../tags/tag9.xml"/><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tags" Target="../tags/tag3.xml"/><Relationship Id="rId16" Type="http://schemas.openxmlformats.org/officeDocument/2006/relationships/tags" Target="../tags/tag4.xml"/><Relationship Id="rId17" Type="http://schemas.openxmlformats.org/officeDocument/2006/relationships/tags" Target="../tags/tag5.xml"/><Relationship Id="rId18" Type="http://schemas.openxmlformats.org/officeDocument/2006/relationships/tags" Target="../tags/tag6.xml"/><Relationship Id="rId19" Type="http://schemas.openxmlformats.org/officeDocument/2006/relationships/tags" Target="../tags/tag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5.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theme" Target="../theme/theme7.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theme" Target="../theme/theme8.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9.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729D5F7-2368-7471-0697-4E45D6361F35}"/>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C892471-15F3-F07E-8E3B-834901963AAD}"/>
              </a:ext>
            </a:extLst>
          </p:cNvPr>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9">
            <a:extLst>
              <a:ext uri="{FF2B5EF4-FFF2-40B4-BE49-F238E27FC236}">
                <a16:creationId xmlns:a16="http://schemas.microsoft.com/office/drawing/2014/main" xmlns="" id="{FBFF39CD-C996-A462-495F-0F50461F226A}"/>
              </a:ext>
            </a:extLst>
          </p:cNvPr>
          <p:cNvSpPr>
            <a:spLocks noChangeArrowheads="1"/>
          </p:cNvSpPr>
          <p:nvPr/>
        </p:nvSpPr>
        <p:spPr bwMode="auto">
          <a:xfrm rot="-5400000">
            <a:off x="7583487" y="5302251"/>
            <a:ext cx="2867025" cy="228600"/>
          </a:xfrm>
          <a:prstGeom prst="rect">
            <a:avLst/>
          </a:prstGeom>
          <a:noFill/>
          <a:ln>
            <a:noFill/>
          </a:ln>
        </p:spPr>
        <p:txBody>
          <a:bodyPr lIns="92075" tIns="46038" rIns="92075" bIns="46038"/>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000">
                <a:solidFill>
                  <a:srgbClr val="B2B2B2"/>
                </a:solidFill>
              </a:rPr>
              <a:t>     (c) M Gerstein, gerstein.info/talks</a:t>
            </a:r>
          </a:p>
        </p:txBody>
      </p:sp>
      <p:sp>
        <p:nvSpPr>
          <p:cNvPr id="1034" name="Text Box 10">
            <a:extLst>
              <a:ext uri="{FF2B5EF4-FFF2-40B4-BE49-F238E27FC236}">
                <a16:creationId xmlns:a16="http://schemas.microsoft.com/office/drawing/2014/main" xmlns="" id="{F18BE122-1F7F-E3C4-846E-F2EEE811BCDE}"/>
              </a:ext>
            </a:extLst>
          </p:cNvPr>
          <p:cNvSpPr txBox="1">
            <a:spLocks noChangeArrowheads="1"/>
          </p:cNvSpPr>
          <p:nvPr userDrawn="1"/>
        </p:nvSpPr>
        <p:spPr bwMode="auto">
          <a:xfrm>
            <a:off x="8845550" y="6589713"/>
            <a:ext cx="374650" cy="244475"/>
          </a:xfrm>
          <a:prstGeom prst="rect">
            <a:avLst/>
          </a:prstGeom>
          <a:noFill/>
          <a:ln>
            <a:noFill/>
          </a:ln>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76C4A7D9-CB47-7A4C-885D-CBBF9FFF3BE0}" type="slidenum">
              <a:rPr lang="en-US" altLang="en-US" sz="1000" smtClean="0">
                <a:solidFill>
                  <a:srgbClr val="000066"/>
                </a:solidFill>
              </a:rPr>
              <a:pPr algn="r" eaLnBrk="1" hangingPunct="1">
                <a:defRPr/>
              </a:pPr>
              <a:t>‹#›</a:t>
            </a:fld>
            <a:r>
              <a:rPr lang="en-US" altLang="en-US" sz="1000">
                <a:solidFill>
                  <a:srgbClr val="000066"/>
                </a:solidFill>
              </a:rPr>
              <a:t> </a:t>
            </a:r>
          </a:p>
        </p:txBody>
      </p:sp>
      <p:sp>
        <p:nvSpPr>
          <p:cNvPr id="1030" name="Rectangle 11">
            <a:extLst>
              <a:ext uri="{FF2B5EF4-FFF2-40B4-BE49-F238E27FC236}">
                <a16:creationId xmlns:a16="http://schemas.microsoft.com/office/drawing/2014/main" xmlns="" id="{347BF161-9FEC-6EC3-AA4D-0EDD2AD1BEF3}"/>
              </a:ext>
            </a:extLst>
          </p:cNvPr>
          <p:cNvSpPr>
            <a:spLocks noChangeArrowheads="1"/>
          </p:cNvSpPr>
          <p:nvPr userDrawn="1"/>
        </p:nvSpPr>
        <p:spPr bwMode="auto">
          <a:xfrm>
            <a:off x="8902700" y="4191000"/>
            <a:ext cx="609600" cy="2906713"/>
          </a:xfrm>
          <a:prstGeom prst="rect">
            <a:avLst/>
          </a:prstGeom>
          <a:noFill/>
          <a:ln w="12700">
            <a:solidFill>
              <a:schemeClr val="hlink"/>
            </a:solidFill>
            <a:miter lim="800000"/>
            <a:headEnd type="none" w="sm" len="sm"/>
            <a:tailEnd type="none" w="sm" len="sm"/>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Tree>
  </p:cSld>
  <p:clrMap bg1="lt1" tx1="dk1" bg2="lt2" tx2="dk2" accent1="accent1" accent2="accent2" accent3="accent3" accent4="accent4" accent5="accent5" accent6="accent6" hlink="hlink" folHlink="folHlink"/>
  <p:sldLayoutIdLst>
    <p:sldLayoutId id="2147491625" r:id="rId1"/>
    <p:sldLayoutId id="2147491626" r:id="rId2"/>
    <p:sldLayoutId id="2147491627" r:id="rId3"/>
    <p:sldLayoutId id="2147491628" r:id="rId4"/>
    <p:sldLayoutId id="2147491629" r:id="rId5"/>
    <p:sldLayoutId id="2147491630" r:id="rId6"/>
    <p:sldLayoutId id="2147491631" r:id="rId7"/>
    <p:sldLayoutId id="2147491632" r:id="rId8"/>
    <p:sldLayoutId id="2147491633" r:id="rId9"/>
    <p:sldLayoutId id="2147491634" r:id="rId10"/>
    <p:sldLayoutId id="2147491635" r:id="rId11"/>
    <p:sldLayoutId id="2147491636" r:id="rId12"/>
    <p:sldLayoutId id="2147491637" r:id="rId13"/>
    <p:sldLayoutId id="2147491638" r:id="rId14"/>
  </p:sldLayoutIdLst>
  <p:txStyles>
    <p:titleStyle>
      <a:lvl1pPr algn="ctr" rtl="0" eaLnBrk="0" fontAlgn="base" hangingPunct="0">
        <a:spcBef>
          <a:spcPct val="0"/>
        </a:spcBef>
        <a:spcAft>
          <a:spcPct val="0"/>
        </a:spcAft>
        <a:defRPr sz="3600" u="sng">
          <a:solidFill>
            <a:schemeClr val="tx2"/>
          </a:solidFill>
          <a:latin typeface="+mj-lt"/>
          <a:ea typeface="+mj-ea"/>
          <a:cs typeface="ＭＳ Ｐゴシック" charset="0"/>
        </a:defRPr>
      </a:lvl1pPr>
      <a:lvl2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u="sng">
          <a:solidFill>
            <a:schemeClr val="tx2"/>
          </a:solidFill>
          <a:latin typeface="Arial" charset="0"/>
          <a:ea typeface="ＭＳ Ｐゴシック" charset="0"/>
        </a:defRPr>
      </a:lvl6pPr>
      <a:lvl7pPr marL="914400" algn="ctr" rtl="0" fontAlgn="base">
        <a:spcBef>
          <a:spcPct val="0"/>
        </a:spcBef>
        <a:spcAft>
          <a:spcPct val="0"/>
        </a:spcAft>
        <a:defRPr sz="3600" u="sng">
          <a:solidFill>
            <a:schemeClr val="tx2"/>
          </a:solidFill>
          <a:latin typeface="Arial" charset="0"/>
          <a:ea typeface="ＭＳ Ｐゴシック" charset="0"/>
        </a:defRPr>
      </a:lvl7pPr>
      <a:lvl8pPr marL="1371600" algn="ctr" rtl="0" fontAlgn="base">
        <a:spcBef>
          <a:spcPct val="0"/>
        </a:spcBef>
        <a:spcAft>
          <a:spcPct val="0"/>
        </a:spcAft>
        <a:defRPr sz="3600" u="sng">
          <a:solidFill>
            <a:schemeClr val="tx2"/>
          </a:solidFill>
          <a:latin typeface="Arial" charset="0"/>
          <a:ea typeface="ＭＳ Ｐゴシック" charset="0"/>
        </a:defRPr>
      </a:lvl8pPr>
      <a:lvl9pPr marL="1828800" algn="ctr" rtl="0" fontAlgn="base">
        <a:spcBef>
          <a:spcPct val="0"/>
        </a:spcBef>
        <a:spcAft>
          <a:spcPct val="0"/>
        </a:spcAft>
        <a:defRPr sz="3600" u="sng">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pitchFamily="2" charset="2"/>
        <a:buChar char="à"/>
        <a:defRPr>
          <a:solidFill>
            <a:schemeClr val="tx1"/>
          </a:solidFill>
          <a:latin typeface="+mn-lt"/>
          <a:ea typeface="+mn-ea"/>
        </a:defRPr>
      </a:lvl2pPr>
      <a:lvl3pPr marL="914400" indent="-228600" algn="l" rtl="0" eaLnBrk="0" fontAlgn="base" hangingPunct="0">
        <a:spcBef>
          <a:spcPct val="20000"/>
        </a:spcBef>
        <a:spcAft>
          <a:spcPct val="0"/>
        </a:spcAft>
        <a:buChar char="o"/>
        <a:defRPr>
          <a:solidFill>
            <a:schemeClr val="tx1"/>
          </a:solidFill>
          <a:latin typeface="+mn-lt"/>
          <a:ea typeface="+mn-ea"/>
        </a:defRPr>
      </a:lvl3pPr>
      <a:lvl4pPr marL="1257300" indent="-228600" algn="l" rtl="0" eaLnBrk="0" fontAlgn="base" hangingPunct="0">
        <a:spcBef>
          <a:spcPct val="20000"/>
        </a:spcBef>
        <a:spcAft>
          <a:spcPct val="0"/>
        </a:spcAft>
        <a:buChar char="–"/>
        <a:defRPr>
          <a:solidFill>
            <a:schemeClr val="tx1"/>
          </a:solidFill>
          <a:latin typeface="+mn-lt"/>
          <a:ea typeface="+mn-ea"/>
        </a:defRPr>
      </a:lvl4pPr>
      <a:lvl5pPr marL="1600200" indent="-228600" algn="l" rtl="0" eaLnBrk="0" fontAlgn="base" hangingPunct="0">
        <a:spcBef>
          <a:spcPct val="20000"/>
        </a:spcBef>
        <a:spcAft>
          <a:spcPct val="0"/>
        </a:spcAft>
        <a:buChar char="»"/>
        <a:defRPr>
          <a:solidFill>
            <a:schemeClr val="tx1"/>
          </a:solidFill>
          <a:latin typeface="+mn-lt"/>
          <a:ea typeface="+mn-ea"/>
        </a:defRPr>
      </a:lvl5pPr>
      <a:lvl6pPr marL="2057400" indent="-228600" algn="l" rtl="0" fontAlgn="base">
        <a:spcBef>
          <a:spcPct val="20000"/>
        </a:spcBef>
        <a:spcAft>
          <a:spcPct val="0"/>
        </a:spcAft>
        <a:buChar char="»"/>
        <a:defRPr>
          <a:solidFill>
            <a:schemeClr val="tx1"/>
          </a:solidFill>
          <a:latin typeface="+mn-lt"/>
          <a:ea typeface="+mn-ea"/>
        </a:defRPr>
      </a:lvl6pPr>
      <a:lvl7pPr marL="2514600" indent="-228600" algn="l" rtl="0" fontAlgn="base">
        <a:spcBef>
          <a:spcPct val="20000"/>
        </a:spcBef>
        <a:spcAft>
          <a:spcPct val="0"/>
        </a:spcAft>
        <a:buChar char="»"/>
        <a:defRPr>
          <a:solidFill>
            <a:schemeClr val="tx1"/>
          </a:solidFill>
          <a:latin typeface="+mn-lt"/>
          <a:ea typeface="+mn-ea"/>
        </a:defRPr>
      </a:lvl7pPr>
      <a:lvl8pPr marL="2971800" indent="-228600" algn="l" rtl="0" fontAlgn="base">
        <a:spcBef>
          <a:spcPct val="20000"/>
        </a:spcBef>
        <a:spcAft>
          <a:spcPct val="0"/>
        </a:spcAft>
        <a:buChar char="»"/>
        <a:defRPr>
          <a:solidFill>
            <a:schemeClr val="tx1"/>
          </a:solidFill>
          <a:latin typeface="+mn-lt"/>
          <a:ea typeface="+mn-ea"/>
        </a:defRPr>
      </a:lvl8pPr>
      <a:lvl9pPr marL="34290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53A9E6BE-17A6-981D-EA47-6E1B483724C9}"/>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32771" name="Rectangle 3">
            <a:extLst>
              <a:ext uri="{FF2B5EF4-FFF2-40B4-BE49-F238E27FC236}">
                <a16:creationId xmlns:a16="http://schemas.microsoft.com/office/drawing/2014/main" xmlns="" id="{CA2C07EA-0385-6898-68C1-65AABB802949}"/>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8231CF81-F640-0A3B-BA39-31B72C43AE35}"/>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36162D02-8249-4D40-8586-C76AFF14D2A6}"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27" r:id="rId1"/>
    <p:sldLayoutId id="2147491728" r:id="rId2"/>
    <p:sldLayoutId id="2147491729" r:id="rId3"/>
    <p:sldLayoutId id="2147491730" r:id="rId4"/>
    <p:sldLayoutId id="2147491731" r:id="rId5"/>
    <p:sldLayoutId id="2147491732" r:id="rId6"/>
    <p:sldLayoutId id="2147491733" r:id="rId7"/>
    <p:sldLayoutId id="2147491734" r:id="rId8"/>
    <p:sldLayoutId id="2147491735" r:id="rId9"/>
    <p:sldLayoutId id="2147491736" r:id="rId10"/>
    <p:sldLayoutId id="2147491737" r:id="rId11"/>
    <p:sldLayoutId id="2147491738" r:id="rId12"/>
    <p:sldLayoutId id="2147491739"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0DD9F85D-8569-DD22-5D71-BFE65A31AD03}"/>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3795" name="Rectangle 3">
            <a:extLst>
              <a:ext uri="{FF2B5EF4-FFF2-40B4-BE49-F238E27FC236}">
                <a16:creationId xmlns:a16="http://schemas.microsoft.com/office/drawing/2014/main" xmlns="" id="{9979FEDF-0874-C10E-1692-0D1E8422ABC3}"/>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D70F213A-AFE8-9856-55E5-2D37B4B9A912}"/>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lvl1pPr defTabSz="909638">
              <a:defRPr sz="2400" b="1">
                <a:solidFill>
                  <a:schemeClr val="tx1"/>
                </a:solidFill>
                <a:latin typeface="Arial" panose="020B0604020202020204" pitchFamily="34" charset="0"/>
                <a:ea typeface="ＭＳ Ｐゴシック" panose="020B0600070205080204" pitchFamily="34" charset="-128"/>
              </a:defRPr>
            </a:lvl1pPr>
            <a:lvl2pPr marL="742950" indent="-285750" defTabSz="909638">
              <a:defRPr sz="2400" b="1">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b="1">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b="1">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b="1">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F42BFDC2-18FB-0545-A4E0-486BB69A615D}"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40" r:id="rId1"/>
    <p:sldLayoutId id="2147491741" r:id="rId2"/>
    <p:sldLayoutId id="2147491742" r:id="rId3"/>
    <p:sldLayoutId id="2147491743" r:id="rId4"/>
    <p:sldLayoutId id="2147491744" r:id="rId5"/>
    <p:sldLayoutId id="2147491745" r:id="rId6"/>
    <p:sldLayoutId id="2147491746" r:id="rId7"/>
    <p:sldLayoutId id="2147491747" r:id="rId8"/>
    <p:sldLayoutId id="2147491748" r:id="rId9"/>
    <p:sldLayoutId id="2147491749" r:id="rId10"/>
    <p:sldLayoutId id="2147491750" r:id="rId11"/>
    <p:sldLayoutId id="2147491751" r:id="rId12"/>
    <p:sldLayoutId id="2147491752" r:id="rId13"/>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8DD02EB7-9220-4A5F-B3E8-81CCDCBEAAFC}"/>
              </a:ext>
            </a:extLst>
          </p:cNvPr>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34819" name="Rectangle 3">
            <a:extLst>
              <a:ext uri="{FF2B5EF4-FFF2-40B4-BE49-F238E27FC236}">
                <a16:creationId xmlns:a16="http://schemas.microsoft.com/office/drawing/2014/main" xmlns="" id="{A230B5F3-0DFC-3E58-0386-92A10A001BC5}"/>
              </a:ext>
            </a:extLst>
          </p:cNvPr>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35B72D41-BF7E-AC8C-4F80-2A6DEDDC8072}"/>
              </a:ext>
            </a:extLst>
          </p:cNvPr>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8E71050-3C12-0B49-8727-993EDD83E0C7}" type="slidenum">
              <a:rPr lang="en-US" altLang="en-US" sz="1600" b="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b="0">
                <a:solidFill>
                  <a:srgbClr val="808080"/>
                </a:solidFill>
                <a:latin typeface="Calibri" panose="020F0502020204030204" pitchFamily="34" charset="0"/>
              </a:rPr>
              <a:t> - </a:t>
            </a:r>
            <a:r>
              <a:rPr lang="en-US" altLang="en-US" sz="1000" b="0">
                <a:solidFill>
                  <a:srgbClr val="969696"/>
                </a:solidFill>
                <a:latin typeface="Calibri" panose="020F0502020204030204" pitchFamily="34" charset="0"/>
              </a:rPr>
              <a:t>Lectures.GersteinLab.org</a:t>
            </a:r>
            <a:endParaRPr lang="en-US" altLang="en-US" sz="300" b="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91753" r:id="rId1"/>
    <p:sldLayoutId id="2147491754" r:id="rId2"/>
    <p:sldLayoutId id="2147491755" r:id="rId3"/>
    <p:sldLayoutId id="2147491756" r:id="rId4"/>
    <p:sldLayoutId id="2147491757" r:id="rId5"/>
    <p:sldLayoutId id="2147491758" r:id="rId6"/>
    <p:sldLayoutId id="2147491759" r:id="rId7"/>
    <p:sldLayoutId id="2147491760" r:id="rId8"/>
    <p:sldLayoutId id="2147491761" r:id="rId9"/>
    <p:sldLayoutId id="2147491762" r:id="rId10"/>
    <p:sldLayoutId id="2147491763" r:id="rId11"/>
    <p:sldLayoutId id="2147491764" r:id="rId12"/>
    <p:sldLayoutId id="2147491765" r:id="rId13"/>
    <p:sldLayoutId id="2147491766" r:id="rId14"/>
    <p:sldLayoutId id="2147491767" r:id="rId15"/>
  </p:sldLayoutIdLst>
  <p:transition/>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7657F6B0-7014-25A7-18FC-F1213528A686}"/>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35843" name="Rectangle 3">
            <a:extLst>
              <a:ext uri="{FF2B5EF4-FFF2-40B4-BE49-F238E27FC236}">
                <a16:creationId xmlns:a16="http://schemas.microsoft.com/office/drawing/2014/main" xmlns="" id="{FE5E580F-067F-7702-ACC5-8BDA13A57695}"/>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43A769B5-3CF7-7D0F-A3A7-D7A93C6BE1E8}"/>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7720A11-2D16-4144-AE03-EEF29C3217B3}"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68" r:id="rId1"/>
    <p:sldLayoutId id="2147491769" r:id="rId2"/>
    <p:sldLayoutId id="2147491770" r:id="rId3"/>
    <p:sldLayoutId id="2147491771" r:id="rId4"/>
    <p:sldLayoutId id="2147491772" r:id="rId5"/>
    <p:sldLayoutId id="2147491773" r:id="rId6"/>
    <p:sldLayoutId id="2147491774" r:id="rId7"/>
    <p:sldLayoutId id="2147491775" r:id="rId8"/>
    <p:sldLayoutId id="2147491776" r:id="rId9"/>
    <p:sldLayoutId id="2147491777" r:id="rId10"/>
    <p:sldLayoutId id="2147491778" r:id="rId11"/>
    <p:sldLayoutId id="2147491779" r:id="rId12"/>
    <p:sldLayoutId id="214749178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6807F347-E5CF-B99F-9F8B-6D7AD174AC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36867" name="Rectangle 3">
            <a:extLst>
              <a:ext uri="{FF2B5EF4-FFF2-40B4-BE49-F238E27FC236}">
                <a16:creationId xmlns:a16="http://schemas.microsoft.com/office/drawing/2014/main" xmlns="" id="{2141EC1C-249C-97CD-C715-E74F0B5E918A}"/>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C7B0CA33-CD5B-C470-7900-44BB1D5A05B4}"/>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33869344-2AA5-8C43-A883-F0B51AAF6D60}"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781" r:id="rId1"/>
    <p:sldLayoutId id="2147491782" r:id="rId2"/>
    <p:sldLayoutId id="2147491783" r:id="rId3"/>
    <p:sldLayoutId id="2147491784" r:id="rId4"/>
    <p:sldLayoutId id="2147491785" r:id="rId5"/>
    <p:sldLayoutId id="2147491786" r:id="rId6"/>
    <p:sldLayoutId id="2147491787" r:id="rId7"/>
    <p:sldLayoutId id="2147491788" r:id="rId8"/>
    <p:sldLayoutId id="2147491789" r:id="rId9"/>
    <p:sldLayoutId id="2147491790" r:id="rId10"/>
    <p:sldLayoutId id="2147491791" r:id="rId11"/>
    <p:sldLayoutId id="2147491792" r:id="rId12"/>
    <p:sldLayoutId id="2147491793" r:id="rId13"/>
    <p:sldLayoutId id="2147491856"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BFAF023E-E578-5E73-76DA-092043C6B7DA}"/>
              </a:ext>
            </a:extLst>
          </p:cNvPr>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ctr" anchorCtr="0" compatLnSpc="1">
            <a:prstTxWarp prst="textNoShape">
              <a:avLst/>
            </a:prstTxWarp>
          </a:bodyPr>
          <a:lstStyle/>
          <a:p>
            <a:pPr lvl="0"/>
            <a:r>
              <a:rPr lang="en-US" altLang="en-US"/>
              <a:t>Click to edit Master title style</a:t>
            </a:r>
          </a:p>
        </p:txBody>
      </p:sp>
      <p:sp>
        <p:nvSpPr>
          <p:cNvPr id="38915" name="Rectangle 3">
            <a:extLst>
              <a:ext uri="{FF2B5EF4-FFF2-40B4-BE49-F238E27FC236}">
                <a16:creationId xmlns:a16="http://schemas.microsoft.com/office/drawing/2014/main" xmlns="" id="{62293B30-E520-0737-11F2-5B0CD9151F83}"/>
              </a:ext>
            </a:extLst>
          </p:cNvPr>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81D23C2D-F993-EB80-4B1C-316879BEA5E9}"/>
              </a:ext>
            </a:extLst>
          </p:cNvPr>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lvl1pPr defTabSz="909638">
              <a:defRPr sz="2400" b="1">
                <a:solidFill>
                  <a:schemeClr val="tx1"/>
                </a:solidFill>
                <a:latin typeface="Arial" panose="020B0604020202020204" pitchFamily="34" charset="0"/>
                <a:ea typeface="ＭＳ Ｐゴシック" panose="020B0600070205080204" pitchFamily="34" charset="-128"/>
              </a:defRPr>
            </a:lvl1pPr>
            <a:lvl2pPr marL="742950" indent="-285750" defTabSz="909638">
              <a:defRPr sz="2400" b="1">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b="1">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b="1">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b="1">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6251BC6-9E49-0146-B582-384703C7B181}"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94" r:id="rId1"/>
    <p:sldLayoutId id="2147491795" r:id="rId2"/>
    <p:sldLayoutId id="2147491796" r:id="rId3"/>
    <p:sldLayoutId id="2147491797" r:id="rId4"/>
    <p:sldLayoutId id="2147491798" r:id="rId5"/>
    <p:sldLayoutId id="2147491799" r:id="rId6"/>
    <p:sldLayoutId id="2147491800" r:id="rId7"/>
    <p:sldLayoutId id="2147491801" r:id="rId8"/>
    <p:sldLayoutId id="2147491802" r:id="rId9"/>
    <p:sldLayoutId id="2147491803" r:id="rId10"/>
    <p:sldLayoutId id="2147491804" r:id="rId11"/>
    <p:sldLayoutId id="2147491805" r:id="rId12"/>
    <p:sldLayoutId id="2147491806" r:id="rId13"/>
    <p:sldLayoutId id="2147491857" r:id="rId14"/>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a:extLst>
              <a:ext uri="{FF2B5EF4-FFF2-40B4-BE49-F238E27FC236}">
                <a16:creationId xmlns:a16="http://schemas.microsoft.com/office/drawing/2014/main" xmlns="" id="{64B5DCA0-0749-F228-08C9-7B028E4769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Text Placeholder 2">
            <a:extLst>
              <a:ext uri="{FF2B5EF4-FFF2-40B4-BE49-F238E27FC236}">
                <a16:creationId xmlns:a16="http://schemas.microsoft.com/office/drawing/2014/main" xmlns="" id="{251DF919-EABD-0B74-91DB-140AE2FBA9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27DD16C-2976-8925-39BC-EC547BDBEEA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EE9FB71D-006A-6E4C-B6F9-5419185BB895}" type="datetimeFigureOut">
              <a:rPr lang="en-US" altLang="en-US"/>
              <a:pPr>
                <a:defRPr/>
              </a:pPr>
              <a:t>2/22/23</a:t>
            </a:fld>
            <a:endParaRPr lang="en-US" altLang="en-US"/>
          </a:p>
        </p:txBody>
      </p:sp>
      <p:sp>
        <p:nvSpPr>
          <p:cNvPr id="5" name="Footer Placeholder 4">
            <a:extLst>
              <a:ext uri="{FF2B5EF4-FFF2-40B4-BE49-F238E27FC236}">
                <a16:creationId xmlns:a16="http://schemas.microsoft.com/office/drawing/2014/main" xmlns="" id="{370ADC2E-9416-94B5-054F-81DD33B4DA6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xmlns="" id="{095E06EF-461E-76F2-B0A8-C67E8414CA0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F1725682-4308-6C47-8EF9-3C7D8B05A542}"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91807" r:id="rId1"/>
    <p:sldLayoutId id="2147491808" r:id="rId2"/>
    <p:sldLayoutId id="2147491809" r:id="rId3"/>
    <p:sldLayoutId id="2147491810" r:id="rId4"/>
    <p:sldLayoutId id="2147491811" r:id="rId5"/>
    <p:sldLayoutId id="2147491812" r:id="rId6"/>
    <p:sldLayoutId id="2147491813" r:id="rId7"/>
    <p:sldLayoutId id="2147491814" r:id="rId8"/>
    <p:sldLayoutId id="2147491815" r:id="rId9"/>
    <p:sldLayoutId id="2147491816" r:id="rId10"/>
    <p:sldLayoutId id="214749181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AB482967-10F5-7CDB-B398-691294418048}"/>
              </a:ext>
            </a:extLst>
          </p:cNvPr>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53251" name="Rectangle 3">
            <a:extLst>
              <a:ext uri="{FF2B5EF4-FFF2-40B4-BE49-F238E27FC236}">
                <a16:creationId xmlns:a16="http://schemas.microsoft.com/office/drawing/2014/main" xmlns="" id="{37DABFE0-5507-6083-81EB-E96A15296126}"/>
              </a:ext>
            </a:extLst>
          </p:cNvPr>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8AA7D6ED-E951-4A6E-AEB6-4F222BBD8609}"/>
              </a:ext>
            </a:extLst>
          </p:cNvPr>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94F7D51F-2F9F-034E-8C2D-20A0942B85F9}"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a:solidFill>
                <a:srgbClr val="000000"/>
              </a:solidFill>
            </a:endParaRPr>
          </a:p>
        </p:txBody>
      </p:sp>
    </p:spTree>
  </p:cSld>
  <p:clrMap bg1="lt1" tx1="dk1" bg2="lt2" tx2="dk2" accent1="accent1" accent2="accent2" accent3="accent3" accent4="accent4" accent5="accent5" accent6="accent6" hlink="hlink" folHlink="folHlink"/>
  <p:sldLayoutIdLst>
    <p:sldLayoutId id="2147491818" r:id="rId1"/>
    <p:sldLayoutId id="2147491819" r:id="rId2"/>
    <p:sldLayoutId id="2147491820" r:id="rId3"/>
    <p:sldLayoutId id="2147491821" r:id="rId4"/>
    <p:sldLayoutId id="2147491822" r:id="rId5"/>
    <p:sldLayoutId id="2147491823" r:id="rId6"/>
    <p:sldLayoutId id="2147491824" r:id="rId7"/>
    <p:sldLayoutId id="2147491825" r:id="rId8"/>
    <p:sldLayoutId id="2147491826" r:id="rId9"/>
    <p:sldLayoutId id="2147491827" r:id="rId10"/>
    <p:sldLayoutId id="2147491828" r:id="rId11"/>
    <p:sldLayoutId id="2147491829" r:id="rId12"/>
    <p:sldLayoutId id="214749183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91FD5EA9-A93C-E79F-6AFF-5E874C90779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ltLang="en-US"/>
              <a:t>Click to edit Master title style</a:t>
            </a:r>
          </a:p>
        </p:txBody>
      </p:sp>
      <p:sp>
        <p:nvSpPr>
          <p:cNvPr id="54275" name="Rectangle 3">
            <a:extLst>
              <a:ext uri="{FF2B5EF4-FFF2-40B4-BE49-F238E27FC236}">
                <a16:creationId xmlns:a16="http://schemas.microsoft.com/office/drawing/2014/main" xmlns="" id="{1FE44AE6-49E2-ECAF-8BA6-8F8C2808DD8E}"/>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A946609A-645E-02AC-53C3-7DB4928C2001}"/>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B5F3BB03-F99A-B043-9A2E-C65A118C932E}"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a:solidFill>
                  <a:srgbClr val="808080"/>
                </a:solidFill>
              </a:rPr>
              <a:t> </a:t>
            </a:r>
            <a:r>
              <a:rPr lang="en-US" altLang="en-US" sz="30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831" r:id="rId1"/>
    <p:sldLayoutId id="2147491832" r:id="rId2"/>
    <p:sldLayoutId id="2147491833" r:id="rId3"/>
    <p:sldLayoutId id="2147491834" r:id="rId4"/>
    <p:sldLayoutId id="2147491835" r:id="rId5"/>
    <p:sldLayoutId id="2147491836" r:id="rId6"/>
    <p:sldLayoutId id="2147491837" r:id="rId7"/>
    <p:sldLayoutId id="2147491838" r:id="rId8"/>
    <p:sldLayoutId id="2147491839" r:id="rId9"/>
    <p:sldLayoutId id="2147491840" r:id="rId10"/>
    <p:sldLayoutId id="2147491841" r:id="rId11"/>
    <p:sldLayoutId id="2147491842" r:id="rId12"/>
    <p:sldLayoutId id="214749184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626" name="McK Large Footnote" hidden="1">
            <a:extLst>
              <a:ext uri="{FF2B5EF4-FFF2-40B4-BE49-F238E27FC236}">
                <a16:creationId xmlns:a16="http://schemas.microsoft.com/office/drawing/2014/main" xmlns="" id="{CEE72375-B621-F5B5-D9FB-C4B29065EAB5}"/>
              </a:ext>
            </a:extLst>
          </p:cNvPr>
          <p:cNvSpPr txBox="1">
            <a:spLocks noChangeArrowheads="1"/>
          </p:cNvSpPr>
          <p:nvPr/>
        </p:nvSpPr>
        <p:spPr bwMode="auto">
          <a:xfrm>
            <a:off x="128588" y="5675313"/>
            <a:ext cx="8332787" cy="1155700"/>
          </a:xfrm>
          <a:prstGeom prst="rect">
            <a:avLst/>
          </a:prstGeom>
          <a:noFill/>
          <a:ln>
            <a:noFill/>
          </a:ln>
          <a:effectLst/>
        </p:spPr>
        <p:txBody>
          <a:bodyPr lIns="0" tIns="0" rIns="0" bIns="0" anchor="b">
            <a:spAutoFit/>
          </a:bodyPr>
          <a:lstStyle>
            <a:lvl1pPr marL="585788" indent="-585788" defTabSz="912813" eaLnBrk="0" hangingPunct="0">
              <a:tabLst>
                <a:tab pos="544513" algn="r"/>
              </a:tabLst>
              <a:defRPr sz="2400">
                <a:solidFill>
                  <a:schemeClr val="tx1"/>
                </a:solidFill>
                <a:latin typeface="Times New Roman" charset="0"/>
                <a:ea typeface="ＭＳ Ｐゴシック" charset="0"/>
              </a:defRPr>
            </a:lvl1pPr>
            <a:lvl2pPr marL="1052513" defTabSz="912813" eaLnBrk="0" hangingPunct="0">
              <a:tabLst>
                <a:tab pos="544513" algn="r"/>
              </a:tabLst>
              <a:defRPr sz="2400">
                <a:solidFill>
                  <a:schemeClr val="tx1"/>
                </a:solidFill>
                <a:latin typeface="Times New Roman" charset="0"/>
                <a:ea typeface="ＭＳ Ｐゴシック" charset="0"/>
              </a:defRPr>
            </a:lvl2pPr>
            <a:lvl3pPr marL="1243013" defTabSz="912813" eaLnBrk="0" hangingPunct="0">
              <a:tabLst>
                <a:tab pos="544513" algn="r"/>
              </a:tabLst>
              <a:defRPr sz="2400">
                <a:solidFill>
                  <a:schemeClr val="tx1"/>
                </a:solidFill>
                <a:latin typeface="Times New Roman" charset="0"/>
                <a:ea typeface="ＭＳ Ｐゴシック" charset="0"/>
              </a:defRPr>
            </a:lvl3pPr>
            <a:lvl4pPr marL="1433513" defTabSz="912813" eaLnBrk="0" hangingPunct="0">
              <a:tabLst>
                <a:tab pos="544513" algn="r"/>
              </a:tabLst>
              <a:defRPr sz="2400">
                <a:solidFill>
                  <a:schemeClr val="tx1"/>
                </a:solidFill>
                <a:latin typeface="Times New Roman" charset="0"/>
                <a:ea typeface="ＭＳ Ｐゴシック" charset="0"/>
              </a:defRPr>
            </a:lvl4pPr>
            <a:lvl5pPr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latin typeface="Arial" charset="0"/>
              </a:rPr>
              <a:t>	1	Footnote</a:t>
            </a:r>
          </a:p>
          <a:p>
            <a:pPr eaLnBrk="1" hangingPunct="1">
              <a:defRPr/>
            </a:pPr>
            <a:r>
              <a:rPr lang="en-US" sz="1200" b="0">
                <a:latin typeface="Arial" charset="0"/>
              </a:rPr>
              <a:t>	2	Footnote</a:t>
            </a:r>
          </a:p>
          <a:p>
            <a:pPr eaLnBrk="1" hangingPunct="1">
              <a:defRPr/>
            </a:pPr>
            <a:r>
              <a:rPr lang="en-US" sz="1200" b="0">
                <a:latin typeface="Arial" charset="0"/>
              </a:rPr>
              <a:t>	3	Footnote</a:t>
            </a:r>
          </a:p>
          <a:p>
            <a:pPr eaLnBrk="1" hangingPunct="1">
              <a:defRPr/>
            </a:pPr>
            <a:r>
              <a:rPr lang="en-US" sz="1200" b="0">
                <a:latin typeface="Arial" charset="0"/>
              </a:rPr>
              <a:t>	4	Footnote</a:t>
            </a:r>
          </a:p>
          <a:p>
            <a:pPr eaLnBrk="1" hangingPunct="1">
              <a:defRPr/>
            </a:pPr>
            <a:r>
              <a:rPr lang="en-US" sz="1200" b="0">
                <a:latin typeface="Arial" charset="0"/>
              </a:rPr>
              <a:t>	5	Footnote</a:t>
            </a:r>
          </a:p>
          <a:p>
            <a:pPr eaLnBrk="1" hangingPunct="1">
              <a:spcBef>
                <a:spcPct val="20000"/>
              </a:spcBef>
              <a:defRPr/>
            </a:pPr>
            <a:r>
              <a:rPr lang="en-US" sz="1200" b="0">
                <a:latin typeface="Arial" charset="0"/>
              </a:rPr>
              <a:t>	Source:	Source</a:t>
            </a:r>
          </a:p>
        </p:txBody>
      </p:sp>
      <p:sp>
        <p:nvSpPr>
          <p:cNvPr id="2970627" name="pg num">
            <a:extLst>
              <a:ext uri="{FF2B5EF4-FFF2-40B4-BE49-F238E27FC236}">
                <a16:creationId xmlns:a16="http://schemas.microsoft.com/office/drawing/2014/main" xmlns="" id="{21FCB089-BABE-4CD7-CEFE-08B940A33353}"/>
              </a:ext>
            </a:extLst>
          </p:cNvPr>
          <p:cNvSpPr>
            <a:spLocks noGrp="1" noChangeArrowheads="1"/>
          </p:cNvSpPr>
          <p:nvPr>
            <p:ph type="sldNum" sz="quarter" idx="4"/>
          </p:nvPr>
        </p:nvSpPr>
        <p:spPr bwMode="auto">
          <a:xfrm>
            <a:off x="7153275" y="6643688"/>
            <a:ext cx="1905000" cy="182562"/>
          </a:xfrm>
          <a:prstGeom prst="rect">
            <a:avLst/>
          </a:prstGeom>
          <a:noFill/>
          <a:ln>
            <a:noFill/>
          </a:ln>
          <a:effectLst/>
        </p:spPr>
        <p:txBody>
          <a:bodyPr vert="horz" wrap="square" lIns="0" tIns="0" rIns="0" bIns="0" numCol="1" anchor="t" anchorCtr="0" compatLnSpc="1">
            <a:prstTxWarp prst="textNoShape">
              <a:avLst/>
            </a:prstTxWarp>
            <a:spAutoFit/>
          </a:bodyPr>
          <a:lstStyle>
            <a:lvl1pPr algn="r" defTabSz="912813" eaLnBrk="1" hangingPunct="1">
              <a:defRPr sz="1200" b="0">
                <a:solidFill>
                  <a:srgbClr val="000000"/>
                </a:solidFill>
              </a:defRPr>
            </a:lvl1pPr>
          </a:lstStyle>
          <a:p>
            <a:pPr>
              <a:defRPr/>
            </a:pPr>
            <a:fld id="{7A0DC8DD-0DC1-D24F-A1AE-9F4AE6C194FA}" type="slidenum">
              <a:rPr lang="en-US" altLang="en-US"/>
              <a:pPr>
                <a:defRPr/>
              </a:pPr>
              <a:t>‹#›</a:t>
            </a:fld>
            <a:endParaRPr lang="en-US" altLang="en-US"/>
          </a:p>
        </p:txBody>
      </p:sp>
      <p:sp>
        <p:nvSpPr>
          <p:cNvPr id="2052" name="Rectangle 4">
            <a:extLst>
              <a:ext uri="{FF2B5EF4-FFF2-40B4-BE49-F238E27FC236}">
                <a16:creationId xmlns:a16="http://schemas.microsoft.com/office/drawing/2014/main" xmlns="" id="{6DE9334D-71F8-027E-A70D-D3966C19A255}"/>
              </a:ext>
            </a:extLst>
          </p:cNvPr>
          <p:cNvSpPr>
            <a:spLocks noGrp="1" noChangeArrowheads="1"/>
          </p:cNvSpPr>
          <p:nvPr>
            <p:ph type="title"/>
          </p:nvPr>
        </p:nvSpPr>
        <p:spPr bwMode="auto">
          <a:xfrm>
            <a:off x="122238" y="234950"/>
            <a:ext cx="87931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2053" name="Rectangle 5">
            <a:extLst>
              <a:ext uri="{FF2B5EF4-FFF2-40B4-BE49-F238E27FC236}">
                <a16:creationId xmlns:a16="http://schemas.microsoft.com/office/drawing/2014/main" xmlns="" id="{CD4FE7F6-AFE6-CF57-3366-1D9D14C5D06C}"/>
              </a:ext>
            </a:extLst>
          </p:cNvPr>
          <p:cNvSpPr>
            <a:spLocks noGrp="1" noChangeArrowheads="1"/>
          </p:cNvSpPr>
          <p:nvPr>
            <p:ph type="body" idx="1"/>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2054" name="McK Slide Elements">
            <a:extLst>
              <a:ext uri="{FF2B5EF4-FFF2-40B4-BE49-F238E27FC236}">
                <a16:creationId xmlns:a16="http://schemas.microsoft.com/office/drawing/2014/main" xmlns="" id="{EC44D884-421B-85FD-9697-2BE0716684F3}"/>
              </a:ext>
            </a:extLst>
          </p:cNvPr>
          <p:cNvGrpSpPr>
            <a:grpSpLocks/>
          </p:cNvGrpSpPr>
          <p:nvPr userDrawn="1"/>
        </p:nvGrpSpPr>
        <p:grpSpPr bwMode="auto">
          <a:xfrm>
            <a:off x="125413" y="542925"/>
            <a:ext cx="8793162" cy="6288088"/>
            <a:chOff x="77" y="335"/>
            <a:chExt cx="5429" cy="3882"/>
          </a:xfrm>
        </p:grpSpPr>
        <p:sp>
          <p:nvSpPr>
            <p:cNvPr id="2970631" name="McK Measure" hidden="1">
              <a:extLst>
                <a:ext uri="{FF2B5EF4-FFF2-40B4-BE49-F238E27FC236}">
                  <a16:creationId xmlns:a16="http://schemas.microsoft.com/office/drawing/2014/main" xmlns="" id="{FDC35937-1218-A9F0-E1C6-4EE093CA3271}"/>
                </a:ext>
              </a:extLst>
            </p:cNvPr>
            <p:cNvSpPr txBox="1">
              <a:spLocks noChangeArrowheads="1"/>
            </p:cNvSpPr>
            <p:nvPr userDrawn="1"/>
          </p:nvSpPr>
          <p:spPr bwMode="auto">
            <a:xfrm>
              <a:off x="77" y="335"/>
              <a:ext cx="5429" cy="154"/>
            </a:xfrm>
            <a:prstGeom prst="rect">
              <a:avLst/>
            </a:prstGeom>
            <a:noFill/>
            <a:ln>
              <a:noFill/>
            </a:ln>
            <a:effectLst/>
          </p:spPr>
          <p:txBody>
            <a:bodyPr lIns="0" tIns="0" rIns="0" bIns="0">
              <a:spAutoFit/>
            </a:bodyPr>
            <a:lstStyle>
              <a:lvl1pPr defTabSz="912813" eaLnBrk="0" hangingPunct="0">
                <a:defRPr sz="2400">
                  <a:solidFill>
                    <a:schemeClr val="tx1"/>
                  </a:solidFill>
                  <a:latin typeface="Times New Roman" charset="0"/>
                  <a:ea typeface="ＭＳ Ｐゴシック" charset="0"/>
                </a:defRPr>
              </a:lvl1pPr>
              <a:lvl2pPr defTabSz="912813" eaLnBrk="0" hangingPunct="0">
                <a:defRPr sz="2400">
                  <a:solidFill>
                    <a:schemeClr val="tx1"/>
                  </a:solidFill>
                  <a:latin typeface="Times New Roman" charset="0"/>
                  <a:ea typeface="ＭＳ Ｐゴシック" charset="0"/>
                </a:defRPr>
              </a:lvl2pPr>
              <a:lvl3pPr marL="912813" defTabSz="912813" eaLnBrk="0" hangingPunct="0">
                <a:defRPr sz="2400">
                  <a:solidFill>
                    <a:schemeClr val="tx1"/>
                  </a:solidFill>
                  <a:latin typeface="Times New Roman" charset="0"/>
                  <a:ea typeface="ＭＳ Ｐゴシック" charset="0"/>
                </a:defRPr>
              </a:lvl3pPr>
              <a:lvl4pPr defTabSz="912813" eaLnBrk="0" hangingPunct="0">
                <a:defRPr sz="2400">
                  <a:solidFill>
                    <a:schemeClr val="tx1"/>
                  </a:solidFill>
                  <a:latin typeface="Times New Roman" charset="0"/>
                  <a:ea typeface="ＭＳ Ｐゴシック" charset="0"/>
                </a:defRPr>
              </a:lvl4pPr>
              <a:lvl5pPr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a:latin typeface="Arial" charset="0"/>
                </a:rPr>
                <a:t>Unit of measure</a:t>
              </a:r>
            </a:p>
          </p:txBody>
        </p:sp>
        <p:sp>
          <p:nvSpPr>
            <p:cNvPr id="2970632" name="McK Footnote" hidden="1">
              <a:extLst>
                <a:ext uri="{FF2B5EF4-FFF2-40B4-BE49-F238E27FC236}">
                  <a16:creationId xmlns:a16="http://schemas.microsoft.com/office/drawing/2014/main" xmlns="" id="{42A15E64-6CEC-7F66-0DA0-D01938C2B0DA}"/>
                </a:ext>
              </a:extLst>
            </p:cNvPr>
            <p:cNvSpPr txBox="1">
              <a:spLocks noChangeArrowheads="1"/>
            </p:cNvSpPr>
            <p:nvPr userDrawn="1"/>
          </p:nvSpPr>
          <p:spPr bwMode="auto">
            <a:xfrm>
              <a:off x="79" y="3964"/>
              <a:ext cx="5145" cy="253"/>
            </a:xfrm>
            <a:prstGeom prst="rect">
              <a:avLst/>
            </a:prstGeom>
            <a:noFill/>
            <a:ln>
              <a:noFill/>
            </a:ln>
            <a:effectLst/>
          </p:spPr>
          <p:txBody>
            <a:bodyPr lIns="0" tIns="0" rIns="0" bIns="0" anchor="b">
              <a:spAutoFit/>
            </a:bodyPr>
            <a:lstStyle>
              <a:lvl1pPr marL="585788" indent="-585788" defTabSz="912813" eaLnBrk="0" hangingPunct="0">
                <a:tabLst>
                  <a:tab pos="544513" algn="r"/>
                </a:tabLst>
                <a:defRPr sz="2400">
                  <a:solidFill>
                    <a:schemeClr val="tx1"/>
                  </a:solidFill>
                  <a:latin typeface="Times New Roman" charset="0"/>
                  <a:ea typeface="ＭＳ Ｐゴシック" charset="0"/>
                </a:defRPr>
              </a:lvl1pPr>
              <a:lvl2pPr marL="1052513" defTabSz="912813" eaLnBrk="0" hangingPunct="0">
                <a:tabLst>
                  <a:tab pos="544513" algn="r"/>
                </a:tabLst>
                <a:defRPr sz="2400">
                  <a:solidFill>
                    <a:schemeClr val="tx1"/>
                  </a:solidFill>
                  <a:latin typeface="Times New Roman" charset="0"/>
                  <a:ea typeface="ＭＳ Ｐゴシック" charset="0"/>
                </a:defRPr>
              </a:lvl2pPr>
              <a:lvl3pPr marL="1243013" defTabSz="912813" eaLnBrk="0" hangingPunct="0">
                <a:tabLst>
                  <a:tab pos="544513" algn="r"/>
                </a:tabLst>
                <a:defRPr sz="2400">
                  <a:solidFill>
                    <a:schemeClr val="tx1"/>
                  </a:solidFill>
                  <a:latin typeface="Times New Roman" charset="0"/>
                  <a:ea typeface="ＭＳ Ｐゴシック" charset="0"/>
                </a:defRPr>
              </a:lvl3pPr>
              <a:lvl4pPr marL="1433513" defTabSz="912813" eaLnBrk="0" hangingPunct="0">
                <a:tabLst>
                  <a:tab pos="544513" algn="r"/>
                </a:tabLst>
                <a:defRPr sz="2400">
                  <a:solidFill>
                    <a:schemeClr val="tx1"/>
                  </a:solidFill>
                  <a:latin typeface="Times New Roman" charset="0"/>
                  <a:ea typeface="ＭＳ Ｐゴシック" charset="0"/>
                </a:defRPr>
              </a:lvl4pPr>
              <a:lvl5pPr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	Footnote</a:t>
              </a:r>
            </a:p>
            <a:p>
              <a:pPr eaLnBrk="1" hangingPunct="1">
                <a:spcBef>
                  <a:spcPct val="20000"/>
                </a:spcBef>
                <a:defRPr/>
              </a:pPr>
              <a:r>
                <a:rPr lang="en-US" sz="1200" b="0">
                  <a:solidFill>
                    <a:srgbClr val="000000"/>
                  </a:solidFill>
                  <a:latin typeface="Arial" charset="0"/>
                </a:rPr>
                <a:t>	Source:	Source</a:t>
              </a:r>
            </a:p>
          </p:txBody>
        </p:sp>
      </p:grpSp>
      <p:grpSp>
        <p:nvGrpSpPr>
          <p:cNvPr id="2055" name="McK Legend Lines" hidden="1">
            <a:extLst>
              <a:ext uri="{FF2B5EF4-FFF2-40B4-BE49-F238E27FC236}">
                <a16:creationId xmlns:a16="http://schemas.microsoft.com/office/drawing/2014/main" xmlns="" id="{1386EC13-0208-5D8D-2AF1-B04CFB48202A}"/>
              </a:ext>
            </a:extLst>
          </p:cNvPr>
          <p:cNvGrpSpPr>
            <a:grpSpLocks/>
          </p:cNvGrpSpPr>
          <p:nvPr/>
        </p:nvGrpSpPr>
        <p:grpSpPr bwMode="auto">
          <a:xfrm>
            <a:off x="7940675" y="273050"/>
            <a:ext cx="1039813" cy="1004888"/>
            <a:chOff x="4902" y="1143"/>
            <a:chExt cx="642" cy="620"/>
          </a:xfrm>
        </p:grpSpPr>
        <p:sp>
          <p:nvSpPr>
            <p:cNvPr id="2078" name="Rectangle 10" hidden="1">
              <a:extLst>
                <a:ext uri="{FF2B5EF4-FFF2-40B4-BE49-F238E27FC236}">
                  <a16:creationId xmlns:a16="http://schemas.microsoft.com/office/drawing/2014/main" xmlns="" id="{825FE4CE-0322-C129-7D8F-3965B6AC9EEC}"/>
                </a:ext>
              </a:extLst>
            </p:cNvPr>
            <p:cNvSpPr>
              <a:spLocks noChangeArrowheads="1"/>
            </p:cNvSpPr>
            <p:nvPr userDrawn="1"/>
          </p:nvSpPr>
          <p:spPr bwMode="auto">
            <a:xfrm>
              <a:off x="5172" y="114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79" name="Rectangle 11" hidden="1">
              <a:extLst>
                <a:ext uri="{FF2B5EF4-FFF2-40B4-BE49-F238E27FC236}">
                  <a16:creationId xmlns:a16="http://schemas.microsoft.com/office/drawing/2014/main" xmlns="" id="{4EE2F8EF-6A69-C0A3-6D24-6417689FDEF8}"/>
                </a:ext>
              </a:extLst>
            </p:cNvPr>
            <p:cNvSpPr>
              <a:spLocks noChangeArrowheads="1"/>
            </p:cNvSpPr>
            <p:nvPr userDrawn="1"/>
          </p:nvSpPr>
          <p:spPr bwMode="auto">
            <a:xfrm>
              <a:off x="5172" y="1305"/>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0" name="Rectangle 12" hidden="1">
              <a:extLst>
                <a:ext uri="{FF2B5EF4-FFF2-40B4-BE49-F238E27FC236}">
                  <a16:creationId xmlns:a16="http://schemas.microsoft.com/office/drawing/2014/main" xmlns="" id="{BBC00FDA-C5B7-44B3-6CC4-E2A08B471EC3}"/>
                </a:ext>
              </a:extLst>
            </p:cNvPr>
            <p:cNvSpPr>
              <a:spLocks noChangeArrowheads="1"/>
            </p:cNvSpPr>
            <p:nvPr userDrawn="1"/>
          </p:nvSpPr>
          <p:spPr bwMode="auto">
            <a:xfrm>
              <a:off x="5172" y="1467"/>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1" name="Line 13" hidden="1">
              <a:extLst>
                <a:ext uri="{FF2B5EF4-FFF2-40B4-BE49-F238E27FC236}">
                  <a16:creationId xmlns:a16="http://schemas.microsoft.com/office/drawing/2014/main" xmlns="" id="{683D811A-DA20-A687-B753-8B5B8C1CD181}"/>
                </a:ext>
              </a:extLst>
            </p:cNvPr>
            <p:cNvSpPr>
              <a:spLocks noChangeShapeType="1"/>
            </p:cNvSpPr>
            <p:nvPr userDrawn="1"/>
          </p:nvSpPr>
          <p:spPr bwMode="auto">
            <a:xfrm>
              <a:off x="4902" y="1210"/>
              <a:ext cx="21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 name="Line 14" hidden="1">
              <a:extLst>
                <a:ext uri="{FF2B5EF4-FFF2-40B4-BE49-F238E27FC236}">
                  <a16:creationId xmlns:a16="http://schemas.microsoft.com/office/drawing/2014/main" xmlns="" id="{04EABE0B-BB55-398D-CEFA-ADDF927A7193}"/>
                </a:ext>
              </a:extLst>
            </p:cNvPr>
            <p:cNvSpPr>
              <a:spLocks noChangeShapeType="1"/>
            </p:cNvSpPr>
            <p:nvPr userDrawn="1"/>
          </p:nvSpPr>
          <p:spPr bwMode="auto">
            <a:xfrm>
              <a:off x="4902" y="1372"/>
              <a:ext cx="210" cy="0"/>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Line 15" hidden="1">
              <a:extLst>
                <a:ext uri="{FF2B5EF4-FFF2-40B4-BE49-F238E27FC236}">
                  <a16:creationId xmlns:a16="http://schemas.microsoft.com/office/drawing/2014/main" xmlns="" id="{12DC4688-E343-1FB6-9D21-0A8D28310FB3}"/>
                </a:ext>
              </a:extLst>
            </p:cNvPr>
            <p:cNvSpPr>
              <a:spLocks noChangeShapeType="1"/>
            </p:cNvSpPr>
            <p:nvPr userDrawn="1"/>
          </p:nvSpPr>
          <p:spPr bwMode="auto">
            <a:xfrm>
              <a:off x="4902" y="1534"/>
              <a:ext cx="21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4" name="Rectangle 16" hidden="1">
              <a:extLst>
                <a:ext uri="{FF2B5EF4-FFF2-40B4-BE49-F238E27FC236}">
                  <a16:creationId xmlns:a16="http://schemas.microsoft.com/office/drawing/2014/main" xmlns="" id="{08324D59-F68B-AF97-D756-1E583A6C4078}"/>
                </a:ext>
              </a:extLst>
            </p:cNvPr>
            <p:cNvSpPr>
              <a:spLocks noChangeArrowheads="1"/>
            </p:cNvSpPr>
            <p:nvPr userDrawn="1"/>
          </p:nvSpPr>
          <p:spPr bwMode="auto">
            <a:xfrm>
              <a:off x="5172" y="162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85" name="Line 17" hidden="1">
              <a:extLst>
                <a:ext uri="{FF2B5EF4-FFF2-40B4-BE49-F238E27FC236}">
                  <a16:creationId xmlns:a16="http://schemas.microsoft.com/office/drawing/2014/main" xmlns="" id="{41194AE5-5286-BE1F-9943-758F44C614AA}"/>
                </a:ext>
              </a:extLst>
            </p:cNvPr>
            <p:cNvSpPr>
              <a:spLocks noChangeShapeType="1"/>
            </p:cNvSpPr>
            <p:nvPr userDrawn="1"/>
          </p:nvSpPr>
          <p:spPr bwMode="auto">
            <a:xfrm>
              <a:off x="4902" y="1696"/>
              <a:ext cx="210"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6" name="McK Legend Moons" hidden="1">
            <a:extLst>
              <a:ext uri="{FF2B5EF4-FFF2-40B4-BE49-F238E27FC236}">
                <a16:creationId xmlns:a16="http://schemas.microsoft.com/office/drawing/2014/main" xmlns="" id="{99487B0C-746B-3E8F-8B7B-36D4D47C800F}"/>
              </a:ext>
            </a:extLst>
          </p:cNvPr>
          <p:cNvGrpSpPr>
            <a:grpSpLocks/>
          </p:cNvGrpSpPr>
          <p:nvPr/>
        </p:nvGrpSpPr>
        <p:grpSpPr bwMode="auto">
          <a:xfrm>
            <a:off x="8094663" y="273050"/>
            <a:ext cx="885825" cy="742950"/>
            <a:chOff x="4997" y="169"/>
            <a:chExt cx="547" cy="458"/>
          </a:xfrm>
        </p:grpSpPr>
        <p:grpSp>
          <p:nvGrpSpPr>
            <p:cNvPr id="2066" name="Group 19" hidden="1">
              <a:extLst>
                <a:ext uri="{FF2B5EF4-FFF2-40B4-BE49-F238E27FC236}">
                  <a16:creationId xmlns:a16="http://schemas.microsoft.com/office/drawing/2014/main" xmlns="" id="{1AD826D6-D76D-7C2E-B67B-CF6734E5ACC1}"/>
                </a:ext>
              </a:extLst>
            </p:cNvPr>
            <p:cNvGrpSpPr>
              <a:grpSpLocks noChangeAspect="1"/>
            </p:cNvGrpSpPr>
            <p:nvPr userDrawn="1">
              <p:custDataLst>
                <p:tags r:id="rId13"/>
              </p:custDataLst>
            </p:nvPr>
          </p:nvGrpSpPr>
          <p:grpSpPr bwMode="auto">
            <a:xfrm>
              <a:off x="4997" y="178"/>
              <a:ext cx="116" cy="116"/>
              <a:chOff x="4997" y="178"/>
              <a:chExt cx="116" cy="116"/>
            </a:xfrm>
          </p:grpSpPr>
          <p:sp>
            <p:nvSpPr>
              <p:cNvPr id="2076" name="Oval 20" hidden="1">
                <a:extLst>
                  <a:ext uri="{FF2B5EF4-FFF2-40B4-BE49-F238E27FC236}">
                    <a16:creationId xmlns:a16="http://schemas.microsoft.com/office/drawing/2014/main" xmlns="" id="{FDBF2B8D-585C-ABE9-C60F-079485086A82}"/>
                  </a:ext>
                </a:extLst>
              </p:cNvPr>
              <p:cNvSpPr>
                <a:spLocks noChangeAspect="1" noChangeArrowheads="1"/>
              </p:cNvSpPr>
              <p:nvPr>
                <p:custDataLst>
                  <p:tags r:id="rId20"/>
                </p:custDataLst>
              </p:nvPr>
            </p:nvSpPr>
            <p:spPr bwMode="blackWhite">
              <a:xfrm>
                <a:off x="4997" y="178"/>
                <a:ext cx="116" cy="116"/>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7" name="Oval 21" hidden="1">
                <a:extLst>
                  <a:ext uri="{FF2B5EF4-FFF2-40B4-BE49-F238E27FC236}">
                    <a16:creationId xmlns:a16="http://schemas.microsoft.com/office/drawing/2014/main" xmlns="" id="{DC4EADD7-70C6-AF0F-87C4-DA6D4CE29C41}"/>
                  </a:ext>
                </a:extLst>
              </p:cNvPr>
              <p:cNvSpPr>
                <a:spLocks noChangeAspect="1" noChangeArrowheads="1"/>
              </p:cNvSpPr>
              <p:nvPr>
                <p:custDataLst>
                  <p:tags r:id="rId21"/>
                </p:custDataLst>
              </p:nvPr>
            </p:nvSpPr>
            <p:spPr bwMode="black">
              <a:xfrm>
                <a:off x="4997" y="178"/>
                <a:ext cx="116" cy="116"/>
              </a:xfrm>
              <a:prstGeom prst="ellipse">
                <a:avLst/>
              </a:prstGeom>
              <a:solidFill>
                <a:schemeClr val="tx2"/>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grpSp>
        <p:grpSp>
          <p:nvGrpSpPr>
            <p:cNvPr id="2067" name="Group 22" hidden="1">
              <a:extLst>
                <a:ext uri="{FF2B5EF4-FFF2-40B4-BE49-F238E27FC236}">
                  <a16:creationId xmlns:a16="http://schemas.microsoft.com/office/drawing/2014/main" xmlns="" id="{19E89DDD-54F0-61EA-EAE9-466F3C120C0F}"/>
                </a:ext>
              </a:extLst>
            </p:cNvPr>
            <p:cNvGrpSpPr>
              <a:grpSpLocks/>
            </p:cNvGrpSpPr>
            <p:nvPr userDrawn="1">
              <p:custDataLst>
                <p:tags r:id="rId14"/>
              </p:custDataLst>
            </p:nvPr>
          </p:nvGrpSpPr>
          <p:grpSpPr bwMode="auto">
            <a:xfrm>
              <a:off x="4997" y="339"/>
              <a:ext cx="116" cy="116"/>
              <a:chOff x="1104" y="1908"/>
              <a:chExt cx="204" cy="204"/>
            </a:xfrm>
          </p:grpSpPr>
          <p:sp>
            <p:nvSpPr>
              <p:cNvPr id="2074" name="Oval 23" hidden="1">
                <a:extLst>
                  <a:ext uri="{FF2B5EF4-FFF2-40B4-BE49-F238E27FC236}">
                    <a16:creationId xmlns:a16="http://schemas.microsoft.com/office/drawing/2014/main" xmlns="" id="{69F72C82-AE58-2AF1-1BF4-41E5B2288539}"/>
                  </a:ext>
                </a:extLst>
              </p:cNvPr>
              <p:cNvSpPr>
                <a:spLocks noChangeAspect="1" noChangeArrowheads="1"/>
              </p:cNvSpPr>
              <p:nvPr>
                <p:custDataLst>
                  <p:tags r:id="rId18"/>
                </p:custDataLst>
              </p:nvPr>
            </p:nvSpPr>
            <p:spPr bwMode="blackWhite">
              <a:xfrm>
                <a:off x="1104" y="1908"/>
                <a:ext cx="202" cy="200"/>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5" name="Arc 24" hidden="1">
                <a:extLst>
                  <a:ext uri="{FF2B5EF4-FFF2-40B4-BE49-F238E27FC236}">
                    <a16:creationId xmlns:a16="http://schemas.microsoft.com/office/drawing/2014/main" xmlns="" id="{2A244A92-8C29-DD6C-893F-75CDC5FFF276}"/>
                  </a:ext>
                </a:extLst>
              </p:cNvPr>
              <p:cNvSpPr>
                <a:spLocks noChangeAspect="1"/>
              </p:cNvSpPr>
              <p:nvPr>
                <p:custDataLst>
                  <p:tags r:id="rId19"/>
                </p:custDataLst>
              </p:nvPr>
            </p:nvSpPr>
            <p:spPr bwMode="black">
              <a:xfrm>
                <a:off x="1206" y="1908"/>
                <a:ext cx="102" cy="2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tx2"/>
              </a:solidFill>
              <a:ln w="12700">
                <a:solidFill>
                  <a:schemeClr val="tx1"/>
                </a:solidFill>
                <a:round/>
                <a:headEnd/>
                <a:tailEnd/>
              </a:ln>
            </p:spPr>
            <p:txBody>
              <a:bodyPr wrap="none" lIns="0" tIns="0" rIns="0" bIns="0" anchor="ctr"/>
              <a:lstStyle/>
              <a:p>
                <a:endParaRPr lang="en-US"/>
              </a:p>
            </p:txBody>
          </p:sp>
        </p:grpSp>
        <p:sp>
          <p:nvSpPr>
            <p:cNvPr id="2068" name="Rectangle 25" hidden="1">
              <a:extLst>
                <a:ext uri="{FF2B5EF4-FFF2-40B4-BE49-F238E27FC236}">
                  <a16:creationId xmlns:a16="http://schemas.microsoft.com/office/drawing/2014/main" xmlns="" id="{C7A25CC4-8AAF-7619-3DB6-C98D476C5D0E}"/>
                </a:ext>
              </a:extLst>
            </p:cNvPr>
            <p:cNvSpPr>
              <a:spLocks noChangeArrowheads="1"/>
            </p:cNvSpPr>
            <p:nvPr userDrawn="1"/>
          </p:nvSpPr>
          <p:spPr bwMode="auto">
            <a:xfrm>
              <a:off x="5172" y="16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9" name="Rectangle 26" hidden="1">
              <a:extLst>
                <a:ext uri="{FF2B5EF4-FFF2-40B4-BE49-F238E27FC236}">
                  <a16:creationId xmlns:a16="http://schemas.microsoft.com/office/drawing/2014/main" xmlns="" id="{291BB02C-A9E8-07A1-1DFC-0FB6AD8619E1}"/>
                </a:ext>
              </a:extLst>
            </p:cNvPr>
            <p:cNvSpPr>
              <a:spLocks noChangeArrowheads="1"/>
            </p:cNvSpPr>
            <p:nvPr userDrawn="1"/>
          </p:nvSpPr>
          <p:spPr bwMode="auto">
            <a:xfrm>
              <a:off x="5172" y="331"/>
              <a:ext cx="372" cy="115"/>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70" name="Rectangle 27" hidden="1">
              <a:extLst>
                <a:ext uri="{FF2B5EF4-FFF2-40B4-BE49-F238E27FC236}">
                  <a16:creationId xmlns:a16="http://schemas.microsoft.com/office/drawing/2014/main" xmlns="" id="{F7AFBEA9-0D89-90C1-2AD6-31E73BC3DC44}"/>
                </a:ext>
              </a:extLst>
            </p:cNvPr>
            <p:cNvSpPr>
              <a:spLocks noChangeArrowheads="1"/>
            </p:cNvSpPr>
            <p:nvPr userDrawn="1"/>
          </p:nvSpPr>
          <p:spPr bwMode="auto">
            <a:xfrm>
              <a:off x="5172" y="49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grpSp>
          <p:nvGrpSpPr>
            <p:cNvPr id="2071" name="Group 28" hidden="1">
              <a:extLst>
                <a:ext uri="{FF2B5EF4-FFF2-40B4-BE49-F238E27FC236}">
                  <a16:creationId xmlns:a16="http://schemas.microsoft.com/office/drawing/2014/main" xmlns="" id="{A126E296-953D-8425-DF19-1B7F917A7471}"/>
                </a:ext>
              </a:extLst>
            </p:cNvPr>
            <p:cNvGrpSpPr>
              <a:grpSpLocks noChangeAspect="1"/>
            </p:cNvGrpSpPr>
            <p:nvPr userDrawn="1">
              <p:custDataLst>
                <p:tags r:id="rId15"/>
              </p:custDataLst>
            </p:nvPr>
          </p:nvGrpSpPr>
          <p:grpSpPr bwMode="auto">
            <a:xfrm>
              <a:off x="4997" y="502"/>
              <a:ext cx="117" cy="117"/>
              <a:chOff x="4997" y="502"/>
              <a:chExt cx="117" cy="117"/>
            </a:xfrm>
          </p:grpSpPr>
          <p:sp>
            <p:nvSpPr>
              <p:cNvPr id="2072" name="Oval 29" hidden="1">
                <a:extLst>
                  <a:ext uri="{FF2B5EF4-FFF2-40B4-BE49-F238E27FC236}">
                    <a16:creationId xmlns:a16="http://schemas.microsoft.com/office/drawing/2014/main" xmlns="" id="{1CB71350-41C9-3408-629A-97046266152D}"/>
                  </a:ext>
                </a:extLst>
              </p:cNvPr>
              <p:cNvSpPr>
                <a:spLocks noChangeAspect="1" noChangeArrowheads="1"/>
              </p:cNvSpPr>
              <p:nvPr>
                <p:custDataLst>
                  <p:tags r:id="rId16"/>
                </p:custDataLst>
              </p:nvPr>
            </p:nvSpPr>
            <p:spPr bwMode="blackWhite">
              <a:xfrm>
                <a:off x="4997" y="502"/>
                <a:ext cx="116" cy="116"/>
              </a:xfrm>
              <a:prstGeom prst="ellipse">
                <a:avLst/>
              </a:prstGeom>
              <a:solidFill>
                <a:schemeClr val="bg1"/>
              </a:solidFill>
              <a:ln w="12700">
                <a:solidFill>
                  <a:schemeClr val="tx1"/>
                </a:solidFill>
                <a:round/>
                <a:headEnd/>
                <a:tailEnd/>
              </a:ln>
            </p:spPr>
            <p:txBody>
              <a:bodyPr wrap="none" lIns="0" tIns="0" rIns="0" bIns="0"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en-US" sz="1600" b="0"/>
              </a:p>
            </p:txBody>
          </p:sp>
          <p:sp>
            <p:nvSpPr>
              <p:cNvPr id="2073" name="Arc 30" hidden="1">
                <a:extLst>
                  <a:ext uri="{FF2B5EF4-FFF2-40B4-BE49-F238E27FC236}">
                    <a16:creationId xmlns:a16="http://schemas.microsoft.com/office/drawing/2014/main" xmlns="" id="{345E804D-34DA-BF39-A585-30BCD5C70F7B}"/>
                  </a:ext>
                </a:extLst>
              </p:cNvPr>
              <p:cNvSpPr>
                <a:spLocks noChangeAspect="1"/>
              </p:cNvSpPr>
              <p:nvPr>
                <p:custDataLst>
                  <p:tags r:id="rId17"/>
                </p:custDataLst>
              </p:nvPr>
            </p:nvSpPr>
            <p:spPr bwMode="black">
              <a:xfrm>
                <a:off x="4998" y="503"/>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bg1"/>
              </a:solidFill>
              <a:ln w="12700">
                <a:solidFill>
                  <a:schemeClr val="tx1"/>
                </a:solidFill>
                <a:round/>
                <a:headEnd/>
                <a:tailEnd/>
              </a:ln>
            </p:spPr>
            <p:txBody>
              <a:bodyPr wrap="none" lIns="0" tIns="0" rIns="0" bIns="0" anchor="ctr"/>
              <a:lstStyle/>
              <a:p>
                <a:endParaRPr lang="en-US"/>
              </a:p>
            </p:txBody>
          </p:sp>
        </p:grpSp>
      </p:grpSp>
      <p:grpSp>
        <p:nvGrpSpPr>
          <p:cNvPr id="2057" name="McK Legend Boxes" hidden="1">
            <a:extLst>
              <a:ext uri="{FF2B5EF4-FFF2-40B4-BE49-F238E27FC236}">
                <a16:creationId xmlns:a16="http://schemas.microsoft.com/office/drawing/2014/main" xmlns="" id="{D2D93A53-4D76-2B29-CD7D-4FAF11E69402}"/>
              </a:ext>
            </a:extLst>
          </p:cNvPr>
          <p:cNvGrpSpPr>
            <a:grpSpLocks/>
          </p:cNvGrpSpPr>
          <p:nvPr/>
        </p:nvGrpSpPr>
        <p:grpSpPr bwMode="auto">
          <a:xfrm>
            <a:off x="7940675" y="273050"/>
            <a:ext cx="1039813" cy="1004888"/>
            <a:chOff x="4902" y="169"/>
            <a:chExt cx="642" cy="620"/>
          </a:xfrm>
        </p:grpSpPr>
        <p:sp>
          <p:nvSpPr>
            <p:cNvPr id="2058" name="Rectangle 32" hidden="1">
              <a:extLst>
                <a:ext uri="{FF2B5EF4-FFF2-40B4-BE49-F238E27FC236}">
                  <a16:creationId xmlns:a16="http://schemas.microsoft.com/office/drawing/2014/main" xmlns="" id="{AF98DF79-55B8-5F08-958E-EB25DF5F2524}"/>
                </a:ext>
              </a:extLst>
            </p:cNvPr>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59" name="Rectangle 33" hidden="1">
              <a:extLst>
                <a:ext uri="{FF2B5EF4-FFF2-40B4-BE49-F238E27FC236}">
                  <a16:creationId xmlns:a16="http://schemas.microsoft.com/office/drawing/2014/main" xmlns="" id="{DA704FA2-9CFD-9425-04AC-412D444C8151}"/>
                </a:ext>
              </a:extLst>
            </p:cNvPr>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60" name="Rectangle 34" hidden="1">
              <a:extLst>
                <a:ext uri="{FF2B5EF4-FFF2-40B4-BE49-F238E27FC236}">
                  <a16:creationId xmlns:a16="http://schemas.microsoft.com/office/drawing/2014/main" xmlns="" id="{23A16589-3F65-57E1-CEA6-C620DA9B2021}"/>
                </a:ext>
              </a:extLst>
            </p:cNvPr>
            <p:cNvSpPr>
              <a:spLocks noChangeArrowheads="1"/>
            </p:cNvSpPr>
            <p:nvPr userDrawn="1"/>
          </p:nvSpPr>
          <p:spPr bwMode="auto">
            <a:xfrm>
              <a:off x="5172" y="169"/>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1" name="Rectangle 35" hidden="1">
              <a:extLst>
                <a:ext uri="{FF2B5EF4-FFF2-40B4-BE49-F238E27FC236}">
                  <a16:creationId xmlns:a16="http://schemas.microsoft.com/office/drawing/2014/main" xmlns="" id="{1ED798EB-F738-F1D7-39A5-393C0808781A}"/>
                </a:ext>
              </a:extLst>
            </p:cNvPr>
            <p:cNvSpPr>
              <a:spLocks noChangeArrowheads="1"/>
            </p:cNvSpPr>
            <p:nvPr userDrawn="1"/>
          </p:nvSpPr>
          <p:spPr bwMode="auto">
            <a:xfrm>
              <a:off x="5172" y="331"/>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2" name="Rectangle 36" hidden="1">
              <a:extLst>
                <a:ext uri="{FF2B5EF4-FFF2-40B4-BE49-F238E27FC236}">
                  <a16:creationId xmlns:a16="http://schemas.microsoft.com/office/drawing/2014/main" xmlns="" id="{DCDA8DCE-E774-81C6-A6E7-74EEE85DE2E5}"/>
                </a:ext>
              </a:extLst>
            </p:cNvPr>
            <p:cNvSpPr>
              <a:spLocks noChangeArrowheads="1"/>
            </p:cNvSpPr>
            <p:nvPr userDrawn="1"/>
          </p:nvSpPr>
          <p:spPr bwMode="auto">
            <a:xfrm>
              <a:off x="5172" y="493"/>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3" name="Rectangle 37" hidden="1">
              <a:extLst>
                <a:ext uri="{FF2B5EF4-FFF2-40B4-BE49-F238E27FC236}">
                  <a16:creationId xmlns:a16="http://schemas.microsoft.com/office/drawing/2014/main" xmlns="" id="{85A4F484-9FCB-75FE-5A2B-0F6CFBEA30C0}"/>
                </a:ext>
              </a:extLst>
            </p:cNvPr>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sp>
          <p:nvSpPr>
            <p:cNvPr id="2064" name="Rectangle 38" hidden="1">
              <a:extLst>
                <a:ext uri="{FF2B5EF4-FFF2-40B4-BE49-F238E27FC236}">
                  <a16:creationId xmlns:a16="http://schemas.microsoft.com/office/drawing/2014/main" xmlns="" id="{FBECBE0F-8696-1C01-D02A-F9AC22241CA4}"/>
                </a:ext>
              </a:extLst>
            </p:cNvPr>
            <p:cNvSpPr>
              <a:spLocks noChangeArrowheads="1"/>
            </p:cNvSpPr>
            <p:nvPr userDrawn="1"/>
          </p:nvSpPr>
          <p:spPr bwMode="auto">
            <a:xfrm>
              <a:off x="5172" y="655"/>
              <a:ext cx="372" cy="134"/>
            </a:xfrm>
            <a:prstGeom prst="rect">
              <a:avLst/>
            </a:prstGeom>
            <a:noFill/>
            <a:ln>
              <a:noFill/>
            </a:ln>
          </p:spPr>
          <p:txBody>
            <a:bodyPr wrap="none" lIns="0" tIns="0" rIns="0" bIns="0">
              <a:spAutoFit/>
            </a:bodyPr>
            <a:lstStyle>
              <a:lvl1pPr defTabSz="892175">
                <a:defRPr sz="2400" b="1">
                  <a:solidFill>
                    <a:schemeClr val="tx1"/>
                  </a:solidFill>
                  <a:latin typeface="Arial" panose="020B0604020202020204" pitchFamily="34" charset="0"/>
                  <a:ea typeface="ＭＳ Ｐゴシック" panose="020B0600070205080204" pitchFamily="34" charset="-128"/>
                </a:defRPr>
              </a:lvl1pPr>
              <a:lvl2pPr marL="742950" indent="-285750" defTabSz="892175">
                <a:defRPr sz="2400" b="1">
                  <a:solidFill>
                    <a:schemeClr val="tx1"/>
                  </a:solidFill>
                  <a:latin typeface="Arial" panose="020B0604020202020204" pitchFamily="34" charset="0"/>
                  <a:ea typeface="ＭＳ Ｐゴシック" panose="020B0600070205080204" pitchFamily="34" charset="-128"/>
                </a:defRPr>
              </a:lvl2pPr>
              <a:lvl3pPr marL="1143000" indent="-228600" defTabSz="892175">
                <a:defRPr sz="2400" b="1">
                  <a:solidFill>
                    <a:schemeClr val="tx1"/>
                  </a:solidFill>
                  <a:latin typeface="Arial" panose="020B0604020202020204" pitchFamily="34" charset="0"/>
                  <a:ea typeface="ＭＳ Ｐゴシック" panose="020B0600070205080204" pitchFamily="34" charset="-128"/>
                </a:defRPr>
              </a:lvl3pPr>
              <a:lvl4pPr marL="1600200" indent="-228600" defTabSz="892175">
                <a:defRPr sz="2400" b="1">
                  <a:solidFill>
                    <a:schemeClr val="tx1"/>
                  </a:solidFill>
                  <a:latin typeface="Arial" panose="020B0604020202020204" pitchFamily="34" charset="0"/>
                  <a:ea typeface="ＭＳ Ｐゴシック" panose="020B0600070205080204" pitchFamily="34" charset="-128"/>
                </a:defRPr>
              </a:lvl4pPr>
              <a:lvl5pPr marL="2057400" indent="-228600" defTabSz="892175">
                <a:defRPr sz="2400" b="1">
                  <a:solidFill>
                    <a:schemeClr val="tx1"/>
                  </a:solidFill>
                  <a:latin typeface="Arial" panose="020B0604020202020204" pitchFamily="34" charset="0"/>
                  <a:ea typeface="ＭＳ Ｐゴシック" panose="020B0600070205080204" pitchFamily="34" charset="-128"/>
                </a:defRPr>
              </a:lvl5pPr>
              <a:lvl6pPr marL="25146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921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0"/>
                <a:t>Legend</a:t>
              </a:r>
            </a:p>
          </p:txBody>
        </p:sp>
        <p:sp>
          <p:nvSpPr>
            <p:cNvPr id="2065" name="Rectangle 39" hidden="1">
              <a:extLst>
                <a:ext uri="{FF2B5EF4-FFF2-40B4-BE49-F238E27FC236}">
                  <a16:creationId xmlns:a16="http://schemas.microsoft.com/office/drawing/2014/main" xmlns="" id="{35A49DBA-F73A-273B-7733-A7C438B390B7}"/>
                </a:ext>
              </a:extLst>
            </p:cNvPr>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p:spPr>
          <p:txBody>
            <a:bodyPr lIns="0" tIns="0" rIns="0" bIns="0"/>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en-US" sz="1600" b="0"/>
            </a:p>
          </p:txBody>
        </p:sp>
      </p:grpSp>
    </p:spTree>
  </p:cSld>
  <p:clrMap bg1="lt1" tx1="dk1" bg2="lt2" tx2="dk2" accent1="accent1" accent2="accent2" accent3="accent3" accent4="accent4" accent5="accent5" accent6="accent6" hlink="hlink" folHlink="folHlink"/>
  <p:sldLayoutIdLst>
    <p:sldLayoutId id="2147491844" r:id="rId1"/>
    <p:sldLayoutId id="2147491639" r:id="rId2"/>
    <p:sldLayoutId id="2147491640" r:id="rId3"/>
    <p:sldLayoutId id="2147491641" r:id="rId4"/>
    <p:sldLayoutId id="2147491642" r:id="rId5"/>
    <p:sldLayoutId id="2147491643" r:id="rId6"/>
    <p:sldLayoutId id="2147491644" r:id="rId7"/>
    <p:sldLayoutId id="2147491645" r:id="rId8"/>
    <p:sldLayoutId id="2147491646" r:id="rId9"/>
    <p:sldLayoutId id="2147491647" r:id="rId10"/>
    <p:sldLayoutId id="2147491648"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2813"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200" algn="l" defTabSz="912813" rtl="0" fontAlgn="base">
        <a:spcBef>
          <a:spcPct val="0"/>
        </a:spcBef>
        <a:spcAft>
          <a:spcPct val="0"/>
        </a:spcAft>
        <a:defRPr sz="1900" b="1">
          <a:solidFill>
            <a:schemeClr val="tx2"/>
          </a:solidFill>
          <a:latin typeface="Arial" charset="0"/>
          <a:ea typeface="ＭＳ Ｐゴシック" charset="0"/>
        </a:defRPr>
      </a:lvl6pPr>
      <a:lvl7pPr marL="914400" algn="l" defTabSz="912813" rtl="0" fontAlgn="base">
        <a:spcBef>
          <a:spcPct val="0"/>
        </a:spcBef>
        <a:spcAft>
          <a:spcPct val="0"/>
        </a:spcAft>
        <a:defRPr sz="1900" b="1">
          <a:solidFill>
            <a:schemeClr val="tx2"/>
          </a:solidFill>
          <a:latin typeface="Arial" charset="0"/>
          <a:ea typeface="ＭＳ Ｐゴシック" charset="0"/>
        </a:defRPr>
      </a:lvl7pPr>
      <a:lvl8pPr marL="1371600" algn="l" defTabSz="912813" rtl="0" fontAlgn="base">
        <a:spcBef>
          <a:spcPct val="0"/>
        </a:spcBef>
        <a:spcAft>
          <a:spcPct val="0"/>
        </a:spcAft>
        <a:defRPr sz="1900" b="1">
          <a:solidFill>
            <a:schemeClr val="tx2"/>
          </a:solidFill>
          <a:latin typeface="Arial" charset="0"/>
          <a:ea typeface="ＭＳ Ｐゴシック" charset="0"/>
        </a:defRPr>
      </a:lvl8pPr>
      <a:lvl9pPr marL="1828800" algn="l" defTabSz="912813" rtl="0" fontAlgn="base">
        <a:spcBef>
          <a:spcPct val="0"/>
        </a:spcBef>
        <a:spcAft>
          <a:spcPct val="0"/>
        </a:spcAft>
        <a:defRPr sz="1900" b="1">
          <a:solidFill>
            <a:schemeClr val="tx2"/>
          </a:solidFill>
          <a:latin typeface="Arial" charset="0"/>
          <a:ea typeface="ＭＳ Ｐゴシック" charset="0"/>
        </a:defRPr>
      </a:lvl9pPr>
    </p:titleStyle>
    <p:bodyStyle>
      <a:lvl1pPr marL="342900" indent="-342900" algn="l" defTabSz="912813"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7638" indent="-146050" algn="l" defTabSz="912813" rtl="0" eaLnBrk="0" fontAlgn="base" hangingPunct="0">
        <a:spcBef>
          <a:spcPct val="0"/>
        </a:spcBef>
        <a:spcAft>
          <a:spcPct val="0"/>
        </a:spcAft>
        <a:buSzPct val="120000"/>
        <a:buChar char="•"/>
        <a:defRPr sz="1600">
          <a:solidFill>
            <a:schemeClr val="tx1"/>
          </a:solidFill>
          <a:latin typeface="+mn-lt"/>
          <a:ea typeface="+mn-ea"/>
        </a:defRPr>
      </a:lvl2pPr>
      <a:lvl3pPr marL="301625" indent="-152400" algn="l" defTabSz="912813" rtl="0" eaLnBrk="0" fontAlgn="base" hangingPunct="0">
        <a:spcBef>
          <a:spcPct val="0"/>
        </a:spcBef>
        <a:spcAft>
          <a:spcPct val="0"/>
        </a:spcAft>
        <a:buChar char="–"/>
        <a:defRPr sz="1600">
          <a:solidFill>
            <a:schemeClr val="tx1"/>
          </a:solidFill>
          <a:latin typeface="+mn-lt"/>
          <a:ea typeface="+mn-ea"/>
        </a:defRPr>
      </a:lvl3pPr>
      <a:lvl4pPr marL="441325" indent="-138113" algn="l" defTabSz="912813" rtl="0" eaLnBrk="0" fontAlgn="base" hangingPunct="0">
        <a:spcBef>
          <a:spcPct val="0"/>
        </a:spcBef>
        <a:spcAft>
          <a:spcPct val="0"/>
        </a:spcAft>
        <a:buSzPct val="89000"/>
        <a:buChar char="•"/>
        <a:defRPr sz="1600">
          <a:solidFill>
            <a:schemeClr val="tx1"/>
          </a:solidFill>
          <a:latin typeface="+mn-lt"/>
          <a:ea typeface="+mn-ea"/>
        </a:defRPr>
      </a:lvl4pPr>
      <a:lvl5pPr marL="593725" indent="-150813" algn="l" defTabSz="912813" rtl="0" eaLnBrk="0" fontAlgn="base" hangingPunct="0">
        <a:spcBef>
          <a:spcPct val="0"/>
        </a:spcBef>
        <a:spcAft>
          <a:spcPct val="0"/>
        </a:spcAft>
        <a:buSzPct val="75000"/>
        <a:buChar char="–"/>
        <a:defRPr sz="1600">
          <a:solidFill>
            <a:schemeClr val="tx1"/>
          </a:solidFill>
          <a:latin typeface="+mn-lt"/>
          <a:ea typeface="+mn-ea"/>
        </a:defRPr>
      </a:lvl5pPr>
      <a:lvl6pPr marL="1050925" indent="-150813" algn="l" defTabSz="912813" rtl="0" fontAlgn="base">
        <a:spcBef>
          <a:spcPct val="0"/>
        </a:spcBef>
        <a:spcAft>
          <a:spcPct val="0"/>
        </a:spcAft>
        <a:buSzPct val="75000"/>
        <a:buChar char="–"/>
        <a:defRPr sz="1600">
          <a:solidFill>
            <a:schemeClr val="tx1"/>
          </a:solidFill>
          <a:latin typeface="+mn-lt"/>
          <a:ea typeface="+mn-ea"/>
        </a:defRPr>
      </a:lvl6pPr>
      <a:lvl7pPr marL="1508125" indent="-150813" algn="l" defTabSz="912813" rtl="0" fontAlgn="base">
        <a:spcBef>
          <a:spcPct val="0"/>
        </a:spcBef>
        <a:spcAft>
          <a:spcPct val="0"/>
        </a:spcAft>
        <a:buSzPct val="75000"/>
        <a:buChar char="–"/>
        <a:defRPr sz="1600">
          <a:solidFill>
            <a:schemeClr val="tx1"/>
          </a:solidFill>
          <a:latin typeface="+mn-lt"/>
          <a:ea typeface="+mn-ea"/>
        </a:defRPr>
      </a:lvl7pPr>
      <a:lvl8pPr marL="1965325" indent="-150813" algn="l" defTabSz="912813" rtl="0" fontAlgn="base">
        <a:spcBef>
          <a:spcPct val="0"/>
        </a:spcBef>
        <a:spcAft>
          <a:spcPct val="0"/>
        </a:spcAft>
        <a:buSzPct val="75000"/>
        <a:buChar char="–"/>
        <a:defRPr sz="1600">
          <a:solidFill>
            <a:schemeClr val="tx1"/>
          </a:solidFill>
          <a:latin typeface="+mn-lt"/>
          <a:ea typeface="+mn-ea"/>
        </a:defRPr>
      </a:lvl8pPr>
      <a:lvl9pPr marL="2422525" indent="-150813" algn="l" defTabSz="912813" rtl="0" fontAlgn="base">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69588EB7-765C-DEA8-AD85-82A670BA321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xmlns="" id="{30976C28-CC50-0DBF-6633-B62B2A08F59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7436D054-53A5-AA9B-F777-BB226F4E389E}"/>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06AD3DB6-C2C3-BE4C-82A8-B0A32EDE9B3C}"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49" r:id="rId1"/>
    <p:sldLayoutId id="2147491650" r:id="rId2"/>
    <p:sldLayoutId id="2147491651" r:id="rId3"/>
    <p:sldLayoutId id="2147491652" r:id="rId4"/>
    <p:sldLayoutId id="2147491653" r:id="rId5"/>
    <p:sldLayoutId id="2147491654" r:id="rId6"/>
    <p:sldLayoutId id="2147491655" r:id="rId7"/>
    <p:sldLayoutId id="2147491656" r:id="rId8"/>
    <p:sldLayoutId id="2147491657" r:id="rId9"/>
    <p:sldLayoutId id="2147491658" r:id="rId10"/>
    <p:sldLayoutId id="2147491659" r:id="rId11"/>
    <p:sldLayoutId id="2147491660" r:id="rId12"/>
    <p:sldLayoutId id="2147491661"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3D197FE7-22F0-C516-A08A-F93B0E0D722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xmlns="" id="{6AC2767A-CE5C-00F9-FCE6-E2366C502B56}"/>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17B073E3-AB53-6643-7280-3E0BADACBE4D}"/>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3124A9E-CF35-B14C-926D-6CB5DB7EA299}"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62" r:id="rId1"/>
    <p:sldLayoutId id="2147491663" r:id="rId2"/>
    <p:sldLayoutId id="2147491664" r:id="rId3"/>
    <p:sldLayoutId id="2147491665" r:id="rId4"/>
    <p:sldLayoutId id="2147491666" r:id="rId5"/>
    <p:sldLayoutId id="2147491667" r:id="rId6"/>
    <p:sldLayoutId id="2147491668" r:id="rId7"/>
    <p:sldLayoutId id="2147491669" r:id="rId8"/>
    <p:sldLayoutId id="2147491670" r:id="rId9"/>
    <p:sldLayoutId id="2147491671" r:id="rId10"/>
    <p:sldLayoutId id="2147491672" r:id="rId11"/>
    <p:sldLayoutId id="2147491673" r:id="rId12"/>
    <p:sldLayoutId id="2147491674"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21A94F06-DBD5-DCA1-F38E-8948206E83A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xmlns="" id="{452DDF56-131C-CB44-6BC0-D8D5A7CB885D}"/>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50394F5B-0775-2915-27B0-A917A35AF5EE}"/>
              </a:ext>
            </a:extLst>
          </p:cNvPr>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8B319C8D-E2E5-3C47-BCC9-91ACABF85197}"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675" r:id="rId1"/>
    <p:sldLayoutId id="2147491676" r:id="rId2"/>
    <p:sldLayoutId id="2147491677" r:id="rId3"/>
    <p:sldLayoutId id="2147491678" r:id="rId4"/>
    <p:sldLayoutId id="2147491679" r:id="rId5"/>
    <p:sldLayoutId id="2147491680" r:id="rId6"/>
    <p:sldLayoutId id="2147491681" r:id="rId7"/>
    <p:sldLayoutId id="2147491682" r:id="rId8"/>
    <p:sldLayoutId id="2147491683" r:id="rId9"/>
    <p:sldLayoutId id="2147491684" r:id="rId10"/>
    <p:sldLayoutId id="2147491685" r:id="rId11"/>
    <p:sldLayoutId id="2147491686" r:id="rId12"/>
    <p:sldLayoutId id="2147491687"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409278EB-F759-7DC6-6F2E-224840D3247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xmlns="" id="{1C01F9A1-B008-7191-94AF-8E6887D943F4}"/>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006406BA-B213-4B38-88EC-7BD012D98CBE}"/>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sz="2400" b="1">
                <a:solidFill>
                  <a:schemeClr val="tx1"/>
                </a:solidFill>
                <a:latin typeface="Arial" panose="020B0604020202020204" pitchFamily="34" charset="0"/>
                <a:ea typeface="ＭＳ Ｐゴシック" panose="020B0600070205080204" pitchFamily="34" charset="-128"/>
              </a:defRPr>
            </a:lvl1pPr>
            <a:lvl2pPr marL="742950" indent="-285750" defTabSz="912813">
              <a:defRPr sz="2400" b="1">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b="1">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b="1">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F0373E34-F987-5440-92AE-7AEA9C1E5E8F}"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491688" r:id="rId1"/>
    <p:sldLayoutId id="2147491689" r:id="rId2"/>
    <p:sldLayoutId id="2147491690" r:id="rId3"/>
    <p:sldLayoutId id="2147491691" r:id="rId4"/>
    <p:sldLayoutId id="2147491692" r:id="rId5"/>
    <p:sldLayoutId id="2147491693" r:id="rId6"/>
    <p:sldLayoutId id="2147491694" r:id="rId7"/>
    <p:sldLayoutId id="2147491695" r:id="rId8"/>
    <p:sldLayoutId id="2147491696" r:id="rId9"/>
    <p:sldLayoutId id="2147491697" r:id="rId10"/>
    <p:sldLayoutId id="2147491698" r:id="rId11"/>
    <p:sldLayoutId id="2147491699" r:id="rId12"/>
    <p:sldLayoutId id="2147491700"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A5C8E75A-AF8D-C25E-74FF-8E7388F4E66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xmlns="" id="{C7B4EF19-410B-03C8-5012-D55AFAAB2727}"/>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18E6E43F-1A4A-82C9-5AA2-1716B67703C7}"/>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670EED93-6BE9-BA4C-845D-A8CEB5020C57}"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01" r:id="rId1"/>
    <p:sldLayoutId id="2147491702" r:id="rId2"/>
    <p:sldLayoutId id="2147491703" r:id="rId3"/>
    <p:sldLayoutId id="2147491704" r:id="rId4"/>
    <p:sldLayoutId id="2147491705" r:id="rId5"/>
    <p:sldLayoutId id="2147491706" r:id="rId6"/>
    <p:sldLayoutId id="2147491707" r:id="rId7"/>
    <p:sldLayoutId id="2147491708" r:id="rId8"/>
    <p:sldLayoutId id="2147491709" r:id="rId9"/>
    <p:sldLayoutId id="2147491710" r:id="rId10"/>
    <p:sldLayoutId id="2147491711" r:id="rId11"/>
    <p:sldLayoutId id="2147491712" r:id="rId12"/>
    <p:sldLayoutId id="2147491713"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038B5923-0F04-4F29-9AC0-C8FBD8D1654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ltLang="en-US"/>
              <a:t>Click to edit Master title style</a:t>
            </a:r>
          </a:p>
        </p:txBody>
      </p:sp>
      <p:sp>
        <p:nvSpPr>
          <p:cNvPr id="19459" name="Rectangle 3">
            <a:extLst>
              <a:ext uri="{FF2B5EF4-FFF2-40B4-BE49-F238E27FC236}">
                <a16:creationId xmlns:a16="http://schemas.microsoft.com/office/drawing/2014/main" xmlns="" id="{79975A8C-3802-5263-FF2B-06107BA1381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xmlns="" id="{780C93A3-6266-9A03-D8FE-371EA4DCDB79}"/>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lvl1pPr defTabSz="911225">
              <a:defRPr sz="2400" b="1">
                <a:solidFill>
                  <a:schemeClr val="tx1"/>
                </a:solidFill>
                <a:latin typeface="Arial" panose="020B0604020202020204" pitchFamily="34" charset="0"/>
                <a:ea typeface="ＭＳ Ｐゴシック" panose="020B0600070205080204" pitchFamily="34" charset="-128"/>
              </a:defRPr>
            </a:lvl1pPr>
            <a:lvl2pPr marL="742950" indent="-285750" defTabSz="911225">
              <a:defRPr sz="2400" b="1">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b="1">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b="1">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b="1">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defRPr/>
            </a:pPr>
            <a:fld id="{40A80E3A-B5F9-9B43-9DCF-495A55B22DA4}" type="slidenum">
              <a:rPr lang="en-US" altLang="en-US" sz="1600"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491714" r:id="rId1"/>
    <p:sldLayoutId id="2147491715" r:id="rId2"/>
    <p:sldLayoutId id="2147491716" r:id="rId3"/>
    <p:sldLayoutId id="2147491717" r:id="rId4"/>
    <p:sldLayoutId id="2147491718" r:id="rId5"/>
    <p:sldLayoutId id="2147491719" r:id="rId6"/>
    <p:sldLayoutId id="2147491720" r:id="rId7"/>
    <p:sldLayoutId id="2147491721" r:id="rId8"/>
    <p:sldLayoutId id="2147491722" r:id="rId9"/>
    <p:sldLayoutId id="2147491723" r:id="rId10"/>
    <p:sldLayoutId id="2147491724" r:id="rId11"/>
    <p:sldLayoutId id="2147491725" r:id="rId12"/>
    <p:sldLayoutId id="2147491726"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标题占位符 1">
            <a:extLst>
              <a:ext uri="{FF2B5EF4-FFF2-40B4-BE49-F238E27FC236}">
                <a16:creationId xmlns:a16="http://schemas.microsoft.com/office/drawing/2014/main" xmlns="" id="{39891DC6-6D4C-6837-C425-77F6C75B107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483" name="文本占位符 2">
            <a:extLst>
              <a:ext uri="{FF2B5EF4-FFF2-40B4-BE49-F238E27FC236}">
                <a16:creationId xmlns:a16="http://schemas.microsoft.com/office/drawing/2014/main" xmlns="" id="{BE44C441-B2B6-7C17-8D89-79977C1E9B3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710FD30-5EBE-ABA3-8F91-7B79028CF4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anose="020F0502020204030204" pitchFamily="34" charset="0"/>
                <a:ea typeface="宋体" panose="02010600030101010101" pitchFamily="2" charset="-122"/>
              </a:defRPr>
            </a:lvl1pPr>
          </a:lstStyle>
          <a:p>
            <a:pPr>
              <a:defRPr/>
            </a:pPr>
            <a:fld id="{9EAE529E-A56D-B64A-9354-CE04088DF498}" type="datetime1">
              <a:rPr lang="zh-CN" altLang="en-US"/>
              <a:pPr>
                <a:defRPr/>
              </a:pPr>
              <a:t>2023/2/22</a:t>
            </a:fld>
            <a:endParaRPr lang="zh-CN" altLang="en-US"/>
          </a:p>
        </p:txBody>
      </p:sp>
      <p:sp>
        <p:nvSpPr>
          <p:cNvPr id="5" name="页脚占位符 4">
            <a:extLst>
              <a:ext uri="{FF2B5EF4-FFF2-40B4-BE49-F238E27FC236}">
                <a16:creationId xmlns:a16="http://schemas.microsoft.com/office/drawing/2014/main" xmlns="" id="{62059305-6C88-9D4F-AB94-6D4ED9B84C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xmlns="" id="{A6749854-86DE-0BE8-3B9C-0242F76D2E8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ea typeface="宋体" panose="02010600030101010101" pitchFamily="2" charset="-122"/>
              </a:defRPr>
            </a:lvl1pPr>
          </a:lstStyle>
          <a:p>
            <a:pPr>
              <a:defRPr/>
            </a:pPr>
            <a:fld id="{4A04216F-8747-DB44-8DDE-00D9CCA7EB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91845" r:id="rId1"/>
    <p:sldLayoutId id="2147491846" r:id="rId2"/>
    <p:sldLayoutId id="2147491847" r:id="rId3"/>
    <p:sldLayoutId id="2147491848" r:id="rId4"/>
    <p:sldLayoutId id="2147491849" r:id="rId5"/>
    <p:sldLayoutId id="2147491850" r:id="rId6"/>
    <p:sldLayoutId id="2147491851" r:id="rId7"/>
    <p:sldLayoutId id="2147491852" r:id="rId8"/>
    <p:sldLayoutId id="2147491853" r:id="rId9"/>
    <p:sldLayoutId id="2147491854" r:id="rId10"/>
    <p:sldLayoutId id="21474918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oleObject" Target="../embeddings/oleObject2.bin"/><Relationship Id="rId7" Type="http://schemas.openxmlformats.org/officeDocument/2006/relationships/image" Target="../media/image10.emf"/><Relationship Id="rId8" Type="http://schemas.openxmlformats.org/officeDocument/2006/relationships/oleObject" Target="../embeddings/oleObject3.bin"/><Relationship Id="rId9"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oleObject" Target="../embeddings/oleObject4.bin"/><Relationship Id="rId8"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image" Target="../media/image18.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9.png"/><Relationship Id="rId1" Type="http://schemas.openxmlformats.org/officeDocument/2006/relationships/tags" Target="../tags/tag30.xml"/><Relationship Id="rId2"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9.png"/><Relationship Id="rId1" Type="http://schemas.openxmlformats.org/officeDocument/2006/relationships/tags" Target="../tags/tag31.xml"/><Relationship Id="rId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168037"/>
            <a:ext cx="1464965"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xmlns=""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xmlns=""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Network Topology – Generation Models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(23m10c)</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xmlns="" id="{FD1F2A44-489F-A451-BEA1-689BEA6115DC}"/>
              </a:ext>
            </a:extLst>
          </p:cNvPr>
          <p:cNvSpPr txBox="1">
            <a:spLocks noChangeArrowheads="1"/>
          </p:cNvSpPr>
          <p:nvPr/>
        </p:nvSpPr>
        <p:spPr bwMode="auto">
          <a:xfrm>
            <a:off x="5675376" y="5954862"/>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23. Very similar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2022’s 22m10c &amp; </a:t>
            </a:r>
            <a:b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2021’s M10c [which has a video].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xmlns="" id="{19F9B733-B5F3-0CF5-9B5A-013435A5CD63}"/>
              </a:ext>
            </a:extLst>
          </p:cNvPr>
          <p:cNvSpPr>
            <a:spLocks noGrp="1" noChangeArrowheads="1"/>
          </p:cNvSpPr>
          <p:nvPr>
            <p:ph type="title"/>
          </p:nvPr>
        </p:nvSpPr>
        <p:spPr>
          <a:xfrm>
            <a:off x="468313" y="130175"/>
            <a:ext cx="8229600" cy="706438"/>
          </a:xfrm>
        </p:spPr>
        <p:txBody>
          <a:bodyPr/>
          <a:lstStyle/>
          <a:p>
            <a:pPr eaLnBrk="1" hangingPunct="1"/>
            <a:r>
              <a:rPr lang="en-US" altLang="en-US" sz="2400">
                <a:solidFill>
                  <a:srgbClr val="FF0000"/>
                </a:solidFill>
              </a:rPr>
              <a:t>The Barabási-Albert [BA] model (1999)</a:t>
            </a:r>
            <a:endParaRPr lang="en-GB" altLang="en-US" sz="2400">
              <a:solidFill>
                <a:srgbClr val="FF0000"/>
              </a:solidFill>
            </a:endParaRPr>
          </a:p>
        </p:txBody>
      </p:sp>
      <p:pic>
        <p:nvPicPr>
          <p:cNvPr id="72706" name="Picture 3" descr="barabasi_fig1">
            <a:extLst>
              <a:ext uri="{FF2B5EF4-FFF2-40B4-BE49-F238E27FC236}">
                <a16:creationId xmlns:a16="http://schemas.microsoft.com/office/drawing/2014/main" xmlns="" id="{542F72DB-A182-D484-0261-2852166EF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033588"/>
            <a:ext cx="4824413"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a:extLst>
              <a:ext uri="{FF2B5EF4-FFF2-40B4-BE49-F238E27FC236}">
                <a16:creationId xmlns:a16="http://schemas.microsoft.com/office/drawing/2014/main" xmlns="" id="{0A2971E3-3374-626E-C412-6E690C140D7E}"/>
              </a:ext>
            </a:extLst>
          </p:cNvPr>
          <p:cNvSpPr txBox="1">
            <a:spLocks noChangeArrowheads="1"/>
          </p:cNvSpPr>
          <p:nvPr/>
        </p:nvSpPr>
        <p:spPr bwMode="auto">
          <a:xfrm>
            <a:off x="2700338" y="357346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t>ER Model</a:t>
            </a:r>
            <a:endParaRPr lang="en-GB" altLang="en-US" sz="1400" b="0"/>
          </a:p>
        </p:txBody>
      </p:sp>
      <p:sp>
        <p:nvSpPr>
          <p:cNvPr id="72708" name="Text Box 5">
            <a:extLst>
              <a:ext uri="{FF2B5EF4-FFF2-40B4-BE49-F238E27FC236}">
                <a16:creationId xmlns:a16="http://schemas.microsoft.com/office/drawing/2014/main" xmlns="" id="{6AE25D0E-A801-2C58-A5CA-39F135B1D4C3}"/>
              </a:ext>
            </a:extLst>
          </p:cNvPr>
          <p:cNvSpPr txBox="1">
            <a:spLocks noChangeArrowheads="1"/>
          </p:cNvSpPr>
          <p:nvPr/>
        </p:nvSpPr>
        <p:spPr bwMode="auto">
          <a:xfrm>
            <a:off x="468313" y="1190625"/>
            <a:ext cx="362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Look at the distribution of degrees</a:t>
            </a:r>
            <a:endParaRPr lang="en-GB" altLang="en-US" sz="1800" b="0"/>
          </a:p>
        </p:txBody>
      </p:sp>
      <p:pic>
        <p:nvPicPr>
          <p:cNvPr id="72709" name="Picture 6">
            <a:extLst>
              <a:ext uri="{FF2B5EF4-FFF2-40B4-BE49-F238E27FC236}">
                <a16:creationId xmlns:a16="http://schemas.microsoft.com/office/drawing/2014/main" xmlns="" id="{49AC2879-3E7A-A267-21E1-FAF7D8F23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35150"/>
            <a:ext cx="32226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7">
            <a:extLst>
              <a:ext uri="{FF2B5EF4-FFF2-40B4-BE49-F238E27FC236}">
                <a16:creationId xmlns:a16="http://schemas.microsoft.com/office/drawing/2014/main" xmlns="" id="{7FA36E8B-F619-A0C4-7BD9-02CD3CB05396}"/>
              </a:ext>
            </a:extLst>
          </p:cNvPr>
          <p:cNvSpPr txBox="1">
            <a:spLocks noChangeArrowheads="1"/>
          </p:cNvSpPr>
          <p:nvPr/>
        </p:nvSpPr>
        <p:spPr bwMode="auto">
          <a:xfrm>
            <a:off x="1116013" y="400526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FF00"/>
                </a:solidFill>
              </a:rPr>
              <a:t>ER Model</a:t>
            </a:r>
            <a:endParaRPr lang="en-GB" altLang="en-US" sz="1400" b="0">
              <a:solidFill>
                <a:srgbClr val="00FF00"/>
              </a:solidFill>
            </a:endParaRPr>
          </a:p>
        </p:txBody>
      </p:sp>
      <p:sp>
        <p:nvSpPr>
          <p:cNvPr id="72711" name="Text Box 8">
            <a:extLst>
              <a:ext uri="{FF2B5EF4-FFF2-40B4-BE49-F238E27FC236}">
                <a16:creationId xmlns:a16="http://schemas.microsoft.com/office/drawing/2014/main" xmlns="" id="{BD1226DC-A6CD-333B-04AB-7F306B293FD3}"/>
              </a:ext>
            </a:extLst>
          </p:cNvPr>
          <p:cNvSpPr txBox="1">
            <a:spLocks noChangeArrowheads="1"/>
          </p:cNvSpPr>
          <p:nvPr/>
        </p:nvSpPr>
        <p:spPr bwMode="auto">
          <a:xfrm>
            <a:off x="2744788" y="40052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FF00"/>
                </a:solidFill>
              </a:rPr>
              <a:t>WS Model</a:t>
            </a:r>
            <a:endParaRPr lang="en-GB" altLang="en-US" sz="1400" b="0">
              <a:solidFill>
                <a:srgbClr val="00FF00"/>
              </a:solidFill>
            </a:endParaRPr>
          </a:p>
        </p:txBody>
      </p:sp>
      <p:sp>
        <p:nvSpPr>
          <p:cNvPr id="72712" name="Text Box 9">
            <a:extLst>
              <a:ext uri="{FF2B5EF4-FFF2-40B4-BE49-F238E27FC236}">
                <a16:creationId xmlns:a16="http://schemas.microsoft.com/office/drawing/2014/main" xmlns="" id="{C43E3FA8-BEAD-1C11-616B-9BC9781063D4}"/>
              </a:ext>
            </a:extLst>
          </p:cNvPr>
          <p:cNvSpPr txBox="1">
            <a:spLocks noChangeArrowheads="1"/>
          </p:cNvSpPr>
          <p:nvPr/>
        </p:nvSpPr>
        <p:spPr bwMode="auto">
          <a:xfrm>
            <a:off x="4787900" y="4076700"/>
            <a:ext cx="666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actors</a:t>
            </a:r>
            <a:endParaRPr lang="en-GB" altLang="en-US" sz="1400" b="0">
              <a:solidFill>
                <a:srgbClr val="0000FF"/>
              </a:solidFill>
            </a:endParaRPr>
          </a:p>
        </p:txBody>
      </p:sp>
      <p:sp>
        <p:nvSpPr>
          <p:cNvPr id="72713" name="Text Box 10">
            <a:extLst>
              <a:ext uri="{FF2B5EF4-FFF2-40B4-BE49-F238E27FC236}">
                <a16:creationId xmlns:a16="http://schemas.microsoft.com/office/drawing/2014/main" xmlns="" id="{9797564E-7494-A347-D1C3-F5C610E371A5}"/>
              </a:ext>
            </a:extLst>
          </p:cNvPr>
          <p:cNvSpPr txBox="1">
            <a:spLocks noChangeArrowheads="1"/>
          </p:cNvSpPr>
          <p:nvPr/>
        </p:nvSpPr>
        <p:spPr bwMode="auto">
          <a:xfrm>
            <a:off x="6227763" y="4076700"/>
            <a:ext cx="101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power grid</a:t>
            </a:r>
            <a:endParaRPr lang="en-GB" altLang="en-US" sz="1400" b="0">
              <a:solidFill>
                <a:srgbClr val="0000FF"/>
              </a:solidFill>
            </a:endParaRPr>
          </a:p>
        </p:txBody>
      </p:sp>
      <p:sp>
        <p:nvSpPr>
          <p:cNvPr id="72714" name="Text Box 11">
            <a:extLst>
              <a:ext uri="{FF2B5EF4-FFF2-40B4-BE49-F238E27FC236}">
                <a16:creationId xmlns:a16="http://schemas.microsoft.com/office/drawing/2014/main" xmlns="" id="{B9E8CECC-7AB7-0E12-00EF-BBCEEA862361}"/>
              </a:ext>
            </a:extLst>
          </p:cNvPr>
          <p:cNvSpPr txBox="1">
            <a:spLocks noChangeArrowheads="1"/>
          </p:cNvSpPr>
          <p:nvPr/>
        </p:nvSpPr>
        <p:spPr bwMode="auto">
          <a:xfrm>
            <a:off x="8034338" y="4060825"/>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0">
                <a:solidFill>
                  <a:srgbClr val="0000FF"/>
                </a:solidFill>
              </a:rPr>
              <a:t>www</a:t>
            </a:r>
            <a:endParaRPr lang="en-GB" altLang="en-US" sz="1400" b="0">
              <a:solidFill>
                <a:srgbClr val="0000FF"/>
              </a:solidFill>
            </a:endParaRPr>
          </a:p>
        </p:txBody>
      </p:sp>
      <p:sp>
        <p:nvSpPr>
          <p:cNvPr id="72715" name="Text Box 12">
            <a:extLst>
              <a:ext uri="{FF2B5EF4-FFF2-40B4-BE49-F238E27FC236}">
                <a16:creationId xmlns:a16="http://schemas.microsoft.com/office/drawing/2014/main" xmlns="" id="{2556343E-5C49-D04C-D16B-FE367C3D34D8}"/>
              </a:ext>
            </a:extLst>
          </p:cNvPr>
          <p:cNvSpPr txBox="1">
            <a:spLocks noChangeArrowheads="1"/>
          </p:cNvSpPr>
          <p:nvPr/>
        </p:nvSpPr>
        <p:spPr bwMode="auto">
          <a:xfrm>
            <a:off x="611188" y="4745038"/>
            <a:ext cx="347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The probability of finding a highly connected node decreases exponentially with k</a:t>
            </a:r>
            <a:endParaRPr lang="en-GB" altLang="en-US" sz="1800" b="0"/>
          </a:p>
        </p:txBody>
      </p:sp>
      <p:graphicFrame>
        <p:nvGraphicFramePr>
          <p:cNvPr id="72716" name="Object 13">
            <a:extLst>
              <a:ext uri="{FF2B5EF4-FFF2-40B4-BE49-F238E27FC236}">
                <a16:creationId xmlns:a16="http://schemas.microsoft.com/office/drawing/2014/main" xmlns="" id="{C59818A9-ED24-4DA3-D740-8BB85AC3F32D}"/>
              </a:ext>
            </a:extLst>
          </p:cNvPr>
          <p:cNvGraphicFramePr>
            <a:graphicFrameLocks noChangeAspect="1"/>
          </p:cNvGraphicFramePr>
          <p:nvPr/>
        </p:nvGraphicFramePr>
        <p:xfrm>
          <a:off x="4514850" y="3338513"/>
          <a:ext cx="114300" cy="177800"/>
        </p:xfrm>
        <a:graphic>
          <a:graphicData uri="http://schemas.openxmlformats.org/presentationml/2006/ole">
            <mc:AlternateContent xmlns:mc="http://schemas.openxmlformats.org/markup-compatibility/2006">
              <mc:Choice xmlns:v="urn:schemas-microsoft-com:vml" Requires="v">
                <p:oleObj spid="_x0000_s2049" name="Equation" r:id="rId6" imgW="2628900" imgH="4102100" progId="Equation.DSMT4">
                  <p:embed/>
                </p:oleObj>
              </mc:Choice>
              <mc:Fallback>
                <p:oleObj name="Equation" r:id="rId6" imgW="2628900" imgH="41021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38513"/>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17" name="Object 14">
            <a:extLst>
              <a:ext uri="{FF2B5EF4-FFF2-40B4-BE49-F238E27FC236}">
                <a16:creationId xmlns:a16="http://schemas.microsoft.com/office/drawing/2014/main" xmlns="" id="{E776552E-BEB0-80F5-983E-11501A94D54C}"/>
              </a:ext>
            </a:extLst>
          </p:cNvPr>
          <p:cNvGraphicFramePr>
            <a:graphicFrameLocks noChangeAspect="1"/>
          </p:cNvGraphicFramePr>
          <p:nvPr/>
        </p:nvGraphicFramePr>
        <p:xfrm>
          <a:off x="5580063" y="4652963"/>
          <a:ext cx="1800225" cy="531812"/>
        </p:xfrm>
        <a:graphic>
          <a:graphicData uri="http://schemas.openxmlformats.org/presentationml/2006/ole">
            <mc:AlternateContent xmlns:mc="http://schemas.openxmlformats.org/markup-compatibility/2006">
              <mc:Choice xmlns:v="urn:schemas-microsoft-com:vml" Requires="v">
                <p:oleObj spid="_x0000_s2050" name="Equation" r:id="rId8" imgW="17843500" imgH="5270500" progId="Equation.DSMT4">
                  <p:embed/>
                </p:oleObj>
              </mc:Choice>
              <mc:Fallback>
                <p:oleObj name="Equation" r:id="rId8" imgW="17843500" imgH="527050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4652963"/>
                        <a:ext cx="18002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a:extLst>
              <a:ext uri="{FF2B5EF4-FFF2-40B4-BE49-F238E27FC236}">
                <a16:creationId xmlns:a16="http://schemas.microsoft.com/office/drawing/2014/main" xmlns="" id="{E29CC8E5-4EE6-F3B6-FE44-FC607A66C9C5}"/>
              </a:ext>
            </a:extLst>
          </p:cNvPr>
          <p:cNvSpPr txBox="1">
            <a:spLocks noChangeArrowheads="1"/>
          </p:cNvSpPr>
          <p:nvPr/>
        </p:nvSpPr>
        <p:spPr bwMode="auto">
          <a:xfrm>
            <a:off x="663575" y="1773238"/>
            <a:ext cx="80851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b="0">
                <a:solidFill>
                  <a:srgbClr val="009900"/>
                </a:solidFill>
              </a:rPr>
              <a:t> GROWTH: starting with a small number of vertices m</a:t>
            </a:r>
            <a:r>
              <a:rPr lang="en-US" altLang="en-US" sz="1800" b="0" baseline="-25000">
                <a:solidFill>
                  <a:srgbClr val="009900"/>
                </a:solidFill>
              </a:rPr>
              <a:t>0</a:t>
            </a:r>
            <a:r>
              <a:rPr lang="en-US" altLang="en-US" sz="1800" b="0">
                <a:solidFill>
                  <a:srgbClr val="009900"/>
                </a:solidFill>
              </a:rPr>
              <a:t> at every timestep add a new vertex with m ≤ m</a:t>
            </a:r>
            <a:r>
              <a:rPr lang="en-US" altLang="en-US" sz="1800" b="0" baseline="-25000">
                <a:solidFill>
                  <a:srgbClr val="009900"/>
                </a:solidFill>
              </a:rPr>
              <a:t>0</a:t>
            </a:r>
            <a:r>
              <a:rPr lang="en-US" altLang="en-US" sz="1800" b="0">
                <a:solidFill>
                  <a:srgbClr val="009900"/>
                </a:solidFill>
              </a:rPr>
              <a:t> </a:t>
            </a:r>
          </a:p>
          <a:p>
            <a:pPr eaLnBrk="1" hangingPunct="1">
              <a:spcBef>
                <a:spcPct val="0"/>
              </a:spcBef>
            </a:pPr>
            <a:endParaRPr lang="en-US" altLang="en-US" sz="1800" b="0">
              <a:solidFill>
                <a:srgbClr val="009900"/>
              </a:solidFill>
            </a:endParaRPr>
          </a:p>
          <a:p>
            <a:pPr eaLnBrk="1" hangingPunct="1">
              <a:spcBef>
                <a:spcPct val="0"/>
              </a:spcBef>
            </a:pPr>
            <a:r>
              <a:rPr lang="en-US" altLang="en-US" sz="1800" b="0">
                <a:solidFill>
                  <a:srgbClr val="009900"/>
                </a:solidFill>
              </a:rPr>
              <a:t> PREFERENTIAL ATTACHMENT: the probability </a:t>
            </a:r>
            <a:r>
              <a:rPr lang="el-GR" altLang="en-US" sz="1800" b="0">
                <a:solidFill>
                  <a:srgbClr val="009900"/>
                </a:solidFill>
              </a:rPr>
              <a:t>Π</a:t>
            </a:r>
            <a:r>
              <a:rPr lang="en-US" altLang="en-US" sz="1800" b="0">
                <a:solidFill>
                  <a:srgbClr val="009900"/>
                </a:solidFill>
              </a:rPr>
              <a:t> that a new vertex will be connected to vertex i depends on the connectivity of that vertex:</a:t>
            </a:r>
          </a:p>
          <a:p>
            <a:pPr eaLnBrk="1" hangingPunct="1">
              <a:spcBef>
                <a:spcPct val="0"/>
              </a:spcBef>
            </a:pPr>
            <a:endParaRPr lang="en-US" altLang="en-US" sz="1800" b="0">
              <a:solidFill>
                <a:srgbClr val="009900"/>
              </a:solidFill>
            </a:endParaRPr>
          </a:p>
        </p:txBody>
      </p:sp>
      <p:sp>
        <p:nvSpPr>
          <p:cNvPr id="2296835" name="Rectangle 3">
            <a:extLst>
              <a:ext uri="{FF2B5EF4-FFF2-40B4-BE49-F238E27FC236}">
                <a16:creationId xmlns:a16="http://schemas.microsoft.com/office/drawing/2014/main" xmlns="" id="{C39E35F8-74C4-A060-7151-F73CDA4F79D6}"/>
              </a:ext>
            </a:extLst>
          </p:cNvPr>
          <p:cNvSpPr>
            <a:spLocks noGrp="1" noChangeArrowheads="1"/>
          </p:cNvSpPr>
          <p:nvPr>
            <p:ph type="body" idx="1"/>
          </p:nvPr>
        </p:nvSpPr>
        <p:spPr>
          <a:xfrm>
            <a:off x="395288" y="333375"/>
            <a:ext cx="8229600" cy="1366838"/>
          </a:xfrm>
        </p:spPr>
        <p:txBody>
          <a:bodyPr/>
          <a:lstStyle/>
          <a:p>
            <a:pPr marL="609600" indent="-609600" eaLnBrk="1" hangingPunct="1">
              <a:buFontTx/>
              <a:buNone/>
              <a:defRPr/>
            </a:pPr>
            <a:r>
              <a:rPr lang="en-US" sz="1400">
                <a:cs typeface="+mn-cs"/>
              </a:rPr>
              <a:t>● two problems with the previous models:</a:t>
            </a:r>
          </a:p>
          <a:p>
            <a:pPr marL="1371600" lvl="2" indent="-457200" eaLnBrk="1" hangingPunct="1">
              <a:buFontTx/>
              <a:buNone/>
              <a:defRPr/>
            </a:pPr>
            <a:r>
              <a:rPr lang="en-US" sz="1400"/>
              <a:t>1. N does not vary</a:t>
            </a:r>
          </a:p>
          <a:p>
            <a:pPr marL="1371600" lvl="2" indent="-457200" eaLnBrk="1" hangingPunct="1">
              <a:buFontTx/>
              <a:buNone/>
              <a:defRPr/>
            </a:pPr>
            <a:r>
              <a:rPr lang="en-US" sz="1400"/>
              <a:t>2. the probability that two vertices are connected is uniform</a:t>
            </a:r>
          </a:p>
          <a:p>
            <a:pPr marL="609600" indent="-609600" eaLnBrk="1" hangingPunct="1">
              <a:defRPr/>
            </a:pPr>
            <a:endParaRPr lang="en-US" sz="1400">
              <a:cs typeface="+mn-cs"/>
            </a:endParaRPr>
          </a:p>
          <a:p>
            <a:pPr marL="609600" indent="-609600" eaLnBrk="1" hangingPunct="1">
              <a:buFontTx/>
              <a:buNone/>
              <a:defRPr/>
            </a:pPr>
            <a:endParaRPr lang="en-US" sz="1400">
              <a:cs typeface="+mn-cs"/>
            </a:endParaRPr>
          </a:p>
          <a:p>
            <a:pPr marL="609600" indent="-609600" eaLnBrk="1" hangingPunct="1">
              <a:buFontTx/>
              <a:buNone/>
              <a:defRPr/>
            </a:pPr>
            <a:endParaRPr lang="en-GB" sz="1400">
              <a:cs typeface="+mn-cs"/>
            </a:endParaRPr>
          </a:p>
        </p:txBody>
      </p:sp>
      <p:grpSp>
        <p:nvGrpSpPr>
          <p:cNvPr id="74755" name="Group 4">
            <a:extLst>
              <a:ext uri="{FF2B5EF4-FFF2-40B4-BE49-F238E27FC236}">
                <a16:creationId xmlns:a16="http://schemas.microsoft.com/office/drawing/2014/main" xmlns="" id="{B9BFB8C1-BBCB-FB3C-B3AF-D990EEDCC621}"/>
              </a:ext>
            </a:extLst>
          </p:cNvPr>
          <p:cNvGrpSpPr>
            <a:grpSpLocks/>
          </p:cNvGrpSpPr>
          <p:nvPr/>
        </p:nvGrpSpPr>
        <p:grpSpPr bwMode="auto">
          <a:xfrm>
            <a:off x="1692275" y="4779963"/>
            <a:ext cx="5472113" cy="1385887"/>
            <a:chOff x="1066" y="1207"/>
            <a:chExt cx="3447" cy="873"/>
          </a:xfrm>
        </p:grpSpPr>
        <p:pic>
          <p:nvPicPr>
            <p:cNvPr id="74757" name="Picture 5">
              <a:extLst>
                <a:ext uri="{FF2B5EF4-FFF2-40B4-BE49-F238E27FC236}">
                  <a16:creationId xmlns:a16="http://schemas.microsoft.com/office/drawing/2014/main" xmlns="" id="{9709FE12-2C06-1596-A1B1-D5DB6806E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1207"/>
              <a:ext cx="952"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a:extLst>
                <a:ext uri="{FF2B5EF4-FFF2-40B4-BE49-F238E27FC236}">
                  <a16:creationId xmlns:a16="http://schemas.microsoft.com/office/drawing/2014/main" xmlns="" id="{1DFB6D3E-0941-6D32-EAF7-90A0F3738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207"/>
              <a:ext cx="95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a:extLst>
                <a:ext uri="{FF2B5EF4-FFF2-40B4-BE49-F238E27FC236}">
                  <a16:creationId xmlns:a16="http://schemas.microsoft.com/office/drawing/2014/main" xmlns="" id="{4A92FC82-CC2A-40F3-4086-67DDE0300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 y="1207"/>
              <a:ext cx="97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4756" name="Object 8">
            <a:extLst>
              <a:ext uri="{FF2B5EF4-FFF2-40B4-BE49-F238E27FC236}">
                <a16:creationId xmlns:a16="http://schemas.microsoft.com/office/drawing/2014/main" xmlns="" id="{677D9979-A14D-7A90-80B2-4835C509F53F}"/>
              </a:ext>
            </a:extLst>
          </p:cNvPr>
          <p:cNvGraphicFramePr>
            <a:graphicFrameLocks noChangeAspect="1"/>
          </p:cNvGraphicFramePr>
          <p:nvPr/>
        </p:nvGraphicFramePr>
        <p:xfrm>
          <a:off x="3563938" y="3357563"/>
          <a:ext cx="1512887" cy="950912"/>
        </p:xfrm>
        <a:graphic>
          <a:graphicData uri="http://schemas.openxmlformats.org/presentationml/2006/ole">
            <mc:AlternateContent xmlns:mc="http://schemas.openxmlformats.org/markup-compatibility/2006">
              <mc:Choice xmlns:v="urn:schemas-microsoft-com:vml" Requires="v">
                <p:oleObj spid="_x0000_s3073" name="Equation" r:id="rId7" imgW="20485100" imgH="12877800" progId="Equation.DSMT4">
                  <p:embed/>
                </p:oleObj>
              </mc:Choice>
              <mc:Fallback>
                <p:oleObj name="Equation" r:id="rId7" imgW="20485100" imgH="12877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3357563"/>
                        <a:ext cx="1512887"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9844" name="Rectangle 4">
            <a:extLst>
              <a:ext uri="{FF2B5EF4-FFF2-40B4-BE49-F238E27FC236}">
                <a16:creationId xmlns:a16="http://schemas.microsoft.com/office/drawing/2014/main" xmlns="" id="{F079B1D4-585A-B5F0-694F-5DC02CE6861E}"/>
              </a:ext>
            </a:extLst>
          </p:cNvPr>
          <p:cNvSpPr>
            <a:spLocks noGrp="1" noChangeArrowheads="1"/>
          </p:cNvSpPr>
          <p:nvPr>
            <p:ph type="title"/>
          </p:nvPr>
        </p:nvSpPr>
        <p:spPr/>
        <p:txBody>
          <a:bodyPr/>
          <a:lstStyle/>
          <a:p>
            <a:pPr eaLnBrk="1" hangingPunct="1">
              <a:defRPr/>
            </a:pPr>
            <a:r>
              <a:rPr lang="en-US">
                <a:cs typeface="+mj-cs"/>
              </a:rPr>
              <a:t>Birth of Scale-Free Network</a:t>
            </a:r>
          </a:p>
        </p:txBody>
      </p:sp>
      <p:sp>
        <p:nvSpPr>
          <p:cNvPr id="76802" name="Text Box 6">
            <a:extLst>
              <a:ext uri="{FF2B5EF4-FFF2-40B4-BE49-F238E27FC236}">
                <a16:creationId xmlns:a16="http://schemas.microsoft.com/office/drawing/2014/main" xmlns="" id="{5E562E7C-32BF-FC81-A2B1-FA05C65D1739}"/>
              </a:ext>
            </a:extLst>
          </p:cNvPr>
          <p:cNvSpPr txBox="1">
            <a:spLocks noChangeArrowheads="1"/>
          </p:cNvSpPr>
          <p:nvPr/>
        </p:nvSpPr>
        <p:spPr bwMode="auto">
          <a:xfrm>
            <a:off x="0" y="6477000"/>
            <a:ext cx="3411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0"/>
              <a:t>[From Barabasi &amp; Bonabeau, </a:t>
            </a:r>
            <a:r>
              <a:rPr lang="en-US" altLang="en-US" sz="1200" b="0" i="1"/>
              <a:t>Sci. Am.,</a:t>
            </a:r>
            <a:r>
              <a:rPr lang="en-US" altLang="en-US" sz="1200" b="0"/>
              <a:t> May '03]</a:t>
            </a:r>
          </a:p>
        </p:txBody>
      </p:sp>
      <p:graphicFrame>
        <p:nvGraphicFramePr>
          <p:cNvPr id="76803" name="Object 7">
            <a:extLst>
              <a:ext uri="{FF2B5EF4-FFF2-40B4-BE49-F238E27FC236}">
                <a16:creationId xmlns:a16="http://schemas.microsoft.com/office/drawing/2014/main" xmlns="" id="{7939531E-EBE4-4C37-7B1A-FC0C030557CC}"/>
              </a:ext>
            </a:extLst>
          </p:cNvPr>
          <p:cNvGraphicFramePr>
            <a:graphicFrameLocks noChangeAspect="1"/>
          </p:cNvGraphicFramePr>
          <p:nvPr/>
        </p:nvGraphicFramePr>
        <p:xfrm>
          <a:off x="152400" y="2057400"/>
          <a:ext cx="8534400" cy="3559175"/>
        </p:xfrm>
        <a:graphic>
          <a:graphicData uri="http://schemas.openxmlformats.org/presentationml/2006/ole">
            <mc:AlternateContent xmlns:mc="http://schemas.openxmlformats.org/markup-compatibility/2006">
              <mc:Choice xmlns:v="urn:schemas-microsoft-com:vml" Requires="v">
                <p:oleObj spid="_x0000_s4097" name="Image" r:id="rId4" imgW="6451600" imgH="3035300" progId="Photoshop.Image.7">
                  <p:embed/>
                </p:oleObj>
              </mc:Choice>
              <mc:Fallback>
                <p:oleObj name="Image" r:id="rId4" imgW="6451600" imgH="3035300" progId="Photoshop.Image.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t="11383"/>
                      <a:stretch>
                        <a:fillRect/>
                      </a:stretch>
                    </p:blipFill>
                    <p:spPr bwMode="auto">
                      <a:xfrm>
                        <a:off x="152400" y="2057400"/>
                        <a:ext cx="85344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804" name="Comment 9">
            <a:extLst>
              <a:ext uri="{FF2B5EF4-FFF2-40B4-BE49-F238E27FC236}">
                <a16:creationId xmlns:a16="http://schemas.microsoft.com/office/drawing/2014/main" xmlns="" id="{A8BB7C5E-1AA7-305E-7038-A3D0578DD870}"/>
              </a:ext>
            </a:extLst>
          </p:cNvPr>
          <p:cNvSpPr>
            <a:spLocks noRot="1" noChangeAspect="1" noEditPoints="1" noChangeArrowheads="1" noChangeShapeType="1" noTextEdit="1"/>
          </p:cNvSpPr>
          <p:nvPr/>
        </p:nvSpPr>
        <p:spPr bwMode="auto">
          <a:xfrm>
            <a:off x="836613" y="5130800"/>
            <a:ext cx="252412" cy="65088"/>
          </a:xfrm>
          <a:custGeom>
            <a:avLst/>
            <a:gdLst>
              <a:gd name="T0" fmla="*/ 2147483646 w 699"/>
              <a:gd name="T1" fmla="*/ 2147483646 h 180"/>
              <a:gd name="T2" fmla="*/ 2147483646 w 699"/>
              <a:gd name="T3" fmla="*/ 2147483646 h 180"/>
              <a:gd name="T4" fmla="*/ 2147483646 w 699"/>
              <a:gd name="T5" fmla="*/ 2147483646 h 180"/>
              <a:gd name="T6" fmla="*/ 2147483646 w 699"/>
              <a:gd name="T7" fmla="*/ 2147483646 h 180"/>
              <a:gd name="T8" fmla="*/ 2147483646 w 699"/>
              <a:gd name="T9" fmla="*/ 2147483646 h 180"/>
              <a:gd name="T10" fmla="*/ 2147483646 w 699"/>
              <a:gd name="T11" fmla="*/ 2147483646 h 180"/>
              <a:gd name="T12" fmla="*/ 2147483646 w 699"/>
              <a:gd name="T13" fmla="*/ 2147483646 h 180"/>
              <a:gd name="T14" fmla="*/ 2147483646 w 699"/>
              <a:gd name="T15" fmla="*/ 2147483646 h 180"/>
              <a:gd name="T16" fmla="*/ 2147483646 w 699"/>
              <a:gd name="T17" fmla="*/ 2147483646 h 180"/>
              <a:gd name="T18" fmla="*/ 2147483646 w 699"/>
              <a:gd name="T19" fmla="*/ 2147483646 h 180"/>
              <a:gd name="T20" fmla="*/ 2147483646 w 699"/>
              <a:gd name="T21" fmla="*/ 2147483646 h 180"/>
              <a:gd name="T22" fmla="*/ 2147483646 w 699"/>
              <a:gd name="T23" fmla="*/ 2147483646 h 180"/>
              <a:gd name="T24" fmla="*/ 2147483646 w 699"/>
              <a:gd name="T25" fmla="*/ 2147483646 h 180"/>
              <a:gd name="T26" fmla="*/ 2147483646 w 699"/>
              <a:gd name="T27" fmla="*/ 2147483646 h 180"/>
              <a:gd name="T28" fmla="*/ 2147483646 w 699"/>
              <a:gd name="T29" fmla="*/ 2147483646 h 180"/>
              <a:gd name="T30" fmla="*/ 2147483646 w 699"/>
              <a:gd name="T31" fmla="*/ 2147483646 h 180"/>
              <a:gd name="T32" fmla="*/ 0 w 699"/>
              <a:gd name="T33" fmla="*/ 2147483646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9" h="180" extrusionOk="0">
                <a:moveTo>
                  <a:pt x="350" y="0"/>
                </a:moveTo>
                <a:cubicBezTo>
                  <a:pt x="335" y="21"/>
                  <a:pt x="334" y="31"/>
                  <a:pt x="348" y="55"/>
                </a:cubicBezTo>
                <a:cubicBezTo>
                  <a:pt x="370" y="93"/>
                  <a:pt x="421" y="116"/>
                  <a:pt x="459" y="131"/>
                </a:cubicBezTo>
                <a:cubicBezTo>
                  <a:pt x="497" y="146"/>
                  <a:pt x="540" y="152"/>
                  <a:pt x="580" y="150"/>
                </a:cubicBezTo>
                <a:cubicBezTo>
                  <a:pt x="609" y="149"/>
                  <a:pt x="634" y="140"/>
                  <a:pt x="661" y="130"/>
                </a:cubicBezTo>
                <a:cubicBezTo>
                  <a:pt x="673" y="126"/>
                  <a:pt x="684" y="122"/>
                  <a:pt x="696" y="117"/>
                </a:cubicBezTo>
                <a:cubicBezTo>
                  <a:pt x="684" y="100"/>
                  <a:pt x="679" y="91"/>
                  <a:pt x="649" y="82"/>
                </a:cubicBezTo>
                <a:cubicBezTo>
                  <a:pt x="605" y="68"/>
                  <a:pt x="558" y="64"/>
                  <a:pt x="512" y="62"/>
                </a:cubicBezTo>
                <a:cubicBezTo>
                  <a:pt x="450" y="60"/>
                  <a:pt x="386" y="68"/>
                  <a:pt x="327" y="85"/>
                </a:cubicBezTo>
                <a:cubicBezTo>
                  <a:pt x="302" y="92"/>
                  <a:pt x="290" y="100"/>
                  <a:pt x="272" y="114"/>
                </a:cubicBezTo>
                <a:cubicBezTo>
                  <a:pt x="293" y="123"/>
                  <a:pt x="313" y="130"/>
                  <a:pt x="337" y="131"/>
                </a:cubicBezTo>
                <a:cubicBezTo>
                  <a:pt x="356" y="132"/>
                  <a:pt x="376" y="132"/>
                  <a:pt x="395" y="129"/>
                </a:cubicBezTo>
                <a:cubicBezTo>
                  <a:pt x="399" y="128"/>
                  <a:pt x="403" y="126"/>
                  <a:pt x="407" y="125"/>
                </a:cubicBezTo>
                <a:cubicBezTo>
                  <a:pt x="393" y="102"/>
                  <a:pt x="388" y="91"/>
                  <a:pt x="355" y="82"/>
                </a:cubicBezTo>
                <a:cubicBezTo>
                  <a:pt x="308" y="69"/>
                  <a:pt x="256" y="68"/>
                  <a:pt x="208" y="77"/>
                </a:cubicBezTo>
                <a:cubicBezTo>
                  <a:pt x="143" y="90"/>
                  <a:pt x="106" y="114"/>
                  <a:pt x="54" y="151"/>
                </a:cubicBezTo>
                <a:cubicBezTo>
                  <a:pt x="27" y="168"/>
                  <a:pt x="20" y="173"/>
                  <a:pt x="0" y="179"/>
                </a:cubicBezTo>
              </a:path>
            </a:pathLst>
          </a:custGeom>
          <a:noFill/>
          <a:ln w="34925"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5" name="Comment 10">
            <a:extLst>
              <a:ext uri="{FF2B5EF4-FFF2-40B4-BE49-F238E27FC236}">
                <a16:creationId xmlns:a16="http://schemas.microsoft.com/office/drawing/2014/main" xmlns="" id="{B0250A95-5A6C-15B0-D6D1-3FFFBAC50510}"/>
              </a:ext>
            </a:extLst>
          </p:cNvPr>
          <p:cNvSpPr>
            <a:spLocks noRot="1" noChangeAspect="1" noEditPoints="1" noChangeArrowheads="1" noChangeShapeType="1" noTextEdit="1"/>
          </p:cNvSpPr>
          <p:nvPr/>
        </p:nvSpPr>
        <p:spPr bwMode="auto">
          <a:xfrm>
            <a:off x="4210050" y="5087938"/>
            <a:ext cx="284163" cy="69850"/>
          </a:xfrm>
          <a:custGeom>
            <a:avLst/>
            <a:gdLst>
              <a:gd name="T0" fmla="*/ 2147483646 w 790"/>
              <a:gd name="T1" fmla="*/ 2147483646 h 193"/>
              <a:gd name="T2" fmla="*/ 2147483646 w 790"/>
              <a:gd name="T3" fmla="*/ 2147483646 h 193"/>
              <a:gd name="T4" fmla="*/ 2147483646 w 790"/>
              <a:gd name="T5" fmla="*/ 2147483646 h 193"/>
              <a:gd name="T6" fmla="*/ 2147483646 w 790"/>
              <a:gd name="T7" fmla="*/ 2147483646 h 193"/>
              <a:gd name="T8" fmla="*/ 2147483646 w 790"/>
              <a:gd name="T9" fmla="*/ 2147483646 h 193"/>
              <a:gd name="T10" fmla="*/ 2147483646 w 790"/>
              <a:gd name="T11" fmla="*/ 2147483646 h 193"/>
              <a:gd name="T12" fmla="*/ 2147483646 w 790"/>
              <a:gd name="T13" fmla="*/ 2147483646 h 193"/>
              <a:gd name="T14" fmla="*/ 2147483646 w 790"/>
              <a:gd name="T15" fmla="*/ 2147483646 h 193"/>
              <a:gd name="T16" fmla="*/ 2147483646 w 790"/>
              <a:gd name="T17" fmla="*/ 2147483646 h 193"/>
              <a:gd name="T18" fmla="*/ 2147483646 w 790"/>
              <a:gd name="T19" fmla="*/ 2147483646 h 193"/>
              <a:gd name="T20" fmla="*/ 2147483646 w 790"/>
              <a:gd name="T21" fmla="*/ 2147483646 h 193"/>
              <a:gd name="T22" fmla="*/ 2147483646 w 790"/>
              <a:gd name="T23" fmla="*/ 2147483646 h 193"/>
              <a:gd name="T24" fmla="*/ 2147483646 w 790"/>
              <a:gd name="T25" fmla="*/ 2147483646 h 193"/>
              <a:gd name="T26" fmla="*/ 0 w 790"/>
              <a:gd name="T27" fmla="*/ 2147483646 h 193"/>
              <a:gd name="T28" fmla="*/ 2147483646 w 790"/>
              <a:gd name="T29" fmla="*/ 2147483646 h 193"/>
              <a:gd name="T30" fmla="*/ 2147483646 w 790"/>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0" h="193" extrusionOk="0">
                <a:moveTo>
                  <a:pt x="487" y="145"/>
                </a:moveTo>
                <a:cubicBezTo>
                  <a:pt x="467" y="139"/>
                  <a:pt x="440" y="136"/>
                  <a:pt x="423" y="120"/>
                </a:cubicBezTo>
                <a:cubicBezTo>
                  <a:pt x="423" y="117"/>
                  <a:pt x="422" y="113"/>
                  <a:pt x="422" y="110"/>
                </a:cubicBezTo>
                <a:cubicBezTo>
                  <a:pt x="452" y="102"/>
                  <a:pt x="475" y="103"/>
                  <a:pt x="506" y="107"/>
                </a:cubicBezTo>
                <a:cubicBezTo>
                  <a:pt x="543" y="112"/>
                  <a:pt x="578" y="123"/>
                  <a:pt x="614" y="131"/>
                </a:cubicBezTo>
                <a:cubicBezTo>
                  <a:pt x="641" y="137"/>
                  <a:pt x="654" y="138"/>
                  <a:pt x="678" y="131"/>
                </a:cubicBezTo>
                <a:cubicBezTo>
                  <a:pt x="672" y="108"/>
                  <a:pt x="673" y="93"/>
                  <a:pt x="658" y="74"/>
                </a:cubicBezTo>
                <a:cubicBezTo>
                  <a:pt x="646" y="58"/>
                  <a:pt x="634" y="52"/>
                  <a:pt x="618" y="43"/>
                </a:cubicBezTo>
                <a:cubicBezTo>
                  <a:pt x="643" y="41"/>
                  <a:pt x="667" y="39"/>
                  <a:pt x="691" y="34"/>
                </a:cubicBezTo>
                <a:cubicBezTo>
                  <a:pt x="720" y="27"/>
                  <a:pt x="746" y="14"/>
                  <a:pt x="775" y="5"/>
                </a:cubicBezTo>
                <a:cubicBezTo>
                  <a:pt x="780" y="4"/>
                  <a:pt x="784" y="3"/>
                  <a:pt x="789" y="2"/>
                </a:cubicBezTo>
                <a:cubicBezTo>
                  <a:pt x="743" y="11"/>
                  <a:pt x="696" y="25"/>
                  <a:pt x="649" y="38"/>
                </a:cubicBezTo>
                <a:cubicBezTo>
                  <a:pt x="490" y="81"/>
                  <a:pt x="328" y="118"/>
                  <a:pt x="167" y="154"/>
                </a:cubicBezTo>
                <a:cubicBezTo>
                  <a:pt x="111" y="166"/>
                  <a:pt x="55" y="176"/>
                  <a:pt x="0" y="189"/>
                </a:cubicBezTo>
                <a:cubicBezTo>
                  <a:pt x="53" y="188"/>
                  <a:pt x="129" y="185"/>
                  <a:pt x="180" y="167"/>
                </a:cubicBezTo>
                <a:cubicBezTo>
                  <a:pt x="235" y="137"/>
                  <a:pt x="254" y="125"/>
                  <a:pt x="287" y="97"/>
                </a:cubicBezTo>
              </a:path>
            </a:pathLst>
          </a:custGeom>
          <a:noFill/>
          <a:ln w="34925"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060117_DMC_Figure">
            <a:extLst>
              <a:ext uri="{FF2B5EF4-FFF2-40B4-BE49-F238E27FC236}">
                <a16:creationId xmlns:a16="http://schemas.microsoft.com/office/drawing/2014/main" xmlns="" id="{5A84E315-6ACD-AD38-F156-825332F95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485900"/>
            <a:ext cx="36210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Slide Number Placeholder 2">
            <a:extLst>
              <a:ext uri="{FF2B5EF4-FFF2-40B4-BE49-F238E27FC236}">
                <a16:creationId xmlns:a16="http://schemas.microsoft.com/office/drawing/2014/main" xmlns="" id="{A9F4F39F-CFFE-1DD3-FEA4-24318F13820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a:buSzTx/>
            </a:pPr>
            <a:fld id="{7F27EE00-16BF-3442-9E0E-B12EBD24918D}" type="slidenum">
              <a:rPr lang="en-US" altLang="en-US" sz="1200" smtClean="0">
                <a:solidFill>
                  <a:srgbClr val="000000"/>
                </a:solidFill>
              </a:rPr>
              <a:pPr>
                <a:buSzTx/>
              </a:pPr>
              <a:t>13</a:t>
            </a:fld>
            <a:endParaRPr lang="en-US" altLang="en-US" sz="1200">
              <a:solidFill>
                <a:srgbClr val="000000"/>
              </a:solidFill>
            </a:endParaRPr>
          </a:p>
        </p:txBody>
      </p:sp>
      <p:sp>
        <p:nvSpPr>
          <p:cNvPr id="2974723" name="Rectangle 3">
            <a:extLst>
              <a:ext uri="{FF2B5EF4-FFF2-40B4-BE49-F238E27FC236}">
                <a16:creationId xmlns:a16="http://schemas.microsoft.com/office/drawing/2014/main" xmlns="" id="{248C71B7-0426-9BB3-8D93-AE85487FE6AC}"/>
              </a:ext>
            </a:extLst>
          </p:cNvPr>
          <p:cNvSpPr>
            <a:spLocks noGrp="1" noChangeArrowheads="1"/>
          </p:cNvSpPr>
          <p:nvPr>
            <p:ph type="title"/>
          </p:nvPr>
        </p:nvSpPr>
        <p:spPr>
          <a:xfrm>
            <a:off x="122238" y="234950"/>
            <a:ext cx="8793162" cy="588963"/>
          </a:xfrm>
        </p:spPr>
        <p:txBody>
          <a:bodyPr/>
          <a:lstStyle/>
          <a:p>
            <a:pPr eaLnBrk="1" hangingPunct="1">
              <a:defRPr/>
            </a:pPr>
            <a:r>
              <a:rPr lang="en-US">
                <a:cs typeface="+mj-cs"/>
              </a:rPr>
              <a:t>SCALE FREENESS GENERALLY EVOLVES THROUGH PREFERENTIAL ATTACHMENT (THE RICH GET RICHER)</a:t>
            </a:r>
          </a:p>
        </p:txBody>
      </p:sp>
      <p:sp>
        <p:nvSpPr>
          <p:cNvPr id="78852" name="McK Footnote">
            <a:extLst>
              <a:ext uri="{FF2B5EF4-FFF2-40B4-BE49-F238E27FC236}">
                <a16:creationId xmlns:a16="http://schemas.microsoft.com/office/drawing/2014/main" xmlns="" id="{F0A70D0F-EA09-98C5-605C-A8E863B016BC}"/>
              </a:ext>
            </a:extLst>
          </p:cNvPr>
          <p:cNvSpPr txBox="1">
            <a:spLocks noChangeArrowheads="1"/>
          </p:cNvSpPr>
          <p:nvPr>
            <p:custDataLst>
              <p:tags r:id="rId1"/>
            </p:custDataLst>
          </p:nvPr>
        </p:nvSpPr>
        <p:spPr bwMode="auto">
          <a:xfrm>
            <a:off x="128588" y="6421438"/>
            <a:ext cx="8332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a:buSzPct val="120000"/>
              <a:tabLst>
                <a:tab pos="544513" algn="r"/>
              </a:tabLst>
              <a:defRPr sz="1600">
                <a:solidFill>
                  <a:schemeClr val="tx1"/>
                </a:solidFill>
                <a:latin typeface="Arial" panose="020B0604020202020204" pitchFamily="34" charset="0"/>
                <a:ea typeface="ＭＳ Ｐゴシック" panose="020B0600070205080204" pitchFamily="34" charset="-128"/>
              </a:defRPr>
            </a:lvl1pPr>
            <a:lvl2pPr marL="1052513" indent="-146050" defTabSz="912813">
              <a:buSzPct val="120000"/>
              <a:buChar char="•"/>
              <a:tabLst>
                <a:tab pos="544513" algn="r"/>
              </a:tabLst>
              <a:defRPr sz="1600">
                <a:solidFill>
                  <a:schemeClr val="tx1"/>
                </a:solidFill>
                <a:latin typeface="Arial" panose="020B0604020202020204" pitchFamily="34" charset="0"/>
                <a:ea typeface="ＭＳ Ｐゴシック" panose="020B0600070205080204" pitchFamily="34" charset="-128"/>
              </a:defRPr>
            </a:lvl2pPr>
            <a:lvl3pPr marL="1243013" indent="-152400" defTabSz="912813">
              <a:buChar char="–"/>
              <a:tabLst>
                <a:tab pos="544513" algn="r"/>
              </a:tabLst>
              <a:defRPr sz="1600">
                <a:solidFill>
                  <a:schemeClr val="tx1"/>
                </a:solidFill>
                <a:latin typeface="Arial" panose="020B0604020202020204" pitchFamily="34" charset="0"/>
                <a:ea typeface="ＭＳ Ｐゴシック" panose="020B0600070205080204" pitchFamily="34" charset="-128"/>
              </a:defRPr>
            </a:lvl3pPr>
            <a:lvl4pPr marL="1433513" indent="-138113" defTabSz="912813">
              <a:buSzPct val="89000"/>
              <a:buChar char="•"/>
              <a:tabLst>
                <a:tab pos="544513" algn="r"/>
              </a:tabLst>
              <a:defRPr sz="1600">
                <a:solidFill>
                  <a:schemeClr val="tx1"/>
                </a:solidFill>
                <a:latin typeface="Arial" panose="020B0604020202020204" pitchFamily="34" charset="0"/>
                <a:ea typeface="ＭＳ Ｐゴシック" panose="020B0600070205080204" pitchFamily="34" charset="-128"/>
              </a:defRPr>
            </a:lvl4pPr>
            <a:lvl5pPr marL="593725" indent="-150813" defTabSz="912813">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5pPr>
            <a:lvl6pPr marL="10509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6pPr>
            <a:lvl7pPr marL="15081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7pPr>
            <a:lvl8pPr marL="19653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8pPr>
            <a:lvl9pPr marL="24225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Tx/>
            </a:pPr>
            <a:r>
              <a:rPr lang="en-US" altLang="en-US" sz="1200" b="0">
                <a:solidFill>
                  <a:srgbClr val="000000"/>
                </a:solidFill>
              </a:rPr>
              <a:t>	</a:t>
            </a:r>
          </a:p>
          <a:p>
            <a:pPr eaLnBrk="1" hangingPunct="1">
              <a:spcBef>
                <a:spcPct val="20000"/>
              </a:spcBef>
              <a:buSzTx/>
            </a:pPr>
            <a:r>
              <a:rPr lang="en-US" altLang="en-US" sz="1200" b="0">
                <a:solidFill>
                  <a:srgbClr val="000000"/>
                </a:solidFill>
              </a:rPr>
              <a:t>Source: Albert et al. </a:t>
            </a:r>
            <a:r>
              <a:rPr lang="en-US" altLang="en-US" sz="1200" b="0" i="1">
                <a:solidFill>
                  <a:srgbClr val="000000"/>
                </a:solidFill>
              </a:rPr>
              <a:t>Rev. Mod. Phys.</a:t>
            </a:r>
            <a:r>
              <a:rPr lang="en-US" altLang="en-US" sz="1200" b="0">
                <a:solidFill>
                  <a:srgbClr val="000000"/>
                </a:solidFill>
              </a:rPr>
              <a:t> (2002) and Middendorf et al. </a:t>
            </a:r>
            <a:r>
              <a:rPr lang="en-US" altLang="en-US" sz="1200" b="0" i="1">
                <a:solidFill>
                  <a:srgbClr val="000000"/>
                </a:solidFill>
              </a:rPr>
              <a:t>PNAS</a:t>
            </a:r>
            <a:r>
              <a:rPr lang="en-US" altLang="en-US" sz="1200" b="0">
                <a:solidFill>
                  <a:srgbClr val="000000"/>
                </a:solidFill>
              </a:rPr>
              <a:t> (2005)</a:t>
            </a:r>
          </a:p>
        </p:txBody>
      </p:sp>
      <p:sp>
        <p:nvSpPr>
          <p:cNvPr id="78853" name="AutoShape 5">
            <a:extLst>
              <a:ext uri="{FF2B5EF4-FFF2-40B4-BE49-F238E27FC236}">
                <a16:creationId xmlns:a16="http://schemas.microsoft.com/office/drawing/2014/main" xmlns="" id="{50267FD2-160A-E1FC-2AE8-43A1F64FC600}"/>
              </a:ext>
            </a:extLst>
          </p:cNvPr>
          <p:cNvSpPr>
            <a:spLocks noChangeArrowheads="1"/>
          </p:cNvSpPr>
          <p:nvPr/>
        </p:nvSpPr>
        <p:spPr bwMode="gray">
          <a:xfrm>
            <a:off x="466725" y="1400175"/>
            <a:ext cx="3965575" cy="4430713"/>
          </a:xfrm>
          <a:prstGeom prst="roundRect">
            <a:avLst>
              <a:gd name="adj" fmla="val 251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78854" name="AutoShape 6">
            <a:extLst>
              <a:ext uri="{FF2B5EF4-FFF2-40B4-BE49-F238E27FC236}">
                <a16:creationId xmlns:a16="http://schemas.microsoft.com/office/drawing/2014/main" xmlns="" id="{BF2D1057-0BBB-66D1-224B-9AE0C2CA831C}"/>
              </a:ext>
            </a:extLst>
          </p:cNvPr>
          <p:cNvSpPr>
            <a:spLocks noChangeArrowheads="1"/>
          </p:cNvSpPr>
          <p:nvPr/>
        </p:nvSpPr>
        <p:spPr bwMode="gray">
          <a:xfrm>
            <a:off x="4665663" y="1400175"/>
            <a:ext cx="3965575" cy="4430713"/>
          </a:xfrm>
          <a:prstGeom prst="roundRect">
            <a:avLst>
              <a:gd name="adj" fmla="val 2514"/>
            </a:avLst>
          </a:prstGeom>
          <a:solidFill>
            <a:schemeClr val="accent1"/>
          </a:solidFill>
          <a:ln w="9525">
            <a:solidFill>
              <a:schemeClr val="tx1"/>
            </a:solidFill>
            <a:round/>
            <a:headEnd/>
            <a:tailEnd/>
          </a:ln>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78855" name="Rectangle 7">
            <a:extLst>
              <a:ext uri="{FF2B5EF4-FFF2-40B4-BE49-F238E27FC236}">
                <a16:creationId xmlns:a16="http://schemas.microsoft.com/office/drawing/2014/main" xmlns="" id="{003AC2F7-C9E2-CBC1-2C16-D6C6D33DF267}"/>
              </a:ext>
            </a:extLst>
          </p:cNvPr>
          <p:cNvSpPr>
            <a:spLocks noChangeArrowheads="1"/>
          </p:cNvSpPr>
          <p:nvPr/>
        </p:nvSpPr>
        <p:spPr bwMode="gray">
          <a:xfrm>
            <a:off x="4821238" y="1631950"/>
            <a:ext cx="35766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Theoretical work shows that a mechanism of preferential attachment leads to a scale-free topology</a:t>
            </a:r>
          </a:p>
          <a:p>
            <a:pPr lvl="1" eaLnBrk="1" hangingPunct="1">
              <a:spcBef>
                <a:spcPct val="50000"/>
              </a:spcBef>
              <a:buFontTx/>
              <a:buNone/>
            </a:pPr>
            <a:r>
              <a:rPr lang="en-US" altLang="en-US" sz="1400" b="0" i="1"/>
              <a:t>	</a:t>
            </a:r>
            <a:r>
              <a:rPr lang="en-US" altLang="en-US" sz="1400" b="0"/>
              <a:t>(</a:t>
            </a:r>
            <a:r>
              <a:rPr lang="ja-JP" altLang="en-US" sz="1400" b="0"/>
              <a:t>“</a:t>
            </a:r>
            <a:r>
              <a:rPr lang="en-US" altLang="ja-JP" sz="1400" b="0"/>
              <a:t>The rich get richer</a:t>
            </a:r>
            <a:r>
              <a:rPr lang="ja-JP" altLang="en-US" sz="1400" b="0"/>
              <a:t>”</a:t>
            </a:r>
            <a:r>
              <a:rPr lang="en-US" altLang="ja-JP" sz="1400" b="0"/>
              <a:t>)</a:t>
            </a:r>
            <a:endParaRPr lang="en-US" altLang="en-US" sz="1400" b="0" i="1"/>
          </a:p>
        </p:txBody>
      </p:sp>
      <p:sp>
        <p:nvSpPr>
          <p:cNvPr id="78856" name="Rectangle 8">
            <a:extLst>
              <a:ext uri="{FF2B5EF4-FFF2-40B4-BE49-F238E27FC236}">
                <a16:creationId xmlns:a16="http://schemas.microsoft.com/office/drawing/2014/main" xmlns="" id="{3C2FCA67-31CE-11EF-2E3F-C22DE6B7BFE1}"/>
              </a:ext>
            </a:extLst>
          </p:cNvPr>
          <p:cNvSpPr>
            <a:spLocks noChangeArrowheads="1"/>
          </p:cNvSpPr>
          <p:nvPr/>
        </p:nvSpPr>
        <p:spPr bwMode="gray">
          <a:xfrm>
            <a:off x="544513" y="1089025"/>
            <a:ext cx="272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The Duplication Mutation Model</a:t>
            </a:r>
          </a:p>
        </p:txBody>
      </p:sp>
      <p:sp>
        <p:nvSpPr>
          <p:cNvPr id="78857" name="Rectangle 9">
            <a:extLst>
              <a:ext uri="{FF2B5EF4-FFF2-40B4-BE49-F238E27FC236}">
                <a16:creationId xmlns:a16="http://schemas.microsoft.com/office/drawing/2014/main" xmlns="" id="{FF7D40F7-3B4A-142E-DC3E-D4F40C4CC3EE}"/>
              </a:ext>
            </a:extLst>
          </p:cNvPr>
          <p:cNvSpPr>
            <a:spLocks noChangeArrowheads="1"/>
          </p:cNvSpPr>
          <p:nvPr/>
        </p:nvSpPr>
        <p:spPr bwMode="gray">
          <a:xfrm>
            <a:off x="4821238" y="1089025"/>
            <a:ext cx="993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Description</a:t>
            </a:r>
          </a:p>
        </p:txBody>
      </p:sp>
      <p:sp>
        <p:nvSpPr>
          <p:cNvPr id="78858" name="Rectangle 16">
            <a:extLst>
              <a:ext uri="{FF2B5EF4-FFF2-40B4-BE49-F238E27FC236}">
                <a16:creationId xmlns:a16="http://schemas.microsoft.com/office/drawing/2014/main" xmlns="" id="{E44E2648-D26C-7BCC-038C-01DDE8F14671}"/>
              </a:ext>
            </a:extLst>
          </p:cNvPr>
          <p:cNvSpPr>
            <a:spLocks noChangeArrowheads="1"/>
          </p:cNvSpPr>
          <p:nvPr/>
        </p:nvSpPr>
        <p:spPr bwMode="gray">
          <a:xfrm>
            <a:off x="4821238" y="2887663"/>
            <a:ext cx="35766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In interaction network, gene duplication followed by mutation of the duplicated gene is generally thought to lead to preferential attachment</a:t>
            </a:r>
          </a:p>
        </p:txBody>
      </p:sp>
      <p:sp>
        <p:nvSpPr>
          <p:cNvPr id="78859" name="Rectangle 17">
            <a:extLst>
              <a:ext uri="{FF2B5EF4-FFF2-40B4-BE49-F238E27FC236}">
                <a16:creationId xmlns:a16="http://schemas.microsoft.com/office/drawing/2014/main" xmlns="" id="{3158B2F3-B91B-DEB0-5A32-37EB1D2CABD3}"/>
              </a:ext>
            </a:extLst>
          </p:cNvPr>
          <p:cNvSpPr>
            <a:spLocks noChangeArrowheads="1"/>
          </p:cNvSpPr>
          <p:nvPr/>
        </p:nvSpPr>
        <p:spPr bwMode="gray">
          <a:xfrm>
            <a:off x="4821238" y="4362450"/>
            <a:ext cx="35766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Simple reasoning: The partners of a hub are more likely to be duplicated than the partners of a non-hub</a:t>
            </a:r>
          </a:p>
          <a:p>
            <a:pPr lvl="1" eaLnBrk="1" hangingPunct="1">
              <a:spcBef>
                <a:spcPct val="50000"/>
              </a:spcBef>
            </a:pPr>
            <a:endParaRPr lang="en-US" altLang="en-US" sz="1400" b="0" i="1"/>
          </a:p>
        </p:txBody>
      </p:sp>
      <p:sp>
        <p:nvSpPr>
          <p:cNvPr id="78860" name="Rectangle 18">
            <a:extLst>
              <a:ext uri="{FF2B5EF4-FFF2-40B4-BE49-F238E27FC236}">
                <a16:creationId xmlns:a16="http://schemas.microsoft.com/office/drawing/2014/main" xmlns="" id="{9D8CBCD8-3168-BDE5-36DC-F183167AD6C8}"/>
              </a:ext>
            </a:extLst>
          </p:cNvPr>
          <p:cNvSpPr>
            <a:spLocks noChangeArrowheads="1"/>
          </p:cNvSpPr>
          <p:nvPr/>
        </p:nvSpPr>
        <p:spPr bwMode="auto">
          <a:xfrm>
            <a:off x="919163" y="4051300"/>
            <a:ext cx="3032125" cy="17097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8861" name="Text Box 19">
            <a:extLst>
              <a:ext uri="{FF2B5EF4-FFF2-40B4-BE49-F238E27FC236}">
                <a16:creationId xmlns:a16="http://schemas.microsoft.com/office/drawing/2014/main" xmlns="" id="{12787724-A52A-232B-978B-E0569C87B274}"/>
              </a:ext>
            </a:extLst>
          </p:cNvPr>
          <p:cNvSpPr txBox="1">
            <a:spLocks noChangeArrowheads="1"/>
          </p:cNvSpPr>
          <p:nvPr/>
        </p:nvSpPr>
        <p:spPr bwMode="auto">
          <a:xfrm>
            <a:off x="685800" y="3351213"/>
            <a:ext cx="1544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Gene duplication</a:t>
            </a:r>
          </a:p>
        </p:txBody>
      </p:sp>
      <p:sp>
        <p:nvSpPr>
          <p:cNvPr id="78862" name="Text Box 20">
            <a:extLst>
              <a:ext uri="{FF2B5EF4-FFF2-40B4-BE49-F238E27FC236}">
                <a16:creationId xmlns:a16="http://schemas.microsoft.com/office/drawing/2014/main" xmlns="" id="{0F24706D-46C0-2BE1-82DA-312F7C49BD63}"/>
              </a:ext>
            </a:extLst>
          </p:cNvPr>
          <p:cNvSpPr txBox="1">
            <a:spLocks noChangeArrowheads="1"/>
          </p:cNvSpPr>
          <p:nvPr/>
        </p:nvSpPr>
        <p:spPr bwMode="auto">
          <a:xfrm>
            <a:off x="2706688" y="3040063"/>
            <a:ext cx="1943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The interaction partners of A are </a:t>
            </a:r>
          </a:p>
          <a:p>
            <a:pPr eaLnBrk="1" hangingPunct="1">
              <a:buSzTx/>
            </a:pPr>
            <a:r>
              <a:rPr lang="en-US" altLang="en-US" sz="1400" b="0"/>
              <a:t>more likely to be</a:t>
            </a:r>
          </a:p>
          <a:p>
            <a:pPr eaLnBrk="1" hangingPunct="1">
              <a:buSzTx/>
            </a:pPr>
            <a:r>
              <a:rPr lang="en-US" altLang="en-US" sz="1400" b="0"/>
              <a:t>duplicated</a:t>
            </a:r>
          </a:p>
        </p:txBody>
      </p:sp>
      <p:sp>
        <p:nvSpPr>
          <p:cNvPr id="78863" name="Rectangle 21">
            <a:extLst>
              <a:ext uri="{FF2B5EF4-FFF2-40B4-BE49-F238E27FC236}">
                <a16:creationId xmlns:a16="http://schemas.microsoft.com/office/drawing/2014/main" xmlns="" id="{4E9DAFC2-32CE-7B2A-3FF6-AF56EFD9C9E7}"/>
              </a:ext>
            </a:extLst>
          </p:cNvPr>
          <p:cNvSpPr>
            <a:spLocks noChangeArrowheads="1"/>
          </p:cNvSpPr>
          <p:nvPr/>
        </p:nvSpPr>
        <p:spPr bwMode="auto">
          <a:xfrm>
            <a:off x="2162175" y="3040063"/>
            <a:ext cx="466725" cy="8556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060117_DMC_Figure">
            <a:extLst>
              <a:ext uri="{FF2B5EF4-FFF2-40B4-BE49-F238E27FC236}">
                <a16:creationId xmlns:a16="http://schemas.microsoft.com/office/drawing/2014/main" xmlns="" id="{91D16A7D-FEC1-678D-3F13-7FBD95E3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485900"/>
            <a:ext cx="36210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Slide Number Placeholder 2">
            <a:extLst>
              <a:ext uri="{FF2B5EF4-FFF2-40B4-BE49-F238E27FC236}">
                <a16:creationId xmlns:a16="http://schemas.microsoft.com/office/drawing/2014/main" xmlns="" id="{9B12FABE-B897-B5C6-62A1-19A96876CAFB}"/>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a:buSzTx/>
            </a:pPr>
            <a:fld id="{05EFC424-9299-4D45-92E4-F4F16E6FDBFA}" type="slidenum">
              <a:rPr lang="en-US" altLang="en-US" sz="1200" smtClean="0">
                <a:solidFill>
                  <a:srgbClr val="000000"/>
                </a:solidFill>
              </a:rPr>
              <a:pPr>
                <a:buSzTx/>
              </a:pPr>
              <a:t>14</a:t>
            </a:fld>
            <a:endParaRPr lang="en-US" altLang="en-US" sz="1200">
              <a:solidFill>
                <a:srgbClr val="000000"/>
              </a:solidFill>
            </a:endParaRPr>
          </a:p>
        </p:txBody>
      </p:sp>
      <p:sp>
        <p:nvSpPr>
          <p:cNvPr id="2974723" name="Rectangle 3">
            <a:extLst>
              <a:ext uri="{FF2B5EF4-FFF2-40B4-BE49-F238E27FC236}">
                <a16:creationId xmlns:a16="http://schemas.microsoft.com/office/drawing/2014/main" xmlns="" id="{54B03B8D-91AA-86DB-2727-32F2BAE9F1C5}"/>
              </a:ext>
            </a:extLst>
          </p:cNvPr>
          <p:cNvSpPr>
            <a:spLocks noGrp="1" noChangeArrowheads="1"/>
          </p:cNvSpPr>
          <p:nvPr>
            <p:ph type="title"/>
          </p:nvPr>
        </p:nvSpPr>
        <p:spPr>
          <a:xfrm>
            <a:off x="122238" y="234950"/>
            <a:ext cx="8793162" cy="588963"/>
          </a:xfrm>
        </p:spPr>
        <p:txBody>
          <a:bodyPr/>
          <a:lstStyle/>
          <a:p>
            <a:pPr eaLnBrk="1" hangingPunct="1">
              <a:defRPr/>
            </a:pPr>
            <a:r>
              <a:rPr lang="en-US">
                <a:cs typeface="+mj-cs"/>
              </a:rPr>
              <a:t>SCALE FREENESS GENERALLY EVOLVES THROUGH PREFERENTIAL ATTACHMENT (THE RICH GET RICHER)</a:t>
            </a:r>
          </a:p>
        </p:txBody>
      </p:sp>
      <p:sp>
        <p:nvSpPr>
          <p:cNvPr id="80900" name="McK Footnote">
            <a:extLst>
              <a:ext uri="{FF2B5EF4-FFF2-40B4-BE49-F238E27FC236}">
                <a16:creationId xmlns:a16="http://schemas.microsoft.com/office/drawing/2014/main" xmlns="" id="{C09B2A6D-A78E-7EB4-B25F-B6943AAD8F22}"/>
              </a:ext>
            </a:extLst>
          </p:cNvPr>
          <p:cNvSpPr txBox="1">
            <a:spLocks noChangeArrowheads="1"/>
          </p:cNvSpPr>
          <p:nvPr>
            <p:custDataLst>
              <p:tags r:id="rId1"/>
            </p:custDataLst>
          </p:nvPr>
        </p:nvSpPr>
        <p:spPr bwMode="auto">
          <a:xfrm>
            <a:off x="128588" y="6421438"/>
            <a:ext cx="8332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a:buSzPct val="120000"/>
              <a:tabLst>
                <a:tab pos="544513" algn="r"/>
              </a:tabLst>
              <a:defRPr sz="1600">
                <a:solidFill>
                  <a:schemeClr val="tx1"/>
                </a:solidFill>
                <a:latin typeface="Arial" panose="020B0604020202020204" pitchFamily="34" charset="0"/>
                <a:ea typeface="ＭＳ Ｐゴシック" panose="020B0600070205080204" pitchFamily="34" charset="-128"/>
              </a:defRPr>
            </a:lvl1pPr>
            <a:lvl2pPr marL="1052513" indent="-146050" defTabSz="912813">
              <a:buSzPct val="120000"/>
              <a:buChar char="•"/>
              <a:tabLst>
                <a:tab pos="544513" algn="r"/>
              </a:tabLst>
              <a:defRPr sz="1600">
                <a:solidFill>
                  <a:schemeClr val="tx1"/>
                </a:solidFill>
                <a:latin typeface="Arial" panose="020B0604020202020204" pitchFamily="34" charset="0"/>
                <a:ea typeface="ＭＳ Ｐゴシック" panose="020B0600070205080204" pitchFamily="34" charset="-128"/>
              </a:defRPr>
            </a:lvl2pPr>
            <a:lvl3pPr marL="1243013" indent="-152400" defTabSz="912813">
              <a:buChar char="–"/>
              <a:tabLst>
                <a:tab pos="544513" algn="r"/>
              </a:tabLst>
              <a:defRPr sz="1600">
                <a:solidFill>
                  <a:schemeClr val="tx1"/>
                </a:solidFill>
                <a:latin typeface="Arial" panose="020B0604020202020204" pitchFamily="34" charset="0"/>
                <a:ea typeface="ＭＳ Ｐゴシック" panose="020B0600070205080204" pitchFamily="34" charset="-128"/>
              </a:defRPr>
            </a:lvl3pPr>
            <a:lvl4pPr marL="1433513" indent="-138113" defTabSz="912813">
              <a:buSzPct val="89000"/>
              <a:buChar char="•"/>
              <a:tabLst>
                <a:tab pos="544513" algn="r"/>
              </a:tabLst>
              <a:defRPr sz="1600">
                <a:solidFill>
                  <a:schemeClr val="tx1"/>
                </a:solidFill>
                <a:latin typeface="Arial" panose="020B0604020202020204" pitchFamily="34" charset="0"/>
                <a:ea typeface="ＭＳ Ｐゴシック" panose="020B0600070205080204" pitchFamily="34" charset="-128"/>
              </a:defRPr>
            </a:lvl4pPr>
            <a:lvl5pPr marL="593725" indent="-150813" defTabSz="912813">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5pPr>
            <a:lvl6pPr marL="10509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6pPr>
            <a:lvl7pPr marL="15081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7pPr>
            <a:lvl8pPr marL="19653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8pPr>
            <a:lvl9pPr marL="2422525" indent="-150813" defTabSz="912813" eaLnBrk="0" fontAlgn="base" hangingPunct="0">
              <a:spcBef>
                <a:spcPct val="0"/>
              </a:spcBef>
              <a:spcAft>
                <a:spcPct val="0"/>
              </a:spcAft>
              <a:buSzPct val="75000"/>
              <a:buChar char="–"/>
              <a:tabLst>
                <a:tab pos="544513"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Tx/>
            </a:pPr>
            <a:r>
              <a:rPr lang="en-US" altLang="en-US" sz="1200" b="0">
                <a:solidFill>
                  <a:srgbClr val="000000"/>
                </a:solidFill>
              </a:rPr>
              <a:t>	</a:t>
            </a:r>
          </a:p>
          <a:p>
            <a:pPr eaLnBrk="1" hangingPunct="1">
              <a:spcBef>
                <a:spcPct val="20000"/>
              </a:spcBef>
              <a:buSzTx/>
            </a:pPr>
            <a:r>
              <a:rPr lang="en-US" altLang="en-US" sz="1200" b="0">
                <a:solidFill>
                  <a:srgbClr val="000000"/>
                </a:solidFill>
              </a:rPr>
              <a:t>Source: Albert et al. </a:t>
            </a:r>
            <a:r>
              <a:rPr lang="en-US" altLang="en-US" sz="1200" b="0" i="1">
                <a:solidFill>
                  <a:srgbClr val="000000"/>
                </a:solidFill>
              </a:rPr>
              <a:t>Rev. Mod. Phys.</a:t>
            </a:r>
            <a:r>
              <a:rPr lang="en-US" altLang="en-US" sz="1200" b="0">
                <a:solidFill>
                  <a:srgbClr val="000000"/>
                </a:solidFill>
              </a:rPr>
              <a:t> (2002) and Middendorf et al. </a:t>
            </a:r>
            <a:r>
              <a:rPr lang="en-US" altLang="en-US" sz="1200" b="0" i="1">
                <a:solidFill>
                  <a:srgbClr val="000000"/>
                </a:solidFill>
              </a:rPr>
              <a:t>PNAS</a:t>
            </a:r>
            <a:r>
              <a:rPr lang="en-US" altLang="en-US" sz="1200" b="0">
                <a:solidFill>
                  <a:srgbClr val="000000"/>
                </a:solidFill>
              </a:rPr>
              <a:t> (2005)</a:t>
            </a:r>
          </a:p>
        </p:txBody>
      </p:sp>
      <p:sp>
        <p:nvSpPr>
          <p:cNvPr id="80901" name="AutoShape 5">
            <a:extLst>
              <a:ext uri="{FF2B5EF4-FFF2-40B4-BE49-F238E27FC236}">
                <a16:creationId xmlns:a16="http://schemas.microsoft.com/office/drawing/2014/main" xmlns="" id="{20EE198E-F8C9-ADC5-E7CA-FFFFE8599755}"/>
              </a:ext>
            </a:extLst>
          </p:cNvPr>
          <p:cNvSpPr>
            <a:spLocks noChangeArrowheads="1"/>
          </p:cNvSpPr>
          <p:nvPr/>
        </p:nvSpPr>
        <p:spPr bwMode="gray">
          <a:xfrm>
            <a:off x="466725" y="1400175"/>
            <a:ext cx="3965575" cy="4430713"/>
          </a:xfrm>
          <a:prstGeom prst="roundRect">
            <a:avLst>
              <a:gd name="adj" fmla="val 251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80902" name="AutoShape 6">
            <a:extLst>
              <a:ext uri="{FF2B5EF4-FFF2-40B4-BE49-F238E27FC236}">
                <a16:creationId xmlns:a16="http://schemas.microsoft.com/office/drawing/2014/main" xmlns="" id="{4F877E16-5942-F720-D96E-2658C5ADBADC}"/>
              </a:ext>
            </a:extLst>
          </p:cNvPr>
          <p:cNvSpPr>
            <a:spLocks noChangeArrowheads="1"/>
          </p:cNvSpPr>
          <p:nvPr/>
        </p:nvSpPr>
        <p:spPr bwMode="gray">
          <a:xfrm>
            <a:off x="4665663" y="1400175"/>
            <a:ext cx="3965575" cy="4430713"/>
          </a:xfrm>
          <a:prstGeom prst="roundRect">
            <a:avLst>
              <a:gd name="adj" fmla="val 2514"/>
            </a:avLst>
          </a:prstGeom>
          <a:solidFill>
            <a:schemeClr val="accent1"/>
          </a:solidFill>
          <a:ln w="9525">
            <a:solidFill>
              <a:schemeClr val="tx1"/>
            </a:solidFill>
            <a:round/>
            <a:headEnd/>
            <a:tailEnd/>
          </a:ln>
        </p:spPr>
        <p:txBody>
          <a:bodyPr wrap="none" lIns="93286" tIns="46643" rIns="93286" bIns="46643" anchor="ct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DE" altLang="en-US" sz="1600" b="0">
              <a:solidFill>
                <a:schemeClr val="hlink"/>
              </a:solidFill>
            </a:endParaRPr>
          </a:p>
        </p:txBody>
      </p:sp>
      <p:sp>
        <p:nvSpPr>
          <p:cNvPr id="80903" name="Rectangle 7">
            <a:extLst>
              <a:ext uri="{FF2B5EF4-FFF2-40B4-BE49-F238E27FC236}">
                <a16:creationId xmlns:a16="http://schemas.microsoft.com/office/drawing/2014/main" xmlns="" id="{F1E4D3A6-E390-1342-7445-19C7F7F51AED}"/>
              </a:ext>
            </a:extLst>
          </p:cNvPr>
          <p:cNvSpPr>
            <a:spLocks noChangeArrowheads="1"/>
          </p:cNvSpPr>
          <p:nvPr/>
        </p:nvSpPr>
        <p:spPr bwMode="gray">
          <a:xfrm>
            <a:off x="4821238" y="1631950"/>
            <a:ext cx="35766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Theoretical work shows that a mechanism of preferential attachment leads to a scale-free topology</a:t>
            </a:r>
          </a:p>
          <a:p>
            <a:pPr lvl="1" eaLnBrk="1" hangingPunct="1">
              <a:spcBef>
                <a:spcPct val="50000"/>
              </a:spcBef>
              <a:buFontTx/>
              <a:buNone/>
            </a:pPr>
            <a:r>
              <a:rPr lang="en-US" altLang="en-US" sz="1400" b="0" i="1"/>
              <a:t>	</a:t>
            </a:r>
            <a:r>
              <a:rPr lang="en-US" altLang="en-US" sz="1400" b="0"/>
              <a:t>(</a:t>
            </a:r>
            <a:r>
              <a:rPr lang="ja-JP" altLang="en-US" sz="1400" b="0"/>
              <a:t>“</a:t>
            </a:r>
            <a:r>
              <a:rPr lang="en-US" altLang="ja-JP" sz="1400" b="0"/>
              <a:t>The rich get richer</a:t>
            </a:r>
            <a:r>
              <a:rPr lang="ja-JP" altLang="en-US" sz="1400" b="0"/>
              <a:t>”</a:t>
            </a:r>
            <a:r>
              <a:rPr lang="en-US" altLang="ja-JP" sz="1400" b="0"/>
              <a:t>)</a:t>
            </a:r>
            <a:endParaRPr lang="en-US" altLang="en-US" sz="1400" b="0" i="1"/>
          </a:p>
        </p:txBody>
      </p:sp>
      <p:sp>
        <p:nvSpPr>
          <p:cNvPr id="80904" name="Rectangle 8">
            <a:extLst>
              <a:ext uri="{FF2B5EF4-FFF2-40B4-BE49-F238E27FC236}">
                <a16:creationId xmlns:a16="http://schemas.microsoft.com/office/drawing/2014/main" xmlns="" id="{FBB29462-0BB8-9764-1ADC-11CD968492A5}"/>
              </a:ext>
            </a:extLst>
          </p:cNvPr>
          <p:cNvSpPr>
            <a:spLocks noChangeArrowheads="1"/>
          </p:cNvSpPr>
          <p:nvPr/>
        </p:nvSpPr>
        <p:spPr bwMode="gray">
          <a:xfrm>
            <a:off x="544513" y="1089025"/>
            <a:ext cx="272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The Duplication Mutation Model</a:t>
            </a:r>
          </a:p>
        </p:txBody>
      </p:sp>
      <p:sp>
        <p:nvSpPr>
          <p:cNvPr id="80905" name="Rectangle 9">
            <a:extLst>
              <a:ext uri="{FF2B5EF4-FFF2-40B4-BE49-F238E27FC236}">
                <a16:creationId xmlns:a16="http://schemas.microsoft.com/office/drawing/2014/main" xmlns="" id="{39663724-95B0-1062-066C-D6BF69237953}"/>
              </a:ext>
            </a:extLst>
          </p:cNvPr>
          <p:cNvSpPr>
            <a:spLocks noChangeArrowheads="1"/>
          </p:cNvSpPr>
          <p:nvPr/>
        </p:nvSpPr>
        <p:spPr bwMode="gray">
          <a:xfrm>
            <a:off x="4821238" y="1089025"/>
            <a:ext cx="993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SzPct val="120000"/>
              <a:defRPr sz="1600">
                <a:solidFill>
                  <a:schemeClr val="tx1"/>
                </a:solidFill>
                <a:latin typeface="Arial" panose="020B0604020202020204" pitchFamily="34" charset="0"/>
                <a:ea typeface="ＭＳ Ｐゴシック" panose="020B0600070205080204" pitchFamily="34" charset="-128"/>
              </a:defRPr>
            </a:lvl1pPr>
            <a:lvl2pPr marL="742950" indent="-2857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Description</a:t>
            </a:r>
          </a:p>
        </p:txBody>
      </p:sp>
      <p:sp>
        <p:nvSpPr>
          <p:cNvPr id="80906" name="Rectangle 16">
            <a:extLst>
              <a:ext uri="{FF2B5EF4-FFF2-40B4-BE49-F238E27FC236}">
                <a16:creationId xmlns:a16="http://schemas.microsoft.com/office/drawing/2014/main" xmlns="" id="{80524E27-8344-9DF2-2761-C2FB6036EF51}"/>
              </a:ext>
            </a:extLst>
          </p:cNvPr>
          <p:cNvSpPr>
            <a:spLocks noChangeArrowheads="1"/>
          </p:cNvSpPr>
          <p:nvPr/>
        </p:nvSpPr>
        <p:spPr bwMode="gray">
          <a:xfrm>
            <a:off x="4821238" y="2887663"/>
            <a:ext cx="35766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In interaction network, gene duplication followed by mutation of the duplicated gene is generally thought to lead to preferential attachment</a:t>
            </a:r>
          </a:p>
        </p:txBody>
      </p:sp>
      <p:sp>
        <p:nvSpPr>
          <p:cNvPr id="80907" name="Rectangle 17">
            <a:extLst>
              <a:ext uri="{FF2B5EF4-FFF2-40B4-BE49-F238E27FC236}">
                <a16:creationId xmlns:a16="http://schemas.microsoft.com/office/drawing/2014/main" xmlns="" id="{B35887FA-009F-5F38-F4CF-8B71CA8444AD}"/>
              </a:ext>
            </a:extLst>
          </p:cNvPr>
          <p:cNvSpPr>
            <a:spLocks noChangeArrowheads="1"/>
          </p:cNvSpPr>
          <p:nvPr/>
        </p:nvSpPr>
        <p:spPr bwMode="gray">
          <a:xfrm>
            <a:off x="4821238" y="4362450"/>
            <a:ext cx="35766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12813">
              <a:buSzPct val="120000"/>
              <a:defRPr sz="1600">
                <a:solidFill>
                  <a:schemeClr val="tx1"/>
                </a:solidFill>
                <a:latin typeface="Arial" panose="020B0604020202020204" pitchFamily="34" charset="0"/>
                <a:ea typeface="ＭＳ Ｐゴシック" panose="020B0600070205080204" pitchFamily="34" charset="-128"/>
              </a:defRPr>
            </a:lvl1pPr>
            <a:lvl2pPr marL="147638" indent="-146050" defTabSz="912813">
              <a:buSzPct val="120000"/>
              <a:buChar char="•"/>
              <a:defRPr sz="1600">
                <a:solidFill>
                  <a:schemeClr val="tx1"/>
                </a:solidFill>
                <a:latin typeface="Arial" panose="020B0604020202020204" pitchFamily="34" charset="0"/>
                <a:ea typeface="ＭＳ Ｐゴシック" panose="020B0600070205080204" pitchFamily="34" charset="-128"/>
              </a:defRPr>
            </a:lvl2pPr>
            <a:lvl3pPr marL="1143000" indent="-228600" defTabSz="912813">
              <a:buChar char="–"/>
              <a:defRPr sz="1600">
                <a:solidFill>
                  <a:schemeClr val="tx1"/>
                </a:solidFill>
                <a:latin typeface="Arial" panose="020B0604020202020204" pitchFamily="34" charset="0"/>
                <a:ea typeface="ＭＳ Ｐゴシック" panose="020B0600070205080204" pitchFamily="34" charset="-128"/>
              </a:defRPr>
            </a:lvl3pPr>
            <a:lvl4pPr marL="1600200" indent="-228600" defTabSz="912813">
              <a:buSzPct val="89000"/>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buSzPct val="7500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50000"/>
              </a:spcBef>
            </a:pPr>
            <a:r>
              <a:rPr lang="en-US" altLang="en-US" sz="1400" b="0"/>
              <a:t>Simple reasoning: The partners of a hub are more likely to be duplicated than the partners of a non-hub</a:t>
            </a:r>
          </a:p>
          <a:p>
            <a:pPr lvl="1" eaLnBrk="1" hangingPunct="1">
              <a:spcBef>
                <a:spcPct val="50000"/>
              </a:spcBef>
            </a:pPr>
            <a:endParaRPr lang="en-US" altLang="en-US" sz="1400" b="0" i="1"/>
          </a:p>
        </p:txBody>
      </p:sp>
      <p:sp>
        <p:nvSpPr>
          <p:cNvPr id="80908" name="Text Box 19">
            <a:extLst>
              <a:ext uri="{FF2B5EF4-FFF2-40B4-BE49-F238E27FC236}">
                <a16:creationId xmlns:a16="http://schemas.microsoft.com/office/drawing/2014/main" xmlns="" id="{A2D9C43A-54CD-DDD0-5DF5-97732479142F}"/>
              </a:ext>
            </a:extLst>
          </p:cNvPr>
          <p:cNvSpPr txBox="1">
            <a:spLocks noChangeArrowheads="1"/>
          </p:cNvSpPr>
          <p:nvPr/>
        </p:nvSpPr>
        <p:spPr bwMode="auto">
          <a:xfrm>
            <a:off x="685800" y="3351213"/>
            <a:ext cx="1544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Gene duplication</a:t>
            </a:r>
          </a:p>
        </p:txBody>
      </p:sp>
      <p:sp>
        <p:nvSpPr>
          <p:cNvPr id="80909" name="Text Box 20">
            <a:extLst>
              <a:ext uri="{FF2B5EF4-FFF2-40B4-BE49-F238E27FC236}">
                <a16:creationId xmlns:a16="http://schemas.microsoft.com/office/drawing/2014/main" xmlns="" id="{CB71BEBF-81B2-CEAC-3F7E-EBDAC74AED9B}"/>
              </a:ext>
            </a:extLst>
          </p:cNvPr>
          <p:cNvSpPr txBox="1">
            <a:spLocks noChangeArrowheads="1"/>
          </p:cNvSpPr>
          <p:nvPr/>
        </p:nvSpPr>
        <p:spPr bwMode="auto">
          <a:xfrm>
            <a:off x="2706688" y="3040063"/>
            <a:ext cx="1943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6" tIns="46643" rIns="93286" bIns="46643">
            <a:spAutoFit/>
          </a:bodyPr>
          <a:lstStyle>
            <a:lvl1pPr defTabSz="933450">
              <a:buSzPct val="120000"/>
              <a:defRPr sz="1600">
                <a:solidFill>
                  <a:schemeClr val="tx1"/>
                </a:solidFill>
                <a:latin typeface="Arial" panose="020B0604020202020204" pitchFamily="34" charset="0"/>
                <a:ea typeface="ＭＳ Ｐゴシック" panose="020B0600070205080204" pitchFamily="34" charset="-128"/>
              </a:defRPr>
            </a:lvl1pPr>
            <a:lvl2pPr marL="466725" indent="-146050" defTabSz="933450">
              <a:buSzPct val="120000"/>
              <a:buChar char="•"/>
              <a:defRPr sz="1600">
                <a:solidFill>
                  <a:schemeClr val="tx1"/>
                </a:solidFill>
                <a:latin typeface="Arial" panose="020B0604020202020204" pitchFamily="34" charset="0"/>
                <a:ea typeface="ＭＳ Ｐゴシック" panose="020B0600070205080204" pitchFamily="34" charset="-128"/>
              </a:defRPr>
            </a:lvl2pPr>
            <a:lvl3pPr marL="933450" indent="-152400" defTabSz="933450">
              <a:buChar char="–"/>
              <a:defRPr sz="1600">
                <a:solidFill>
                  <a:schemeClr val="tx1"/>
                </a:solidFill>
                <a:latin typeface="Arial" panose="020B0604020202020204" pitchFamily="34" charset="0"/>
                <a:ea typeface="ＭＳ Ｐゴシック" panose="020B0600070205080204" pitchFamily="34" charset="-128"/>
              </a:defRPr>
            </a:lvl3pPr>
            <a:lvl4pPr marL="1400175" indent="-138113" defTabSz="933450">
              <a:buSzPct val="89000"/>
              <a:buChar char="•"/>
              <a:defRPr sz="1600">
                <a:solidFill>
                  <a:schemeClr val="tx1"/>
                </a:solidFill>
                <a:latin typeface="Arial" panose="020B0604020202020204" pitchFamily="34" charset="0"/>
                <a:ea typeface="ＭＳ Ｐゴシック" panose="020B0600070205080204" pitchFamily="34" charset="-128"/>
              </a:defRPr>
            </a:lvl4pPr>
            <a:lvl5pPr marL="1865313" indent="-150813" defTabSz="933450">
              <a:buSzPct val="75000"/>
              <a:buChar char="–"/>
              <a:defRPr sz="1600">
                <a:solidFill>
                  <a:schemeClr val="tx1"/>
                </a:solidFill>
                <a:latin typeface="Arial" panose="020B0604020202020204" pitchFamily="34" charset="0"/>
                <a:ea typeface="ＭＳ Ｐゴシック" panose="020B0600070205080204" pitchFamily="34" charset="-128"/>
              </a:defRPr>
            </a:lvl5pPr>
            <a:lvl6pPr marL="23225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6pPr>
            <a:lvl7pPr marL="27797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7pPr>
            <a:lvl8pPr marL="32369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8pPr>
            <a:lvl9pPr marL="3694113" indent="-150813" defTabSz="933450" eaLnBrk="0" fontAlgn="base" hangingPunct="0">
              <a:spcBef>
                <a:spcPct val="0"/>
              </a:spcBef>
              <a:spcAft>
                <a:spcPct val="0"/>
              </a:spcAft>
              <a:buSzPct val="75000"/>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buSzTx/>
            </a:pPr>
            <a:r>
              <a:rPr lang="en-US" altLang="en-US" sz="1400" b="0"/>
              <a:t>The interaction partners of A are </a:t>
            </a:r>
          </a:p>
          <a:p>
            <a:pPr eaLnBrk="1" hangingPunct="1">
              <a:buSzTx/>
            </a:pPr>
            <a:r>
              <a:rPr lang="en-US" altLang="en-US" sz="1400" b="0"/>
              <a:t>more likely to be</a:t>
            </a:r>
          </a:p>
          <a:p>
            <a:pPr eaLnBrk="1" hangingPunct="1">
              <a:buSzTx/>
            </a:pPr>
            <a:r>
              <a:rPr lang="en-US" altLang="en-US" sz="1400" b="0"/>
              <a:t>duplicated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a:extLst>
              <a:ext uri="{FF2B5EF4-FFF2-40B4-BE49-F238E27FC236}">
                <a16:creationId xmlns:a16="http://schemas.microsoft.com/office/drawing/2014/main" xmlns="" id="{82A4147B-E33F-E9F3-6EB2-026FC757B321}"/>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Network Topology</a:t>
            </a:r>
          </a:p>
        </p:txBody>
      </p:sp>
      <p:sp>
        <p:nvSpPr>
          <p:cNvPr id="210946" name="Subtitle 3">
            <a:extLst>
              <a:ext uri="{FF2B5EF4-FFF2-40B4-BE49-F238E27FC236}">
                <a16:creationId xmlns:a16="http://schemas.microsoft.com/office/drawing/2014/main" xmlns="" id="{B9A730BD-A009-32F9-5D1F-A1F70E686271}"/>
              </a:ext>
            </a:extLst>
          </p:cNvPr>
          <p:cNvSpPr>
            <a:spLocks noGrp="1"/>
          </p:cNvSpPr>
          <p:nvPr>
            <p:ph type="subTitle" idx="1"/>
          </p:nvPr>
        </p:nvSpPr>
        <p:spPr>
          <a:xfrm>
            <a:off x="1371600" y="3209925"/>
            <a:ext cx="6400800" cy="1752600"/>
          </a:xfrm>
        </p:spPr>
        <p:txBody>
          <a:bodyPr rtlCol="0">
            <a:normAutofit fontScale="77500" lnSpcReduction="20000"/>
          </a:bodyPr>
          <a:lstStyle/>
          <a:p>
            <a:pPr eaLnBrk="1" fontAlgn="auto" hangingPunct="1">
              <a:spcAft>
                <a:spcPts val="0"/>
              </a:spcAft>
              <a:buFont typeface="Arial" charset="0"/>
              <a:buNone/>
              <a:defRPr/>
            </a:pPr>
            <a:r>
              <a:rPr lang="en-US" sz="4400" b="1" dirty="0">
                <a:solidFill>
                  <a:srgbClr val="FFFF00"/>
                </a:solidFill>
                <a:latin typeface="Arial" charset="0"/>
                <a:ea typeface="+mn-ea"/>
                <a:cs typeface="+mn-cs"/>
              </a:rPr>
              <a:t>Simple Mathematical Models for Interpreting Complex Topology: ER Model &amp; Small World Networks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6594" name="Rectangle 2">
            <a:extLst>
              <a:ext uri="{FF2B5EF4-FFF2-40B4-BE49-F238E27FC236}">
                <a16:creationId xmlns:a16="http://schemas.microsoft.com/office/drawing/2014/main" xmlns="" id="{6F44E6CD-2D5A-42D2-80F5-3BDE978E8BC7}"/>
              </a:ext>
            </a:extLst>
          </p:cNvPr>
          <p:cNvSpPr>
            <a:spLocks noGrp="1" noChangeArrowheads="1"/>
          </p:cNvSpPr>
          <p:nvPr>
            <p:ph type="title"/>
          </p:nvPr>
        </p:nvSpPr>
        <p:spPr/>
        <p:txBody>
          <a:bodyPr/>
          <a:lstStyle/>
          <a:p>
            <a:pPr eaLnBrk="1" hangingPunct="1">
              <a:defRPr/>
            </a:pPr>
            <a:r>
              <a:rPr lang="en-US" sz="2400">
                <a:solidFill>
                  <a:srgbClr val="FF0000"/>
                </a:solidFill>
                <a:cs typeface="+mj-cs"/>
              </a:rPr>
              <a:t>Models for networks of complex topology</a:t>
            </a:r>
            <a:endParaRPr lang="en-GB" sz="2400">
              <a:solidFill>
                <a:srgbClr val="FF0000"/>
              </a:solidFill>
              <a:cs typeface="+mj-cs"/>
            </a:endParaRPr>
          </a:p>
        </p:txBody>
      </p:sp>
      <p:sp>
        <p:nvSpPr>
          <p:cNvPr id="2286595" name="Rectangle 3">
            <a:extLst>
              <a:ext uri="{FF2B5EF4-FFF2-40B4-BE49-F238E27FC236}">
                <a16:creationId xmlns:a16="http://schemas.microsoft.com/office/drawing/2014/main" xmlns="" id="{1FED9575-EC1B-C6C0-4A94-1E1A5A9F2D66}"/>
              </a:ext>
            </a:extLst>
          </p:cNvPr>
          <p:cNvSpPr>
            <a:spLocks noGrp="1" noChangeArrowheads="1"/>
          </p:cNvSpPr>
          <p:nvPr>
            <p:ph type="body" idx="1"/>
          </p:nvPr>
        </p:nvSpPr>
        <p:spPr>
          <a:xfrm>
            <a:off x="4995863" y="1628775"/>
            <a:ext cx="3897312" cy="4565650"/>
          </a:xfrm>
        </p:spPr>
        <p:txBody>
          <a:bodyPr/>
          <a:lstStyle/>
          <a:p>
            <a:pPr eaLnBrk="1" hangingPunct="1">
              <a:defRPr/>
            </a:pPr>
            <a:endParaRPr lang="en-US" sz="1800">
              <a:cs typeface="+mn-cs"/>
            </a:endParaRPr>
          </a:p>
          <a:p>
            <a:pPr eaLnBrk="1" hangingPunct="1">
              <a:defRPr/>
            </a:pPr>
            <a:endParaRPr lang="en-US" sz="1800">
              <a:cs typeface="+mn-cs"/>
            </a:endParaRPr>
          </a:p>
          <a:p>
            <a:pPr eaLnBrk="1" hangingPunct="1">
              <a:defRPr/>
            </a:pPr>
            <a:r>
              <a:rPr lang="en-US" sz="1800">
                <a:cs typeface="+mn-cs"/>
              </a:rPr>
              <a:t>Erdos-Renyi (1960)</a:t>
            </a:r>
          </a:p>
          <a:p>
            <a:pPr eaLnBrk="1" hangingPunct="1">
              <a:defRPr/>
            </a:pPr>
            <a:r>
              <a:rPr lang="en-US" sz="1800">
                <a:cs typeface="+mn-cs"/>
              </a:rPr>
              <a:t>Watts-Strogatz (1998)</a:t>
            </a:r>
          </a:p>
          <a:p>
            <a:pPr eaLnBrk="1" hangingPunct="1">
              <a:defRPr/>
            </a:pPr>
            <a:r>
              <a:rPr lang="en-US" sz="1800">
                <a:cs typeface="+mn-cs"/>
              </a:rPr>
              <a:t>Barabasi-Albert (1999)</a:t>
            </a:r>
            <a:endParaRPr lang="en-GB" sz="1800">
              <a:cs typeface="+mn-cs"/>
            </a:endParaRPr>
          </a:p>
        </p:txBody>
      </p:sp>
      <p:pic>
        <p:nvPicPr>
          <p:cNvPr id="60419" name="Picture 4" descr="protein_map">
            <a:extLst>
              <a:ext uri="{FF2B5EF4-FFF2-40B4-BE49-F238E27FC236}">
                <a16:creationId xmlns:a16="http://schemas.microsoft.com/office/drawing/2014/main" xmlns="" id="{A862D0EB-C223-0AD3-5050-4C4FC222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5">
            <a:extLst>
              <a:ext uri="{FF2B5EF4-FFF2-40B4-BE49-F238E27FC236}">
                <a16:creationId xmlns:a16="http://schemas.microsoft.com/office/drawing/2014/main" xmlns="" id="{25C75027-BFD1-74A0-C913-7347090457E3}"/>
              </a:ext>
            </a:extLst>
          </p:cNvPr>
          <p:cNvSpPr txBox="1">
            <a:spLocks noChangeArrowheads="1"/>
          </p:cNvSpPr>
          <p:nvPr/>
        </p:nvSpPr>
        <p:spPr bwMode="auto">
          <a:xfrm>
            <a:off x="4648200" y="5257800"/>
            <a:ext cx="3429000" cy="1203325"/>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A Barabási &amp; R Albert</a:t>
            </a:r>
          </a:p>
          <a:p>
            <a:pPr eaLnBrk="1" hangingPunct="1">
              <a:spcBef>
                <a:spcPct val="0"/>
              </a:spcBef>
              <a:buFontTx/>
              <a:buNone/>
            </a:pPr>
            <a:r>
              <a:rPr lang="en-US" altLang="en-US" sz="1800"/>
              <a:t>"Emergence of scaling in random networks,"</a:t>
            </a:r>
          </a:p>
          <a:p>
            <a:pPr eaLnBrk="1" hangingPunct="1">
              <a:spcBef>
                <a:spcPct val="0"/>
              </a:spcBef>
              <a:buFontTx/>
              <a:buNone/>
            </a:pPr>
            <a:r>
              <a:rPr lang="en-US" altLang="en-US" sz="1800" i="1"/>
              <a:t>Science</a:t>
            </a:r>
            <a:r>
              <a:rPr lang="en-US" altLang="en-US" sz="1800"/>
              <a:t> 286, 509-512 (1999).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xmlns="" id="{008C629B-E6DB-E792-6A0F-09CC1AA01E2C}"/>
              </a:ext>
            </a:extLst>
          </p:cNvPr>
          <p:cNvSpPr>
            <a:spLocks noGrp="1" noChangeArrowheads="1"/>
          </p:cNvSpPr>
          <p:nvPr>
            <p:ph type="title"/>
          </p:nvPr>
        </p:nvSpPr>
        <p:spPr>
          <a:xfrm>
            <a:off x="685800" y="381000"/>
            <a:ext cx="7772400" cy="850900"/>
          </a:xfrm>
        </p:spPr>
        <p:txBody>
          <a:bodyPr/>
          <a:lstStyle/>
          <a:p>
            <a:pPr eaLnBrk="1" hangingPunct="1"/>
            <a:r>
              <a:rPr lang="en-US" altLang="en-US" sz="2400">
                <a:solidFill>
                  <a:srgbClr val="FF0000"/>
                </a:solidFill>
              </a:rPr>
              <a:t>The Erdős-Rényi [ER] model (1960)</a:t>
            </a:r>
            <a:endParaRPr lang="en-GB" altLang="en-US" sz="2400">
              <a:solidFill>
                <a:srgbClr val="FF0000"/>
              </a:solidFill>
            </a:endParaRPr>
          </a:p>
        </p:txBody>
      </p:sp>
      <p:pic>
        <p:nvPicPr>
          <p:cNvPr id="62466" name="Picture 3">
            <a:extLst>
              <a:ext uri="{FF2B5EF4-FFF2-40B4-BE49-F238E27FC236}">
                <a16:creationId xmlns:a16="http://schemas.microsoft.com/office/drawing/2014/main" xmlns="" id="{A9E6A166-B033-2B1B-513C-823EAE98D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16954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a:extLst>
              <a:ext uri="{FF2B5EF4-FFF2-40B4-BE49-F238E27FC236}">
                <a16:creationId xmlns:a16="http://schemas.microsoft.com/office/drawing/2014/main" xmlns="" id="{BDDF718D-5331-3D82-79D3-1062D55E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484313"/>
            <a:ext cx="17240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a:extLst>
              <a:ext uri="{FF2B5EF4-FFF2-40B4-BE49-F238E27FC236}">
                <a16:creationId xmlns:a16="http://schemas.microsoft.com/office/drawing/2014/main" xmlns="" id="{52071F6C-08BC-EDCF-7CF1-1E84E5F68025}"/>
              </a:ext>
            </a:extLst>
          </p:cNvPr>
          <p:cNvSpPr txBox="1">
            <a:spLocks noChangeArrowheads="1"/>
          </p:cNvSpPr>
          <p:nvPr/>
        </p:nvSpPr>
        <p:spPr bwMode="auto">
          <a:xfrm>
            <a:off x="663575" y="3521075"/>
            <a:ext cx="53482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1800" b="0">
                <a:solidFill>
                  <a:srgbClr val="009900"/>
                </a:solidFill>
              </a:rPr>
              <a:t> Start with N vertices and no edges</a:t>
            </a:r>
          </a:p>
          <a:p>
            <a:pPr eaLnBrk="1" hangingPunct="1">
              <a:buFontTx/>
              <a:buChar char="•"/>
            </a:pPr>
            <a:r>
              <a:rPr lang="en-US" altLang="en-US" sz="1800" b="0">
                <a:solidFill>
                  <a:srgbClr val="009900"/>
                </a:solidFill>
              </a:rPr>
              <a:t> Connect each pair of vertices with probability P</a:t>
            </a:r>
            <a:r>
              <a:rPr lang="en-US" altLang="en-US" sz="1800" b="0" baseline="-30000">
                <a:solidFill>
                  <a:srgbClr val="009900"/>
                </a:solidFill>
              </a:rPr>
              <a:t>ER</a:t>
            </a:r>
          </a:p>
          <a:p>
            <a:pPr eaLnBrk="1" hangingPunct="1">
              <a:buFontTx/>
              <a:buChar char="•"/>
            </a:pPr>
            <a:endParaRPr lang="en-GB" altLang="en-US" sz="1800" b="0">
              <a:solidFill>
                <a:srgbClr val="009900"/>
              </a:solidFill>
            </a:endParaRPr>
          </a:p>
        </p:txBody>
      </p:sp>
      <p:sp>
        <p:nvSpPr>
          <p:cNvPr id="62469" name="Text Box 6">
            <a:extLst>
              <a:ext uri="{FF2B5EF4-FFF2-40B4-BE49-F238E27FC236}">
                <a16:creationId xmlns:a16="http://schemas.microsoft.com/office/drawing/2014/main" xmlns="" id="{BBEE5AC4-1F0F-12F0-137B-1622AA44583A}"/>
              </a:ext>
            </a:extLst>
          </p:cNvPr>
          <p:cNvSpPr txBox="1">
            <a:spLocks noChangeArrowheads="1"/>
          </p:cNvSpPr>
          <p:nvPr/>
        </p:nvSpPr>
        <p:spPr bwMode="auto">
          <a:xfrm>
            <a:off x="539750" y="4652963"/>
            <a:ext cx="81359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Important result:</a:t>
            </a:r>
            <a:r>
              <a:rPr lang="en-US" altLang="en-US" sz="1800" b="0"/>
              <a:t> many properties in these graphs appear quite suddenly, at  a threshold value of P</a:t>
            </a:r>
            <a:r>
              <a:rPr lang="en-US" altLang="en-US" sz="1800" b="0" baseline="-30000"/>
              <a:t>ER</a:t>
            </a:r>
            <a:r>
              <a:rPr lang="en-US" altLang="en-US" sz="1800" b="0"/>
              <a:t>(N)</a:t>
            </a:r>
          </a:p>
          <a:p>
            <a:pPr eaLnBrk="1" hangingPunct="1"/>
            <a:endParaRPr lang="en-US" altLang="en-US" sz="1800" b="0"/>
          </a:p>
          <a:p>
            <a:pPr lvl="1" eaLnBrk="1" hangingPunct="1">
              <a:buFontTx/>
              <a:buChar char="-"/>
            </a:pPr>
            <a:r>
              <a:rPr lang="en-US" altLang="en-US" sz="1800" b="0"/>
              <a:t>If P</a:t>
            </a:r>
            <a:r>
              <a:rPr lang="en-US" altLang="en-US" sz="1800" b="0" baseline="-25000"/>
              <a:t>ER</a:t>
            </a:r>
            <a:r>
              <a:rPr lang="en-US" altLang="en-US" sz="1800" b="0"/>
              <a:t>~c/N  with  c&lt;1, then almost all vertices belong to isolated trees</a:t>
            </a:r>
          </a:p>
          <a:p>
            <a:pPr lvl="1" eaLnBrk="1" hangingPunct="1">
              <a:buFontTx/>
              <a:buChar char="-"/>
            </a:pPr>
            <a:r>
              <a:rPr lang="en-US" altLang="en-US" sz="1800" b="0"/>
              <a:t>Cycles of all orders appear at P</a:t>
            </a:r>
            <a:r>
              <a:rPr lang="en-US" altLang="en-US" sz="1800" b="0" baseline="-25000"/>
              <a:t>ER</a:t>
            </a:r>
            <a:r>
              <a:rPr lang="en-US" altLang="en-US" sz="1800" b="0"/>
              <a:t> ~ 1/N</a:t>
            </a:r>
          </a:p>
          <a:p>
            <a:pPr eaLnBrk="1" hangingPunct="1"/>
            <a:endParaRPr lang="en-GB" altLang="en-US" sz="1800" b="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0690" name="Rectangle 2">
            <a:extLst>
              <a:ext uri="{FF2B5EF4-FFF2-40B4-BE49-F238E27FC236}">
                <a16:creationId xmlns:a16="http://schemas.microsoft.com/office/drawing/2014/main" xmlns="" id="{34DC38AE-A8C6-1BD4-77E4-7407F4B9F416}"/>
              </a:ext>
            </a:extLst>
          </p:cNvPr>
          <p:cNvSpPr>
            <a:spLocks noGrp="1" noChangeArrowheads="1"/>
          </p:cNvSpPr>
          <p:nvPr>
            <p:ph type="title"/>
          </p:nvPr>
        </p:nvSpPr>
        <p:spPr>
          <a:xfrm>
            <a:off x="468313" y="130175"/>
            <a:ext cx="8229600" cy="706438"/>
          </a:xfrm>
        </p:spPr>
        <p:txBody>
          <a:bodyPr/>
          <a:lstStyle/>
          <a:p>
            <a:pPr eaLnBrk="1" hangingPunct="1">
              <a:defRPr/>
            </a:pPr>
            <a:r>
              <a:rPr lang="en-US" sz="2400">
                <a:solidFill>
                  <a:srgbClr val="FF0000"/>
                </a:solidFill>
                <a:cs typeface="+mj-cs"/>
              </a:rPr>
              <a:t>The Watts-Strogatz [WS] model (1998)</a:t>
            </a:r>
            <a:endParaRPr lang="en-GB" sz="2400">
              <a:solidFill>
                <a:srgbClr val="FF0000"/>
              </a:solidFill>
              <a:cs typeface="+mj-cs"/>
            </a:endParaRPr>
          </a:p>
        </p:txBody>
      </p:sp>
      <p:sp>
        <p:nvSpPr>
          <p:cNvPr id="64514" name="Text Box 3">
            <a:extLst>
              <a:ext uri="{FF2B5EF4-FFF2-40B4-BE49-F238E27FC236}">
                <a16:creationId xmlns:a16="http://schemas.microsoft.com/office/drawing/2014/main" xmlns="" id="{DCF10B80-45AA-D8C1-D67F-8C4D83619B1A}"/>
              </a:ext>
            </a:extLst>
          </p:cNvPr>
          <p:cNvSpPr txBox="1">
            <a:spLocks noChangeArrowheads="1"/>
          </p:cNvSpPr>
          <p:nvPr/>
        </p:nvSpPr>
        <p:spPr bwMode="auto">
          <a:xfrm>
            <a:off x="971550" y="3233738"/>
            <a:ext cx="53482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1800" b="0">
                <a:solidFill>
                  <a:srgbClr val="009900"/>
                </a:solidFill>
              </a:rPr>
              <a:t> Start with a regular network with N vertices</a:t>
            </a:r>
          </a:p>
          <a:p>
            <a:pPr eaLnBrk="1" hangingPunct="1">
              <a:buFontTx/>
              <a:buChar char="•"/>
            </a:pPr>
            <a:r>
              <a:rPr lang="en-US" altLang="en-US" sz="1800" b="0">
                <a:solidFill>
                  <a:srgbClr val="009900"/>
                </a:solidFill>
              </a:rPr>
              <a:t> Rewire each edge with probability p</a:t>
            </a:r>
            <a:endParaRPr lang="en-US" altLang="en-US" sz="1800" b="0" baseline="-30000">
              <a:solidFill>
                <a:srgbClr val="009900"/>
              </a:solidFill>
            </a:endParaRPr>
          </a:p>
          <a:p>
            <a:pPr eaLnBrk="1" hangingPunct="1">
              <a:buFontTx/>
              <a:buChar char="•"/>
            </a:pPr>
            <a:endParaRPr lang="en-GB" altLang="en-US" sz="1800" b="0">
              <a:solidFill>
                <a:srgbClr val="009900"/>
              </a:solidFill>
            </a:endParaRPr>
          </a:p>
        </p:txBody>
      </p:sp>
      <p:pic>
        <p:nvPicPr>
          <p:cNvPr id="64515" name="Picture 4" descr="ws_figure1">
            <a:extLst>
              <a:ext uri="{FF2B5EF4-FFF2-40B4-BE49-F238E27FC236}">
                <a16:creationId xmlns:a16="http://schemas.microsoft.com/office/drawing/2014/main" xmlns="" id="{69F4E370-3399-8A5F-EEAD-028E09B37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096963"/>
            <a:ext cx="36718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5">
            <a:extLst>
              <a:ext uri="{FF2B5EF4-FFF2-40B4-BE49-F238E27FC236}">
                <a16:creationId xmlns:a16="http://schemas.microsoft.com/office/drawing/2014/main" xmlns="" id="{267070E2-C1F9-5EF4-1D2A-5E2E2E944ACD}"/>
              </a:ext>
            </a:extLst>
          </p:cNvPr>
          <p:cNvSpPr txBox="1">
            <a:spLocks noChangeArrowheads="1"/>
          </p:cNvSpPr>
          <p:nvPr/>
        </p:nvSpPr>
        <p:spPr bwMode="auto">
          <a:xfrm>
            <a:off x="447675" y="4313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b="0"/>
          </a:p>
        </p:txBody>
      </p:sp>
      <p:sp>
        <p:nvSpPr>
          <p:cNvPr id="64517" name="Text Box 6">
            <a:extLst>
              <a:ext uri="{FF2B5EF4-FFF2-40B4-BE49-F238E27FC236}">
                <a16:creationId xmlns:a16="http://schemas.microsoft.com/office/drawing/2014/main" xmlns="" id="{69BFFB00-DED1-AD39-B1E4-5280EFEF7E67}"/>
              </a:ext>
            </a:extLst>
          </p:cNvPr>
          <p:cNvSpPr txBox="1">
            <a:spLocks noChangeArrowheads="1"/>
          </p:cNvSpPr>
          <p:nvPr/>
        </p:nvSpPr>
        <p:spPr bwMode="auto">
          <a:xfrm>
            <a:off x="395288" y="4365625"/>
            <a:ext cx="4248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For p=0 (Regular Networks): </a:t>
            </a:r>
          </a:p>
          <a:p>
            <a:pPr lvl="1" eaLnBrk="1" hangingPunct="1">
              <a:buFontTx/>
              <a:buChar char="•"/>
            </a:pPr>
            <a:r>
              <a:rPr lang="en-US" altLang="en-US" sz="1800" b="0"/>
              <a:t>high clustering coefficient </a:t>
            </a:r>
          </a:p>
          <a:p>
            <a:pPr lvl="1" eaLnBrk="1" hangingPunct="1">
              <a:buFontTx/>
              <a:buChar char="•"/>
            </a:pPr>
            <a:r>
              <a:rPr lang="en-US" altLang="en-US" sz="1800" b="0"/>
              <a:t>high characteristic path length</a:t>
            </a:r>
            <a:endParaRPr lang="en-GB" altLang="en-US" sz="1800" b="0"/>
          </a:p>
        </p:txBody>
      </p:sp>
      <p:sp>
        <p:nvSpPr>
          <p:cNvPr id="64518" name="Text Box 7">
            <a:extLst>
              <a:ext uri="{FF2B5EF4-FFF2-40B4-BE49-F238E27FC236}">
                <a16:creationId xmlns:a16="http://schemas.microsoft.com/office/drawing/2014/main" xmlns="" id="{D4289AB3-A98B-1A1A-3A37-37EBB4E24439}"/>
              </a:ext>
            </a:extLst>
          </p:cNvPr>
          <p:cNvSpPr txBox="1">
            <a:spLocks noChangeArrowheads="1"/>
          </p:cNvSpPr>
          <p:nvPr/>
        </p:nvSpPr>
        <p:spPr bwMode="auto">
          <a:xfrm>
            <a:off x="4787900" y="4365625"/>
            <a:ext cx="41036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t>For p=1 (Random Networks): </a:t>
            </a:r>
          </a:p>
          <a:p>
            <a:pPr lvl="1" eaLnBrk="1" hangingPunct="1">
              <a:buFontTx/>
              <a:buChar char="•"/>
            </a:pPr>
            <a:r>
              <a:rPr lang="en-US" altLang="en-US" sz="1800" b="0"/>
              <a:t>low clustering coefficient</a:t>
            </a:r>
          </a:p>
          <a:p>
            <a:pPr lvl="1" eaLnBrk="1" hangingPunct="1">
              <a:buFontTx/>
              <a:buChar char="•"/>
            </a:pPr>
            <a:r>
              <a:rPr lang="en-US" altLang="en-US" sz="1800" b="0"/>
              <a:t>low characteristic path length</a:t>
            </a:r>
            <a:endParaRPr lang="en-GB" altLang="en-US" sz="1800" b="0"/>
          </a:p>
        </p:txBody>
      </p:sp>
      <p:sp>
        <p:nvSpPr>
          <p:cNvPr id="64519" name="Text Box 8">
            <a:extLst>
              <a:ext uri="{FF2B5EF4-FFF2-40B4-BE49-F238E27FC236}">
                <a16:creationId xmlns:a16="http://schemas.microsoft.com/office/drawing/2014/main" xmlns="" id="{06DC93E4-9334-9B94-0D31-7C099D208199}"/>
              </a:ext>
            </a:extLst>
          </p:cNvPr>
          <p:cNvSpPr txBox="1">
            <a:spLocks noChangeArrowheads="1"/>
          </p:cNvSpPr>
          <p:nvPr/>
        </p:nvSpPr>
        <p:spPr bwMode="auto">
          <a:xfrm>
            <a:off x="447675" y="5734050"/>
            <a:ext cx="592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0000FF"/>
                </a:solidFill>
              </a:rPr>
              <a:t>QUESTION: What happens for intermediate values of p?</a:t>
            </a:r>
            <a:endParaRPr lang="en-GB" altLang="en-US" sz="1800" b="0">
              <a:solidFill>
                <a:srgbClr val="0000FF"/>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ws_figure2">
            <a:extLst>
              <a:ext uri="{FF2B5EF4-FFF2-40B4-BE49-F238E27FC236}">
                <a16:creationId xmlns:a16="http://schemas.microsoft.com/office/drawing/2014/main" xmlns="" id="{3256F3E3-951A-D5D0-BAB8-3BEB7D97F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020763"/>
            <a:ext cx="31686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3">
            <a:extLst>
              <a:ext uri="{FF2B5EF4-FFF2-40B4-BE49-F238E27FC236}">
                <a16:creationId xmlns:a16="http://schemas.microsoft.com/office/drawing/2014/main" xmlns="" id="{A5BB8B6E-17E6-FB1A-E110-2120129D5485}"/>
              </a:ext>
            </a:extLst>
          </p:cNvPr>
          <p:cNvSpPr txBox="1">
            <a:spLocks noChangeArrowheads="1"/>
          </p:cNvSpPr>
          <p:nvPr/>
        </p:nvSpPr>
        <p:spPr bwMode="auto">
          <a:xfrm>
            <a:off x="323850" y="398463"/>
            <a:ext cx="741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FF0000"/>
                </a:solidFill>
              </a:rPr>
              <a:t>1) There is a broad interval of p for which L is small but C remains large</a:t>
            </a:r>
            <a:endParaRPr lang="en-GB" altLang="en-US" sz="1800" b="0">
              <a:solidFill>
                <a:srgbClr val="FF0000"/>
              </a:solidFill>
            </a:endParaRPr>
          </a:p>
        </p:txBody>
      </p:sp>
      <p:sp>
        <p:nvSpPr>
          <p:cNvPr id="66563" name="Text Box 4">
            <a:extLst>
              <a:ext uri="{FF2B5EF4-FFF2-40B4-BE49-F238E27FC236}">
                <a16:creationId xmlns:a16="http://schemas.microsoft.com/office/drawing/2014/main" xmlns="" id="{6DFF46D1-1B60-C5B4-3C92-1838851E42DC}"/>
              </a:ext>
            </a:extLst>
          </p:cNvPr>
          <p:cNvSpPr txBox="1">
            <a:spLocks noChangeArrowheads="1"/>
          </p:cNvSpPr>
          <p:nvPr/>
        </p:nvSpPr>
        <p:spPr bwMode="auto">
          <a:xfrm>
            <a:off x="519113" y="402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b="0"/>
          </a:p>
        </p:txBody>
      </p:sp>
      <p:sp>
        <p:nvSpPr>
          <p:cNvPr id="66564" name="Text Box 5">
            <a:extLst>
              <a:ext uri="{FF2B5EF4-FFF2-40B4-BE49-F238E27FC236}">
                <a16:creationId xmlns:a16="http://schemas.microsoft.com/office/drawing/2014/main" xmlns="" id="{07E34DCF-D1D2-D9A6-AD0B-C9FE1BFC5D9D}"/>
              </a:ext>
            </a:extLst>
          </p:cNvPr>
          <p:cNvSpPr txBox="1">
            <a:spLocks noChangeArrowheads="1"/>
          </p:cNvSpPr>
          <p:nvPr/>
        </p:nvSpPr>
        <p:spPr bwMode="auto">
          <a:xfrm>
            <a:off x="468313" y="3783013"/>
            <a:ext cx="407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0">
                <a:solidFill>
                  <a:srgbClr val="FF0000"/>
                </a:solidFill>
              </a:rPr>
              <a:t>2) Small world networks are common :</a:t>
            </a:r>
            <a:endParaRPr lang="en-GB" altLang="en-US" sz="1800" b="0">
              <a:solidFill>
                <a:srgbClr val="FF0000"/>
              </a:solidFill>
            </a:endParaRPr>
          </a:p>
        </p:txBody>
      </p:sp>
      <p:pic>
        <p:nvPicPr>
          <p:cNvPr id="66565" name="Picture 6" descr="modified copy">
            <a:extLst>
              <a:ext uri="{FF2B5EF4-FFF2-40B4-BE49-F238E27FC236}">
                <a16:creationId xmlns:a16="http://schemas.microsoft.com/office/drawing/2014/main" xmlns="" id="{DEBE9EFF-0591-70D6-605E-0FA4CBBA2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581525"/>
            <a:ext cx="4819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a:extLst>
              <a:ext uri="{FF2B5EF4-FFF2-40B4-BE49-F238E27FC236}">
                <a16:creationId xmlns:a16="http://schemas.microsoft.com/office/drawing/2014/main" xmlns="" id="{797228FF-0D45-5B75-3ECE-7C075E25A845}"/>
              </a:ext>
            </a:extLst>
          </p:cNvPr>
          <p:cNvSpPr>
            <a:spLocks noGrp="1"/>
          </p:cNvSpPr>
          <p:nvPr>
            <p:ph type="title"/>
          </p:nvPr>
        </p:nvSpPr>
        <p:spPr/>
        <p:txBody>
          <a:bodyPr/>
          <a:lstStyle/>
          <a:p>
            <a:pPr eaLnBrk="1" hangingPunct="1"/>
            <a:r>
              <a:rPr lang="en-US" altLang="zh-CN">
                <a:ea typeface="宋体" panose="02010600030101010101" pitchFamily="2" charset="-122"/>
              </a:rPr>
              <a:t>Small world network</a:t>
            </a:r>
            <a:endParaRPr lang="zh-CN" altLang="en-US">
              <a:ea typeface="宋体" panose="02010600030101010101" pitchFamily="2" charset="-122"/>
            </a:endParaRPr>
          </a:p>
        </p:txBody>
      </p:sp>
      <p:sp>
        <p:nvSpPr>
          <p:cNvPr id="68610" name="内容占位符 2">
            <a:extLst>
              <a:ext uri="{FF2B5EF4-FFF2-40B4-BE49-F238E27FC236}">
                <a16:creationId xmlns:a16="http://schemas.microsoft.com/office/drawing/2014/main" xmlns="" id="{4ED1F0AC-D5A5-37AE-91E7-33CEA85A19AD}"/>
              </a:ext>
            </a:extLst>
          </p:cNvPr>
          <p:cNvSpPr>
            <a:spLocks noGrp="1"/>
          </p:cNvSpPr>
          <p:nvPr>
            <p:ph idx="1"/>
          </p:nvPr>
        </p:nvSpPr>
        <p:spPr/>
        <p:txBody>
          <a:bodyPr/>
          <a:lstStyle/>
          <a:p>
            <a:pPr eaLnBrk="1" hangingPunct="1"/>
            <a:r>
              <a:rPr lang="en-US" altLang="zh-CN" sz="2600">
                <a:ea typeface="宋体" panose="02010600030101010101" pitchFamily="2" charset="-122"/>
              </a:rPr>
              <a:t>A simple connected graph G exhibiting two properties:</a:t>
            </a:r>
          </a:p>
          <a:p>
            <a:pPr lvl="1" eaLnBrk="1" hangingPunct="1"/>
            <a:r>
              <a:rPr lang="en-US" altLang="zh-CN" sz="1800" b="1">
                <a:ea typeface="宋体" panose="02010600030101010101" pitchFamily="2" charset="-122"/>
              </a:rPr>
              <a:t>Large Clustering Coefficient: </a:t>
            </a:r>
            <a:r>
              <a:rPr lang="en-US" altLang="zh-CN" sz="1800">
                <a:ea typeface="宋体" panose="02010600030101010101" pitchFamily="2" charset="-122"/>
              </a:rPr>
              <a:t>Each vertex of G is linked to a relatively well-connected set of neighboring vertices, resulting in a large value for the clustering coefficient C(G);</a:t>
            </a:r>
          </a:p>
          <a:p>
            <a:pPr lvl="1" eaLnBrk="1" hangingPunct="1"/>
            <a:r>
              <a:rPr lang="en-US" altLang="zh-CN" sz="1800" b="1">
                <a:ea typeface="宋体" panose="02010600030101010101" pitchFamily="2" charset="-122"/>
              </a:rPr>
              <a:t>Small Characteristic Path Length</a:t>
            </a:r>
            <a:r>
              <a:rPr lang="en-US" altLang="zh-CN" sz="1800">
                <a:ea typeface="宋体" panose="02010600030101010101" pitchFamily="2" charset="-122"/>
              </a:rPr>
              <a:t>: The presence of short-cut connections between some vertices results in a small characteristic path length L(G). </a:t>
            </a: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lvl="1" eaLnBrk="1" hangingPunct="1"/>
            <a:endParaRPr lang="en-US" altLang="zh-CN" sz="1800">
              <a:ea typeface="宋体" panose="02010600030101010101" pitchFamily="2" charset="-122"/>
            </a:endParaRPr>
          </a:p>
          <a:p>
            <a:pPr eaLnBrk="1" hangingPunct="1"/>
            <a:endParaRPr lang="en-US" altLang="zh-CN" sz="2600">
              <a:ea typeface="宋体" panose="02010600030101010101" pitchFamily="2" charset="-122"/>
            </a:endParaRPr>
          </a:p>
          <a:p>
            <a:pPr eaLnBrk="1" hangingPunct="1"/>
            <a:r>
              <a:rPr lang="en-US" altLang="zh-CN" sz="2600">
                <a:ea typeface="宋体" panose="02010600030101010101" pitchFamily="2" charset="-122"/>
              </a:rPr>
              <a:t>local connectivity and global reach</a:t>
            </a:r>
          </a:p>
        </p:txBody>
      </p:sp>
      <p:sp>
        <p:nvSpPr>
          <p:cNvPr id="68611" name="TextBox 3">
            <a:extLst>
              <a:ext uri="{FF2B5EF4-FFF2-40B4-BE49-F238E27FC236}">
                <a16:creationId xmlns:a16="http://schemas.microsoft.com/office/drawing/2014/main" xmlns="" id="{FDB97970-35A4-2763-0CEF-F99BA38525E6}"/>
              </a:ext>
            </a:extLst>
          </p:cNvPr>
          <p:cNvSpPr txBox="1">
            <a:spLocks noChangeArrowheads="1"/>
          </p:cNvSpPr>
          <p:nvPr/>
        </p:nvSpPr>
        <p:spPr bwMode="auto">
          <a:xfrm>
            <a:off x="3995738" y="6308725"/>
            <a:ext cx="4897437"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zh-CN" sz="1100" b="0">
                <a:solidFill>
                  <a:srgbClr val="000000"/>
                </a:solidFill>
                <a:ea typeface="宋体" panose="02010600030101010101" pitchFamily="2" charset="-122"/>
              </a:rPr>
              <a:t>Watts and Strogatz (1998), Nature, Collective dynamics of ‘small-world’ networks</a:t>
            </a:r>
            <a:endParaRPr lang="zh-CN" altLang="en-US" sz="1100" b="0">
              <a:solidFill>
                <a:srgbClr val="000000"/>
              </a:solidFill>
              <a:ea typeface="宋体" panose="02010600030101010101" pitchFamily="2" charset="-122"/>
            </a:endParaRPr>
          </a:p>
        </p:txBody>
      </p:sp>
      <p:pic>
        <p:nvPicPr>
          <p:cNvPr id="68612" name="Picture 3">
            <a:extLst>
              <a:ext uri="{FF2B5EF4-FFF2-40B4-BE49-F238E27FC236}">
                <a16:creationId xmlns:a16="http://schemas.microsoft.com/office/drawing/2014/main" xmlns="" id="{E93E0F87-A328-2B62-21AB-A90EBD5CC6D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529013"/>
            <a:ext cx="37258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灯片编号占位符 5">
            <a:extLst>
              <a:ext uri="{FF2B5EF4-FFF2-40B4-BE49-F238E27FC236}">
                <a16:creationId xmlns:a16="http://schemas.microsoft.com/office/drawing/2014/main" xmlns="" id="{84B6DE7F-71A8-12E8-D02E-D75836459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03A3C63-E33C-7D4C-89F4-5556AA944581}" type="slidenum">
              <a:rPr lang="zh-CN" altLang="en-US" sz="1200" smtClean="0">
                <a:solidFill>
                  <a:srgbClr val="898989"/>
                </a:solidFill>
                <a:ea typeface="宋体" panose="02010600030101010101" pitchFamily="2" charset="-122"/>
              </a:rPr>
              <a:pPr>
                <a:spcBef>
                  <a:spcPct val="0"/>
                </a:spcBef>
                <a:buFontTx/>
                <a:buNone/>
              </a:pPr>
              <a:t>7</a:t>
            </a:fld>
            <a:endParaRPr lang="zh-CN" altLang="en-US" sz="1200">
              <a:solidFill>
                <a:srgbClr val="898989"/>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a:extLst>
              <a:ext uri="{FF2B5EF4-FFF2-40B4-BE49-F238E27FC236}">
                <a16:creationId xmlns:a16="http://schemas.microsoft.com/office/drawing/2014/main" xmlns="" id="{889C9412-9E7C-B400-FE82-2280FCF90EE3}"/>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Network Topology</a:t>
            </a:r>
          </a:p>
        </p:txBody>
      </p:sp>
      <p:sp>
        <p:nvSpPr>
          <p:cNvPr id="210946" name="Subtitle 3">
            <a:extLst>
              <a:ext uri="{FF2B5EF4-FFF2-40B4-BE49-F238E27FC236}">
                <a16:creationId xmlns:a16="http://schemas.microsoft.com/office/drawing/2014/main" xmlns="" id="{25D36EC0-2706-4EA4-2304-B2ABD0CE7BA2}"/>
              </a:ext>
            </a:extLst>
          </p:cNvPr>
          <p:cNvSpPr>
            <a:spLocks noGrp="1"/>
          </p:cNvSpPr>
          <p:nvPr>
            <p:ph type="subTitle" idx="1"/>
          </p:nvPr>
        </p:nvSpPr>
        <p:spPr>
          <a:xfrm>
            <a:off x="1371600" y="3209925"/>
            <a:ext cx="6400800" cy="1752600"/>
          </a:xfrm>
        </p:spPr>
        <p:txBody>
          <a:bodyPr rtlCol="0">
            <a:normAutofit fontScale="77500" lnSpcReduction="20000"/>
          </a:bodyPr>
          <a:lstStyle/>
          <a:p>
            <a:pPr eaLnBrk="1" fontAlgn="auto" hangingPunct="1">
              <a:spcAft>
                <a:spcPts val="0"/>
              </a:spcAft>
              <a:buFont typeface="Arial" charset="0"/>
              <a:buNone/>
              <a:defRPr/>
            </a:pPr>
            <a:r>
              <a:rPr lang="en-US" sz="4400" b="1" dirty="0">
                <a:solidFill>
                  <a:srgbClr val="FFFF00"/>
                </a:solidFill>
                <a:latin typeface="Arial" charset="0"/>
                <a:ea typeface="+mn-ea"/>
                <a:cs typeface="+mn-cs"/>
              </a:rPr>
              <a:t>Simple Mathematical Models for Interpreting Complex Topology: BA Model &amp; Scale Free Networks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892" name="Rectangle 4">
            <a:extLst>
              <a:ext uri="{FF2B5EF4-FFF2-40B4-BE49-F238E27FC236}">
                <a16:creationId xmlns:a16="http://schemas.microsoft.com/office/drawing/2014/main" xmlns="" id="{215801C6-7A8F-6413-164A-879CEDE84E1D}"/>
              </a:ext>
            </a:extLst>
          </p:cNvPr>
          <p:cNvSpPr>
            <a:spLocks noGrp="1" noChangeArrowheads="1"/>
          </p:cNvSpPr>
          <p:nvPr>
            <p:ph type="title"/>
          </p:nvPr>
        </p:nvSpPr>
        <p:spPr>
          <a:xfrm>
            <a:off x="685800" y="-152400"/>
            <a:ext cx="7772400" cy="1143000"/>
          </a:xfrm>
        </p:spPr>
        <p:txBody>
          <a:bodyPr/>
          <a:lstStyle/>
          <a:p>
            <a:pPr eaLnBrk="1" hangingPunct="1">
              <a:defRPr/>
            </a:pPr>
            <a:r>
              <a:rPr lang="en-US">
                <a:cs typeface="+mj-cs"/>
              </a:rPr>
              <a:t>Random v Scale-free Networks</a:t>
            </a:r>
          </a:p>
        </p:txBody>
      </p:sp>
      <p:graphicFrame>
        <p:nvGraphicFramePr>
          <p:cNvPr id="70658" name="Object 6">
            <a:extLst>
              <a:ext uri="{FF2B5EF4-FFF2-40B4-BE49-F238E27FC236}">
                <a16:creationId xmlns:a16="http://schemas.microsoft.com/office/drawing/2014/main" xmlns="" id="{5B411AA4-2DC5-E5CC-F74C-F5023D3AFC5A}"/>
              </a:ext>
            </a:extLst>
          </p:cNvPr>
          <p:cNvGraphicFramePr>
            <a:graphicFrameLocks noChangeAspect="1"/>
          </p:cNvGraphicFramePr>
          <p:nvPr/>
        </p:nvGraphicFramePr>
        <p:xfrm>
          <a:off x="914400" y="866775"/>
          <a:ext cx="7529513" cy="5991225"/>
        </p:xfrm>
        <a:graphic>
          <a:graphicData uri="http://schemas.openxmlformats.org/presentationml/2006/ole">
            <mc:AlternateContent xmlns:mc="http://schemas.openxmlformats.org/markup-compatibility/2006">
              <mc:Choice xmlns:v="urn:schemas-microsoft-com:vml" Requires="v">
                <p:oleObj spid="_x0000_s1025" name="Image" r:id="rId4" imgW="6521450" imgH="5537200" progId="Photoshop.Image.7">
                  <p:embed/>
                </p:oleObj>
              </mc:Choice>
              <mc:Fallback>
                <p:oleObj name="Image" r:id="rId4" imgW="6521450" imgH="5537200" progId="Photoshop.Image.7">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t="6297"/>
                      <a:stretch>
                        <a:fillRect/>
                      </a:stretch>
                    </p:blipFill>
                    <p:spPr bwMode="auto">
                      <a:xfrm>
                        <a:off x="914400" y="866775"/>
                        <a:ext cx="7529513"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59" name="Text Box 7">
            <a:extLst>
              <a:ext uri="{FF2B5EF4-FFF2-40B4-BE49-F238E27FC236}">
                <a16:creationId xmlns:a16="http://schemas.microsoft.com/office/drawing/2014/main" xmlns="" id="{CC179F38-42FD-FB64-21AB-C52A431D6ED8}"/>
              </a:ext>
            </a:extLst>
          </p:cNvPr>
          <p:cNvSpPr txBox="1">
            <a:spLocks noChangeArrowheads="1"/>
          </p:cNvSpPr>
          <p:nvPr/>
        </p:nvSpPr>
        <p:spPr bwMode="auto">
          <a:xfrm rot="-5400000">
            <a:off x="-1263650" y="4845050"/>
            <a:ext cx="3411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0"/>
              <a:t>[From Barabasi &amp; Bonabeau, </a:t>
            </a:r>
            <a:r>
              <a:rPr lang="en-US" altLang="en-US" sz="1200" b="0" i="1"/>
              <a:t>Sci. Am.,</a:t>
            </a:r>
            <a:r>
              <a:rPr lang="en-US" altLang="en-US" sz="1200" b="0"/>
              <a:t> May '03]</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1.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12.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13.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14.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5.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16.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17.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8.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19.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21.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22.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23.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24.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5.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26.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27.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28.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29.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RESIZE" val="Yes"/>
</p:tagLst>
</file>

<file path=ppt/tags/tag31.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xml><?xml version="1.0" encoding="utf-8"?>
<p:tagLst xmlns:a="http://schemas.openxmlformats.org/drawingml/2006/main" xmlns:r="http://schemas.openxmlformats.org/officeDocument/2006/relationships" xmlns:p="http://schemas.openxmlformats.org/presentationml/2006/main">
  <p:tag name="NAME" val="MoonShape"/>
</p:tagLst>
</file>

<file path=ppt/tags/tag7.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8.xml><?xml version="1.0" encoding="utf-8"?>
<p:tagLst xmlns:a="http://schemas.openxmlformats.org/drawingml/2006/main" xmlns:r="http://schemas.openxmlformats.org/officeDocument/2006/relationships" xmlns:p="http://schemas.openxmlformats.org/presentationml/2006/main">
  <p:tag name="NAME" val="MoonShape"/>
</p:tagLst>
</file>

<file path=ppt/tags/tag9.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oughts-on-ENCODE-annotations-MG-draft--i0enc1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40779</TotalTime>
  <Words>683</Words>
  <Application>Microsoft Macintosh PowerPoint</Application>
  <PresentationFormat>Letter Paper (8.5x11 in)</PresentationFormat>
  <Paragraphs>109</Paragraphs>
  <Slides>14</Slides>
  <Notes>11</Notes>
  <HiddenSlides>0</HiddenSlides>
  <MMClips>0</MMClips>
  <ScaleCrop>false</ScaleCrop>
  <HeadingPairs>
    <vt:vector size="8" baseType="variant">
      <vt:variant>
        <vt:lpstr>Fonts Used</vt:lpstr>
      </vt:variant>
      <vt:variant>
        <vt:i4>7</vt:i4>
      </vt:variant>
      <vt:variant>
        <vt:lpstr>Theme</vt:lpstr>
      </vt:variant>
      <vt:variant>
        <vt:i4>18</vt:i4>
      </vt:variant>
      <vt:variant>
        <vt:lpstr>Embedded OLE Servers</vt:lpstr>
      </vt:variant>
      <vt:variant>
        <vt:i4>2</vt:i4>
      </vt:variant>
      <vt:variant>
        <vt:lpstr>Slide Titles</vt:lpstr>
      </vt:variant>
      <vt:variant>
        <vt:i4>14</vt:i4>
      </vt:variant>
    </vt:vector>
  </HeadingPairs>
  <TitlesOfParts>
    <vt:vector size="41" baseType="lpstr">
      <vt:lpstr>Arial</vt:lpstr>
      <vt:lpstr>Calibri</vt:lpstr>
      <vt:lpstr>Courier New</vt:lpstr>
      <vt:lpstr>Lucida Grande</vt:lpstr>
      <vt:lpstr>ＭＳ Ｐゴシック</vt:lpstr>
      <vt:lpstr>Symbol</vt:lpstr>
      <vt:lpstr>宋体</vt:lpstr>
      <vt:lpstr>Default Design</vt:lpstr>
      <vt:lpstr>1_U_Template 2003v5_engl</vt:lpstr>
      <vt:lpstr>6_Default Design</vt:lpstr>
      <vt:lpstr>7_Default Design</vt:lpstr>
      <vt:lpstr>8_Default Design</vt:lpstr>
      <vt:lpstr>9_Default Design</vt:lpstr>
      <vt:lpstr>1_template</vt:lpstr>
      <vt:lpstr>2_template</vt:lpstr>
      <vt:lpstr>Office 主题</vt:lpstr>
      <vt:lpstr>5_template</vt:lpstr>
      <vt:lpstr>7_template</vt:lpstr>
      <vt:lpstr>thoughts-on-ENCODE-annotations-MG-draft--i0enc15</vt:lpstr>
      <vt:lpstr>3_template</vt:lpstr>
      <vt:lpstr>12_Default Design</vt:lpstr>
      <vt:lpstr>8_template</vt:lpstr>
      <vt:lpstr>Black</vt:lpstr>
      <vt:lpstr>4_template</vt:lpstr>
      <vt:lpstr>13_Default Design</vt:lpstr>
      <vt:lpstr>Image</vt:lpstr>
      <vt:lpstr>Equation</vt:lpstr>
      <vt:lpstr>PowerPoint Presentation</vt:lpstr>
      <vt:lpstr>Network Topology</vt:lpstr>
      <vt:lpstr>Models for networks of complex topology</vt:lpstr>
      <vt:lpstr>The Erdős-Rényi [ER] model (1960)</vt:lpstr>
      <vt:lpstr>The Watts-Strogatz [WS] model (1998)</vt:lpstr>
      <vt:lpstr>PowerPoint Presentation</vt:lpstr>
      <vt:lpstr>Small world network</vt:lpstr>
      <vt:lpstr>Network Topology</vt:lpstr>
      <vt:lpstr>Random v Scale-free Networks</vt:lpstr>
      <vt:lpstr>The Barabási-Albert [BA] model (1999)</vt:lpstr>
      <vt:lpstr>PowerPoint Presentation</vt:lpstr>
      <vt:lpstr>Birth of Scale-Free Network</vt:lpstr>
      <vt:lpstr>SCALE FREENESS GENERALLY EVOLVES THROUGH PREFERENTIAL ATTACHMENT (THE RICH GET RICHER)</vt:lpstr>
      <vt:lpstr>SCALE FREENESS GENERALLY EVOLVES THROUGH PREFERENTIAL ATTACHMENT (THE RICH GET RICHER)</vt:lpstr>
    </vt:vector>
  </TitlesOfParts>
  <Company>Yale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Protein Geometry,  Particularly Related to Packing at the Protein Surface</dc:title>
  <dc:creator>Office97</dc:creator>
  <cp:lastModifiedBy>Gerstein, Mark</cp:lastModifiedBy>
  <cp:revision>333</cp:revision>
  <cp:lastPrinted>1998-02-05T01:10:52Z</cp:lastPrinted>
  <dcterms:created xsi:type="dcterms:W3CDTF">1997-04-29T07:41:28Z</dcterms:created>
  <dcterms:modified xsi:type="dcterms:W3CDTF">2023-02-22T17:05:38Z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http://bioinfo.mbb.yale.edu/course</vt:lpwstr>
  </property>
  <property fmtid="{D5CDD505-2E9C-101B-9397-08002B2CF9AE}" pid="9" name="Other">
    <vt:lpwstr>All overheads are copyright 1998,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D:\pp</vt:lpwstr>
  </property>
</Properties>
</file>