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1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5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6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707" r:id="rId2"/>
    <p:sldMasterId id="2147483732" r:id="rId3"/>
    <p:sldMasterId id="2147483823" r:id="rId4"/>
    <p:sldMasterId id="2147483837" r:id="rId5"/>
    <p:sldMasterId id="2147483851" r:id="rId6"/>
    <p:sldMasterId id="2147483867" r:id="rId7"/>
    <p:sldMasterId id="2147483908" r:id="rId8"/>
    <p:sldMasterId id="2147485191" r:id="rId9"/>
    <p:sldMasterId id="2147485205" r:id="rId10"/>
    <p:sldMasterId id="2147486839" r:id="rId11"/>
    <p:sldMasterId id="2147486867" r:id="rId12"/>
    <p:sldMasterId id="2147486881" r:id="rId13"/>
    <p:sldMasterId id="2147486896" r:id="rId14"/>
    <p:sldMasterId id="2147487582" r:id="rId15"/>
    <p:sldMasterId id="2147489283" r:id="rId16"/>
    <p:sldMasterId id="2147489297" r:id="rId17"/>
  </p:sldMasterIdLst>
  <p:notesMasterIdLst>
    <p:notesMasterId r:id="rId30"/>
  </p:notesMasterIdLst>
  <p:handoutMasterIdLst>
    <p:handoutMasterId r:id="rId31"/>
  </p:handoutMasterIdLst>
  <p:sldIdLst>
    <p:sldId id="6370" r:id="rId18"/>
    <p:sldId id="2140" r:id="rId19"/>
    <p:sldId id="2065" r:id="rId20"/>
    <p:sldId id="2066" r:id="rId21"/>
    <p:sldId id="2064" r:id="rId22"/>
    <p:sldId id="2141" r:id="rId23"/>
    <p:sldId id="2078" r:id="rId24"/>
    <p:sldId id="2067" r:id="rId25"/>
    <p:sldId id="2142" r:id="rId26"/>
    <p:sldId id="2068" r:id="rId27"/>
    <p:sldId id="2069" r:id="rId28"/>
    <p:sldId id="2039" r:id="rId29"/>
  </p:sldIdLst>
  <p:sldSz cx="9144000" cy="6858000" type="letter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73"/>
  </p:normalViewPr>
  <p:slideViewPr>
    <p:cSldViewPr>
      <p:cViewPr varScale="1">
        <p:scale>
          <a:sx n="111" d="100"/>
          <a:sy n="111" d="100"/>
        </p:scale>
        <p:origin x="1688" y="200"/>
      </p:cViewPr>
      <p:guideLst>
        <p:guide orient="horz" pos="2400"/>
        <p:guide pos="2544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296" y="-7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8B0E0C1-F9D9-1503-121C-D96B46E930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32126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2BD8A00-2712-400E-899C-AA76E2F96C0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C61A119-F45B-EAA4-5C7F-07A26E3F148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820150"/>
            <a:ext cx="3032126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B612F36-E447-5129-3A6D-D173989108F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 b="0"/>
            </a:lvl1pPr>
          </a:lstStyle>
          <a:p>
            <a:pPr>
              <a:defRPr/>
            </a:pPr>
            <a:fld id="{C4E39BA5-604F-9140-A845-EDAB607AC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E034D55-ACED-1CB9-F972-167532AA92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32126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F3780C4-D343-F78D-B72A-89CC7516FFF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A2011A22-FBD6-1ADB-EDD6-A86B44C4D6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FFD4C45-3FAC-DF3A-8C20-AA52964A1A7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3250"/>
            <a:ext cx="5129213" cy="417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578" tIns="48288" rIns="96578" bIns="48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54DA0FF0-7275-74A0-8CB5-927364F4C5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820150"/>
            <a:ext cx="3032126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 b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A7F6F909-34D6-9F3F-DD7F-E3BE27E740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578" tIns="48288" rIns="96578" bIns="48288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 b="0"/>
            </a:lvl1pPr>
          </a:lstStyle>
          <a:p>
            <a:pPr>
              <a:defRPr/>
            </a:pPr>
            <a:fld id="{9459AFB7-A5B6-1345-8891-A238625162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588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49CA78-16C5-7B49-B2D2-051E2A089D15}" type="slidenum">
              <a:rPr kumimoji="0" lang="en-US" altLang="x-non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588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x-non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39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46E6205C-4165-E3F4-5980-119BEC0424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20056204-7137-A7F8-CB33-7F3923221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DCA25AA6-0942-022E-0E7C-0718730CD3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4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84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84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84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842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84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84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84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84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5CE380A-46E9-3E45-8194-57527E28156C}" type="slidenum">
              <a:rPr lang="en-US" altLang="en-US" sz="1300" smtClean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z="13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800AA357-9008-D212-A12F-86D91E734C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0908F03-373C-C3DA-981A-13EE9DD20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131BD929-DE55-7FBB-164C-66FC7E5AC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D1456634-332D-E325-FBDB-03E1FA81D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ABF48798-D71B-47BC-9D08-C713400B47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6EE27D00-9CC0-83B8-E659-85F76CF9E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755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2015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8925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52451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3103127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1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1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57385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19766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1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4617043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112530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075780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3625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31037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28294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8645289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387547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07738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73739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24425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9721322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1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1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56465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5103263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1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17547062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6910" indent="0" algn="ctr">
              <a:buNone/>
              <a:defRPr/>
            </a:lvl2pPr>
            <a:lvl3pPr marL="913822" indent="0" algn="ctr">
              <a:buNone/>
              <a:defRPr/>
            </a:lvl3pPr>
            <a:lvl4pPr marL="1370734" indent="0" algn="ctr">
              <a:buNone/>
              <a:defRPr/>
            </a:lvl4pPr>
            <a:lvl5pPr marL="1827644" indent="0" algn="ctr">
              <a:buNone/>
              <a:defRPr/>
            </a:lvl5pPr>
            <a:lvl6pPr marL="2284557" indent="0" algn="ctr">
              <a:buNone/>
              <a:defRPr/>
            </a:lvl6pPr>
            <a:lvl7pPr marL="2741467" indent="0" algn="ctr">
              <a:buNone/>
              <a:defRPr/>
            </a:lvl7pPr>
            <a:lvl8pPr marL="3198377" indent="0" algn="ctr">
              <a:buNone/>
              <a:defRPr/>
            </a:lvl8pPr>
            <a:lvl9pPr marL="365528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59360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27094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95797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10" indent="0">
              <a:buNone/>
              <a:defRPr sz="1800"/>
            </a:lvl2pPr>
            <a:lvl3pPr marL="913822" indent="0">
              <a:buNone/>
              <a:defRPr sz="1600"/>
            </a:lvl3pPr>
            <a:lvl4pPr marL="1370734" indent="0">
              <a:buNone/>
              <a:defRPr sz="1400"/>
            </a:lvl4pPr>
            <a:lvl5pPr marL="1827644" indent="0">
              <a:buNone/>
              <a:defRPr sz="1400"/>
            </a:lvl5pPr>
            <a:lvl6pPr marL="2284557" indent="0">
              <a:buNone/>
              <a:defRPr sz="1400"/>
            </a:lvl6pPr>
            <a:lvl7pPr marL="2741467" indent="0">
              <a:buNone/>
              <a:defRPr sz="1400"/>
            </a:lvl7pPr>
            <a:lvl8pPr marL="3198377" indent="0">
              <a:buNone/>
              <a:defRPr sz="1400"/>
            </a:lvl8pPr>
            <a:lvl9pPr marL="365528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166443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3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3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89785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0" indent="0">
              <a:buNone/>
              <a:defRPr sz="2000" b="1"/>
            </a:lvl2pPr>
            <a:lvl3pPr marL="913822" indent="0">
              <a:buNone/>
              <a:defRPr sz="1800" b="1"/>
            </a:lvl3pPr>
            <a:lvl4pPr marL="1370734" indent="0">
              <a:buNone/>
              <a:defRPr sz="1600" b="1"/>
            </a:lvl4pPr>
            <a:lvl5pPr marL="1827644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7" indent="0">
              <a:buNone/>
              <a:defRPr sz="1600" b="1"/>
            </a:lvl7pPr>
            <a:lvl8pPr marL="3198377" indent="0">
              <a:buNone/>
              <a:defRPr sz="1600" b="1"/>
            </a:lvl8pPr>
            <a:lvl9pPr marL="365528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0" indent="0">
              <a:buNone/>
              <a:defRPr sz="2000" b="1"/>
            </a:lvl2pPr>
            <a:lvl3pPr marL="913822" indent="0">
              <a:buNone/>
              <a:defRPr sz="1800" b="1"/>
            </a:lvl3pPr>
            <a:lvl4pPr marL="1370734" indent="0">
              <a:buNone/>
              <a:defRPr sz="1600" b="1"/>
            </a:lvl4pPr>
            <a:lvl5pPr marL="1827644" indent="0">
              <a:buNone/>
              <a:defRPr sz="1600" b="1"/>
            </a:lvl5pPr>
            <a:lvl6pPr marL="2284557" indent="0">
              <a:buNone/>
              <a:defRPr sz="1600" b="1"/>
            </a:lvl6pPr>
            <a:lvl7pPr marL="2741467" indent="0">
              <a:buNone/>
              <a:defRPr sz="1600" b="1"/>
            </a:lvl7pPr>
            <a:lvl8pPr marL="3198377" indent="0">
              <a:buNone/>
              <a:defRPr sz="1600" b="1"/>
            </a:lvl8pPr>
            <a:lvl9pPr marL="365528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774976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716390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57007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0" indent="0">
              <a:buNone/>
              <a:defRPr sz="1200"/>
            </a:lvl2pPr>
            <a:lvl3pPr marL="913822" indent="0">
              <a:buNone/>
              <a:defRPr sz="1000"/>
            </a:lvl3pPr>
            <a:lvl4pPr marL="1370734" indent="0">
              <a:buNone/>
              <a:defRPr sz="900"/>
            </a:lvl4pPr>
            <a:lvl5pPr marL="1827644" indent="0">
              <a:buNone/>
              <a:defRPr sz="900"/>
            </a:lvl5pPr>
            <a:lvl6pPr marL="2284557" indent="0">
              <a:buNone/>
              <a:defRPr sz="900"/>
            </a:lvl6pPr>
            <a:lvl7pPr marL="2741467" indent="0">
              <a:buNone/>
              <a:defRPr sz="900"/>
            </a:lvl7pPr>
            <a:lvl8pPr marL="3198377" indent="0">
              <a:buNone/>
              <a:defRPr sz="900"/>
            </a:lvl8pPr>
            <a:lvl9pPr marL="365528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096161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10" indent="0">
              <a:buNone/>
              <a:defRPr sz="2800"/>
            </a:lvl2pPr>
            <a:lvl3pPr marL="913822" indent="0">
              <a:buNone/>
              <a:defRPr sz="2400"/>
            </a:lvl3pPr>
            <a:lvl4pPr marL="1370734" indent="0">
              <a:buNone/>
              <a:defRPr sz="2000"/>
            </a:lvl4pPr>
            <a:lvl5pPr marL="1827644" indent="0">
              <a:buNone/>
              <a:defRPr sz="2000"/>
            </a:lvl5pPr>
            <a:lvl6pPr marL="2284557" indent="0">
              <a:buNone/>
              <a:defRPr sz="2000"/>
            </a:lvl6pPr>
            <a:lvl7pPr marL="2741467" indent="0">
              <a:buNone/>
              <a:defRPr sz="2000"/>
            </a:lvl7pPr>
            <a:lvl8pPr marL="3198377" indent="0">
              <a:buNone/>
              <a:defRPr sz="2000"/>
            </a:lvl8pPr>
            <a:lvl9pPr marL="365528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0" indent="0">
              <a:buNone/>
              <a:defRPr sz="1200"/>
            </a:lvl2pPr>
            <a:lvl3pPr marL="913822" indent="0">
              <a:buNone/>
              <a:defRPr sz="1000"/>
            </a:lvl3pPr>
            <a:lvl4pPr marL="1370734" indent="0">
              <a:buNone/>
              <a:defRPr sz="900"/>
            </a:lvl4pPr>
            <a:lvl5pPr marL="1827644" indent="0">
              <a:buNone/>
              <a:defRPr sz="900"/>
            </a:lvl5pPr>
            <a:lvl6pPr marL="2284557" indent="0">
              <a:buNone/>
              <a:defRPr sz="900"/>
            </a:lvl6pPr>
            <a:lvl7pPr marL="2741467" indent="0">
              <a:buNone/>
              <a:defRPr sz="900"/>
            </a:lvl7pPr>
            <a:lvl8pPr marL="3198377" indent="0">
              <a:buNone/>
              <a:defRPr sz="900"/>
            </a:lvl8pPr>
            <a:lvl9pPr marL="365528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436201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2413465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7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7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574884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75502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3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3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611074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1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15944205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7048470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8896709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07145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7345672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54807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950184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162863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94579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885037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975646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0055625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8107601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591308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141634440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752424"/>
      </p:ext>
    </p:extLst>
  </p:cSld>
  <p:clrMapOvr>
    <a:masterClrMapping/>
  </p:clrMapOvr>
  <p:hf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3994524" cy="4967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92273" y="1600201"/>
            <a:ext cx="3994524" cy="4967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676504"/>
      </p:ext>
    </p:extLst>
  </p:cSld>
  <p:clrMapOvr>
    <a:masterClrMapping/>
  </p:clrMapOvr>
  <p:hf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3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2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6841" indent="0" algn="ctr">
              <a:buNone/>
              <a:defRPr/>
            </a:lvl2pPr>
            <a:lvl3pPr marL="913689" indent="0" algn="ctr">
              <a:buNone/>
              <a:defRPr/>
            </a:lvl3pPr>
            <a:lvl4pPr marL="1370536" indent="0" algn="ctr">
              <a:buNone/>
              <a:defRPr/>
            </a:lvl4pPr>
            <a:lvl5pPr marL="1827381" indent="0" algn="ctr">
              <a:buNone/>
              <a:defRPr/>
            </a:lvl5pPr>
            <a:lvl6pPr marL="2284223" indent="0" algn="ctr">
              <a:buNone/>
              <a:defRPr/>
            </a:lvl6pPr>
            <a:lvl7pPr marL="2741070" indent="0" algn="ctr">
              <a:buNone/>
              <a:defRPr/>
            </a:lvl7pPr>
            <a:lvl8pPr marL="3197908" indent="0" algn="ctr">
              <a:buNone/>
              <a:defRPr/>
            </a:lvl8pPr>
            <a:lvl9pPr marL="365475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4640962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915452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1" indent="0">
              <a:buNone/>
              <a:defRPr sz="1800"/>
            </a:lvl2pPr>
            <a:lvl3pPr marL="913689" indent="0">
              <a:buNone/>
              <a:defRPr sz="1600"/>
            </a:lvl3pPr>
            <a:lvl4pPr marL="1370536" indent="0">
              <a:buNone/>
              <a:defRPr sz="1400"/>
            </a:lvl4pPr>
            <a:lvl5pPr marL="1827381" indent="0">
              <a:buNone/>
              <a:defRPr sz="1400"/>
            </a:lvl5pPr>
            <a:lvl6pPr marL="2284223" indent="0">
              <a:buNone/>
              <a:defRPr sz="1400"/>
            </a:lvl6pPr>
            <a:lvl7pPr marL="2741070" indent="0">
              <a:buNone/>
              <a:defRPr sz="1400"/>
            </a:lvl7pPr>
            <a:lvl8pPr marL="3197908" indent="0">
              <a:buNone/>
              <a:defRPr sz="1400"/>
            </a:lvl8pPr>
            <a:lvl9pPr marL="365475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32930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9934945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16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981216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7984934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1" indent="0">
              <a:buNone/>
              <a:defRPr sz="2000" b="1"/>
            </a:lvl2pPr>
            <a:lvl3pPr marL="913689" indent="0">
              <a:buNone/>
              <a:defRPr sz="1800" b="1"/>
            </a:lvl3pPr>
            <a:lvl4pPr marL="1370536" indent="0">
              <a:buNone/>
              <a:defRPr sz="1600" b="1"/>
            </a:lvl4pPr>
            <a:lvl5pPr marL="1827381" indent="0">
              <a:buNone/>
              <a:defRPr sz="1600" b="1"/>
            </a:lvl5pPr>
            <a:lvl6pPr marL="2284223" indent="0">
              <a:buNone/>
              <a:defRPr sz="1600" b="1"/>
            </a:lvl6pPr>
            <a:lvl7pPr marL="2741070" indent="0">
              <a:buNone/>
              <a:defRPr sz="1600" b="1"/>
            </a:lvl7pPr>
            <a:lvl8pPr marL="3197908" indent="0">
              <a:buNone/>
              <a:defRPr sz="1600" b="1"/>
            </a:lvl8pPr>
            <a:lvl9pPr marL="365475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1" indent="0">
              <a:buNone/>
              <a:defRPr sz="2000" b="1"/>
            </a:lvl2pPr>
            <a:lvl3pPr marL="913689" indent="0">
              <a:buNone/>
              <a:defRPr sz="1800" b="1"/>
            </a:lvl3pPr>
            <a:lvl4pPr marL="1370536" indent="0">
              <a:buNone/>
              <a:defRPr sz="1600" b="1"/>
            </a:lvl4pPr>
            <a:lvl5pPr marL="1827381" indent="0">
              <a:buNone/>
              <a:defRPr sz="1600" b="1"/>
            </a:lvl5pPr>
            <a:lvl6pPr marL="2284223" indent="0">
              <a:buNone/>
              <a:defRPr sz="1600" b="1"/>
            </a:lvl6pPr>
            <a:lvl7pPr marL="2741070" indent="0">
              <a:buNone/>
              <a:defRPr sz="1600" b="1"/>
            </a:lvl7pPr>
            <a:lvl8pPr marL="3197908" indent="0">
              <a:buNone/>
              <a:defRPr sz="1600" b="1"/>
            </a:lvl8pPr>
            <a:lvl9pPr marL="365475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8275095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6906813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576420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1" indent="0">
              <a:buNone/>
              <a:defRPr sz="1200"/>
            </a:lvl2pPr>
            <a:lvl3pPr marL="913689" indent="0">
              <a:buNone/>
              <a:defRPr sz="1000"/>
            </a:lvl3pPr>
            <a:lvl4pPr marL="1370536" indent="0">
              <a:buNone/>
              <a:defRPr sz="900"/>
            </a:lvl4pPr>
            <a:lvl5pPr marL="1827381" indent="0">
              <a:buNone/>
              <a:defRPr sz="900"/>
            </a:lvl5pPr>
            <a:lvl6pPr marL="2284223" indent="0">
              <a:buNone/>
              <a:defRPr sz="900"/>
            </a:lvl6pPr>
            <a:lvl7pPr marL="2741070" indent="0">
              <a:buNone/>
              <a:defRPr sz="900"/>
            </a:lvl7pPr>
            <a:lvl8pPr marL="3197908" indent="0">
              <a:buNone/>
              <a:defRPr sz="900"/>
            </a:lvl8pPr>
            <a:lvl9pPr marL="365475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6681238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1" indent="0">
              <a:buNone/>
              <a:defRPr sz="2800"/>
            </a:lvl2pPr>
            <a:lvl3pPr marL="913689" indent="0">
              <a:buNone/>
              <a:defRPr sz="2400"/>
            </a:lvl3pPr>
            <a:lvl4pPr marL="1370536" indent="0">
              <a:buNone/>
              <a:defRPr sz="2000"/>
            </a:lvl4pPr>
            <a:lvl5pPr marL="1827381" indent="0">
              <a:buNone/>
              <a:defRPr sz="2000"/>
            </a:lvl5pPr>
            <a:lvl6pPr marL="2284223" indent="0">
              <a:buNone/>
              <a:defRPr sz="2000"/>
            </a:lvl6pPr>
            <a:lvl7pPr marL="2741070" indent="0">
              <a:buNone/>
              <a:defRPr sz="2000"/>
            </a:lvl7pPr>
            <a:lvl8pPr marL="3197908" indent="0">
              <a:buNone/>
              <a:defRPr sz="2000"/>
            </a:lvl8pPr>
            <a:lvl9pPr marL="365475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1" indent="0">
              <a:buNone/>
              <a:defRPr sz="1200"/>
            </a:lvl2pPr>
            <a:lvl3pPr marL="913689" indent="0">
              <a:buNone/>
              <a:defRPr sz="1000"/>
            </a:lvl3pPr>
            <a:lvl4pPr marL="1370536" indent="0">
              <a:buNone/>
              <a:defRPr sz="900"/>
            </a:lvl4pPr>
            <a:lvl5pPr marL="1827381" indent="0">
              <a:buNone/>
              <a:defRPr sz="900"/>
            </a:lvl5pPr>
            <a:lvl6pPr marL="2284223" indent="0">
              <a:buNone/>
              <a:defRPr sz="900"/>
            </a:lvl6pPr>
            <a:lvl7pPr marL="2741070" indent="0">
              <a:buNone/>
              <a:defRPr sz="900"/>
            </a:lvl7pPr>
            <a:lvl8pPr marL="3197908" indent="0">
              <a:buNone/>
              <a:defRPr sz="900"/>
            </a:lvl8pPr>
            <a:lvl9pPr marL="365475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550167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08415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16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16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0366452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16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981216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9240039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2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3968739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902979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6846" indent="0" algn="ctr">
              <a:buNone/>
              <a:defRPr/>
            </a:lvl2pPr>
            <a:lvl3pPr marL="913696" indent="0" algn="ctr">
              <a:buNone/>
              <a:defRPr/>
            </a:lvl3pPr>
            <a:lvl4pPr marL="1370550" indent="0" algn="ctr">
              <a:buNone/>
              <a:defRPr/>
            </a:lvl4pPr>
            <a:lvl5pPr marL="1827398" indent="0" algn="ctr">
              <a:buNone/>
              <a:defRPr/>
            </a:lvl5pPr>
            <a:lvl6pPr marL="2284245" indent="0" algn="ctr">
              <a:buNone/>
              <a:defRPr/>
            </a:lvl6pPr>
            <a:lvl7pPr marL="2741098" indent="0" algn="ctr">
              <a:buNone/>
              <a:defRPr/>
            </a:lvl7pPr>
            <a:lvl8pPr marL="3197941" indent="0" algn="ctr">
              <a:buNone/>
              <a:defRPr/>
            </a:lvl8pPr>
            <a:lvl9pPr marL="365479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1344649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676888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6" indent="0">
              <a:buNone/>
              <a:defRPr sz="1800"/>
            </a:lvl2pPr>
            <a:lvl3pPr marL="913696" indent="0">
              <a:buNone/>
              <a:defRPr sz="1600"/>
            </a:lvl3pPr>
            <a:lvl4pPr marL="1370550" indent="0">
              <a:buNone/>
              <a:defRPr sz="1400"/>
            </a:lvl4pPr>
            <a:lvl5pPr marL="1827398" indent="0">
              <a:buNone/>
              <a:defRPr sz="1400"/>
            </a:lvl5pPr>
            <a:lvl6pPr marL="2284245" indent="0">
              <a:buNone/>
              <a:defRPr sz="1400"/>
            </a:lvl6pPr>
            <a:lvl7pPr marL="2741098" indent="0">
              <a:buNone/>
              <a:defRPr sz="1400"/>
            </a:lvl7pPr>
            <a:lvl8pPr marL="3197941" indent="0">
              <a:buNone/>
              <a:defRPr sz="1400"/>
            </a:lvl8pPr>
            <a:lvl9pPr marL="365479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1579478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15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15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6892586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50" indent="0">
              <a:buNone/>
              <a:defRPr sz="1600" b="1"/>
            </a:lvl4pPr>
            <a:lvl5pPr marL="1827398" indent="0">
              <a:buNone/>
              <a:defRPr sz="1600" b="1"/>
            </a:lvl5pPr>
            <a:lvl6pPr marL="2284245" indent="0">
              <a:buNone/>
              <a:defRPr sz="1600" b="1"/>
            </a:lvl6pPr>
            <a:lvl7pPr marL="2741098" indent="0">
              <a:buNone/>
              <a:defRPr sz="1600" b="1"/>
            </a:lvl7pPr>
            <a:lvl8pPr marL="3197941" indent="0">
              <a:buNone/>
              <a:defRPr sz="1600" b="1"/>
            </a:lvl8pPr>
            <a:lvl9pPr marL="36547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50" indent="0">
              <a:buNone/>
              <a:defRPr sz="1600" b="1"/>
            </a:lvl4pPr>
            <a:lvl5pPr marL="1827398" indent="0">
              <a:buNone/>
              <a:defRPr sz="1600" b="1"/>
            </a:lvl5pPr>
            <a:lvl6pPr marL="2284245" indent="0">
              <a:buNone/>
              <a:defRPr sz="1600" b="1"/>
            </a:lvl6pPr>
            <a:lvl7pPr marL="2741098" indent="0">
              <a:buNone/>
              <a:defRPr sz="1600" b="1"/>
            </a:lvl7pPr>
            <a:lvl8pPr marL="3197941" indent="0">
              <a:buNone/>
              <a:defRPr sz="1600" b="1"/>
            </a:lvl8pPr>
            <a:lvl9pPr marL="36547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419692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952750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228567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6" indent="0">
              <a:buNone/>
              <a:defRPr sz="1000"/>
            </a:lvl3pPr>
            <a:lvl4pPr marL="1370550" indent="0">
              <a:buNone/>
              <a:defRPr sz="900"/>
            </a:lvl4pPr>
            <a:lvl5pPr marL="1827398" indent="0">
              <a:buNone/>
              <a:defRPr sz="900"/>
            </a:lvl5pPr>
            <a:lvl6pPr marL="2284245" indent="0">
              <a:buNone/>
              <a:defRPr sz="900"/>
            </a:lvl6pPr>
            <a:lvl7pPr marL="2741098" indent="0">
              <a:buNone/>
              <a:defRPr sz="900"/>
            </a:lvl7pPr>
            <a:lvl8pPr marL="3197941" indent="0">
              <a:buNone/>
              <a:defRPr sz="900"/>
            </a:lvl8pPr>
            <a:lvl9pPr marL="36547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614891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6" indent="0">
              <a:buNone/>
              <a:defRPr sz="2800"/>
            </a:lvl2pPr>
            <a:lvl3pPr marL="913696" indent="0">
              <a:buNone/>
              <a:defRPr sz="2400"/>
            </a:lvl3pPr>
            <a:lvl4pPr marL="1370550" indent="0">
              <a:buNone/>
              <a:defRPr sz="2000"/>
            </a:lvl4pPr>
            <a:lvl5pPr marL="1827398" indent="0">
              <a:buNone/>
              <a:defRPr sz="2000"/>
            </a:lvl5pPr>
            <a:lvl6pPr marL="2284245" indent="0">
              <a:buNone/>
              <a:defRPr sz="2000"/>
            </a:lvl6pPr>
            <a:lvl7pPr marL="2741098" indent="0">
              <a:buNone/>
              <a:defRPr sz="2000"/>
            </a:lvl7pPr>
            <a:lvl8pPr marL="3197941" indent="0">
              <a:buNone/>
              <a:defRPr sz="2000"/>
            </a:lvl8pPr>
            <a:lvl9pPr marL="3654795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6" indent="0">
              <a:buNone/>
              <a:defRPr sz="1000"/>
            </a:lvl3pPr>
            <a:lvl4pPr marL="1370550" indent="0">
              <a:buNone/>
              <a:defRPr sz="900"/>
            </a:lvl4pPr>
            <a:lvl5pPr marL="1827398" indent="0">
              <a:buNone/>
              <a:defRPr sz="900"/>
            </a:lvl5pPr>
            <a:lvl6pPr marL="2284245" indent="0">
              <a:buNone/>
              <a:defRPr sz="900"/>
            </a:lvl6pPr>
            <a:lvl7pPr marL="2741098" indent="0">
              <a:buNone/>
              <a:defRPr sz="900"/>
            </a:lvl7pPr>
            <a:lvl8pPr marL="3197941" indent="0">
              <a:buNone/>
              <a:defRPr sz="900"/>
            </a:lvl8pPr>
            <a:lvl9pPr marL="36547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713876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318254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824543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15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15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518081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15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15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1639226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129154699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15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0E3D628-4110-4159-CF72-4F464A2E1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369" tIns="45685" rIns="91369" bIns="45685"/>
          <a:lstStyle>
            <a:lvl1pPr defTabSz="913696" eaLnBrk="1" hangingPunct="1">
              <a:defRPr sz="1200" b="1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FB655E6-254F-6642-8177-FE2FB930E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369" tIns="45685" rIns="91369" bIns="45685"/>
          <a:lstStyle>
            <a:lvl1pPr defTabSz="913696" eaLnBrk="1" hangingPunct="1">
              <a:defRPr sz="1200" b="1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AD216F-30AB-78A7-D727-D992315B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369" tIns="45685" rIns="91369" bIns="45685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C50B9FE-2F3A-D348-97EF-945FE29F59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34478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3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2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6554" indent="0" algn="ctr">
              <a:buNone/>
              <a:defRPr/>
            </a:lvl2pPr>
            <a:lvl3pPr marL="913120" indent="0" algn="ctr">
              <a:buNone/>
              <a:defRPr/>
            </a:lvl3pPr>
            <a:lvl4pPr marL="1369684" indent="0" algn="ctr">
              <a:buNone/>
              <a:defRPr/>
            </a:lvl4pPr>
            <a:lvl5pPr marL="1826242" indent="0" algn="ctr">
              <a:buNone/>
              <a:defRPr/>
            </a:lvl5pPr>
            <a:lvl6pPr marL="2282802" indent="0" algn="ctr">
              <a:buNone/>
              <a:defRPr/>
            </a:lvl6pPr>
            <a:lvl7pPr marL="2739364" indent="0" algn="ctr">
              <a:buNone/>
              <a:defRPr/>
            </a:lvl7pPr>
            <a:lvl8pPr marL="3195926" indent="0" algn="ctr">
              <a:buNone/>
              <a:defRPr/>
            </a:lvl8pPr>
            <a:lvl9pPr marL="365248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3907898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881237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54" indent="0">
              <a:buNone/>
              <a:defRPr sz="1800"/>
            </a:lvl2pPr>
            <a:lvl3pPr marL="913120" indent="0">
              <a:buNone/>
              <a:defRPr sz="1600"/>
            </a:lvl3pPr>
            <a:lvl4pPr marL="1369684" indent="0">
              <a:buNone/>
              <a:defRPr sz="1400"/>
            </a:lvl4pPr>
            <a:lvl5pPr marL="1826242" indent="0">
              <a:buNone/>
              <a:defRPr sz="1400"/>
            </a:lvl5pPr>
            <a:lvl6pPr marL="2282802" indent="0">
              <a:buNone/>
              <a:defRPr sz="1400"/>
            </a:lvl6pPr>
            <a:lvl7pPr marL="2739364" indent="0">
              <a:buNone/>
              <a:defRPr sz="1400"/>
            </a:lvl7pPr>
            <a:lvl8pPr marL="3195926" indent="0">
              <a:buNone/>
              <a:defRPr sz="1400"/>
            </a:lvl8pPr>
            <a:lvl9pPr marL="365248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54465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18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981218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704785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4" indent="0">
              <a:buNone/>
              <a:defRPr sz="2000" b="1"/>
            </a:lvl2pPr>
            <a:lvl3pPr marL="913120" indent="0">
              <a:buNone/>
              <a:defRPr sz="1800" b="1"/>
            </a:lvl3pPr>
            <a:lvl4pPr marL="1369684" indent="0">
              <a:buNone/>
              <a:defRPr sz="1600" b="1"/>
            </a:lvl4pPr>
            <a:lvl5pPr marL="1826242" indent="0">
              <a:buNone/>
              <a:defRPr sz="1600" b="1"/>
            </a:lvl5pPr>
            <a:lvl6pPr marL="2282802" indent="0">
              <a:buNone/>
              <a:defRPr sz="1600" b="1"/>
            </a:lvl6pPr>
            <a:lvl7pPr marL="2739364" indent="0">
              <a:buNone/>
              <a:defRPr sz="1600" b="1"/>
            </a:lvl7pPr>
            <a:lvl8pPr marL="3195926" indent="0">
              <a:buNone/>
              <a:defRPr sz="1600" b="1"/>
            </a:lvl8pPr>
            <a:lvl9pPr marL="36524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4" indent="0">
              <a:buNone/>
              <a:defRPr sz="2000" b="1"/>
            </a:lvl2pPr>
            <a:lvl3pPr marL="913120" indent="0">
              <a:buNone/>
              <a:defRPr sz="1800" b="1"/>
            </a:lvl3pPr>
            <a:lvl4pPr marL="1369684" indent="0">
              <a:buNone/>
              <a:defRPr sz="1600" b="1"/>
            </a:lvl4pPr>
            <a:lvl5pPr marL="1826242" indent="0">
              <a:buNone/>
              <a:defRPr sz="1600" b="1"/>
            </a:lvl5pPr>
            <a:lvl6pPr marL="2282802" indent="0">
              <a:buNone/>
              <a:defRPr sz="1600" b="1"/>
            </a:lvl6pPr>
            <a:lvl7pPr marL="2739364" indent="0">
              <a:buNone/>
              <a:defRPr sz="1600" b="1"/>
            </a:lvl7pPr>
            <a:lvl8pPr marL="3195926" indent="0">
              <a:buNone/>
              <a:defRPr sz="1600" b="1"/>
            </a:lvl8pPr>
            <a:lvl9pPr marL="36524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3639250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989331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9743347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678513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54" indent="0">
              <a:buNone/>
              <a:defRPr sz="1200"/>
            </a:lvl2pPr>
            <a:lvl3pPr marL="913120" indent="0">
              <a:buNone/>
              <a:defRPr sz="1000"/>
            </a:lvl3pPr>
            <a:lvl4pPr marL="1369684" indent="0">
              <a:buNone/>
              <a:defRPr sz="900"/>
            </a:lvl4pPr>
            <a:lvl5pPr marL="1826242" indent="0">
              <a:buNone/>
              <a:defRPr sz="900"/>
            </a:lvl5pPr>
            <a:lvl6pPr marL="2282802" indent="0">
              <a:buNone/>
              <a:defRPr sz="900"/>
            </a:lvl6pPr>
            <a:lvl7pPr marL="2739364" indent="0">
              <a:buNone/>
              <a:defRPr sz="900"/>
            </a:lvl7pPr>
            <a:lvl8pPr marL="3195926" indent="0">
              <a:buNone/>
              <a:defRPr sz="900"/>
            </a:lvl8pPr>
            <a:lvl9pPr marL="36524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12937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54" indent="0">
              <a:buNone/>
              <a:defRPr sz="2800"/>
            </a:lvl2pPr>
            <a:lvl3pPr marL="913120" indent="0">
              <a:buNone/>
              <a:defRPr sz="2400"/>
            </a:lvl3pPr>
            <a:lvl4pPr marL="1369684" indent="0">
              <a:buNone/>
              <a:defRPr sz="2000"/>
            </a:lvl4pPr>
            <a:lvl5pPr marL="1826242" indent="0">
              <a:buNone/>
              <a:defRPr sz="2000"/>
            </a:lvl5pPr>
            <a:lvl6pPr marL="2282802" indent="0">
              <a:buNone/>
              <a:defRPr sz="2000"/>
            </a:lvl6pPr>
            <a:lvl7pPr marL="2739364" indent="0">
              <a:buNone/>
              <a:defRPr sz="2000"/>
            </a:lvl7pPr>
            <a:lvl8pPr marL="3195926" indent="0">
              <a:buNone/>
              <a:defRPr sz="2000"/>
            </a:lvl8pPr>
            <a:lvl9pPr marL="3652484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54" indent="0">
              <a:buNone/>
              <a:defRPr sz="1200"/>
            </a:lvl2pPr>
            <a:lvl3pPr marL="913120" indent="0">
              <a:buNone/>
              <a:defRPr sz="1000"/>
            </a:lvl3pPr>
            <a:lvl4pPr marL="1369684" indent="0">
              <a:buNone/>
              <a:defRPr sz="900"/>
            </a:lvl4pPr>
            <a:lvl5pPr marL="1826242" indent="0">
              <a:buNone/>
              <a:defRPr sz="900"/>
            </a:lvl5pPr>
            <a:lvl6pPr marL="2282802" indent="0">
              <a:buNone/>
              <a:defRPr sz="900"/>
            </a:lvl6pPr>
            <a:lvl7pPr marL="2739364" indent="0">
              <a:buNone/>
              <a:defRPr sz="900"/>
            </a:lvl7pPr>
            <a:lvl8pPr marL="3195926" indent="0">
              <a:buNone/>
              <a:defRPr sz="900"/>
            </a:lvl8pPr>
            <a:lvl9pPr marL="36524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108173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68910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22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22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9146836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18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981218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920949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2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353103100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224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224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76753"/>
            <a:ext cx="3810000" cy="2243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76753"/>
            <a:ext cx="3810000" cy="2243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D960F-0C88-7295-AA2B-5C3F9233CACF}"/>
              </a:ext>
            </a:extLst>
          </p:cNvPr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 rot="16200000">
            <a:off x="6838950" y="4543426"/>
            <a:ext cx="4237037" cy="258762"/>
          </a:xfrm>
          <a:prstGeom prst="rect">
            <a:avLst/>
          </a:prstGeom>
        </p:spPr>
        <p:txBody>
          <a:bodyPr vert="horz" wrap="square" lIns="91369" tIns="45685" rIns="91369" bIns="45685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B367CCD-72B0-4140-BD27-8411F77E8B1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 (c) Mark Gerstein, 2002, Yale, bioinfo.mbb.yale.edu</a:t>
            </a:r>
          </a:p>
        </p:txBody>
      </p:sp>
    </p:spTree>
    <p:extLst>
      <p:ext uri="{BB962C8B-B14F-4D97-AF65-F5344CB8AC3E}">
        <p14:creationId xmlns:p14="http://schemas.microsoft.com/office/powerpoint/2010/main" val="3647846860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74EEA-E8FF-355A-C5D8-C05478B3C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85ECC-D307-4C40-ACD8-918BFB33385F}" type="datetimeFigureOut">
              <a:rPr lang="en-US" altLang="en-US"/>
              <a:pPr>
                <a:defRPr/>
              </a:pPr>
              <a:t>2/21/23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24641-F900-C5E4-B6C8-C1FAA6E1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C24E6-A84D-447A-4662-61441C66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BEAEA-63E9-774E-BE30-E1B73CCA6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48450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5D23B-6CAD-72A8-151D-387F2A1BB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9E4E8-46BE-6D46-9961-830283CE43A2}" type="datetimeFigureOut">
              <a:rPr lang="en-US" altLang="en-US"/>
              <a:pPr>
                <a:defRPr/>
              </a:pPr>
              <a:t>2/21/23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68F3E-078D-DF75-2E24-4B6AFD02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93A63-F06A-07E9-3980-7644AFEE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269A2-A176-E441-AE2A-2203264BF2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939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7226380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E4C-6416-03B7-DAB3-5EC5F45F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E548E-93A4-6C49-B723-225C63322ED1}" type="datetimeFigureOut">
              <a:rPr lang="en-US" altLang="en-US"/>
              <a:pPr>
                <a:defRPr/>
              </a:pPr>
              <a:t>2/21/23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174FE-59E4-498A-326B-D9C5FCC2C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D4D41-DCD5-AF66-116A-81E128291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C3ABE-DF39-834E-ACA8-20C11D488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51334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AB5626-85A9-9E55-6F44-ABE47C8FB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026A7-2A8C-4747-9DFB-FD9A2D62670C}" type="datetimeFigureOut">
              <a:rPr lang="en-US" altLang="en-US"/>
              <a:pPr>
                <a:defRPr/>
              </a:pPr>
              <a:t>2/21/23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16963E-1402-D552-9D01-E81D8152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C75592-0E66-31BA-9CE1-261606DA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02AED-5033-0B4E-957C-630872A88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38883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A17798-4078-0082-6516-C4ABB15B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9055-8924-1C43-A5F4-77456C571C14}" type="datetimeFigureOut">
              <a:rPr lang="en-US" altLang="en-US"/>
              <a:pPr>
                <a:defRPr/>
              </a:pPr>
              <a:t>2/21/23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99129E-4775-B28A-1302-970A0E458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93A4A4-4AD2-F1A9-D887-4FB43DD0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82774-219A-114C-AD98-BC535A2460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86244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F302325-3891-8506-9171-A1CF5A1BC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61EAF-6275-BA4D-B397-42483407FE3C}" type="datetimeFigureOut">
              <a:rPr lang="en-US" altLang="en-US"/>
              <a:pPr>
                <a:defRPr/>
              </a:pPr>
              <a:t>2/21/23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B03BB26-2297-4BB8-D2DB-18D67445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24F961-56A1-1B6C-AE61-53F20BE2F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8A573-F217-9A4B-B3CC-D289C328C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91909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20C978A-3FB7-7647-981C-6A279224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5CCB-43F4-9048-A614-6DFABD64B5FF}" type="datetimeFigureOut">
              <a:rPr lang="en-US" altLang="en-US"/>
              <a:pPr>
                <a:defRPr/>
              </a:pPr>
              <a:t>2/21/23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BB877C2-CB0B-E792-E2DF-FD439EE7C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5BE5776-4A4F-9577-72E6-D6EBE78F0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33F46-D957-E241-A89E-81F65EEBA3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564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8CF862-73FF-A342-37AC-2EE9FC1C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9FB11-39DD-3A4C-97ED-3B7F85D75516}" type="datetimeFigureOut">
              <a:rPr lang="en-US" altLang="en-US"/>
              <a:pPr>
                <a:defRPr/>
              </a:pPr>
              <a:t>2/21/23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C860C5-A03E-D49B-DFDA-116B810C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72B423-18C3-8BFE-6CA6-5B7F633E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5572F-5190-4045-8B60-FAEFF529A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85778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193A6D-C7B3-C9A0-B07E-D5BBA437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7FEBC-841C-1048-AF1C-DF4979553604}" type="datetimeFigureOut">
              <a:rPr lang="en-US" altLang="en-US"/>
              <a:pPr>
                <a:defRPr/>
              </a:pPr>
              <a:t>2/21/23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30821A-FA26-2917-16F3-F9A413349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A8179F-96D6-A6B7-C9EB-3B57579E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C4626-3C5F-EE4E-BE1E-D2F9162FB8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00024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FC9C0-3168-6D5E-3BFB-828C7E397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4EE8-FDC3-7D41-89D5-A9522304F549}" type="datetimeFigureOut">
              <a:rPr lang="en-US" altLang="en-US"/>
              <a:pPr>
                <a:defRPr/>
              </a:pPr>
              <a:t>2/21/23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30047-F521-39A9-7D39-2A8D6B378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C4291-9E2E-418E-D3C8-D8D215E2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495C1-CFBA-E448-978A-582C1BDF06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20644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7ACE5-5E12-322A-06AE-BF3A73BD7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5DBE-2D00-9E42-A645-0017D7CBCEF2}" type="datetimeFigureOut">
              <a:rPr lang="en-US" altLang="en-US"/>
              <a:pPr>
                <a:defRPr/>
              </a:pPr>
              <a:t>2/21/23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3AC7A-32C8-45B6-4022-6CD75C45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E810B-B7DE-BB4B-69ED-1D6EE3BB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F19C4-91D8-8040-82D9-558A17CEA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01449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3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2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6841" indent="0" algn="ctr">
              <a:buNone/>
              <a:defRPr/>
            </a:lvl2pPr>
            <a:lvl3pPr marL="913689" indent="0" algn="ctr">
              <a:buNone/>
              <a:defRPr/>
            </a:lvl3pPr>
            <a:lvl4pPr marL="1370536" indent="0" algn="ctr">
              <a:buNone/>
              <a:defRPr/>
            </a:lvl4pPr>
            <a:lvl5pPr marL="1827381" indent="0" algn="ctr">
              <a:buNone/>
              <a:defRPr/>
            </a:lvl5pPr>
            <a:lvl6pPr marL="2284223" indent="0" algn="ctr">
              <a:buNone/>
              <a:defRPr/>
            </a:lvl6pPr>
            <a:lvl7pPr marL="2741070" indent="0" algn="ctr">
              <a:buNone/>
              <a:defRPr/>
            </a:lvl7pPr>
            <a:lvl8pPr marL="3197908" indent="0" algn="ctr">
              <a:buNone/>
              <a:defRPr/>
            </a:lvl8pPr>
            <a:lvl9pPr marL="365475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99046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355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1879578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680878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1" indent="0">
              <a:buNone/>
              <a:defRPr sz="1800"/>
            </a:lvl2pPr>
            <a:lvl3pPr marL="913689" indent="0">
              <a:buNone/>
              <a:defRPr sz="1600"/>
            </a:lvl3pPr>
            <a:lvl4pPr marL="1370536" indent="0">
              <a:buNone/>
              <a:defRPr sz="1400"/>
            </a:lvl4pPr>
            <a:lvl5pPr marL="1827381" indent="0">
              <a:buNone/>
              <a:defRPr sz="1400"/>
            </a:lvl5pPr>
            <a:lvl6pPr marL="2284223" indent="0">
              <a:buNone/>
              <a:defRPr sz="1400"/>
            </a:lvl6pPr>
            <a:lvl7pPr marL="2741070" indent="0">
              <a:buNone/>
              <a:defRPr sz="1400"/>
            </a:lvl7pPr>
            <a:lvl8pPr marL="3197908" indent="0">
              <a:buNone/>
              <a:defRPr sz="1400"/>
            </a:lvl8pPr>
            <a:lvl9pPr marL="365475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050957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16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981216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2724156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1" indent="0">
              <a:buNone/>
              <a:defRPr sz="2000" b="1"/>
            </a:lvl2pPr>
            <a:lvl3pPr marL="913689" indent="0">
              <a:buNone/>
              <a:defRPr sz="1800" b="1"/>
            </a:lvl3pPr>
            <a:lvl4pPr marL="1370536" indent="0">
              <a:buNone/>
              <a:defRPr sz="1600" b="1"/>
            </a:lvl4pPr>
            <a:lvl5pPr marL="1827381" indent="0">
              <a:buNone/>
              <a:defRPr sz="1600" b="1"/>
            </a:lvl5pPr>
            <a:lvl6pPr marL="2284223" indent="0">
              <a:buNone/>
              <a:defRPr sz="1600" b="1"/>
            </a:lvl6pPr>
            <a:lvl7pPr marL="2741070" indent="0">
              <a:buNone/>
              <a:defRPr sz="1600" b="1"/>
            </a:lvl7pPr>
            <a:lvl8pPr marL="3197908" indent="0">
              <a:buNone/>
              <a:defRPr sz="1600" b="1"/>
            </a:lvl8pPr>
            <a:lvl9pPr marL="365475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1" indent="0">
              <a:buNone/>
              <a:defRPr sz="2000" b="1"/>
            </a:lvl2pPr>
            <a:lvl3pPr marL="913689" indent="0">
              <a:buNone/>
              <a:defRPr sz="1800" b="1"/>
            </a:lvl3pPr>
            <a:lvl4pPr marL="1370536" indent="0">
              <a:buNone/>
              <a:defRPr sz="1600" b="1"/>
            </a:lvl4pPr>
            <a:lvl5pPr marL="1827381" indent="0">
              <a:buNone/>
              <a:defRPr sz="1600" b="1"/>
            </a:lvl5pPr>
            <a:lvl6pPr marL="2284223" indent="0">
              <a:buNone/>
              <a:defRPr sz="1600" b="1"/>
            </a:lvl6pPr>
            <a:lvl7pPr marL="2741070" indent="0">
              <a:buNone/>
              <a:defRPr sz="1600" b="1"/>
            </a:lvl7pPr>
            <a:lvl8pPr marL="3197908" indent="0">
              <a:buNone/>
              <a:defRPr sz="1600" b="1"/>
            </a:lvl8pPr>
            <a:lvl9pPr marL="365475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3982762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3352102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78486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1" indent="0">
              <a:buNone/>
              <a:defRPr sz="1200"/>
            </a:lvl2pPr>
            <a:lvl3pPr marL="913689" indent="0">
              <a:buNone/>
              <a:defRPr sz="1000"/>
            </a:lvl3pPr>
            <a:lvl4pPr marL="1370536" indent="0">
              <a:buNone/>
              <a:defRPr sz="900"/>
            </a:lvl4pPr>
            <a:lvl5pPr marL="1827381" indent="0">
              <a:buNone/>
              <a:defRPr sz="900"/>
            </a:lvl5pPr>
            <a:lvl6pPr marL="2284223" indent="0">
              <a:buNone/>
              <a:defRPr sz="900"/>
            </a:lvl6pPr>
            <a:lvl7pPr marL="2741070" indent="0">
              <a:buNone/>
              <a:defRPr sz="900"/>
            </a:lvl7pPr>
            <a:lvl8pPr marL="3197908" indent="0">
              <a:buNone/>
              <a:defRPr sz="900"/>
            </a:lvl8pPr>
            <a:lvl9pPr marL="365475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812381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1" indent="0">
              <a:buNone/>
              <a:defRPr sz="2800"/>
            </a:lvl2pPr>
            <a:lvl3pPr marL="913689" indent="0">
              <a:buNone/>
              <a:defRPr sz="2400"/>
            </a:lvl3pPr>
            <a:lvl4pPr marL="1370536" indent="0">
              <a:buNone/>
              <a:defRPr sz="2000"/>
            </a:lvl4pPr>
            <a:lvl5pPr marL="1827381" indent="0">
              <a:buNone/>
              <a:defRPr sz="2000"/>
            </a:lvl5pPr>
            <a:lvl6pPr marL="2284223" indent="0">
              <a:buNone/>
              <a:defRPr sz="2000"/>
            </a:lvl6pPr>
            <a:lvl7pPr marL="2741070" indent="0">
              <a:buNone/>
              <a:defRPr sz="2000"/>
            </a:lvl7pPr>
            <a:lvl8pPr marL="3197908" indent="0">
              <a:buNone/>
              <a:defRPr sz="2000"/>
            </a:lvl8pPr>
            <a:lvl9pPr marL="365475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1" indent="0">
              <a:buNone/>
              <a:defRPr sz="1200"/>
            </a:lvl2pPr>
            <a:lvl3pPr marL="913689" indent="0">
              <a:buNone/>
              <a:defRPr sz="1000"/>
            </a:lvl3pPr>
            <a:lvl4pPr marL="1370536" indent="0">
              <a:buNone/>
              <a:defRPr sz="900"/>
            </a:lvl4pPr>
            <a:lvl5pPr marL="1827381" indent="0">
              <a:buNone/>
              <a:defRPr sz="900"/>
            </a:lvl5pPr>
            <a:lvl6pPr marL="2284223" indent="0">
              <a:buNone/>
              <a:defRPr sz="900"/>
            </a:lvl6pPr>
            <a:lvl7pPr marL="2741070" indent="0">
              <a:buNone/>
              <a:defRPr sz="900"/>
            </a:lvl7pPr>
            <a:lvl8pPr marL="3197908" indent="0">
              <a:buNone/>
              <a:defRPr sz="900"/>
            </a:lvl8pPr>
            <a:lvl9pPr marL="365475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981830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7744926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16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16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924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995654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16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981216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1558723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2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11099705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6846" indent="0" algn="ctr">
              <a:buNone/>
              <a:defRPr/>
            </a:lvl2pPr>
            <a:lvl3pPr marL="913696" indent="0" algn="ctr">
              <a:buNone/>
              <a:defRPr/>
            </a:lvl3pPr>
            <a:lvl4pPr marL="1370550" indent="0" algn="ctr">
              <a:buNone/>
              <a:defRPr/>
            </a:lvl4pPr>
            <a:lvl5pPr marL="1827398" indent="0" algn="ctr">
              <a:buNone/>
              <a:defRPr/>
            </a:lvl5pPr>
            <a:lvl6pPr marL="2284245" indent="0" algn="ctr">
              <a:buNone/>
              <a:defRPr/>
            </a:lvl6pPr>
            <a:lvl7pPr marL="2741098" indent="0" algn="ctr">
              <a:buNone/>
              <a:defRPr/>
            </a:lvl7pPr>
            <a:lvl8pPr marL="3197941" indent="0" algn="ctr">
              <a:buNone/>
              <a:defRPr/>
            </a:lvl8pPr>
            <a:lvl9pPr marL="365479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1474572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597459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6" indent="0">
              <a:buNone/>
              <a:defRPr sz="1800"/>
            </a:lvl2pPr>
            <a:lvl3pPr marL="913696" indent="0">
              <a:buNone/>
              <a:defRPr sz="1600"/>
            </a:lvl3pPr>
            <a:lvl4pPr marL="1370550" indent="0">
              <a:buNone/>
              <a:defRPr sz="1400"/>
            </a:lvl4pPr>
            <a:lvl5pPr marL="1827398" indent="0">
              <a:buNone/>
              <a:defRPr sz="1400"/>
            </a:lvl5pPr>
            <a:lvl6pPr marL="2284245" indent="0">
              <a:buNone/>
              <a:defRPr sz="1400"/>
            </a:lvl6pPr>
            <a:lvl7pPr marL="2741098" indent="0">
              <a:buNone/>
              <a:defRPr sz="1400"/>
            </a:lvl7pPr>
            <a:lvl8pPr marL="3197941" indent="0">
              <a:buNone/>
              <a:defRPr sz="1400"/>
            </a:lvl8pPr>
            <a:lvl9pPr marL="365479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973306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15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15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76356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50" indent="0">
              <a:buNone/>
              <a:defRPr sz="1600" b="1"/>
            </a:lvl4pPr>
            <a:lvl5pPr marL="1827398" indent="0">
              <a:buNone/>
              <a:defRPr sz="1600" b="1"/>
            </a:lvl5pPr>
            <a:lvl6pPr marL="2284245" indent="0">
              <a:buNone/>
              <a:defRPr sz="1600" b="1"/>
            </a:lvl6pPr>
            <a:lvl7pPr marL="2741098" indent="0">
              <a:buNone/>
              <a:defRPr sz="1600" b="1"/>
            </a:lvl7pPr>
            <a:lvl8pPr marL="3197941" indent="0">
              <a:buNone/>
              <a:defRPr sz="1600" b="1"/>
            </a:lvl8pPr>
            <a:lvl9pPr marL="36547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50" indent="0">
              <a:buNone/>
              <a:defRPr sz="1600" b="1"/>
            </a:lvl4pPr>
            <a:lvl5pPr marL="1827398" indent="0">
              <a:buNone/>
              <a:defRPr sz="1600" b="1"/>
            </a:lvl5pPr>
            <a:lvl6pPr marL="2284245" indent="0">
              <a:buNone/>
              <a:defRPr sz="1600" b="1"/>
            </a:lvl6pPr>
            <a:lvl7pPr marL="2741098" indent="0">
              <a:buNone/>
              <a:defRPr sz="1600" b="1"/>
            </a:lvl7pPr>
            <a:lvl8pPr marL="3197941" indent="0">
              <a:buNone/>
              <a:defRPr sz="1600" b="1"/>
            </a:lvl8pPr>
            <a:lvl9pPr marL="36547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8510869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203669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809335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6" indent="0">
              <a:buNone/>
              <a:defRPr sz="1000"/>
            </a:lvl3pPr>
            <a:lvl4pPr marL="1370550" indent="0">
              <a:buNone/>
              <a:defRPr sz="900"/>
            </a:lvl4pPr>
            <a:lvl5pPr marL="1827398" indent="0">
              <a:buNone/>
              <a:defRPr sz="900"/>
            </a:lvl5pPr>
            <a:lvl6pPr marL="2284245" indent="0">
              <a:buNone/>
              <a:defRPr sz="900"/>
            </a:lvl6pPr>
            <a:lvl7pPr marL="2741098" indent="0">
              <a:buNone/>
              <a:defRPr sz="900"/>
            </a:lvl7pPr>
            <a:lvl8pPr marL="3197941" indent="0">
              <a:buNone/>
              <a:defRPr sz="900"/>
            </a:lvl8pPr>
            <a:lvl9pPr marL="36547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08366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7364976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6" indent="0">
              <a:buNone/>
              <a:defRPr sz="2800"/>
            </a:lvl2pPr>
            <a:lvl3pPr marL="913696" indent="0">
              <a:buNone/>
              <a:defRPr sz="2400"/>
            </a:lvl3pPr>
            <a:lvl4pPr marL="1370550" indent="0">
              <a:buNone/>
              <a:defRPr sz="2000"/>
            </a:lvl4pPr>
            <a:lvl5pPr marL="1827398" indent="0">
              <a:buNone/>
              <a:defRPr sz="2000"/>
            </a:lvl5pPr>
            <a:lvl6pPr marL="2284245" indent="0">
              <a:buNone/>
              <a:defRPr sz="2000"/>
            </a:lvl6pPr>
            <a:lvl7pPr marL="2741098" indent="0">
              <a:buNone/>
              <a:defRPr sz="2000"/>
            </a:lvl7pPr>
            <a:lvl8pPr marL="3197941" indent="0">
              <a:buNone/>
              <a:defRPr sz="2000"/>
            </a:lvl8pPr>
            <a:lvl9pPr marL="3654795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6" indent="0">
              <a:buNone/>
              <a:defRPr sz="1000"/>
            </a:lvl3pPr>
            <a:lvl4pPr marL="1370550" indent="0">
              <a:buNone/>
              <a:defRPr sz="900"/>
            </a:lvl4pPr>
            <a:lvl5pPr marL="1827398" indent="0">
              <a:buNone/>
              <a:defRPr sz="900"/>
            </a:lvl5pPr>
            <a:lvl6pPr marL="2284245" indent="0">
              <a:buNone/>
              <a:defRPr sz="900"/>
            </a:lvl6pPr>
            <a:lvl7pPr marL="2741098" indent="0">
              <a:buNone/>
              <a:defRPr sz="900"/>
            </a:lvl7pPr>
            <a:lvl8pPr marL="3197941" indent="0">
              <a:buNone/>
              <a:defRPr sz="900"/>
            </a:lvl8pPr>
            <a:lvl9pPr marL="36547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240411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1747984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15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15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4975923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15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15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7009290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3280607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47987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625501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188777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663745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3280510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863811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80748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017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412444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22562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654119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900889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31117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78571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379838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54DE3E-F44F-DA23-C5BD-DB87D7D1146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652E92D-1026-6B43-B2F4-B16E0AB24239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 (c) Mark Gerstein, 2002, Yale, bioinfo.mbb.yale.edu</a:t>
            </a:r>
          </a:p>
        </p:txBody>
      </p:sp>
    </p:spTree>
    <p:extLst>
      <p:ext uri="{BB962C8B-B14F-4D97-AF65-F5344CB8AC3E}">
        <p14:creationId xmlns:p14="http://schemas.microsoft.com/office/powerpoint/2010/main" val="212338188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F38D93-1BAB-AB00-463A-49AA1AFEAEC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9618AAD-F14F-D942-9CD9-36AF7A03814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 (c) Mark Gerstein, 2002, Yale, bioinfo.mbb.yale.edu</a:t>
            </a:r>
          </a:p>
        </p:txBody>
      </p:sp>
    </p:spTree>
    <p:extLst>
      <p:ext uri="{BB962C8B-B14F-4D97-AF65-F5344CB8AC3E}">
        <p14:creationId xmlns:p14="http://schemas.microsoft.com/office/powerpoint/2010/main" val="148320467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224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224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76738"/>
            <a:ext cx="3810000" cy="2243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76738"/>
            <a:ext cx="3810000" cy="2243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F03680-74DF-0E27-C1DD-F754CBABAA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D559F33-7385-4041-B1C0-76BA74BBD54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 (c) Mark Gerstein, 2002, Yale, bioinfo.mbb.yale.edu</a:t>
            </a:r>
          </a:p>
        </p:txBody>
      </p:sp>
    </p:spTree>
    <p:extLst>
      <p:ext uri="{BB962C8B-B14F-4D97-AF65-F5344CB8AC3E}">
        <p14:creationId xmlns:p14="http://schemas.microsoft.com/office/powerpoint/2010/main" val="5692659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4616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A828B-8EA4-1D42-21C7-0062A31443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120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0B1E8-439A-D634-3F98-091B74D1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z="120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149E6-72FE-3EA2-DE26-9B7E9113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154FD824-6796-9B4B-93A8-238C003A2C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0751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81051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184670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276839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01322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096908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788725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46568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97145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31378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812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29693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312460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027906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34346773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682055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122788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25608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6048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198531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63394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5710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46943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73954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51210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437355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303515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6533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16190215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403085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068129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4994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5624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63252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1734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834890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44233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8354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062779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51235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909644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018409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191930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5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080339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506420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54401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230722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895819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372575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28275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626686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2425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6553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7110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1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1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054720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350370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1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9677925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627495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079403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40501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1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102867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12700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7688948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9366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120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133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1.xml"/><Relationship Id="rId19" Type="http://schemas.openxmlformats.org/officeDocument/2006/relationships/tags" Target="../tags/tag9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tags" Target="../tags/tag12.xml"/><Relationship Id="rId2" Type="http://schemas.openxmlformats.org/officeDocument/2006/relationships/slideLayout" Target="../slideLayouts/slideLayout148.xml"/><Relationship Id="rId16" Type="http://schemas.openxmlformats.org/officeDocument/2006/relationships/tags" Target="../tags/tag11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tags" Target="../tags/tag10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18" Type="http://schemas.openxmlformats.org/officeDocument/2006/relationships/tags" Target="../tags/tag15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tags" Target="../tags/tag14.xml"/><Relationship Id="rId2" Type="http://schemas.openxmlformats.org/officeDocument/2006/relationships/slideLayout" Target="../slideLayouts/slideLayout175.xml"/><Relationship Id="rId16" Type="http://schemas.openxmlformats.org/officeDocument/2006/relationships/tags" Target="../tags/tag13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17" Type="http://schemas.openxmlformats.org/officeDocument/2006/relationships/tags" Target="../tags/tag19.xml"/><Relationship Id="rId2" Type="http://schemas.openxmlformats.org/officeDocument/2006/relationships/slideLayout" Target="../slideLayouts/slideLayout200.xml"/><Relationship Id="rId16" Type="http://schemas.openxmlformats.org/officeDocument/2006/relationships/tags" Target="../tags/tag18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tags" Target="../tags/tag17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107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A420EDA-96E6-546B-B947-CD822E982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47CCA28-DC66-A645-41B2-28C772D0B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9">
            <a:extLst>
              <a:ext uri="{FF2B5EF4-FFF2-40B4-BE49-F238E27FC236}">
                <a16:creationId xmlns:a16="http://schemas.microsoft.com/office/drawing/2014/main" id="{6034C717-7C67-47B9-34F5-8E804D0296B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583487" y="5302251"/>
            <a:ext cx="2867025" cy="2286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000">
                <a:solidFill>
                  <a:srgbClr val="B2B2B2"/>
                </a:solidFill>
              </a:rPr>
              <a:t>     (c) M Gerstein, gerstein.info/talks</a:t>
            </a: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521A0EE9-3508-69BD-B6CF-4CA6E6DC3F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45550" y="6589713"/>
            <a:ext cx="37465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D6BBAE0-005F-9347-9C9E-093290976635}" type="slidenum">
              <a:rPr lang="en-US" altLang="en-US" sz="1000" smtClean="0">
                <a:solidFill>
                  <a:srgbClr val="000066"/>
                </a:solidFill>
              </a:rPr>
              <a:pPr algn="r" eaLnBrk="1" hangingPunct="1">
                <a:defRPr/>
              </a:pPr>
              <a:t>‹#›</a:t>
            </a:fld>
            <a:r>
              <a:rPr lang="en-US" altLang="en-US" sz="10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030" name="Rectangle 11">
            <a:extLst>
              <a:ext uri="{FF2B5EF4-FFF2-40B4-BE49-F238E27FC236}">
                <a16:creationId xmlns:a16="http://schemas.microsoft.com/office/drawing/2014/main" id="{C1872356-6574-47AA-826B-AD7CEB5F01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2700" y="4191000"/>
            <a:ext cx="609600" cy="2906713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46" r:id="rId1"/>
    <p:sldLayoutId id="2147491647" r:id="rId2"/>
    <p:sldLayoutId id="2147491648" r:id="rId3"/>
    <p:sldLayoutId id="2147491649" r:id="rId4"/>
    <p:sldLayoutId id="2147491650" r:id="rId5"/>
    <p:sldLayoutId id="2147491651" r:id="rId6"/>
    <p:sldLayoutId id="2147491652" r:id="rId7"/>
    <p:sldLayoutId id="2147491653" r:id="rId8"/>
    <p:sldLayoutId id="2147491654" r:id="rId9"/>
    <p:sldLayoutId id="2147491655" r:id="rId10"/>
    <p:sldLayoutId id="2147491656" r:id="rId11"/>
    <p:sldLayoutId id="2147491657" r:id="rId12"/>
    <p:sldLayoutId id="2147491658" r:id="rId13"/>
    <p:sldLayoutId id="214749165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Symbol" pitchFamily="2" charset="2"/>
        <a:buChar char="à"/>
        <a:defRPr>
          <a:solidFill>
            <a:schemeClr val="tx1"/>
          </a:solidFill>
          <a:latin typeface="+mn-lt"/>
          <a:ea typeface="+mn-ea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o"/>
        <a:defRPr>
          <a:solidFill>
            <a:schemeClr val="tx1"/>
          </a:solidFill>
          <a:latin typeface="+mn-lt"/>
          <a:ea typeface="+mn-ea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A4E72AB-93A1-ED21-E145-F98C0F5E176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5B39836-C6C5-27DE-5177-F4594FEECB9F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578AADCE-B9FE-23BC-6394-746A0A7923DD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06" tIns="46004" rIns="92006" bIns="46004"/>
          <a:lstStyle>
            <a:lvl1pPr defTabSz="9096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92332A4B-CCF8-5D48-96EE-6CBB194A763B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endParaRPr lang="en-US" altLang="en-US" sz="300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751" r:id="rId1"/>
    <p:sldLayoutId id="2147491752" r:id="rId2"/>
    <p:sldLayoutId id="2147491753" r:id="rId3"/>
    <p:sldLayoutId id="2147491754" r:id="rId4"/>
    <p:sldLayoutId id="2147491755" r:id="rId5"/>
    <p:sldLayoutId id="2147491756" r:id="rId6"/>
    <p:sldLayoutId id="2147491757" r:id="rId7"/>
    <p:sldLayoutId id="2147491758" r:id="rId8"/>
    <p:sldLayoutId id="2147491759" r:id="rId9"/>
    <p:sldLayoutId id="2147491760" r:id="rId10"/>
    <p:sldLayoutId id="2147491761" r:id="rId11"/>
    <p:sldLayoutId id="2147491762" r:id="rId12"/>
    <p:sldLayoutId id="2147491763" r:id="rId13"/>
  </p:sldLayoutIdLst>
  <p:transition/>
  <p:hf hdr="0" ftr="0" dt="0"/>
  <p:txStyles>
    <p:titleStyle>
      <a:lvl1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910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822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73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64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3838" indent="-223838" algn="l" defTabSz="90805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8050" indent="-222250" algn="l" defTabSz="9080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3838" algn="l" defTabSz="90805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2450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3011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92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83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744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2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7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89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48C5AD5-D7EC-8521-4B43-0CCD683668A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4DD0184-4942-1C19-3358-4B58644FD6F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Se2_default_3_cbb752_11apr10con2_default_3_cbb752_11apr10d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C1AF218E-FAA5-F9A8-AA9F-B5C9C7B5AE4D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>
            <a:lvl1pPr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C4D6719E-AF1F-124E-A26B-4E8097BB69D5}" type="slidenum">
              <a:rPr lang="en-US" altLang="en-US" sz="1600" b="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 b="0">
                <a:solidFill>
                  <a:srgbClr val="808080"/>
                </a:solidFill>
                <a:latin typeface="Calibri" panose="020F0502020204030204" pitchFamily="34" charset="0"/>
              </a:rPr>
              <a:t> - </a:t>
            </a:r>
            <a:r>
              <a:rPr lang="en-US" altLang="en-US" sz="1000" b="0">
                <a:solidFill>
                  <a:srgbClr val="969696"/>
                </a:solidFill>
                <a:latin typeface="Calibri" panose="020F0502020204030204" pitchFamily="34" charset="0"/>
              </a:rPr>
              <a:t>Lectures.GersteinLab.org</a:t>
            </a:r>
            <a:endParaRPr lang="en-US" altLang="en-US" sz="3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764" r:id="rId1"/>
    <p:sldLayoutId id="2147491765" r:id="rId2"/>
    <p:sldLayoutId id="2147491766" r:id="rId3"/>
    <p:sldLayoutId id="2147491767" r:id="rId4"/>
    <p:sldLayoutId id="2147491768" r:id="rId5"/>
    <p:sldLayoutId id="2147491769" r:id="rId6"/>
    <p:sldLayoutId id="2147491770" r:id="rId7"/>
    <p:sldLayoutId id="2147491771" r:id="rId8"/>
    <p:sldLayoutId id="2147491772" r:id="rId9"/>
    <p:sldLayoutId id="2147491773" r:id="rId10"/>
    <p:sldLayoutId id="2147491774" r:id="rId11"/>
    <p:sldLayoutId id="2147491775" r:id="rId12"/>
    <p:sldLayoutId id="2147491776" r:id="rId13"/>
    <p:sldLayoutId id="2147491777" r:id="rId14"/>
    <p:sldLayoutId id="2147491778" r:id="rId15"/>
  </p:sldLayoutIdLst>
  <p:transition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EE00E61-0632-3CD6-7EC0-44ECAA166AC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94" tIns="45998" rIns="91994" bIns="459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6B34287-8CA6-23CD-F05F-F6E031DEA9C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94" tIns="45998" rIns="91994" bIns="459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7FBB7457-03C9-CA6E-2ABC-788ED59A39C0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994" tIns="45998" rIns="91994" bIns="45998"/>
          <a:lstStyle>
            <a:lvl1pPr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9A64BAD9-EDDF-7943-BB7F-6280C510C6EF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endParaRPr lang="en-US" altLang="en-US" sz="300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779" r:id="rId1"/>
    <p:sldLayoutId id="2147491780" r:id="rId2"/>
    <p:sldLayoutId id="2147491781" r:id="rId3"/>
    <p:sldLayoutId id="2147491782" r:id="rId4"/>
    <p:sldLayoutId id="2147491783" r:id="rId5"/>
    <p:sldLayoutId id="2147491784" r:id="rId6"/>
    <p:sldLayoutId id="2147491785" r:id="rId7"/>
    <p:sldLayoutId id="2147491786" r:id="rId8"/>
    <p:sldLayoutId id="2147491787" r:id="rId9"/>
    <p:sldLayoutId id="2147491788" r:id="rId10"/>
    <p:sldLayoutId id="2147491789" r:id="rId11"/>
    <p:sldLayoutId id="2147491790" r:id="rId12"/>
    <p:sldLayoutId id="2147491791" r:id="rId13"/>
  </p:sldLayoutIdLst>
  <p:transition/>
  <p:hf hdr="0" ftr="0" dt="0"/>
  <p:txStyles>
    <p:titleStyle>
      <a:lvl1pPr algn="ctr" defTabSz="90963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963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963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963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963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841" algn="ctr" defTabSz="912102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689" algn="ctr" defTabSz="912102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536" algn="ctr" defTabSz="912102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381" algn="ctr" defTabSz="912102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5425" indent="-225425" algn="l" defTabSz="9096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8325" indent="-225425" algn="l" defTabSz="909638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9638" indent="-223838" algn="l" defTabSz="90963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3188" indent="-225425" algn="l" defTabSz="9096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4038" indent="-225425" algn="l" defTabSz="909638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2647" indent="-228420" algn="l" defTabSz="912102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490" indent="-228420" algn="l" defTabSz="912102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336" indent="-228420" algn="l" defTabSz="912102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176" indent="-228420" algn="l" defTabSz="912102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1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89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36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81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23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70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08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58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AD21653-BE1D-18F2-D396-9870E9DE3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94" tIns="45998" rIns="91994" bIns="459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49B39AE-2BFD-3084-2E35-40E969A1F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94" tIns="45998" rIns="91994" bIns="459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AF80EB04-1B6B-074B-D6AF-9891972543D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994" tIns="45998" rIns="91994" bIns="45998"/>
          <a:lstStyle>
            <a:lvl1pPr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240A9923-E5ED-D145-9F24-B90FE3D10B0D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r>
              <a:rPr lang="en-US" altLang="en-US" sz="400" b="0">
                <a:solidFill>
                  <a:srgbClr val="808080"/>
                </a:solidFill>
              </a:rPr>
              <a:t> </a:t>
            </a:r>
            <a:r>
              <a:rPr lang="en-US" altLang="en-US" sz="300" b="0">
                <a:solidFill>
                  <a:srgbClr val="000000"/>
                </a:solidFill>
              </a:rPr>
              <a:t>(c) '09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792" r:id="rId1"/>
    <p:sldLayoutId id="2147491793" r:id="rId2"/>
    <p:sldLayoutId id="2147491794" r:id="rId3"/>
    <p:sldLayoutId id="2147491795" r:id="rId4"/>
    <p:sldLayoutId id="2147491796" r:id="rId5"/>
    <p:sldLayoutId id="2147491797" r:id="rId6"/>
    <p:sldLayoutId id="2147491798" r:id="rId7"/>
    <p:sldLayoutId id="2147491799" r:id="rId8"/>
    <p:sldLayoutId id="2147491800" r:id="rId9"/>
    <p:sldLayoutId id="2147491801" r:id="rId10"/>
    <p:sldLayoutId id="2147491802" r:id="rId11"/>
    <p:sldLayoutId id="2147491803" r:id="rId12"/>
    <p:sldLayoutId id="2147491804" r:id="rId13"/>
    <p:sldLayoutId id="2147491868" r:id="rId14"/>
  </p:sldLayoutIdLst>
  <p:transition/>
  <p:hf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846" algn="ctr" defTabSz="9121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696" algn="ctr" defTabSz="9121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550" algn="ctr" defTabSz="9121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398" algn="ctr" defTabSz="9121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7013" indent="-227013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9913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1225" indent="-2254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4775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5625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2673" indent="-228422" algn="l" defTabSz="9121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520" indent="-228422" algn="l" defTabSz="9121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372" indent="-228422" algn="l" defTabSz="9121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216" indent="-228422" algn="l" defTabSz="9121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6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6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5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98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45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98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41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95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B07CC0B-1553-ECE7-DA55-ADB27F99312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35" tIns="45969" rIns="91935" bIns="459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CDE9FD4-3F66-4A2B-C81D-7B45881D652A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35" tIns="45969" rIns="91935" bIns="45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DF286295-F662-C727-49AE-7E9D2F1AD887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935" tIns="45969" rIns="91935" bIns="45969"/>
          <a:lstStyle>
            <a:lvl1pPr defTabSz="9096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EEEB5FFA-0F1F-C147-ABAE-B77C9C0692C0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endParaRPr lang="en-US" altLang="en-US" sz="300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805" r:id="rId1"/>
    <p:sldLayoutId id="2147491806" r:id="rId2"/>
    <p:sldLayoutId id="2147491807" r:id="rId3"/>
    <p:sldLayoutId id="2147491808" r:id="rId4"/>
    <p:sldLayoutId id="2147491809" r:id="rId5"/>
    <p:sldLayoutId id="2147491810" r:id="rId6"/>
    <p:sldLayoutId id="2147491811" r:id="rId7"/>
    <p:sldLayoutId id="2147491812" r:id="rId8"/>
    <p:sldLayoutId id="2147491813" r:id="rId9"/>
    <p:sldLayoutId id="2147491814" r:id="rId10"/>
    <p:sldLayoutId id="2147491815" r:id="rId11"/>
    <p:sldLayoutId id="2147491816" r:id="rId12"/>
    <p:sldLayoutId id="2147491817" r:id="rId13"/>
    <p:sldLayoutId id="2147491869" r:id="rId14"/>
  </p:sldLayoutIdLst>
  <p:transition/>
  <p:hf hdr="0" ftr="0" dt="0"/>
  <p:txStyles>
    <p:titleStyle>
      <a:lvl1pPr algn="ctr" defTabSz="9064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64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64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64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64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554" algn="ctr" defTabSz="91153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120" algn="ctr" defTabSz="91153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69684" algn="ctr" defTabSz="91153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6242" algn="ctr" defTabSz="91153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2250" indent="-222250" algn="l" defTabSz="9064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5150" indent="-222250" algn="l" defTabSz="90646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6463" indent="-220663" algn="l" defTabSz="9064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0013" indent="-222250" algn="l" defTabSz="9064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0863" indent="-222250" algn="l" defTabSz="90646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1086" indent="-228278" algn="l" defTabSz="91153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7643" indent="-228278" algn="l" defTabSz="91153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4205" indent="-228278" algn="l" defTabSz="91153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0760" indent="-228278" algn="l" defTabSz="91153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4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20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84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42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2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64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26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84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>
            <a:extLst>
              <a:ext uri="{FF2B5EF4-FFF2-40B4-BE49-F238E27FC236}">
                <a16:creationId xmlns:a16="http://schemas.microsoft.com/office/drawing/2014/main" id="{0DCE182D-8D8C-4171-FE25-50D353EE79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1507" name="Text Placeholder 2">
            <a:extLst>
              <a:ext uri="{FF2B5EF4-FFF2-40B4-BE49-F238E27FC236}">
                <a16:creationId xmlns:a16="http://schemas.microsoft.com/office/drawing/2014/main" id="{E8BF387F-C016-0BAB-8731-938DB4F1D8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39934-42F9-DF66-38B4-06A7E0400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0DBE70E-5B68-6644-BA54-C83CDA5C8ABC}" type="datetimeFigureOut">
              <a:rPr lang="en-US" altLang="en-US"/>
              <a:pPr>
                <a:defRPr/>
              </a:pPr>
              <a:t>2/21/23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67153-0848-79C2-4D25-9E342CB4B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BC2D4-D140-855A-F9B8-366B359BB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A7F421-0B91-8049-8F8B-611A557707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1818" r:id="rId1"/>
    <p:sldLayoutId id="2147491819" r:id="rId2"/>
    <p:sldLayoutId id="2147491820" r:id="rId3"/>
    <p:sldLayoutId id="2147491821" r:id="rId4"/>
    <p:sldLayoutId id="2147491822" r:id="rId5"/>
    <p:sldLayoutId id="2147491823" r:id="rId6"/>
    <p:sldLayoutId id="2147491824" r:id="rId7"/>
    <p:sldLayoutId id="2147491825" r:id="rId8"/>
    <p:sldLayoutId id="2147491826" r:id="rId9"/>
    <p:sldLayoutId id="2147491827" r:id="rId10"/>
    <p:sldLayoutId id="21474918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D010064-C4DC-B1DA-9226-E7D3849A77F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94" tIns="45998" rIns="91994" bIns="459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BE69AFD-4D37-EDEE-B959-E73175F46628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94" tIns="45998" rIns="91994" bIns="459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B6ED77BC-3186-412A-3464-20EFA8D09253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994" tIns="45998" rIns="91994" bIns="45998"/>
          <a:lstStyle>
            <a:lvl1pPr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109D6DAF-604B-E144-A748-D64719D6956F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endParaRPr lang="en-US" altLang="en-US" sz="3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829" r:id="rId1"/>
    <p:sldLayoutId id="2147491830" r:id="rId2"/>
    <p:sldLayoutId id="2147491831" r:id="rId3"/>
    <p:sldLayoutId id="2147491832" r:id="rId4"/>
    <p:sldLayoutId id="2147491833" r:id="rId5"/>
    <p:sldLayoutId id="2147491834" r:id="rId6"/>
    <p:sldLayoutId id="2147491835" r:id="rId7"/>
    <p:sldLayoutId id="2147491836" r:id="rId8"/>
    <p:sldLayoutId id="2147491837" r:id="rId9"/>
    <p:sldLayoutId id="2147491838" r:id="rId10"/>
    <p:sldLayoutId id="2147491839" r:id="rId11"/>
    <p:sldLayoutId id="2147491840" r:id="rId12"/>
    <p:sldLayoutId id="2147491841" r:id="rId13"/>
  </p:sldLayoutIdLst>
  <p:transition/>
  <p:hf hdr="0" ftr="0" dt="0"/>
  <p:txStyles>
    <p:titleStyle>
      <a:lvl1pPr algn="ctr" defTabSz="90963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963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963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963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963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841" algn="ctr" defTabSz="912102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689" algn="ctr" defTabSz="912102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536" algn="ctr" defTabSz="912102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381" algn="ctr" defTabSz="912102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5425" indent="-225425" algn="l" defTabSz="9096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8325" indent="-225425" algn="l" defTabSz="909638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9638" indent="-223838" algn="l" defTabSz="90963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3188" indent="-225425" algn="l" defTabSz="9096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4038" indent="-225425" algn="l" defTabSz="909638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2647" indent="-228420" algn="l" defTabSz="912102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490" indent="-228420" algn="l" defTabSz="912102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336" indent="-228420" algn="l" defTabSz="912102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176" indent="-228420" algn="l" defTabSz="912102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1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89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36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81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23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70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08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58" algn="l" defTabSz="4568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4D86A0D-3A95-C7B6-32F3-C9BE27CEA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94" tIns="45998" rIns="91994" bIns="459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D2007E7-E81C-EFC3-2A16-92FAD338C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94" tIns="45998" rIns="91994" bIns="459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A370038B-A7EB-D118-7B00-85E232627BE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994" tIns="45998" rIns="91994" bIns="45998"/>
          <a:lstStyle>
            <a:lvl1pPr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3B265F65-EC84-F641-AA3E-75B968AB6F73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r>
              <a:rPr lang="en-US" altLang="en-US" sz="400">
                <a:solidFill>
                  <a:srgbClr val="808080"/>
                </a:solidFill>
              </a:rPr>
              <a:t> </a:t>
            </a:r>
            <a:r>
              <a:rPr lang="en-US" altLang="en-US" sz="300">
                <a:solidFill>
                  <a:srgbClr val="000000"/>
                </a:solidFill>
              </a:rPr>
              <a:t>(c) '09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842" r:id="rId1"/>
    <p:sldLayoutId id="2147491843" r:id="rId2"/>
    <p:sldLayoutId id="2147491844" r:id="rId3"/>
    <p:sldLayoutId id="2147491845" r:id="rId4"/>
    <p:sldLayoutId id="2147491846" r:id="rId5"/>
    <p:sldLayoutId id="2147491847" r:id="rId6"/>
    <p:sldLayoutId id="2147491848" r:id="rId7"/>
    <p:sldLayoutId id="2147491849" r:id="rId8"/>
    <p:sldLayoutId id="2147491850" r:id="rId9"/>
    <p:sldLayoutId id="2147491851" r:id="rId10"/>
    <p:sldLayoutId id="2147491852" r:id="rId11"/>
    <p:sldLayoutId id="2147491853" r:id="rId12"/>
    <p:sldLayoutId id="2147491854" r:id="rId13"/>
  </p:sldLayoutIdLst>
  <p:transition/>
  <p:hf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846" algn="ctr" defTabSz="9121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696" algn="ctr" defTabSz="9121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550" algn="ctr" defTabSz="9121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398" algn="ctr" defTabSz="9121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7013" indent="-227013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9913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1225" indent="-2254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4775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5625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2673" indent="-228422" algn="l" defTabSz="9121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520" indent="-228422" algn="l" defTabSz="9121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372" indent="-228422" algn="l" defTabSz="9121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216" indent="-228422" algn="l" defTabSz="9121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6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6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5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98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45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98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41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95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14B9843-514A-4231-2075-4BD1FBF1B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DA3805F-C6CD-02C2-F53E-0CBC52060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Se2_default_3_cbb752_11apr10con2_default_3_cbb752_11apr10d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5BA95509-E20E-1A24-4C09-A2819F4B6FF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>
            <a:lvl1pPr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62A14102-6FA8-BD4A-99F4-74D3F58986AB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endParaRPr lang="en-US" altLang="en-US" sz="300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60" r:id="rId1"/>
    <p:sldLayoutId id="2147491661" r:id="rId2"/>
    <p:sldLayoutId id="2147491662" r:id="rId3"/>
    <p:sldLayoutId id="2147491663" r:id="rId4"/>
    <p:sldLayoutId id="2147491664" r:id="rId5"/>
    <p:sldLayoutId id="2147491665" r:id="rId6"/>
    <p:sldLayoutId id="2147491666" r:id="rId7"/>
    <p:sldLayoutId id="2147491667" r:id="rId8"/>
    <p:sldLayoutId id="2147491668" r:id="rId9"/>
    <p:sldLayoutId id="2147491669" r:id="rId10"/>
    <p:sldLayoutId id="2147491670" r:id="rId11"/>
    <p:sldLayoutId id="2147491671" r:id="rId12"/>
    <p:sldLayoutId id="2147491672" r:id="rId13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85E50B6-7884-DDDA-46C1-5FD27539F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254C37A-170C-9C48-F714-79527522C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44068" name="Rectangle 4">
            <a:extLst>
              <a:ext uri="{FF2B5EF4-FFF2-40B4-BE49-F238E27FC236}">
                <a16:creationId xmlns:a16="http://schemas.microsoft.com/office/drawing/2014/main" id="{A41D49A1-05B8-A569-189B-6EB37F5870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 rot="-5400000">
            <a:off x="6838950" y="4543426"/>
            <a:ext cx="42370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A8AA72-901B-4E40-AA05-46B88C830C9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 (c) Mark Gerstein, 2002, Yale, bioinfo.mbb.yale.edu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385DD64C-C3AE-5E6A-3B71-13775A315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88" y="6673850"/>
            <a:ext cx="1695450" cy="1841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700" b="0">
                <a:solidFill>
                  <a:srgbClr val="FFFFFF"/>
                </a:solidFill>
              </a:rPr>
              <a:t>Do not reproduce without permission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1F7D4-3D58-A4B1-F054-F2C954A5857C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73985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>
            <a:lvl1pPr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EE18056E-3331-C441-B058-5A507EDF8416}" type="slidenum">
              <a:rPr lang="en-US" altLang="en-US" sz="20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200">
                <a:solidFill>
                  <a:srgbClr val="808080"/>
                </a:solidFill>
              </a:rPr>
              <a:t> - </a:t>
            </a:r>
            <a:r>
              <a:rPr lang="en-US" altLang="en-US" sz="1100">
                <a:solidFill>
                  <a:srgbClr val="969696"/>
                </a:solidFill>
              </a:rPr>
              <a:t>Lectures.GersteinLab.org</a:t>
            </a:r>
            <a:r>
              <a:rPr lang="en-US" altLang="en-US" sz="600" b="0">
                <a:solidFill>
                  <a:srgbClr val="808080"/>
                </a:solidFill>
              </a:rPr>
              <a:t> </a:t>
            </a:r>
            <a:endParaRPr lang="en-US" altLang="en-US" sz="500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855" r:id="rId1"/>
    <p:sldLayoutId id="2147491856" r:id="rId2"/>
    <p:sldLayoutId id="2147491857" r:id="rId3"/>
    <p:sldLayoutId id="2147491858" r:id="rId4"/>
    <p:sldLayoutId id="2147491859" r:id="rId5"/>
    <p:sldLayoutId id="2147491860" r:id="rId6"/>
    <p:sldLayoutId id="2147491861" r:id="rId7"/>
    <p:sldLayoutId id="2147491862" r:id="rId8"/>
    <p:sldLayoutId id="2147491863" r:id="rId9"/>
    <p:sldLayoutId id="2147491864" r:id="rId10"/>
    <p:sldLayoutId id="2147491865" r:id="rId11"/>
    <p:sldLayoutId id="2147491866" r:id="rId12"/>
    <p:sldLayoutId id="2147491867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CC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CC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CC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CC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u="sng">
          <a:solidFill>
            <a:srgbClr val="0000CC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u="sng">
          <a:solidFill>
            <a:srgbClr val="0000CC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u="sng">
          <a:solidFill>
            <a:srgbClr val="0000CC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u="sng">
          <a:solidFill>
            <a:srgbClr val="0000CC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u="sng">
          <a:solidFill>
            <a:srgbClr val="0000CC"/>
          </a:solidFill>
          <a:latin typeface="Arial" pitchFamily="-65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2620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600200" indent="-223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057400" indent="-2238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514600" indent="-2238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2971800" indent="-2238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429000" indent="-2238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64AFA06-8531-CEB1-93C1-C7AC4FD48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F134F5C-901E-EB9F-5315-4F5601383F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3D2F13ED-1019-F3C6-1AE0-2D79616BDBF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>
            <a:lvl1pPr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B58E7AE1-7FEE-9042-A9F7-63176E050171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r>
              <a:rPr lang="en-US" altLang="en-US" sz="400" b="0">
                <a:solidFill>
                  <a:srgbClr val="808080"/>
                </a:solidFill>
              </a:rPr>
              <a:t> </a:t>
            </a:r>
            <a:endParaRPr lang="en-US" altLang="en-US" sz="300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73" r:id="rId1"/>
    <p:sldLayoutId id="2147491674" r:id="rId2"/>
    <p:sldLayoutId id="2147491675" r:id="rId3"/>
    <p:sldLayoutId id="2147491676" r:id="rId4"/>
    <p:sldLayoutId id="2147491677" r:id="rId5"/>
    <p:sldLayoutId id="2147491678" r:id="rId6"/>
    <p:sldLayoutId id="2147491679" r:id="rId7"/>
    <p:sldLayoutId id="2147491680" r:id="rId8"/>
    <p:sldLayoutId id="2147491681" r:id="rId9"/>
    <p:sldLayoutId id="2147491682" r:id="rId10"/>
    <p:sldLayoutId id="2147491683" r:id="rId11"/>
    <p:sldLayoutId id="2147491684" r:id="rId12"/>
    <p:sldLayoutId id="2147491685" r:id="rId13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EF0166F-578D-96EF-9005-5839EB2DE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4450CA3-39C6-422D-958B-CC4BE7675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Se2_default_3_cbb752_11apr10con2_default_3_cbb752_11apr10d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109D6E65-E508-FD17-36B7-953E4223E5F9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>
            <a:lvl1pPr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4BFE9755-2AED-F145-AE0C-17549B89823F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endParaRPr lang="en-US" altLang="en-US" sz="300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86" r:id="rId1"/>
    <p:sldLayoutId id="2147491687" r:id="rId2"/>
    <p:sldLayoutId id="2147491688" r:id="rId3"/>
    <p:sldLayoutId id="2147491689" r:id="rId4"/>
    <p:sldLayoutId id="2147491690" r:id="rId5"/>
    <p:sldLayoutId id="2147491691" r:id="rId6"/>
    <p:sldLayoutId id="2147491692" r:id="rId7"/>
    <p:sldLayoutId id="2147491693" r:id="rId8"/>
    <p:sldLayoutId id="2147491694" r:id="rId9"/>
    <p:sldLayoutId id="2147491695" r:id="rId10"/>
    <p:sldLayoutId id="2147491696" r:id="rId11"/>
    <p:sldLayoutId id="2147491697" r:id="rId12"/>
    <p:sldLayoutId id="2147491698" r:id="rId13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1A1BE3B-7AB6-06C4-B295-DAD6079DC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64EE33A-DEAA-6C24-4322-6D8C029B6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C613E299-3BFB-4A39-8519-F7904C24652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>
            <a:lvl1pPr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C0B0F58D-937D-5941-882B-72D9E796A200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r>
              <a:rPr lang="en-US" altLang="en-US" sz="400" b="0">
                <a:solidFill>
                  <a:srgbClr val="808080"/>
                </a:solidFill>
              </a:rPr>
              <a:t> </a:t>
            </a:r>
            <a:r>
              <a:rPr lang="en-US" altLang="en-US" sz="300" b="0">
                <a:solidFill>
                  <a:srgbClr val="000000"/>
                </a:solidFill>
              </a:rPr>
              <a:t>(c) '09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99" r:id="rId1"/>
    <p:sldLayoutId id="2147491700" r:id="rId2"/>
    <p:sldLayoutId id="2147491701" r:id="rId3"/>
    <p:sldLayoutId id="2147491702" r:id="rId4"/>
    <p:sldLayoutId id="2147491703" r:id="rId5"/>
    <p:sldLayoutId id="2147491704" r:id="rId6"/>
    <p:sldLayoutId id="2147491705" r:id="rId7"/>
    <p:sldLayoutId id="2147491706" r:id="rId8"/>
    <p:sldLayoutId id="2147491707" r:id="rId9"/>
    <p:sldLayoutId id="2147491708" r:id="rId10"/>
    <p:sldLayoutId id="2147491709" r:id="rId11"/>
    <p:sldLayoutId id="2147491710" r:id="rId12"/>
    <p:sldLayoutId id="2147491711" r:id="rId13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E063551-91F6-7A18-B9FF-D3B35164F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FD60F2B-791D-6A02-AFCE-2E240E1A7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2E1165CA-FFEE-3735-D868-F8B3BF26C5E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2" rIns="92066" bIns="46032"/>
          <a:lstStyle>
            <a:lvl1pPr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A8C13E7E-CBAC-A04C-937D-DF5FDCACEFF5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endParaRPr lang="en-US" altLang="en-US" sz="300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712" r:id="rId1"/>
    <p:sldLayoutId id="2147491713" r:id="rId2"/>
    <p:sldLayoutId id="2147491714" r:id="rId3"/>
    <p:sldLayoutId id="2147491715" r:id="rId4"/>
    <p:sldLayoutId id="2147491716" r:id="rId5"/>
    <p:sldLayoutId id="2147491717" r:id="rId6"/>
    <p:sldLayoutId id="2147491718" r:id="rId7"/>
    <p:sldLayoutId id="2147491719" r:id="rId8"/>
    <p:sldLayoutId id="2147491720" r:id="rId9"/>
    <p:sldLayoutId id="2147491721" r:id="rId10"/>
    <p:sldLayoutId id="2147491722" r:id="rId11"/>
    <p:sldLayoutId id="2147491723" r:id="rId12"/>
    <p:sldLayoutId id="2147491724" r:id="rId13"/>
  </p:sldLayoutIdLst>
  <p:transition/>
  <p:hf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196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391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587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782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7013" indent="-227013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9913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1225" indent="-2254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4775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5625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575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770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8966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161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8EEB13B-1716-CE3C-21F0-82311477C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DB42A40-7E39-C78A-7947-49ED00CC41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3C72315C-27D7-CF8D-889A-A7789417AC2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2" rIns="92066" bIns="46032"/>
          <a:lstStyle>
            <a:lvl1pPr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92CA087F-367A-F349-BBA4-EFD537A29AFC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endParaRPr lang="en-US" altLang="en-US" sz="300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725" r:id="rId1"/>
    <p:sldLayoutId id="2147491726" r:id="rId2"/>
    <p:sldLayoutId id="2147491727" r:id="rId3"/>
    <p:sldLayoutId id="2147491728" r:id="rId4"/>
    <p:sldLayoutId id="2147491729" r:id="rId5"/>
    <p:sldLayoutId id="2147491730" r:id="rId6"/>
    <p:sldLayoutId id="2147491731" r:id="rId7"/>
    <p:sldLayoutId id="2147491732" r:id="rId8"/>
    <p:sldLayoutId id="2147491733" r:id="rId9"/>
    <p:sldLayoutId id="2147491734" r:id="rId10"/>
    <p:sldLayoutId id="2147491735" r:id="rId11"/>
    <p:sldLayoutId id="2147491736" r:id="rId12"/>
    <p:sldLayoutId id="2147491737" r:id="rId13"/>
  </p:sldLayoutIdLst>
  <p:transition/>
  <p:hf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196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391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587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782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7013" indent="-227013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9913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1225" indent="-2254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4775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5625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575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770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8966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161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DB5DD54-EBAB-A609-026D-16B07A9175C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3CA5382-22AB-35E4-0AE1-4CBD864EB116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992E41C6-3199-D458-60CB-DDBF59A73CAF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2" rIns="92066" bIns="46032"/>
          <a:lstStyle>
            <a:lvl1pPr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7BD3B084-B809-944C-AD2B-85FF4A41BA82}" type="slidenum">
              <a:rPr lang="en-US" altLang="en-US" sz="16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anose="02070309020205020404" pitchFamily="49" charset="0"/>
              </a:rPr>
              <a:pPr>
                <a:defRPr/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endParaRPr lang="en-US" altLang="en-US" sz="300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738" r:id="rId1"/>
    <p:sldLayoutId id="2147491739" r:id="rId2"/>
    <p:sldLayoutId id="2147491740" r:id="rId3"/>
    <p:sldLayoutId id="2147491741" r:id="rId4"/>
    <p:sldLayoutId id="2147491742" r:id="rId5"/>
    <p:sldLayoutId id="2147491743" r:id="rId6"/>
    <p:sldLayoutId id="2147491744" r:id="rId7"/>
    <p:sldLayoutId id="2147491745" r:id="rId8"/>
    <p:sldLayoutId id="2147491746" r:id="rId9"/>
    <p:sldLayoutId id="2147491747" r:id="rId10"/>
    <p:sldLayoutId id="2147491748" r:id="rId11"/>
    <p:sldLayoutId id="2147491749" r:id="rId12"/>
    <p:sldLayoutId id="2147491750" r:id="rId13"/>
  </p:sldLayoutIdLst>
  <p:transition/>
  <p:hf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196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391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587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782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7013" indent="-227013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9913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1225" indent="-2254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4775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5625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575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770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8966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161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6.jpe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3464" y="6168037"/>
            <a:ext cx="1464965" cy="487509"/>
          </a:xfrm>
        </p:spPr>
        <p:txBody>
          <a:bodyPr/>
          <a:lstStyle/>
          <a:p>
            <a:pPr algn="l" eaLnBrk="1" hangingPunct="1"/>
            <a: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Mark Gerstein</a:t>
            </a:r>
            <a:b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</a:br>
            <a:r>
              <a:rPr lang="en-US" altLang="x-none" sz="16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Yale U.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8556625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Symbol" charset="2"/>
              <a:buChar char="à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CC422-BA08-6284-A4AE-2840DDD83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997" y="1476573"/>
            <a:ext cx="5618006" cy="4314627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7A36139-0478-44C0-C73E-8E1A0189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64" y="259932"/>
            <a:ext cx="8577072" cy="93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Biomedical Data Science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r>
              <a:rPr kumimoji="0" lang="en-US" altLang="x-non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</a:t>
            </a:r>
            <a:r>
              <a:rPr kumimoji="0" lang="en-US" altLang="x-non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GersteinLab.org</a:t>
            </a: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/courses/452)</a:t>
            </a:r>
          </a:p>
          <a:p>
            <a:pPr lvl="0" eaLnBrk="1" hangingPunct="1">
              <a:lnSpc>
                <a:spcPct val="80000"/>
              </a:lnSpc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Network Topology -- Intro </a:t>
            </a: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(23m10a)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D1F2A44-489F-A451-BEA1-689BEA611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376" y="5954862"/>
            <a:ext cx="3333389" cy="70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2" charset="2"/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0" algn="r" eaLnBrk="1" hangingPunct="1"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Last edit in spring ’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23. Very similar to</a:t>
            </a:r>
            <a:r>
              <a:rPr kumimoji="0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 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2022’s 22m10a &amp; </a:t>
            </a:r>
            <a:b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</a:b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2021’s M10a [which has a video]. </a:t>
            </a:r>
            <a:endParaRPr kumimoji="0" lang="en-US" altLang="x-none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99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48"/>
    </mc:Choice>
    <mc:Fallback xmlns="">
      <p:transition spd="slow" advTm="320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E6AC6E7E-B280-A42A-0DA0-FC6D327F1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39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Networks as a universal language</a:t>
            </a:r>
          </a:p>
        </p:txBody>
      </p:sp>
      <p:pic>
        <p:nvPicPr>
          <p:cNvPr id="50178" name="Picture 3" descr="protein_map1 copy">
            <a:extLst>
              <a:ext uri="{FF2B5EF4-FFF2-40B4-BE49-F238E27FC236}">
                <a16:creationId xmlns:a16="http://schemas.microsoft.com/office/drawing/2014/main" id="{D2329F97-EBDC-A189-6FEC-2EC3D6311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002213"/>
            <a:ext cx="1965325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4" descr="contagion">
            <a:extLst>
              <a:ext uri="{FF2B5EF4-FFF2-40B4-BE49-F238E27FC236}">
                <a16:creationId xmlns:a16="http://schemas.microsoft.com/office/drawing/2014/main" id="{8D74B61C-4635-26AF-B0C9-C4AC5BD4F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267075"/>
            <a:ext cx="19875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5">
            <a:extLst>
              <a:ext uri="{FF2B5EF4-FFF2-40B4-BE49-F238E27FC236}">
                <a16:creationId xmlns:a16="http://schemas.microsoft.com/office/drawing/2014/main" id="{B17CBFC9-45FE-C3D7-4889-420C6718D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588" y="3765550"/>
            <a:ext cx="1517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</a:rPr>
              <a:t>Disease Spread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</a:rPr>
              <a:t>[Krebs]</a:t>
            </a:r>
          </a:p>
        </p:txBody>
      </p:sp>
      <p:sp>
        <p:nvSpPr>
          <p:cNvPr id="50181" name="Text Box 6">
            <a:extLst>
              <a:ext uri="{FF2B5EF4-FFF2-40B4-BE49-F238E27FC236}">
                <a16:creationId xmlns:a16="http://schemas.microsoft.com/office/drawing/2014/main" id="{E740F2AA-0AA0-B75A-9A78-ECC87D303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663" y="5497513"/>
            <a:ext cx="17605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</a:rPr>
              <a:t>Protein</a:t>
            </a:r>
            <a:br>
              <a:rPr lang="en-US" altLang="en-US" b="0">
                <a:solidFill>
                  <a:srgbClr val="000000"/>
                </a:solidFill>
              </a:rPr>
            </a:br>
            <a:r>
              <a:rPr lang="en-US" altLang="en-US" b="0">
                <a:solidFill>
                  <a:srgbClr val="000000"/>
                </a:solidFill>
              </a:rPr>
              <a:t>Interactions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</a:rPr>
              <a:t>[Barabasi]</a:t>
            </a:r>
          </a:p>
        </p:txBody>
      </p:sp>
      <p:pic>
        <p:nvPicPr>
          <p:cNvPr id="50182" name="Picture 7" descr="internet">
            <a:extLst>
              <a:ext uri="{FF2B5EF4-FFF2-40B4-BE49-F238E27FC236}">
                <a16:creationId xmlns:a16="http://schemas.microsoft.com/office/drawing/2014/main" id="{45C46DA9-0EEC-2E00-5F07-974C3309F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7950"/>
            <a:ext cx="244633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8">
            <a:extLst>
              <a:ext uri="{FF2B5EF4-FFF2-40B4-BE49-F238E27FC236}">
                <a16:creationId xmlns:a16="http://schemas.microsoft.com/office/drawing/2014/main" id="{D5835A98-37B2-B97C-0CDF-5FBC78060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203950"/>
            <a:ext cx="2586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</a:rPr>
              <a:t>Social Network</a:t>
            </a:r>
          </a:p>
        </p:txBody>
      </p:sp>
      <p:pic>
        <p:nvPicPr>
          <p:cNvPr id="50184" name="Picture 9" descr="food_web">
            <a:extLst>
              <a:ext uri="{FF2B5EF4-FFF2-40B4-BE49-F238E27FC236}">
                <a16:creationId xmlns:a16="http://schemas.microsoft.com/office/drawing/2014/main" id="{4A762011-DA79-097F-2137-F1FF170AB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1370013"/>
            <a:ext cx="1909762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Text Box 10">
            <a:extLst>
              <a:ext uri="{FF2B5EF4-FFF2-40B4-BE49-F238E27FC236}">
                <a16:creationId xmlns:a16="http://schemas.microsoft.com/office/drawing/2014/main" id="{DCCEB41B-EEB2-9AA8-9730-CB1E9E8F8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5" y="3194050"/>
            <a:ext cx="159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</a:rPr>
              <a:t>Food Web</a:t>
            </a:r>
          </a:p>
        </p:txBody>
      </p:sp>
      <p:pic>
        <p:nvPicPr>
          <p:cNvPr id="50186" name="Picture 11" descr="neural">
            <a:extLst>
              <a:ext uri="{FF2B5EF4-FFF2-40B4-BE49-F238E27FC236}">
                <a16:creationId xmlns:a16="http://schemas.microsoft.com/office/drawing/2014/main" id="{AF393D83-0217-0602-2F55-31D59396C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1292225"/>
            <a:ext cx="14255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2" descr="ee313">
            <a:extLst>
              <a:ext uri="{FF2B5EF4-FFF2-40B4-BE49-F238E27FC236}">
                <a16:creationId xmlns:a16="http://schemas.microsoft.com/office/drawing/2014/main" id="{1582CF1B-F8D8-86CD-1680-7488334F6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1636713"/>
            <a:ext cx="16081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Text Box 13">
            <a:extLst>
              <a:ext uri="{FF2B5EF4-FFF2-40B4-BE49-F238E27FC236}">
                <a16:creationId xmlns:a16="http://schemas.microsoft.com/office/drawing/2014/main" id="{51DA0C47-DC31-2F4D-14E2-646739330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1663" y="3789363"/>
            <a:ext cx="2287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</a:rPr>
              <a:t>Neural Network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</a:rPr>
              <a:t>[Cajal]</a:t>
            </a:r>
          </a:p>
        </p:txBody>
      </p:sp>
      <p:sp>
        <p:nvSpPr>
          <p:cNvPr id="50189" name="Text Box 14">
            <a:extLst>
              <a:ext uri="{FF2B5EF4-FFF2-40B4-BE49-F238E27FC236}">
                <a16:creationId xmlns:a16="http://schemas.microsoft.com/office/drawing/2014/main" id="{2F0DECC4-2AC3-CC41-27DC-80A6092B0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725" y="2868613"/>
            <a:ext cx="1660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</a:rPr>
              <a:t>Electronic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</a:rPr>
              <a:t>Circuit</a:t>
            </a:r>
          </a:p>
        </p:txBody>
      </p:sp>
      <p:pic>
        <p:nvPicPr>
          <p:cNvPr id="50190" name="Picture 15" descr="friendster">
            <a:extLst>
              <a:ext uri="{FF2B5EF4-FFF2-40B4-BE49-F238E27FC236}">
                <a16:creationId xmlns:a16="http://schemas.microsoft.com/office/drawing/2014/main" id="{0F76E07A-D100-B013-37F5-026656F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4518025"/>
            <a:ext cx="22875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191" name="Object 2">
            <a:extLst>
              <a:ext uri="{FF2B5EF4-FFF2-40B4-BE49-F238E27FC236}">
                <a16:creationId xmlns:a16="http://schemas.microsoft.com/office/drawing/2014/main" id="{664C10B7-9F42-6C0C-A88A-C12A23C296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27500" y="3857625"/>
          <a:ext cx="2001838" cy="298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0" imgW="2082800" imgH="3111500" progId="Photoshop.Image.7">
                  <p:embed/>
                </p:oleObj>
              </mc:Choice>
              <mc:Fallback>
                <p:oleObj name="Image" r:id="rId10" imgW="2082800" imgH="3111500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3857625"/>
                        <a:ext cx="2001838" cy="298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2" name="Text Box 17">
            <a:extLst>
              <a:ext uri="{FF2B5EF4-FFF2-40B4-BE49-F238E27FC236}">
                <a16:creationId xmlns:a16="http://schemas.microsoft.com/office/drawing/2014/main" id="{A002D28D-EC03-4253-F516-EF58C43D1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225" y="2516188"/>
            <a:ext cx="19446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</a:rPr>
              <a:t>Internet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</a:rPr>
              <a:t>[Burch &amp; Cheswick]</a:t>
            </a:r>
          </a:p>
        </p:txBody>
      </p:sp>
    </p:spTree>
  </p:cSld>
  <p:clrMapOvr>
    <a:masterClrMapping/>
  </p:clrMapOvr>
  <p:transition advTm="52612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252D4200-FC54-10E3-848A-159D6EEB5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488950"/>
            <a:ext cx="3565525" cy="2287588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Using the position in networks to describe function</a:t>
            </a:r>
          </a:p>
        </p:txBody>
      </p:sp>
      <p:sp>
        <p:nvSpPr>
          <p:cNvPr id="52226" name="Text Box 4">
            <a:extLst>
              <a:ext uri="{FF2B5EF4-FFF2-40B4-BE49-F238E27FC236}">
                <a16:creationId xmlns:a16="http://schemas.microsoft.com/office/drawing/2014/main" id="{4BC3DD77-10B7-6440-622D-8D95875AA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0" y="6194425"/>
            <a:ext cx="2684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000000"/>
                </a:solidFill>
              </a:rPr>
              <a:t>[NY Times, 2-Oct-05, 9-Dec-08]</a:t>
            </a:r>
          </a:p>
        </p:txBody>
      </p:sp>
      <p:pic>
        <p:nvPicPr>
          <p:cNvPr id="52227" name="Picture 5" descr="nytimes-blagojevich-network-1">
            <a:extLst>
              <a:ext uri="{FF2B5EF4-FFF2-40B4-BE49-F238E27FC236}">
                <a16:creationId xmlns:a16="http://schemas.microsoft.com/office/drawing/2014/main" id="{09188816-4DCF-C795-B7F3-47D89947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3602038"/>
            <a:ext cx="5368925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3">
            <a:extLst>
              <a:ext uri="{FF2B5EF4-FFF2-40B4-BE49-F238E27FC236}">
                <a16:creationId xmlns:a16="http://schemas.microsoft.com/office/drawing/2014/main" id="{84628F0C-54C6-B599-B910-6F82D663E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38100"/>
            <a:ext cx="4745037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2229" name="Rectangle 1030">
            <a:extLst>
              <a:ext uri="{FF2B5EF4-FFF2-40B4-BE49-F238E27FC236}">
                <a16:creationId xmlns:a16="http://schemas.microsoft.com/office/drawing/2014/main" id="{66A6E474-DB16-9476-0C08-890F69242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13138"/>
            <a:ext cx="235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Guilt by association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2230" name="Rectangle 1031">
            <a:extLst>
              <a:ext uri="{FF2B5EF4-FFF2-40B4-BE49-F238E27FC236}">
                <a16:creationId xmlns:a16="http://schemas.microsoft.com/office/drawing/2014/main" id="{6A998335-35FF-7E1B-C80B-FD118A5D1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5" y="4584700"/>
            <a:ext cx="1944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Finding the causal regulator</a:t>
            </a:r>
            <a:br>
              <a:rPr lang="en-US" altLang="en-US" sz="1800">
                <a:solidFill>
                  <a:srgbClr val="3333CC"/>
                </a:solidFill>
              </a:rPr>
            </a:br>
            <a:r>
              <a:rPr lang="en-US" altLang="en-US" sz="1800">
                <a:solidFill>
                  <a:srgbClr val="3333CC"/>
                </a:solidFill>
              </a:rPr>
              <a:t>(the "Blame Game")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D2F6CA-E4E5-BEE6-4334-E1F83784BF8B}"/>
              </a:ext>
            </a:extLst>
          </p:cNvPr>
          <p:cNvSpPr/>
          <p:nvPr/>
        </p:nvSpPr>
        <p:spPr>
          <a:xfrm>
            <a:off x="4179888" y="269875"/>
            <a:ext cx="930275" cy="860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ransition advTm="92214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C9BE9DB5-30B4-44DD-A4A6-BC7626F9B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1963" y="395288"/>
            <a:ext cx="8220075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Combining networks forms an ideal way of integrating diverse information</a:t>
            </a:r>
          </a:p>
        </p:txBody>
      </p:sp>
      <p:pic>
        <p:nvPicPr>
          <p:cNvPr id="53250" name="Picture 3" descr="combinednetwork">
            <a:extLst>
              <a:ext uri="{FF2B5EF4-FFF2-40B4-BE49-F238E27FC236}">
                <a16:creationId xmlns:a16="http://schemas.microsoft.com/office/drawing/2014/main" id="{C15F9EAB-99C5-8281-F4AC-4A82B3D4E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9530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4">
            <a:extLst>
              <a:ext uri="{FF2B5EF4-FFF2-40B4-BE49-F238E27FC236}">
                <a16:creationId xmlns:a16="http://schemas.microsoft.com/office/drawing/2014/main" id="{B2AF9C22-4AA3-9FAB-9791-9D2C2B3EE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1752600"/>
            <a:ext cx="2705100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Metabolic pathway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Transcriptional regulatory network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</a:rPr>
              <a:t>Physical protein-protein Interaction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</a:rPr>
              <a:t>Co-expression Relationship</a:t>
            </a:r>
            <a:endParaRPr lang="en-US" altLang="en-US" sz="1600" b="0">
              <a:solidFill>
                <a:srgbClr val="808080"/>
              </a:solidFill>
            </a:endParaRPr>
          </a:p>
        </p:txBody>
      </p:sp>
      <p:sp>
        <p:nvSpPr>
          <p:cNvPr id="53252" name="Line 5">
            <a:extLst>
              <a:ext uri="{FF2B5EF4-FFF2-40B4-BE49-F238E27FC236}">
                <a16:creationId xmlns:a16="http://schemas.microsoft.com/office/drawing/2014/main" id="{1F5321A3-4C0F-E78E-11A2-52C760AFD7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012950"/>
            <a:ext cx="90328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Line 6">
            <a:extLst>
              <a:ext uri="{FF2B5EF4-FFF2-40B4-BE49-F238E27FC236}">
                <a16:creationId xmlns:a16="http://schemas.microsoft.com/office/drawing/2014/main" id="{1144D3B6-16CC-26FE-8F49-9C359C50D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911475"/>
            <a:ext cx="903288" cy="1588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Line 7">
            <a:extLst>
              <a:ext uri="{FF2B5EF4-FFF2-40B4-BE49-F238E27FC236}">
                <a16:creationId xmlns:a16="http://schemas.microsoft.com/office/drawing/2014/main" id="{026DE363-8D08-9DA7-EFE2-5E8B97407D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153025"/>
            <a:ext cx="903288" cy="1588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Line 8">
            <a:extLst>
              <a:ext uri="{FF2B5EF4-FFF2-40B4-BE49-F238E27FC236}">
                <a16:creationId xmlns:a16="http://schemas.microsoft.com/office/drawing/2014/main" id="{3E4C70C3-515E-9D8E-CDAA-D506972833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194175"/>
            <a:ext cx="90328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256" name="Picture 9" descr="TCA">
            <a:extLst>
              <a:ext uri="{FF2B5EF4-FFF2-40B4-BE49-F238E27FC236}">
                <a16:creationId xmlns:a16="http://schemas.microsoft.com/office/drawing/2014/main" id="{C3902FF3-2849-5CB8-A8E6-3A8E7D92E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5416550"/>
            <a:ext cx="17811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Oval 10">
            <a:extLst>
              <a:ext uri="{FF2B5EF4-FFF2-40B4-BE49-F238E27FC236}">
                <a16:creationId xmlns:a16="http://schemas.microsoft.com/office/drawing/2014/main" id="{216B79A8-B5B7-4AA1-4BA6-44F69C297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5411788"/>
            <a:ext cx="708025" cy="12684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3258" name="Line 11">
            <a:extLst>
              <a:ext uri="{FF2B5EF4-FFF2-40B4-BE49-F238E27FC236}">
                <a16:creationId xmlns:a16="http://schemas.microsoft.com/office/drawing/2014/main" id="{2C11AB68-B0BB-462A-3426-705F35D51E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088" y="4424363"/>
            <a:ext cx="1812925" cy="995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9" name="Line 12">
            <a:extLst>
              <a:ext uri="{FF2B5EF4-FFF2-40B4-BE49-F238E27FC236}">
                <a16:creationId xmlns:a16="http://schemas.microsoft.com/office/drawing/2014/main" id="{35A6CA3C-5D77-19DF-B3BE-458117B97F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2563" y="4872038"/>
            <a:ext cx="2422525" cy="5619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Text Box 13">
            <a:extLst>
              <a:ext uri="{FF2B5EF4-FFF2-40B4-BE49-F238E27FC236}">
                <a16:creationId xmlns:a16="http://schemas.microsoft.com/office/drawing/2014/main" id="{38D7A82E-14C8-21A2-D329-B8326833F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3" y="5767388"/>
            <a:ext cx="2312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Part of the </a:t>
            </a:r>
            <a:b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US" altLang="en-US" sz="1800">
                <a:solidFill>
                  <a:srgbClr val="000000"/>
                </a:solidFill>
                <a:latin typeface="Verdana" panose="020B0604030504040204" pitchFamily="34" charset="0"/>
              </a:rPr>
              <a:t>TCA cycle</a:t>
            </a:r>
          </a:p>
        </p:txBody>
      </p:sp>
      <p:sp>
        <p:nvSpPr>
          <p:cNvPr id="53261" name="Rectangle 14">
            <a:extLst>
              <a:ext uri="{FF2B5EF4-FFF2-40B4-BE49-F238E27FC236}">
                <a16:creationId xmlns:a16="http://schemas.microsoft.com/office/drawing/2014/main" id="{908628D6-361D-0FF5-8B14-E2686DE07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325" y="5735638"/>
            <a:ext cx="27844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</a:rPr>
              <a:t>Genetic interaction (synthetic lethal)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808080"/>
                </a:solidFill>
              </a:rPr>
              <a:t>Signaling pathways</a:t>
            </a:r>
          </a:p>
        </p:txBody>
      </p:sp>
    </p:spTree>
  </p:cSld>
  <p:clrMapOvr>
    <a:masterClrMapping/>
  </p:clrMapOvr>
  <p:transition advTm="18959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2">
            <a:extLst>
              <a:ext uri="{FF2B5EF4-FFF2-40B4-BE49-F238E27FC236}">
                <a16:creationId xmlns:a16="http://schemas.microsoft.com/office/drawing/2014/main" id="{183A1EB3-3C2F-37C8-18D9-127C8906B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541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Network Topology</a:t>
            </a:r>
          </a:p>
        </p:txBody>
      </p:sp>
      <p:sp>
        <p:nvSpPr>
          <p:cNvPr id="210946" name="Subtitle 3">
            <a:extLst>
              <a:ext uri="{FF2B5EF4-FFF2-40B4-BE49-F238E27FC236}">
                <a16:creationId xmlns:a16="http://schemas.microsoft.com/office/drawing/2014/main" id="{E2F879FA-12E9-0590-1936-4784308E8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09925"/>
            <a:ext cx="6400800" cy="17526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Reasons for Networks: </a:t>
            </a:r>
            <a:r>
              <a:rPr lang="en-US" alt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Overcome shortcomings </a:t>
            </a:r>
            <a:br>
              <a:rPr lang="en-US" alt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</a:br>
            <a:r>
              <a:rPr lang="en-US" alt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of linear genome annotation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4400" b="1" dirty="0">
              <a:solidFill>
                <a:srgbClr val="FFFF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2F5C6B69-C99C-3B4D-84F5-6E47499E0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68825" y="277813"/>
            <a:ext cx="4321175" cy="4529137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Current Annotation: </a:t>
            </a:r>
            <a:br>
              <a:rPr lang="en-US" altLang="en-US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1D Browser Tracks</a:t>
            </a:r>
            <a:b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b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Will this scale to 1000+ tracks? What will next-gen annotation look like?...</a:t>
            </a:r>
            <a:b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b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b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>
                <a:solidFill>
                  <a:srgbClr val="FFFFFF"/>
                </a:solidFill>
                <a:ea typeface="ＭＳ Ｐゴシック" panose="020B0600070205080204" pitchFamily="34" charset="-128"/>
              </a:rPr>
              <a:t>Systems from Parts</a:t>
            </a:r>
            <a:b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0962" name="Picture 3" descr="hgt_genome_test_6ba5_c67310.pdf">
            <a:extLst>
              <a:ext uri="{FF2B5EF4-FFF2-40B4-BE49-F238E27FC236}">
                <a16:creationId xmlns:a16="http://schemas.microsoft.com/office/drawing/2014/main" id="{D5AD9000-86ED-2D2E-FDCE-5FFC75D66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42"/>
          <a:stretch>
            <a:fillRect/>
          </a:stretch>
        </p:blipFill>
        <p:spPr bwMode="auto">
          <a:xfrm>
            <a:off x="98425" y="0"/>
            <a:ext cx="44704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3364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C3F0519E-81E2-106A-A5FF-8A1556F67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68825" y="277813"/>
            <a:ext cx="4321175" cy="4529137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Current Annotation: </a:t>
            </a:r>
            <a:br>
              <a:rPr lang="en-US" altLang="en-US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>
                <a:solidFill>
                  <a:schemeClr val="tx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1D Browser Tracks</a:t>
            </a:r>
            <a:b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b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Will this scale to 1000+ tracks? What will next-gen annotation look like?...</a:t>
            </a:r>
            <a:b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b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b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>
                <a:solidFill>
                  <a:srgbClr val="4BAB50"/>
                </a:solidFill>
                <a:ea typeface="ＭＳ Ｐゴシック" panose="020B0600070205080204" pitchFamily="34" charset="-128"/>
              </a:rPr>
              <a:t>Systems from Parts</a:t>
            </a:r>
            <a:b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1986" name="Picture 3" descr="hgt_genome_test_6ba5_c67310.pdf">
            <a:extLst>
              <a:ext uri="{FF2B5EF4-FFF2-40B4-BE49-F238E27FC236}">
                <a16:creationId xmlns:a16="http://schemas.microsoft.com/office/drawing/2014/main" id="{B33E566B-9F75-62E0-AA85-E5ED80741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0"/>
            <a:ext cx="447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6179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03B03C44-DAB8-3624-6A8B-2C1CF773E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6938" y="339725"/>
            <a:ext cx="6291262" cy="1143000"/>
          </a:xfrm>
        </p:spPr>
        <p:txBody>
          <a:bodyPr/>
          <a:lstStyle/>
          <a:p>
            <a:pPr eaLnBrk="1" hangingPunct="1"/>
            <a:r>
              <a:rPr lang="en-US" altLang="en-US"/>
              <a:t>Networks occupy a midway point in terms of level of understanding</a:t>
            </a:r>
          </a:p>
        </p:txBody>
      </p:sp>
      <p:graphicFrame>
        <p:nvGraphicFramePr>
          <p:cNvPr id="43010" name="Object 2">
            <a:extLst>
              <a:ext uri="{FF2B5EF4-FFF2-40B4-BE49-F238E27FC236}">
                <a16:creationId xmlns:a16="http://schemas.microsoft.com/office/drawing/2014/main" id="{C2EDC462-72AF-2311-9CFC-45B5AA1B39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9513" y="1852613"/>
          <a:ext cx="2492375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5289550" imgH="5092700" progId="Photoshop.Image.7">
                  <p:embed/>
                </p:oleObj>
              </mc:Choice>
              <mc:Fallback>
                <p:oleObj name="Image" r:id="rId3" imgW="5289550" imgH="5092700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1852613"/>
                        <a:ext cx="2492375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Text Box 6">
            <a:extLst>
              <a:ext uri="{FF2B5EF4-FFF2-40B4-BE49-F238E27FC236}">
                <a16:creationId xmlns:a16="http://schemas.microsoft.com/office/drawing/2014/main" id="{AF9E8BC4-6B2A-869D-EADA-21D14CEC3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5359400"/>
            <a:ext cx="2076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/>
              <a:t>1D: Complete </a:t>
            </a:r>
            <a:br>
              <a:rPr lang="en-US" altLang="en-US" sz="2000" b="0"/>
            </a:br>
            <a:r>
              <a:rPr lang="en-US" altLang="en-US" sz="2000" b="0"/>
              <a:t>Partslist </a:t>
            </a:r>
            <a:br>
              <a:rPr lang="en-US" altLang="en-US" sz="2000" b="0"/>
            </a:br>
            <a:r>
              <a:rPr lang="en-US" altLang="en-US" sz="2000" b="0"/>
              <a:t>(“Elements” in genomic tracks)</a:t>
            </a:r>
          </a:p>
        </p:txBody>
      </p:sp>
      <p:sp>
        <p:nvSpPr>
          <p:cNvPr id="43012" name="Text Box 7">
            <a:extLst>
              <a:ext uri="{FF2B5EF4-FFF2-40B4-BE49-F238E27FC236}">
                <a16:creationId xmlns:a16="http://schemas.microsoft.com/office/drawing/2014/main" id="{4EFA7963-E4BE-2454-3AC8-97A3BD5B7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4259263"/>
            <a:ext cx="26336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/>
              <a:t>~2D: Network</a:t>
            </a:r>
            <a:br>
              <a:rPr lang="en-US" altLang="en-US" sz="2000" b="0"/>
            </a:br>
            <a:r>
              <a:rPr lang="en-US" altLang="en-US" sz="2000" b="0"/>
              <a:t> Wiring Diagram of a Molecular System</a:t>
            </a:r>
          </a:p>
        </p:txBody>
      </p:sp>
      <p:sp>
        <p:nvSpPr>
          <p:cNvPr id="43013" name="Text Box 8">
            <a:extLst>
              <a:ext uri="{FF2B5EF4-FFF2-40B4-BE49-F238E27FC236}">
                <a16:creationId xmlns:a16="http://schemas.microsoft.com/office/drawing/2014/main" id="{36053FD7-9110-99B8-A1BA-43A875018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663" y="4149725"/>
            <a:ext cx="37750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à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/>
              <a:t>3D &amp; 4D: </a:t>
            </a:r>
            <a:br>
              <a:rPr lang="en-US" altLang="en-US" sz="2000" b="0"/>
            </a:br>
            <a:r>
              <a:rPr lang="en-US" altLang="en-US" sz="2000" b="0"/>
              <a:t>Detailed structural understanding of cellular machinery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0"/>
              <a:t>(e.g. ribosome in different functional states)</a:t>
            </a:r>
          </a:p>
        </p:txBody>
      </p:sp>
      <p:sp>
        <p:nvSpPr>
          <p:cNvPr id="177159" name="Text Box 9">
            <a:extLst>
              <a:ext uri="{FF2B5EF4-FFF2-40B4-BE49-F238E27FC236}">
                <a16:creationId xmlns:a16="http://schemas.microsoft.com/office/drawing/2014/main" id="{277224BD-84F8-C5C5-E549-CC3951BAB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013" y="6189663"/>
            <a:ext cx="1863725" cy="2444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10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Jeong</a:t>
            </a:r>
            <a:r>
              <a:rPr lang="en-US" sz="1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Nature, 41:411]</a:t>
            </a:r>
          </a:p>
        </p:txBody>
      </p:sp>
      <p:sp>
        <p:nvSpPr>
          <p:cNvPr id="177160" name="Text Box 10">
            <a:extLst>
              <a:ext uri="{FF2B5EF4-FFF2-40B4-BE49-F238E27FC236}">
                <a16:creationId xmlns:a16="http://schemas.microsoft.com/office/drawing/2014/main" id="{B1B0B08C-6679-C99E-1CA9-F40234FD1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288" y="5892800"/>
            <a:ext cx="1611312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[UCSC genome browser]</a:t>
            </a:r>
          </a:p>
        </p:txBody>
      </p:sp>
      <p:pic>
        <p:nvPicPr>
          <p:cNvPr id="43016" name="Picture 12">
            <a:extLst>
              <a:ext uri="{FF2B5EF4-FFF2-40B4-BE49-F238E27FC236}">
                <a16:creationId xmlns:a16="http://schemas.microsoft.com/office/drawing/2014/main" id="{0DFE8A58-6C00-A6D5-A5B4-8C893F43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/>
          <a:stretch>
            <a:fillRect/>
          </a:stretch>
        </p:blipFill>
        <p:spPr bwMode="auto">
          <a:xfrm>
            <a:off x="5124450" y="2176463"/>
            <a:ext cx="39179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62" name="Text Box 9">
            <a:extLst>
              <a:ext uri="{FF2B5EF4-FFF2-40B4-BE49-F238E27FC236}">
                <a16:creationId xmlns:a16="http://schemas.microsoft.com/office/drawing/2014/main" id="{EE0A1ED0-81BB-DC12-002E-95036B6E8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163" y="6484938"/>
            <a:ext cx="2366962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[Chiu et al. Trends in Cell </a:t>
            </a:r>
            <a:r>
              <a:rPr lang="en-US" sz="10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Biol</a:t>
            </a:r>
            <a:r>
              <a:rPr lang="en-US" sz="1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16:144]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C3C060-630B-A1D3-8CEC-D43AB69E841C}"/>
              </a:ext>
            </a:extLst>
          </p:cNvPr>
          <p:cNvSpPr/>
          <p:nvPr/>
        </p:nvSpPr>
        <p:spPr>
          <a:xfrm>
            <a:off x="4949825" y="2070100"/>
            <a:ext cx="390525" cy="322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38519B-4DCE-26DE-E1A3-37ED109ED072}"/>
              </a:ext>
            </a:extLst>
          </p:cNvPr>
          <p:cNvSpPr/>
          <p:nvPr/>
        </p:nvSpPr>
        <p:spPr>
          <a:xfrm>
            <a:off x="7167563" y="2044700"/>
            <a:ext cx="390525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BBEF95F-F677-7EC0-EA1F-F5E64EE07378}"/>
              </a:ext>
            </a:extLst>
          </p:cNvPr>
          <p:cNvCxnSpPr/>
          <p:nvPr/>
        </p:nvCxnSpPr>
        <p:spPr>
          <a:xfrm>
            <a:off x="7019925" y="3062288"/>
            <a:ext cx="2000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021" name="Picture 3" descr="hgt_genome_test_6ba5_c67310.pdf">
            <a:extLst>
              <a:ext uri="{FF2B5EF4-FFF2-40B4-BE49-F238E27FC236}">
                <a16:creationId xmlns:a16="http://schemas.microsoft.com/office/drawing/2014/main" id="{3E405C4E-D6FB-18E6-0047-A8FEB6C1E1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05" b="15645"/>
          <a:stretch>
            <a:fillRect/>
          </a:stretch>
        </p:blipFill>
        <p:spPr bwMode="auto">
          <a:xfrm rot="5400000">
            <a:off x="-1271588" y="1652588"/>
            <a:ext cx="51085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0184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2">
            <a:extLst>
              <a:ext uri="{FF2B5EF4-FFF2-40B4-BE49-F238E27FC236}">
                <a16:creationId xmlns:a16="http://schemas.microsoft.com/office/drawing/2014/main" id="{099C52AD-000D-6CF9-BBBC-BF3F9840C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541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Network Topology</a:t>
            </a:r>
          </a:p>
        </p:txBody>
      </p:sp>
      <p:sp>
        <p:nvSpPr>
          <p:cNvPr id="210946" name="Subtitle 3">
            <a:extLst>
              <a:ext uri="{FF2B5EF4-FFF2-40B4-BE49-F238E27FC236}">
                <a16:creationId xmlns:a16="http://schemas.microsoft.com/office/drawing/2014/main" id="{DFBB61DB-6F8E-6E6A-5522-74E039082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09925"/>
            <a:ext cx="6400800" cy="1752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Reasons for Networks: </a:t>
            </a:r>
            <a:r>
              <a:rPr lang="en-US" alt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Useful way of thinking about disease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4400" b="1" dirty="0">
              <a:solidFill>
                <a:srgbClr val="FFFF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122">
            <a:extLst>
              <a:ext uri="{FF2B5EF4-FFF2-40B4-BE49-F238E27FC236}">
                <a16:creationId xmlns:a16="http://schemas.microsoft.com/office/drawing/2014/main" id="{B656D9A7-9410-42CE-76F2-BC5FB3A55A09}"/>
              </a:ext>
            </a:extLst>
          </p:cNvPr>
          <p:cNvGrpSpPr>
            <a:grpSpLocks/>
          </p:cNvGrpSpPr>
          <p:nvPr/>
        </p:nvGrpSpPr>
        <p:grpSpPr bwMode="auto">
          <a:xfrm>
            <a:off x="0" y="1304925"/>
            <a:ext cx="5181600" cy="4486275"/>
            <a:chOff x="0" y="822"/>
            <a:chExt cx="3264" cy="2826"/>
          </a:xfrm>
        </p:grpSpPr>
        <p:pic>
          <p:nvPicPr>
            <p:cNvPr id="46182" name="Picture 5" descr="breast%20cancer%20cell">
              <a:extLst>
                <a:ext uri="{FF2B5EF4-FFF2-40B4-BE49-F238E27FC236}">
                  <a16:creationId xmlns:a16="http://schemas.microsoft.com/office/drawing/2014/main" id="{0D6FAE16-8187-6451-B6ED-33A766DD3B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" y="822"/>
              <a:ext cx="646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83" name="Picture 6" descr="image?id=82609&amp;rendTypeId=4">
              <a:extLst>
                <a:ext uri="{FF2B5EF4-FFF2-40B4-BE49-F238E27FC236}">
                  <a16:creationId xmlns:a16="http://schemas.microsoft.com/office/drawing/2014/main" id="{CA4D3706-A8F5-72E0-F420-37F89CCEA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56"/>
              <a:ext cx="672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84" name="Picture 7" descr="Alzbrain">
              <a:extLst>
                <a:ext uri="{FF2B5EF4-FFF2-40B4-BE49-F238E27FC236}">
                  <a16:creationId xmlns:a16="http://schemas.microsoft.com/office/drawing/2014/main" id="{600D1A5E-782C-4D8B-FB42-79EE31ACA0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672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85" name="Picture 8" descr="MyelinGraphic">
              <a:extLst>
                <a:ext uri="{FF2B5EF4-FFF2-40B4-BE49-F238E27FC236}">
                  <a16:creationId xmlns:a16="http://schemas.microsoft.com/office/drawing/2014/main" id="{1715C33A-7B91-6BE1-DDCE-BB6C5187AD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0"/>
              <a:ext cx="70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86" name="Line 10">
              <a:extLst>
                <a:ext uri="{FF2B5EF4-FFF2-40B4-BE49-F238E27FC236}">
                  <a16:creationId xmlns:a16="http://schemas.microsoft.com/office/drawing/2014/main" id="{5BD55155-1BDB-FC4E-872C-2BD30BE017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1968"/>
              <a:ext cx="1584" cy="12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87" name="Line 11">
              <a:extLst>
                <a:ext uri="{FF2B5EF4-FFF2-40B4-BE49-F238E27FC236}">
                  <a16:creationId xmlns:a16="http://schemas.microsoft.com/office/drawing/2014/main" id="{A7AB3A33-A43C-A360-9556-2072CA7FF0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216"/>
              <a:ext cx="1536" cy="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88" name="Line 12">
              <a:extLst>
                <a:ext uri="{FF2B5EF4-FFF2-40B4-BE49-F238E27FC236}">
                  <a16:creationId xmlns:a16="http://schemas.microsoft.com/office/drawing/2014/main" id="{3343B246-5FFC-75EB-2A99-C8C6241273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496"/>
              <a:ext cx="1488" cy="19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89" name="Line 13">
              <a:extLst>
                <a:ext uri="{FF2B5EF4-FFF2-40B4-BE49-F238E27FC236}">
                  <a16:creationId xmlns:a16="http://schemas.microsoft.com/office/drawing/2014/main" id="{4FE8B917-DEAD-1D18-0E72-28C8608CB6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1728"/>
              <a:ext cx="864" cy="76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90" name="Line 14">
              <a:extLst>
                <a:ext uri="{FF2B5EF4-FFF2-40B4-BE49-F238E27FC236}">
                  <a16:creationId xmlns:a16="http://schemas.microsoft.com/office/drawing/2014/main" id="{80C6B264-4B03-7F38-F7B1-4B79460BB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496"/>
              <a:ext cx="1440" cy="91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91" name="Line 15">
              <a:extLst>
                <a:ext uri="{FF2B5EF4-FFF2-40B4-BE49-F238E27FC236}">
                  <a16:creationId xmlns:a16="http://schemas.microsoft.com/office/drawing/2014/main" id="{1DBFF261-66DB-5D52-B0E0-8ED2896D32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1872"/>
              <a:ext cx="220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92" name="Line 16">
              <a:extLst>
                <a:ext uri="{FF2B5EF4-FFF2-40B4-BE49-F238E27FC236}">
                  <a16:creationId xmlns:a16="http://schemas.microsoft.com/office/drawing/2014/main" id="{DAD40ECD-806E-2BFB-8EE3-9BDD51BF40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296"/>
              <a:ext cx="960" cy="12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93" name="Line 17">
              <a:extLst>
                <a:ext uri="{FF2B5EF4-FFF2-40B4-BE49-F238E27FC236}">
                  <a16:creationId xmlns:a16="http://schemas.microsoft.com/office/drawing/2014/main" id="{501AFCA6-6055-7676-81BF-02E66A8DB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00"/>
              <a:ext cx="1104" cy="33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94" name="AutoShape 18">
              <a:extLst>
                <a:ext uri="{FF2B5EF4-FFF2-40B4-BE49-F238E27FC236}">
                  <a16:creationId xmlns:a16="http://schemas.microsoft.com/office/drawing/2014/main" id="{5D09173C-746D-3863-4922-8248030E6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008"/>
              <a:ext cx="672" cy="3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1E88B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Lucida Grande" panose="020B06000405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Breast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Cancer</a:t>
              </a:r>
            </a:p>
          </p:txBody>
        </p:sp>
        <p:sp>
          <p:nvSpPr>
            <p:cNvPr id="46195" name="AutoShape 19">
              <a:extLst>
                <a:ext uri="{FF2B5EF4-FFF2-40B4-BE49-F238E27FC236}">
                  <a16:creationId xmlns:a16="http://schemas.microsoft.com/office/drawing/2014/main" id="{208DC2D3-9182-D1E8-FA8E-3773390F0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52"/>
              <a:ext cx="672" cy="3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1E88B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Lucida Grande" panose="020B06000405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Parkinson</a:t>
              </a:r>
              <a:r>
                <a:rPr lang="ja-JP" altLang="en-US" sz="1400"/>
                <a:t>’</a:t>
              </a:r>
              <a:r>
                <a:rPr lang="en-US" altLang="ja-JP" sz="1400"/>
                <a:t>s</a:t>
              </a:r>
              <a:endParaRPr lang="en-US" altLang="ja-JP" sz="16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Disease</a:t>
              </a:r>
            </a:p>
          </p:txBody>
        </p:sp>
        <p:sp>
          <p:nvSpPr>
            <p:cNvPr id="46196" name="AutoShape 20">
              <a:extLst>
                <a:ext uri="{FF2B5EF4-FFF2-40B4-BE49-F238E27FC236}">
                  <a16:creationId xmlns:a16="http://schemas.microsoft.com/office/drawing/2014/main" id="{8ACE023A-6F82-1E6B-B798-24BE33C8B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680"/>
              <a:ext cx="672" cy="3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1E88B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Lucida Grande" panose="020B06000405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Alzheimer</a:t>
              </a:r>
              <a:r>
                <a:rPr lang="ja-JP" altLang="en-US" sz="1400"/>
                <a:t>’</a:t>
              </a:r>
              <a:r>
                <a:rPr lang="en-US" altLang="ja-JP" sz="1400"/>
                <a:t>s</a:t>
              </a:r>
              <a:endParaRPr lang="en-US" altLang="ja-JP" sz="16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Disease</a:t>
              </a:r>
            </a:p>
          </p:txBody>
        </p:sp>
        <p:sp>
          <p:nvSpPr>
            <p:cNvPr id="46197" name="AutoShape 21">
              <a:extLst>
                <a:ext uri="{FF2B5EF4-FFF2-40B4-BE49-F238E27FC236}">
                  <a16:creationId xmlns:a16="http://schemas.microsoft.com/office/drawing/2014/main" id="{A7457951-AF48-8E7C-2B3F-B19BE5926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072"/>
              <a:ext cx="672" cy="3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1E88B"/>
                </a:gs>
                <a:gs pos="100000">
                  <a:srgbClr val="99C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Lucida Grande" panose="020B0600040502020204" pitchFamily="34" charset="0"/>
                <a:buChar char="-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Lucida Grande" panose="020B0600040502020204" pitchFamily="34" charset="0"/>
                <a:buChar char="*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Multiple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Sclerosis</a:t>
              </a:r>
            </a:p>
          </p:txBody>
        </p:sp>
      </p:grpSp>
      <p:sp>
        <p:nvSpPr>
          <p:cNvPr id="46082" name="Line 22">
            <a:extLst>
              <a:ext uri="{FF2B5EF4-FFF2-40B4-BE49-F238E27FC236}">
                <a16:creationId xmlns:a16="http://schemas.microsoft.com/office/drawing/2014/main" id="{48DE1A01-A443-6714-184F-E02ECA636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4958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Line 40">
            <a:extLst>
              <a:ext uri="{FF2B5EF4-FFF2-40B4-BE49-F238E27FC236}">
                <a16:creationId xmlns:a16="http://schemas.microsoft.com/office/drawing/2014/main" id="{1C081F58-EEF6-4D69-2938-91F53AD757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41763" y="2673350"/>
            <a:ext cx="454025" cy="449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Line 41">
            <a:extLst>
              <a:ext uri="{FF2B5EF4-FFF2-40B4-BE49-F238E27FC236}">
                <a16:creationId xmlns:a16="http://schemas.microsoft.com/office/drawing/2014/main" id="{DC2C71DC-4B0F-467E-2C68-F6E359EEDA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0350" y="4470400"/>
            <a:ext cx="519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Line 42">
            <a:extLst>
              <a:ext uri="{FF2B5EF4-FFF2-40B4-BE49-F238E27FC236}">
                <a16:creationId xmlns:a16="http://schemas.microsoft.com/office/drawing/2014/main" id="{85FA9149-419A-DD11-A072-25E3F167BB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9463" y="4470400"/>
            <a:ext cx="519112" cy="514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Line 43">
            <a:extLst>
              <a:ext uri="{FF2B5EF4-FFF2-40B4-BE49-F238E27FC236}">
                <a16:creationId xmlns:a16="http://schemas.microsoft.com/office/drawing/2014/main" id="{25E0336F-EEFC-2975-F2AC-6AED5270B0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9288" y="2159000"/>
            <a:ext cx="390525" cy="193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Line 44">
            <a:extLst>
              <a:ext uri="{FF2B5EF4-FFF2-40B4-BE49-F238E27FC236}">
                <a16:creationId xmlns:a16="http://schemas.microsoft.com/office/drawing/2014/main" id="{41762FED-8F34-EBCC-59A5-DFEE1B7C0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8800" y="4278313"/>
            <a:ext cx="517525" cy="514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Line 45">
            <a:extLst>
              <a:ext uri="{FF2B5EF4-FFF2-40B4-BE49-F238E27FC236}">
                <a16:creationId xmlns:a16="http://schemas.microsoft.com/office/drawing/2014/main" id="{E24F4DD5-7854-EEA4-CF6E-FEFF849239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8575" y="4965700"/>
            <a:ext cx="519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Line 46">
            <a:extLst>
              <a:ext uri="{FF2B5EF4-FFF2-40B4-BE49-F238E27FC236}">
                <a16:creationId xmlns:a16="http://schemas.microsoft.com/office/drawing/2014/main" id="{D2C909A9-2291-B857-FA0C-CA2CBFAB7C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8575" y="4470400"/>
            <a:ext cx="0" cy="514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Line 47">
            <a:extLst>
              <a:ext uri="{FF2B5EF4-FFF2-40B4-BE49-F238E27FC236}">
                <a16:creationId xmlns:a16="http://schemas.microsoft.com/office/drawing/2014/main" id="{089E7DD3-5E71-280E-99A3-34D6D46704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2425" y="2865438"/>
            <a:ext cx="0" cy="642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48">
            <a:extLst>
              <a:ext uri="{FF2B5EF4-FFF2-40B4-BE49-F238E27FC236}">
                <a16:creationId xmlns:a16="http://schemas.microsoft.com/office/drawing/2014/main" id="{4A2BF5D4-3A48-AC1A-2902-AA03CB7F1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0350" y="4021138"/>
            <a:ext cx="779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Line 49">
            <a:extLst>
              <a:ext uri="{FF2B5EF4-FFF2-40B4-BE49-F238E27FC236}">
                <a16:creationId xmlns:a16="http://schemas.microsoft.com/office/drawing/2014/main" id="{20ECD9FF-BE6F-96B6-67F9-E95F133C07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2650" y="2544763"/>
            <a:ext cx="454025" cy="192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Oval 50">
            <a:extLst>
              <a:ext uri="{FF2B5EF4-FFF2-40B4-BE49-F238E27FC236}">
                <a16:creationId xmlns:a16="http://schemas.microsoft.com/office/drawing/2014/main" id="{302BD22D-272D-1C69-B943-126F8FC6C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588" y="3449638"/>
            <a:ext cx="203200" cy="2143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4" name="Line 51">
            <a:extLst>
              <a:ext uri="{FF2B5EF4-FFF2-40B4-BE49-F238E27FC236}">
                <a16:creationId xmlns:a16="http://schemas.microsoft.com/office/drawing/2014/main" id="{C0EDC4E7-4C16-592C-2244-1DB26F3360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9813" y="4021138"/>
            <a:ext cx="211137" cy="327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Line 52">
            <a:extLst>
              <a:ext uri="{FF2B5EF4-FFF2-40B4-BE49-F238E27FC236}">
                <a16:creationId xmlns:a16="http://schemas.microsoft.com/office/drawing/2014/main" id="{2EC8293A-A3AF-A5CF-C89A-C782D031CF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95813" y="4021138"/>
            <a:ext cx="25400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Line 53">
            <a:extLst>
              <a:ext uri="{FF2B5EF4-FFF2-40B4-BE49-F238E27FC236}">
                <a16:creationId xmlns:a16="http://schemas.microsoft.com/office/drawing/2014/main" id="{43A011C0-BBD9-8F25-6C1F-F8249A83F7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100513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Line 54">
            <a:extLst>
              <a:ext uri="{FF2B5EF4-FFF2-40B4-BE49-F238E27FC236}">
                <a16:creationId xmlns:a16="http://schemas.microsoft.com/office/drawing/2014/main" id="{DBA34610-EDDC-C7CF-39CD-73C0DB0A0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586288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Line 55">
            <a:extLst>
              <a:ext uri="{FF2B5EF4-FFF2-40B4-BE49-F238E27FC236}">
                <a16:creationId xmlns:a16="http://schemas.microsoft.com/office/drawing/2014/main" id="{0D381A87-48A5-AF05-3305-2198A4287C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35438" y="3636963"/>
            <a:ext cx="323850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9" name="Line 56">
            <a:extLst>
              <a:ext uri="{FF2B5EF4-FFF2-40B4-BE49-F238E27FC236}">
                <a16:creationId xmlns:a16="http://schemas.microsoft.com/office/drawing/2014/main" id="{AFF1D061-39D6-9C75-5F18-6642B15D3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9288" y="3636963"/>
            <a:ext cx="325437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0" name="Line 57">
            <a:extLst>
              <a:ext uri="{FF2B5EF4-FFF2-40B4-BE49-F238E27FC236}">
                <a16:creationId xmlns:a16="http://schemas.microsoft.com/office/drawing/2014/main" id="{E82164E7-67AD-0320-0C13-56FFADBD0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0713" y="3259138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1" name="Line 58">
            <a:extLst>
              <a:ext uri="{FF2B5EF4-FFF2-40B4-BE49-F238E27FC236}">
                <a16:creationId xmlns:a16="http://schemas.microsoft.com/office/drawing/2014/main" id="{898D54A0-C6EF-4D7E-8454-F7BCA99CE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0713" y="2760663"/>
            <a:ext cx="0" cy="271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Line 59">
            <a:extLst>
              <a:ext uri="{FF2B5EF4-FFF2-40B4-BE49-F238E27FC236}">
                <a16:creationId xmlns:a16="http://schemas.microsoft.com/office/drawing/2014/main" id="{5E1A5A9B-C8FE-9F44-AC34-DF10D6883B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2725" y="3138488"/>
            <a:ext cx="292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Line 60">
            <a:extLst>
              <a:ext uri="{FF2B5EF4-FFF2-40B4-BE49-F238E27FC236}">
                <a16:creationId xmlns:a16="http://schemas.microsoft.com/office/drawing/2014/main" id="{792FC67C-7B20-A479-90D3-745230102A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5488" y="3138488"/>
            <a:ext cx="292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4" name="Line 61">
            <a:extLst>
              <a:ext uri="{FF2B5EF4-FFF2-40B4-BE49-F238E27FC236}">
                <a16:creationId xmlns:a16="http://schemas.microsoft.com/office/drawing/2014/main" id="{49EB55FF-9BA3-8394-44AF-65BE821A5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1413" y="4021138"/>
            <a:ext cx="33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5" name="Line 62">
            <a:extLst>
              <a:ext uri="{FF2B5EF4-FFF2-40B4-BE49-F238E27FC236}">
                <a16:creationId xmlns:a16="http://schemas.microsoft.com/office/drawing/2014/main" id="{B14EBF7B-C840-8BCE-D794-8FB0865FD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500" y="2801938"/>
            <a:ext cx="330200" cy="277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6" name="Line 63">
            <a:extLst>
              <a:ext uri="{FF2B5EF4-FFF2-40B4-BE49-F238E27FC236}">
                <a16:creationId xmlns:a16="http://schemas.microsoft.com/office/drawing/2014/main" id="{BF8623A0-3273-C7D2-59C4-3780B159C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8375" y="3186113"/>
            <a:ext cx="31432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7" name="Line 64">
            <a:extLst>
              <a:ext uri="{FF2B5EF4-FFF2-40B4-BE49-F238E27FC236}">
                <a16:creationId xmlns:a16="http://schemas.microsoft.com/office/drawing/2014/main" id="{DF0EBCAD-E34D-267A-14B6-F90A025D5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4775" y="2641600"/>
            <a:ext cx="0" cy="379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8" name="Line 65">
            <a:extLst>
              <a:ext uri="{FF2B5EF4-FFF2-40B4-BE49-F238E27FC236}">
                <a16:creationId xmlns:a16="http://schemas.microsoft.com/office/drawing/2014/main" id="{9B7CBF2D-FFFA-1B80-3BBE-D562F59A7A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11738" y="2876550"/>
            <a:ext cx="328612" cy="198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9" name="Line 66">
            <a:extLst>
              <a:ext uri="{FF2B5EF4-FFF2-40B4-BE49-F238E27FC236}">
                <a16:creationId xmlns:a16="http://schemas.microsoft.com/office/drawing/2014/main" id="{D844A536-BB8E-9416-4903-88D6D10841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3313" y="3122613"/>
            <a:ext cx="519112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0" name="Line 67">
            <a:extLst>
              <a:ext uri="{FF2B5EF4-FFF2-40B4-BE49-F238E27FC236}">
                <a16:creationId xmlns:a16="http://schemas.microsoft.com/office/drawing/2014/main" id="{66A626D7-BAEE-CA40-8E50-A4C72A72F4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1288" y="4460875"/>
            <a:ext cx="325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1" name="Line 68">
            <a:extLst>
              <a:ext uri="{FF2B5EF4-FFF2-40B4-BE49-F238E27FC236}">
                <a16:creationId xmlns:a16="http://schemas.microsoft.com/office/drawing/2014/main" id="{AE5C974D-8EE5-9B47-1980-1664206E7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0713" y="2252663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2" name="Line 69">
            <a:extLst>
              <a:ext uri="{FF2B5EF4-FFF2-40B4-BE49-F238E27FC236}">
                <a16:creationId xmlns:a16="http://schemas.microsoft.com/office/drawing/2014/main" id="{EDEDE755-A916-95AE-34DC-C71F8BD1AD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4375" y="2411413"/>
            <a:ext cx="276225" cy="176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3" name="Line 70">
            <a:extLst>
              <a:ext uri="{FF2B5EF4-FFF2-40B4-BE49-F238E27FC236}">
                <a16:creationId xmlns:a16="http://schemas.microsoft.com/office/drawing/2014/main" id="{F6EA8E29-19DB-C3E2-95FC-C909C05330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98800" y="4057650"/>
            <a:ext cx="454025" cy="220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4" name="Line 71">
            <a:extLst>
              <a:ext uri="{FF2B5EF4-FFF2-40B4-BE49-F238E27FC236}">
                <a16:creationId xmlns:a16="http://schemas.microsoft.com/office/drawing/2014/main" id="{0DC7F130-9EF8-DAD4-FCA6-B2B490D4D7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70300" y="4513263"/>
            <a:ext cx="330200" cy="198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5" name="Line 72">
            <a:extLst>
              <a:ext uri="{FF2B5EF4-FFF2-40B4-BE49-F238E27FC236}">
                <a16:creationId xmlns:a16="http://schemas.microsoft.com/office/drawing/2014/main" id="{A469C0D4-21F5-9AA1-0B5B-E46098889A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8825" y="4575175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6" name="Line 73">
            <a:extLst>
              <a:ext uri="{FF2B5EF4-FFF2-40B4-BE49-F238E27FC236}">
                <a16:creationId xmlns:a16="http://schemas.microsoft.com/office/drawing/2014/main" id="{005B725A-0C69-0E9F-ADCE-E0F35A5299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7538" y="1698625"/>
            <a:ext cx="0" cy="322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7" name="Line 74">
            <a:extLst>
              <a:ext uri="{FF2B5EF4-FFF2-40B4-BE49-F238E27FC236}">
                <a16:creationId xmlns:a16="http://schemas.microsoft.com/office/drawing/2014/main" id="{A97A2E3E-CF72-8EF3-6508-B121D0FF55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94275" y="2309813"/>
            <a:ext cx="307975" cy="2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8" name="Line 75">
            <a:extLst>
              <a:ext uri="{FF2B5EF4-FFF2-40B4-BE49-F238E27FC236}">
                <a16:creationId xmlns:a16="http://schemas.microsoft.com/office/drawing/2014/main" id="{3D266ECE-8EDB-7CE5-A552-0EA2F79CD3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7513" y="2836863"/>
            <a:ext cx="454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9" name="Line 76">
            <a:extLst>
              <a:ext uri="{FF2B5EF4-FFF2-40B4-BE49-F238E27FC236}">
                <a16:creationId xmlns:a16="http://schemas.microsoft.com/office/drawing/2014/main" id="{B4B93747-25B8-CA91-660F-82DAE210D7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6775" y="2190750"/>
            <a:ext cx="0" cy="417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0" name="Line 77">
            <a:extLst>
              <a:ext uri="{FF2B5EF4-FFF2-40B4-BE49-F238E27FC236}">
                <a16:creationId xmlns:a16="http://schemas.microsoft.com/office/drawing/2014/main" id="{DD9B2A7D-6B08-D2F2-29A0-A7322CDE0F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3538" y="2716213"/>
            <a:ext cx="4048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1" name="Line 78">
            <a:extLst>
              <a:ext uri="{FF2B5EF4-FFF2-40B4-BE49-F238E27FC236}">
                <a16:creationId xmlns:a16="http://schemas.microsoft.com/office/drawing/2014/main" id="{CBEF97A6-19E3-F5C9-0DD1-D757204A80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4775" y="3957638"/>
            <a:ext cx="454025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2" name="Line 79">
            <a:extLst>
              <a:ext uri="{FF2B5EF4-FFF2-40B4-BE49-F238E27FC236}">
                <a16:creationId xmlns:a16="http://schemas.microsoft.com/office/drawing/2014/main" id="{B229663A-45D0-BF3C-0A6B-E9B56724E8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5078413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3" name="Line 80">
            <a:extLst>
              <a:ext uri="{FF2B5EF4-FFF2-40B4-BE49-F238E27FC236}">
                <a16:creationId xmlns:a16="http://schemas.microsoft.com/office/drawing/2014/main" id="{55718C25-FD3F-2C63-1CB1-73358167B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56263" y="4497388"/>
            <a:ext cx="0" cy="449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4" name="Oval 81">
            <a:extLst>
              <a:ext uri="{FF2B5EF4-FFF2-40B4-BE49-F238E27FC236}">
                <a16:creationId xmlns:a16="http://schemas.microsoft.com/office/drawing/2014/main" id="{BDA1C7B7-3CC0-96B8-0AD7-7BB4A7F80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4341813"/>
            <a:ext cx="203200" cy="217487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25" name="Oval 82">
            <a:extLst>
              <a:ext uri="{FF2B5EF4-FFF2-40B4-BE49-F238E27FC236}">
                <a16:creationId xmlns:a16="http://schemas.microsoft.com/office/drawing/2014/main" id="{427C9C94-2171-2585-5939-81A6340CE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813" y="4351338"/>
            <a:ext cx="201612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26" name="Oval 83">
            <a:extLst>
              <a:ext uri="{FF2B5EF4-FFF2-40B4-BE49-F238E27FC236}">
                <a16:creationId xmlns:a16="http://schemas.microsoft.com/office/drawing/2014/main" id="{43ECBA72-95E8-9BCA-BA0E-9605F0084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3914775"/>
            <a:ext cx="203200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27" name="Oval 84">
            <a:extLst>
              <a:ext uri="{FF2B5EF4-FFF2-40B4-BE49-F238E27FC236}">
                <a16:creationId xmlns:a16="http://schemas.microsoft.com/office/drawing/2014/main" id="{F659952A-7C3F-606C-63DA-A17BB1BB5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3914775"/>
            <a:ext cx="203200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28" name="Oval 85">
            <a:extLst>
              <a:ext uri="{FF2B5EF4-FFF2-40B4-BE49-F238E27FC236}">
                <a16:creationId xmlns:a16="http://schemas.microsoft.com/office/drawing/2014/main" id="{CEC9F0BC-2DF8-E60D-90C9-13A9BA252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370388"/>
            <a:ext cx="201612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29" name="Oval 86">
            <a:extLst>
              <a:ext uri="{FF2B5EF4-FFF2-40B4-BE49-F238E27FC236}">
                <a16:creationId xmlns:a16="http://schemas.microsoft.com/office/drawing/2014/main" id="{B238B1D7-D10E-99CA-6AB7-79EDC7F96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856163"/>
            <a:ext cx="201612" cy="217487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30" name="Oval 87">
            <a:extLst>
              <a:ext uri="{FF2B5EF4-FFF2-40B4-BE49-F238E27FC236}">
                <a16:creationId xmlns:a16="http://schemas.microsoft.com/office/drawing/2014/main" id="{35486BDB-C94A-C58C-063F-EF4E90F62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8" y="3033713"/>
            <a:ext cx="203200" cy="217487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31" name="Oval 88">
            <a:extLst>
              <a:ext uri="{FF2B5EF4-FFF2-40B4-BE49-F238E27FC236}">
                <a16:creationId xmlns:a16="http://schemas.microsoft.com/office/drawing/2014/main" id="{59B1E46C-36E4-7827-7DBC-93D0A6DB8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8" y="3532188"/>
            <a:ext cx="201612" cy="214312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32" name="Oval 89">
            <a:extLst>
              <a:ext uri="{FF2B5EF4-FFF2-40B4-BE49-F238E27FC236}">
                <a16:creationId xmlns:a16="http://schemas.microsoft.com/office/drawing/2014/main" id="{1F37FED7-9063-7EA0-955C-F91DAEF17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288" y="2532063"/>
            <a:ext cx="201612" cy="217487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33" name="Oval 90">
            <a:extLst>
              <a:ext uri="{FF2B5EF4-FFF2-40B4-BE49-F238E27FC236}">
                <a16:creationId xmlns:a16="http://schemas.microsoft.com/office/drawing/2014/main" id="{83264D3C-E216-6148-CA4F-2A5CAF575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3024188"/>
            <a:ext cx="203200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34" name="Oval 91">
            <a:extLst>
              <a:ext uri="{FF2B5EF4-FFF2-40B4-BE49-F238E27FC236}">
                <a16:creationId xmlns:a16="http://schemas.microsoft.com/office/drawing/2014/main" id="{FA55A3C0-0F29-27E5-1115-A56CAE355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175" y="3032125"/>
            <a:ext cx="201613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35" name="Oval 92">
            <a:extLst>
              <a:ext uri="{FF2B5EF4-FFF2-40B4-BE49-F238E27FC236}">
                <a16:creationId xmlns:a16="http://schemas.microsoft.com/office/drawing/2014/main" id="{98A384FE-BE53-4FA7-BD37-F0421239B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738" y="3914775"/>
            <a:ext cx="201612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36" name="Oval 93">
            <a:extLst>
              <a:ext uri="{FF2B5EF4-FFF2-40B4-BE49-F238E27FC236}">
                <a16:creationId xmlns:a16="http://schemas.microsoft.com/office/drawing/2014/main" id="{850B3992-4E1A-91BD-AF70-69129B6D6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50" y="2732088"/>
            <a:ext cx="203200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37" name="Oval 94">
            <a:extLst>
              <a:ext uri="{FF2B5EF4-FFF2-40B4-BE49-F238E27FC236}">
                <a16:creationId xmlns:a16="http://schemas.microsoft.com/office/drawing/2014/main" id="{7E034F68-C05F-66A0-C710-A00876F0E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588" y="3363913"/>
            <a:ext cx="203200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38" name="Oval 95">
            <a:extLst>
              <a:ext uri="{FF2B5EF4-FFF2-40B4-BE49-F238E27FC236}">
                <a16:creationId xmlns:a16="http://schemas.microsoft.com/office/drawing/2014/main" id="{445584DE-A837-2FCF-6BDB-6724039FE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488" y="4335463"/>
            <a:ext cx="203200" cy="217487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39" name="Oval 96">
            <a:extLst>
              <a:ext uri="{FF2B5EF4-FFF2-40B4-BE49-F238E27FC236}">
                <a16:creationId xmlns:a16="http://schemas.microsoft.com/office/drawing/2014/main" id="{DE2A5EA3-0409-2FCA-CA8B-0AEEB570E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2420938"/>
            <a:ext cx="201613" cy="217487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40" name="Oval 97">
            <a:extLst>
              <a:ext uri="{FF2B5EF4-FFF2-40B4-BE49-F238E27FC236}">
                <a16:creationId xmlns:a16="http://schemas.microsoft.com/office/drawing/2014/main" id="{4D1DAD8D-0FFD-5D69-D0A7-A42286D4A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3311525"/>
            <a:ext cx="201613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41" name="Oval 98">
            <a:extLst>
              <a:ext uri="{FF2B5EF4-FFF2-40B4-BE49-F238E27FC236}">
                <a16:creationId xmlns:a16="http://schemas.microsoft.com/office/drawing/2014/main" id="{4367F977-7734-7645-2DB4-2B8606D0F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350" y="2617788"/>
            <a:ext cx="203200" cy="217487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42" name="Oval 99">
            <a:extLst>
              <a:ext uri="{FF2B5EF4-FFF2-40B4-BE49-F238E27FC236}">
                <a16:creationId xmlns:a16="http://schemas.microsoft.com/office/drawing/2014/main" id="{19EB0DCB-CEFD-4206-50E4-C108FF85D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513" y="4648200"/>
            <a:ext cx="203200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43" name="Oval 100">
            <a:extLst>
              <a:ext uri="{FF2B5EF4-FFF2-40B4-BE49-F238E27FC236}">
                <a16:creationId xmlns:a16="http://schemas.microsoft.com/office/drawing/2014/main" id="{238A84B8-19AC-C5EF-C6D3-78456EDB3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2025650"/>
            <a:ext cx="203200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44" name="Oval 101">
            <a:extLst>
              <a:ext uri="{FF2B5EF4-FFF2-40B4-BE49-F238E27FC236}">
                <a16:creationId xmlns:a16="http://schemas.microsoft.com/office/drawing/2014/main" id="{5404C681-6082-98C3-5BD6-31DFAA65F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0" y="4845050"/>
            <a:ext cx="201613" cy="217488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45" name="Oval 102">
            <a:extLst>
              <a:ext uri="{FF2B5EF4-FFF2-40B4-BE49-F238E27FC236}">
                <a16:creationId xmlns:a16="http://schemas.microsoft.com/office/drawing/2014/main" id="{AFB065AF-220B-58C6-BAB1-EC3C0F1E0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4192588"/>
            <a:ext cx="203200" cy="217487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46" name="Oval 103">
            <a:extLst>
              <a:ext uri="{FF2B5EF4-FFF2-40B4-BE49-F238E27FC236}">
                <a16:creationId xmlns:a16="http://schemas.microsoft.com/office/drawing/2014/main" id="{30BAF8B1-DDD6-5DD3-3113-4D680F5F2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488" y="2239963"/>
            <a:ext cx="203200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47" name="Oval 104">
            <a:extLst>
              <a:ext uri="{FF2B5EF4-FFF2-40B4-BE49-F238E27FC236}">
                <a16:creationId xmlns:a16="http://schemas.microsoft.com/office/drawing/2014/main" id="{7D263039-47BF-D640-5949-8C107CAA9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075" y="4843463"/>
            <a:ext cx="203200" cy="217487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aseline="-25000"/>
          </a:p>
        </p:txBody>
      </p:sp>
      <p:sp>
        <p:nvSpPr>
          <p:cNvPr id="46148" name="Oval 105">
            <a:extLst>
              <a:ext uri="{FF2B5EF4-FFF2-40B4-BE49-F238E27FC236}">
                <a16:creationId xmlns:a16="http://schemas.microsoft.com/office/drawing/2014/main" id="{C18EE241-2246-C50B-D685-80A02AFFB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800" y="2735263"/>
            <a:ext cx="203200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49" name="Oval 106">
            <a:extLst>
              <a:ext uri="{FF2B5EF4-FFF2-40B4-BE49-F238E27FC236}">
                <a16:creationId xmlns:a16="http://schemas.microsoft.com/office/drawing/2014/main" id="{C3FB4533-4527-D0CD-3263-61EB1F91D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025" y="5345113"/>
            <a:ext cx="203200" cy="217487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50" name="Oval 107">
            <a:extLst>
              <a:ext uri="{FF2B5EF4-FFF2-40B4-BE49-F238E27FC236}">
                <a16:creationId xmlns:a16="http://schemas.microsoft.com/office/drawing/2014/main" id="{5EFE5520-D906-BD5B-6E8B-F507188BA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2616200"/>
            <a:ext cx="201612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51" name="Oval 108">
            <a:extLst>
              <a:ext uri="{FF2B5EF4-FFF2-40B4-BE49-F238E27FC236}">
                <a16:creationId xmlns:a16="http://schemas.microsoft.com/office/drawing/2014/main" id="{E4AAAF1C-C53F-77AA-3A93-8C23E45AD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288" y="1481138"/>
            <a:ext cx="201612" cy="217487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52" name="Oval 109">
            <a:extLst>
              <a:ext uri="{FF2B5EF4-FFF2-40B4-BE49-F238E27FC236}">
                <a16:creationId xmlns:a16="http://schemas.microsoft.com/office/drawing/2014/main" id="{E5C64193-6EAD-BF92-3BA4-F4385F2DF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829050"/>
            <a:ext cx="203200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53" name="Oval 110">
            <a:extLst>
              <a:ext uri="{FF2B5EF4-FFF2-40B4-BE49-F238E27FC236}">
                <a16:creationId xmlns:a16="http://schemas.microsoft.com/office/drawing/2014/main" id="{AF25705F-E281-A5FD-0733-C5B779DA8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013" y="2190750"/>
            <a:ext cx="203200" cy="215900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54" name="Oval 111">
            <a:extLst>
              <a:ext uri="{FF2B5EF4-FFF2-40B4-BE49-F238E27FC236}">
                <a16:creationId xmlns:a16="http://schemas.microsoft.com/office/drawing/2014/main" id="{06393C9D-4E3B-CC50-9013-2C52CE99E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75" y="1979613"/>
            <a:ext cx="203200" cy="217487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55" name="Oval 112">
            <a:extLst>
              <a:ext uri="{FF2B5EF4-FFF2-40B4-BE49-F238E27FC236}">
                <a16:creationId xmlns:a16="http://schemas.microsoft.com/office/drawing/2014/main" id="{99A95C25-1AA0-ED84-DD18-F26C07CD4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6975" y="4856163"/>
            <a:ext cx="203200" cy="217487"/>
          </a:xfrm>
          <a:prstGeom prst="ellipse">
            <a:avLst/>
          </a:prstGeom>
          <a:gradFill rotWithShape="1">
            <a:gsLst>
              <a:gs pos="0">
                <a:srgbClr val="FFAEAE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56" name="Text Box 114">
            <a:extLst>
              <a:ext uri="{FF2B5EF4-FFF2-40B4-BE49-F238E27FC236}">
                <a16:creationId xmlns:a16="http://schemas.microsoft.com/office/drawing/2014/main" id="{B097A331-167D-2D9C-92AA-058638B7A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6388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/>
              <a:t>Interactome networks</a:t>
            </a:r>
          </a:p>
        </p:txBody>
      </p:sp>
      <p:grpSp>
        <p:nvGrpSpPr>
          <p:cNvPr id="46157" name="Group 125">
            <a:extLst>
              <a:ext uri="{FF2B5EF4-FFF2-40B4-BE49-F238E27FC236}">
                <a16:creationId xmlns:a16="http://schemas.microsoft.com/office/drawing/2014/main" id="{CFE52BF5-8C3A-F242-9DAC-BE947F22B046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838200"/>
            <a:ext cx="4953000" cy="5143500"/>
            <a:chOff x="2592" y="528"/>
            <a:chExt cx="3120" cy="3240"/>
          </a:xfrm>
        </p:grpSpPr>
        <p:grpSp>
          <p:nvGrpSpPr>
            <p:cNvPr id="46160" name="Group 115">
              <a:extLst>
                <a:ext uri="{FF2B5EF4-FFF2-40B4-BE49-F238E27FC236}">
                  <a16:creationId xmlns:a16="http://schemas.microsoft.com/office/drawing/2014/main" id="{C4AB803D-B553-2048-E253-A472DDA50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528"/>
              <a:ext cx="624" cy="3240"/>
              <a:chOff x="5136" y="528"/>
              <a:chExt cx="624" cy="3240"/>
            </a:xfrm>
          </p:grpSpPr>
          <p:pic>
            <p:nvPicPr>
              <p:cNvPr id="46177" name="Picture 116" descr="structure_image">
                <a:extLst>
                  <a:ext uri="{FF2B5EF4-FFF2-40B4-BE49-F238E27FC236}">
                    <a16:creationId xmlns:a16="http://schemas.microsoft.com/office/drawing/2014/main" id="{93230486-480A-F1A0-F66A-A8C3B644CC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" y="2592"/>
                <a:ext cx="528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78" name="Picture 117" descr="structure_image">
                <a:extLst>
                  <a:ext uri="{FF2B5EF4-FFF2-40B4-BE49-F238E27FC236}">
                    <a16:creationId xmlns:a16="http://schemas.microsoft.com/office/drawing/2014/main" id="{F13738E3-E81A-F3A8-C814-5CB9F7CEB4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" y="1920"/>
                <a:ext cx="624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79" name="Picture 118" descr="structure_image">
                <a:extLst>
                  <a:ext uri="{FF2B5EF4-FFF2-40B4-BE49-F238E27FC236}">
                    <a16:creationId xmlns:a16="http://schemas.microsoft.com/office/drawing/2014/main" id="{9B17B907-9B0D-3C90-250E-DCB7003642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" y="1248"/>
                <a:ext cx="624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80" name="Picture 119" descr="structure_image">
                <a:extLst>
                  <a:ext uri="{FF2B5EF4-FFF2-40B4-BE49-F238E27FC236}">
                    <a16:creationId xmlns:a16="http://schemas.microsoft.com/office/drawing/2014/main" id="{72E5F52F-9214-B58A-C2A5-65B87E4209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4" y="528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81" name="Picture 120" descr="structure_image">
                <a:extLst>
                  <a:ext uri="{FF2B5EF4-FFF2-40B4-BE49-F238E27FC236}">
                    <a16:creationId xmlns:a16="http://schemas.microsoft.com/office/drawing/2014/main" id="{A582F1A1-AD4D-CE20-B869-1F17B14B6F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8" y="3312"/>
                <a:ext cx="456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6161" name="Line 24">
              <a:extLst>
                <a:ext uri="{FF2B5EF4-FFF2-40B4-BE49-F238E27FC236}">
                  <a16:creationId xmlns:a16="http://schemas.microsoft.com/office/drawing/2014/main" id="{AB1EE2E0-D546-2499-B408-2BE1B7A17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640"/>
              <a:ext cx="1728" cy="24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62" name="Line 25">
              <a:extLst>
                <a:ext uri="{FF2B5EF4-FFF2-40B4-BE49-F238E27FC236}">
                  <a16:creationId xmlns:a16="http://schemas.microsoft.com/office/drawing/2014/main" id="{AE803EA0-3DC3-254A-5516-E235C76583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016"/>
              <a:ext cx="1440" cy="864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63" name="Line 26">
              <a:extLst>
                <a:ext uri="{FF2B5EF4-FFF2-40B4-BE49-F238E27FC236}">
                  <a16:creationId xmlns:a16="http://schemas.microsoft.com/office/drawing/2014/main" id="{9AF22437-CBB0-CF25-628D-052C8BDFCD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976"/>
              <a:ext cx="1344" cy="576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64" name="Line 27">
              <a:extLst>
                <a:ext uri="{FF2B5EF4-FFF2-40B4-BE49-F238E27FC236}">
                  <a16:creationId xmlns:a16="http://schemas.microsoft.com/office/drawing/2014/main" id="{44FD8ECF-9CDD-FEE5-1623-60F345B8F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016"/>
              <a:ext cx="1440" cy="1536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65" name="Line 28">
              <a:extLst>
                <a:ext uri="{FF2B5EF4-FFF2-40B4-BE49-F238E27FC236}">
                  <a16:creationId xmlns:a16="http://schemas.microsoft.com/office/drawing/2014/main" id="{A5AD793A-3D55-CE75-4709-4179AB00C6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8" y="2208"/>
              <a:ext cx="1872" cy="192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66" name="Line 29">
              <a:extLst>
                <a:ext uri="{FF2B5EF4-FFF2-40B4-BE49-F238E27FC236}">
                  <a16:creationId xmlns:a16="http://schemas.microsoft.com/office/drawing/2014/main" id="{EC1E87F5-C2D8-D49D-57A1-774B03FDAD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2208"/>
              <a:ext cx="2208" cy="48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67" name="Line 30">
              <a:extLst>
                <a:ext uri="{FF2B5EF4-FFF2-40B4-BE49-F238E27FC236}">
                  <a16:creationId xmlns:a16="http://schemas.microsoft.com/office/drawing/2014/main" id="{7AFBB4B9-A157-F097-6678-06E70929F9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488"/>
              <a:ext cx="1344" cy="72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68" name="Line 31">
              <a:extLst>
                <a:ext uri="{FF2B5EF4-FFF2-40B4-BE49-F238E27FC236}">
                  <a16:creationId xmlns:a16="http://schemas.microsoft.com/office/drawing/2014/main" id="{63087696-DEF0-EE43-586A-B9A8A1B4F3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2256"/>
              <a:ext cx="1200" cy="72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69" name="Line 32">
              <a:extLst>
                <a:ext uri="{FF2B5EF4-FFF2-40B4-BE49-F238E27FC236}">
                  <a16:creationId xmlns:a16="http://schemas.microsoft.com/office/drawing/2014/main" id="{1D1A6E70-63AE-C502-CE60-0B1D927AF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1632"/>
              <a:ext cx="2064" cy="528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170" name="Line 33">
              <a:extLst>
                <a:ext uri="{FF2B5EF4-FFF2-40B4-BE49-F238E27FC236}">
                  <a16:creationId xmlns:a16="http://schemas.microsoft.com/office/drawing/2014/main" id="{EFE1DB58-38E0-A795-63B0-AB6418E126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1632"/>
              <a:ext cx="1296" cy="144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pic>
          <p:nvPicPr>
            <p:cNvPr id="46171" name="Picture 34" descr="size-zero-pill-tablet">
              <a:extLst>
                <a:ext uri="{FF2B5EF4-FFF2-40B4-BE49-F238E27FC236}">
                  <a16:creationId xmlns:a16="http://schemas.microsoft.com/office/drawing/2014/main" id="{FE58F83B-43E2-253E-292C-B904FF614C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768"/>
              <a:ext cx="384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72" name="Line 35">
              <a:extLst>
                <a:ext uri="{FF2B5EF4-FFF2-40B4-BE49-F238E27FC236}">
                  <a16:creationId xmlns:a16="http://schemas.microsoft.com/office/drawing/2014/main" id="{47A09180-07AD-115D-AB69-C9F4587EF5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1008"/>
              <a:ext cx="1920" cy="816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pic>
          <p:nvPicPr>
            <p:cNvPr id="46173" name="Picture 36" descr="aspirin-ch">
              <a:extLst>
                <a:ext uri="{FF2B5EF4-FFF2-40B4-BE49-F238E27FC236}">
                  <a16:creationId xmlns:a16="http://schemas.microsoft.com/office/drawing/2014/main" id="{81F4CF03-E39B-6D97-6F76-D6656717F7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t="8348" r="8333" b="8174"/>
            <a:stretch>
              <a:fillRect/>
            </a:stretch>
          </p:blipFill>
          <p:spPr bwMode="auto">
            <a:xfrm>
              <a:off x="4704" y="2702"/>
              <a:ext cx="3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74" name="Picture 37" descr="Gleevec2">
              <a:extLst>
                <a:ext uri="{FF2B5EF4-FFF2-40B4-BE49-F238E27FC236}">
                  <a16:creationId xmlns:a16="http://schemas.microsoft.com/office/drawing/2014/main" id="{33479960-902E-AD3B-7BB9-5C6CF4BC4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113"/>
              <a:ext cx="528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75" name="Picture 38" descr="178_big">
              <a:extLst>
                <a:ext uri="{FF2B5EF4-FFF2-40B4-BE49-F238E27FC236}">
                  <a16:creationId xmlns:a16="http://schemas.microsoft.com/office/drawing/2014/main" id="{FF9791B6-EA72-D914-3D66-BF1169D64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69" r="1538" b="32307"/>
            <a:stretch>
              <a:fillRect/>
            </a:stretch>
          </p:blipFill>
          <p:spPr bwMode="auto">
            <a:xfrm>
              <a:off x="4560" y="1509"/>
              <a:ext cx="624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76" name="Picture 39" descr="[pill.jpg]">
              <a:extLst>
                <a:ext uri="{FF2B5EF4-FFF2-40B4-BE49-F238E27FC236}">
                  <a16:creationId xmlns:a16="http://schemas.microsoft.com/office/drawing/2014/main" id="{BC432DAF-AEA2-EF7B-4DBE-63CC4AD88D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7" t="24562" r="5263" b="26315"/>
            <a:stretch>
              <a:fillRect/>
            </a:stretch>
          </p:blipFill>
          <p:spPr bwMode="auto">
            <a:xfrm>
              <a:off x="4608" y="3408"/>
              <a:ext cx="624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158" name="Text Box 121">
            <a:extLst>
              <a:ext uri="{FF2B5EF4-FFF2-40B4-BE49-F238E27FC236}">
                <a16:creationId xmlns:a16="http://schemas.microsoft.com/office/drawing/2014/main" id="{03244D19-6F2E-8506-7CA0-1415A9158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219075"/>
            <a:ext cx="6951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Network </a:t>
            </a:r>
            <a:r>
              <a:rPr lang="en-US" altLang="en-US" sz="2800">
                <a:solidFill>
                  <a:srgbClr val="FF0000"/>
                </a:solidFill>
              </a:rPr>
              <a:t>pathology &amp; pharmacology</a:t>
            </a:r>
          </a:p>
        </p:txBody>
      </p:sp>
      <p:sp>
        <p:nvSpPr>
          <p:cNvPr id="46159" name="TextBox 118">
            <a:extLst>
              <a:ext uri="{FF2B5EF4-FFF2-40B4-BE49-F238E27FC236}">
                <a16:creationId xmlns:a16="http://schemas.microsoft.com/office/drawing/2014/main" id="{C1B7CEB4-2C31-0061-681B-416084114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6581775"/>
            <a:ext cx="1668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[Adapted from H Yu]</a:t>
            </a:r>
          </a:p>
        </p:txBody>
      </p:sp>
    </p:spTree>
  </p:cSld>
  <p:clrMapOvr>
    <a:masterClrMapping/>
  </p:clrMapOvr>
  <p:transition advTm="13379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866C699D-6716-7692-9565-29D6BAD555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CB32B6C-9F35-234E-80FE-420D76AD68F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47107" name="Picture 5" descr="Screen shot 2011-05-24 at 2">
            <a:extLst>
              <a:ext uri="{FF2B5EF4-FFF2-40B4-BE49-F238E27FC236}">
                <a16:creationId xmlns:a16="http://schemas.microsoft.com/office/drawing/2014/main" id="{5B50C5DA-D1D5-D992-04E5-273B05BC1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700"/>
            <a:ext cx="72390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6">
            <a:extLst>
              <a:ext uri="{FF2B5EF4-FFF2-40B4-BE49-F238E27FC236}">
                <a16:creationId xmlns:a16="http://schemas.microsoft.com/office/drawing/2014/main" id="{2031EFCB-7381-2C3C-560C-480F07D82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24000"/>
            <a:ext cx="7162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7109" name="Picture 4" descr="Screen shot 2011-05-24 at 2">
            <a:extLst>
              <a:ext uri="{FF2B5EF4-FFF2-40B4-BE49-F238E27FC236}">
                <a16:creationId xmlns:a16="http://schemas.microsoft.com/office/drawing/2014/main" id="{BF2873A1-2E3A-CEEB-0680-45D1136A6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36700"/>
            <a:ext cx="62484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7">
            <a:extLst>
              <a:ext uri="{FF2B5EF4-FFF2-40B4-BE49-F238E27FC236}">
                <a16:creationId xmlns:a16="http://schemas.microsoft.com/office/drawing/2014/main" id="{79AB54C9-F35F-1D18-8EA7-575341D32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-152400"/>
            <a:ext cx="1828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Lucida Grande" panose="020B0600040502020204" pitchFamily="34" charset="0"/>
              <a:buChar char="*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7111" name="Picture 7">
            <a:extLst>
              <a:ext uri="{FF2B5EF4-FFF2-40B4-BE49-F238E27FC236}">
                <a16:creationId xmlns:a16="http://schemas.microsoft.com/office/drawing/2014/main" id="{BADD8F8F-7BDC-46AB-26A9-EADB3BDCED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50" r="7870" b="26671"/>
          <a:stretch>
            <a:fillRect/>
          </a:stretch>
        </p:blipFill>
        <p:spPr bwMode="auto">
          <a:xfrm>
            <a:off x="2630488" y="3411538"/>
            <a:ext cx="6381750" cy="28590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1">
            <a:extLst>
              <a:ext uri="{FF2B5EF4-FFF2-40B4-BE49-F238E27FC236}">
                <a16:creationId xmlns:a16="http://schemas.microsoft.com/office/drawing/2014/main" id="{5DD6CD36-3F49-797A-814A-C3567148E0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295400"/>
            <a:ext cx="4906963" cy="2100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1615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2">
            <a:extLst>
              <a:ext uri="{FF2B5EF4-FFF2-40B4-BE49-F238E27FC236}">
                <a16:creationId xmlns:a16="http://schemas.microsoft.com/office/drawing/2014/main" id="{F9FFB29A-97CA-77E5-447D-EEFBE56D3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541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Network Topology</a:t>
            </a:r>
          </a:p>
        </p:txBody>
      </p:sp>
      <p:sp>
        <p:nvSpPr>
          <p:cNvPr id="210946" name="Subtitle 3">
            <a:extLst>
              <a:ext uri="{FF2B5EF4-FFF2-40B4-BE49-F238E27FC236}">
                <a16:creationId xmlns:a16="http://schemas.microsoft.com/office/drawing/2014/main" id="{C8508702-1178-F437-B62A-0DA89F4CB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09925"/>
            <a:ext cx="6400800" cy="17526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Reasons for Networks: </a:t>
            </a:r>
            <a:r>
              <a:rPr lang="en-US" altLang="en-US" sz="4400" b="1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Comprehensive representation, capable of representing many types of biological &amp; non-biological data &amp; bridging between disciplines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4400" b="1" dirty="0">
              <a:solidFill>
                <a:srgbClr val="FFFF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CZF55QxkJr6T6Qfs9IA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9NKbms9QH4zoLtSFqymz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RM3CiusfydTLi1LDosA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JFTHkrqW1GQuSpiQRle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BihadqSOA23nYDQgWby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9NKbms9QH4zoLtSFqymz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RM3CiusfydTLi1LDosA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JFTHkrqW1GQuSpiQRle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tNZVsBofcKJgX42e57F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d0ihVRAIsMMrwR69oWW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sfxFNIPCnBeW7IaQiad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q0wXpkk7UQBFibTH7B3Y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HEemHG7T6IOsDPx9Pjuif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houghts-on-ENCODE-annotations-MG-draft--i0enc15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40742</TotalTime>
  <Words>364</Words>
  <Application>Microsoft Macintosh PowerPoint</Application>
  <PresentationFormat>Letter Paper (8.5x11 in)</PresentationFormat>
  <Paragraphs>59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7" baseType="lpstr">
      <vt:lpstr>Arial</vt:lpstr>
      <vt:lpstr>ＭＳ Ｐゴシック</vt:lpstr>
      <vt:lpstr>Symbol</vt:lpstr>
      <vt:lpstr>Lucida Grande</vt:lpstr>
      <vt:lpstr>Calibri</vt:lpstr>
      <vt:lpstr>Courier New</vt:lpstr>
      <vt:lpstr>Verdana</vt:lpstr>
      <vt:lpstr>Default Design</vt:lpstr>
      <vt:lpstr>6_Default Design</vt:lpstr>
      <vt:lpstr>10_Default Design</vt:lpstr>
      <vt:lpstr>7_Default Design</vt:lpstr>
      <vt:lpstr>8_Default Design</vt:lpstr>
      <vt:lpstr>9_Default Design</vt:lpstr>
      <vt:lpstr>1_template</vt:lpstr>
      <vt:lpstr>2_template</vt:lpstr>
      <vt:lpstr>5_template</vt:lpstr>
      <vt:lpstr>7_template</vt:lpstr>
      <vt:lpstr>thoughts-on-ENCODE-annotations-MG-draft--i0enc15</vt:lpstr>
      <vt:lpstr>3_template</vt:lpstr>
      <vt:lpstr>12_Default Design</vt:lpstr>
      <vt:lpstr>8_template</vt:lpstr>
      <vt:lpstr>Black</vt:lpstr>
      <vt:lpstr>4_template</vt:lpstr>
      <vt:lpstr>13_Default Design</vt:lpstr>
      <vt:lpstr>Image</vt:lpstr>
      <vt:lpstr>PowerPoint Presentation</vt:lpstr>
      <vt:lpstr>Network Topology</vt:lpstr>
      <vt:lpstr>Current Annotation:  1D Browser Tracks  Will this scale to 1000+ tracks? What will next-gen annotation look like?...   Systems from Parts </vt:lpstr>
      <vt:lpstr>Current Annotation:  1D Browser Tracks  Will this scale to 1000+ tracks? What will next-gen annotation look like?...   Systems from Parts </vt:lpstr>
      <vt:lpstr>Networks occupy a midway point in terms of level of understanding</vt:lpstr>
      <vt:lpstr>Network Topology</vt:lpstr>
      <vt:lpstr>PowerPoint Presentation</vt:lpstr>
      <vt:lpstr>PowerPoint Presentation</vt:lpstr>
      <vt:lpstr>Network Topology</vt:lpstr>
      <vt:lpstr>Networks as a universal language</vt:lpstr>
      <vt:lpstr>Using the position in networks to describe function</vt:lpstr>
      <vt:lpstr>Combining networks forms an ideal way of integrating diverse information</vt:lpstr>
    </vt:vector>
  </TitlesOfParts>
  <Company>Yale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Protein Geometry,  Particularly Related to Packing at the Protein Surface</dc:title>
  <dc:creator>Office97</dc:creator>
  <cp:lastModifiedBy>Gerstein, Mark</cp:lastModifiedBy>
  <cp:revision>330</cp:revision>
  <cp:lastPrinted>1998-02-05T01:10:52Z</cp:lastPrinted>
  <dcterms:created xsi:type="dcterms:W3CDTF">1997-04-29T07:41:28Z</dcterms:created>
  <dcterms:modified xsi:type="dcterms:W3CDTF">2023-02-21T17:31:38Z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Mark.Gerstein@Yale.edu</vt:lpwstr>
  </property>
  <property fmtid="{D5CDD505-2E9C-101B-9397-08002B2CF9AE}" pid="8" name="HomePage">
    <vt:lpwstr>http://bioinfo.mbb.yale.edu/course</vt:lpwstr>
  </property>
  <property fmtid="{D5CDD505-2E9C-101B-9397-08002B2CF9AE}" pid="9" name="Other">
    <vt:lpwstr>All overheads are copyright 1998, Mark Gerstein, All Rights Reserved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2105376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D:\pp</vt:lpwstr>
  </property>
</Properties>
</file>