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embeddings/oleObject1.bin" ContentType="application/vnd.openxmlformats-officedocument.oleObject"/>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204.xml" ContentType="application/vnd.openxmlformats-officedocument.presentationml.slideLayout+xml"/>
  <Override PartName="/ppt/theme/theme17.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05.xml" ContentType="application/vnd.openxmlformats-officedocument.presentationml.slideLayout+xml"/>
  <Override PartName="/ppt/theme/theme18.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0.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3.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4.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5.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6.xml" ContentType="application/vnd.openxmlformats-officedocument.them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7.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28.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9.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30.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1.xml" ContentType="application/vnd.openxmlformats-officedocument.them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32.xml" ContentType="application/vnd.openxmlformats-officedocument.them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3.xml" ContentType="application/vnd.openxmlformats-officedocument.them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4.xml" ContentType="application/vnd.openxmlformats-officedocument.them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5.xml" ContentType="application/vnd.openxmlformats-officedocument.them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6.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7.xml" ContentType="application/vnd.openxmlformats-officedocument.them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8.xml" ContentType="application/vnd.openxmlformats-officedocument.theme+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9.xml" ContentType="application/vnd.openxmlformats-officedocument.them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40.xml" ContentType="application/vnd.openxmlformats-officedocument.them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1.xml" ContentType="application/vnd.openxmlformats-officedocument.theme+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2.xml" ContentType="application/vnd.openxmlformats-officedocument.them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43.xml" ContentType="application/vnd.openxmlformats-officedocument.theme+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44.xml" ContentType="application/vnd.openxmlformats-officedocument.theme+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45.xml" ContentType="application/vnd.openxmlformats-officedocument.theme+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6.xml" ContentType="application/vnd.openxmlformats-officedocument.them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47.xml" ContentType="application/vnd.openxmlformats-officedocument.them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48.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49.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theme/theme50.xml" ContentType="application/vnd.openxmlformats-officedocument.theme+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1.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theme/theme52.xml" ContentType="application/vnd.openxmlformats-officedocument.theme+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theme/theme53.xml" ContentType="application/vnd.openxmlformats-officedocument.theme+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theme/theme54.xml" ContentType="application/vnd.openxmlformats-officedocument.theme+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theme/theme55.xml" ContentType="application/vnd.openxmlformats-officedocument.them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heme/theme56.xml" ContentType="application/vnd.openxmlformats-officedocument.theme+xml"/>
  <Override PartName="/ppt/theme/theme5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heme/themeOverride2.xml" ContentType="application/vnd.openxmlformats-officedocument.themeOverride+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heme/themeOverride3.xml" ContentType="application/vnd.openxmlformats-officedocument.themeOverride+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embeddings/oleObject2.bin" ContentType="application/vnd.openxmlformats-officedocument.oleObject"/>
  <Override PartName="/ppt/theme/themeOverride4.xml" ContentType="application/vnd.openxmlformats-officedocument.themeOverride+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5.xml" ContentType="application/vnd.openxmlformats-officedocument.themeOverride+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notesSlides/notesSlide4.xml" ContentType="application/vnd.openxmlformats-officedocument.presentationml.notesSlide+xml"/>
  <Override PartName="/ppt/theme/themeOverride6.xml" ContentType="application/vnd.openxmlformats-officedocument.themeOverride+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heme/themeOverride7.xml" ContentType="application/vnd.openxmlformats-officedocument.themeOverride+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heme/themeOverride8.xml" ContentType="application/vnd.openxmlformats-officedocument.themeOverride+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3285" r:id="rId1"/>
    <p:sldMasterId id="2147493300" r:id="rId2"/>
    <p:sldMasterId id="2147493312" r:id="rId3"/>
    <p:sldMasterId id="2147493338" r:id="rId4"/>
    <p:sldMasterId id="2147494786" r:id="rId5"/>
    <p:sldMasterId id="2147499984" r:id="rId6"/>
    <p:sldMasterId id="2147502556" r:id="rId7"/>
    <p:sldMasterId id="2147502570" r:id="rId8"/>
    <p:sldMasterId id="2147502584" r:id="rId9"/>
    <p:sldMasterId id="2147502996" r:id="rId10"/>
    <p:sldMasterId id="2147504175" r:id="rId11"/>
    <p:sldMasterId id="2147504922" r:id="rId12"/>
    <p:sldMasterId id="2147504934" r:id="rId13"/>
    <p:sldMasterId id="2147504946" r:id="rId14"/>
    <p:sldMasterId id="2147504958" r:id="rId15"/>
    <p:sldMasterId id="2147504970" r:id="rId16"/>
    <p:sldMasterId id="2147504982" r:id="rId17"/>
    <p:sldMasterId id="2147504984" r:id="rId18"/>
    <p:sldMasterId id="2147504986" r:id="rId19"/>
    <p:sldMasterId id="2147504995" r:id="rId20"/>
    <p:sldMasterId id="2147505008" r:id="rId21"/>
    <p:sldMasterId id="2147505020" r:id="rId22"/>
    <p:sldMasterId id="2147505032" r:id="rId23"/>
    <p:sldMasterId id="2147505046" r:id="rId24"/>
    <p:sldMasterId id="2147505058" r:id="rId25"/>
    <p:sldMasterId id="2147505072" r:id="rId26"/>
    <p:sldMasterId id="2147505084" r:id="rId27"/>
    <p:sldMasterId id="2147505098" r:id="rId28"/>
    <p:sldMasterId id="2147505112" r:id="rId29"/>
    <p:sldMasterId id="2147505115" r:id="rId30"/>
    <p:sldMasterId id="2147505127" r:id="rId31"/>
    <p:sldMasterId id="2147505141" r:id="rId32"/>
    <p:sldMasterId id="2147505157" r:id="rId33"/>
    <p:sldMasterId id="2147505173" r:id="rId34"/>
    <p:sldMasterId id="2147505185" r:id="rId35"/>
    <p:sldMasterId id="2147505197" r:id="rId36"/>
    <p:sldMasterId id="2147505209" r:id="rId37"/>
    <p:sldMasterId id="2147505224" r:id="rId38"/>
    <p:sldMasterId id="2147505882" r:id="rId39"/>
    <p:sldMasterId id="2147505908" r:id="rId40"/>
    <p:sldMasterId id="2147505922" r:id="rId41"/>
    <p:sldMasterId id="2147505960" r:id="rId42"/>
    <p:sldMasterId id="2147505974" r:id="rId43"/>
    <p:sldMasterId id="2147505988" r:id="rId44"/>
    <p:sldMasterId id="2147513281" r:id="rId45"/>
    <p:sldMasterId id="2147515628" r:id="rId46"/>
    <p:sldMasterId id="2147515691" r:id="rId47"/>
    <p:sldMasterId id="2147519630" r:id="rId48"/>
    <p:sldMasterId id="2147519644" r:id="rId49"/>
    <p:sldMasterId id="2147521292" r:id="rId50"/>
    <p:sldMasterId id="2147523268" r:id="rId51"/>
    <p:sldMasterId id="2147529686" r:id="rId52"/>
    <p:sldMasterId id="2147529725" r:id="rId53"/>
    <p:sldMasterId id="2147533766" r:id="rId54"/>
    <p:sldMasterId id="2147533780" r:id="rId55"/>
  </p:sldMasterIdLst>
  <p:notesMasterIdLst>
    <p:notesMasterId r:id="rId96"/>
  </p:notesMasterIdLst>
  <p:handoutMasterIdLst>
    <p:handoutMasterId r:id="rId97"/>
  </p:handoutMasterIdLst>
  <p:sldIdLst>
    <p:sldId id="5601" r:id="rId56"/>
    <p:sldId id="5567" r:id="rId57"/>
    <p:sldId id="5565" r:id="rId58"/>
    <p:sldId id="5568" r:id="rId59"/>
    <p:sldId id="5602" r:id="rId60"/>
    <p:sldId id="5627" r:id="rId61"/>
    <p:sldId id="5543" r:id="rId62"/>
    <p:sldId id="5544" r:id="rId63"/>
    <p:sldId id="5554" r:id="rId64"/>
    <p:sldId id="5569" r:id="rId65"/>
    <p:sldId id="5620" r:id="rId66"/>
    <p:sldId id="5566" r:id="rId67"/>
    <p:sldId id="5628" r:id="rId68"/>
    <p:sldId id="5546" r:id="rId69"/>
    <p:sldId id="5618" r:id="rId70"/>
    <p:sldId id="5621" r:id="rId71"/>
    <p:sldId id="5551" r:id="rId72"/>
    <p:sldId id="5550" r:id="rId73"/>
    <p:sldId id="5619" r:id="rId74"/>
    <p:sldId id="5629" r:id="rId75"/>
    <p:sldId id="5617" r:id="rId76"/>
    <p:sldId id="5616" r:id="rId77"/>
    <p:sldId id="5556" r:id="rId78"/>
    <p:sldId id="5557" r:id="rId79"/>
    <p:sldId id="5630" r:id="rId80"/>
    <p:sldId id="5588" r:id="rId81"/>
    <p:sldId id="5597" r:id="rId82"/>
    <p:sldId id="5598" r:id="rId83"/>
    <p:sldId id="5615" r:id="rId84"/>
    <p:sldId id="5581" r:id="rId85"/>
    <p:sldId id="5631" r:id="rId86"/>
    <p:sldId id="5614" r:id="rId87"/>
    <p:sldId id="5613" r:id="rId88"/>
    <p:sldId id="5589" r:id="rId89"/>
    <p:sldId id="5611" r:id="rId90"/>
    <p:sldId id="5632" r:id="rId91"/>
    <p:sldId id="5633" r:id="rId92"/>
    <p:sldId id="5459" r:id="rId93"/>
    <p:sldId id="5505" r:id="rId94"/>
    <p:sldId id="5506" r:id="rId95"/>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0FF37"/>
    <a:srgbClr val="257FD7"/>
    <a:srgbClr val="FFEA08"/>
    <a:srgbClr val="FF7413"/>
    <a:srgbClr val="FFC5AD"/>
    <a:srgbClr val="4BAB50"/>
    <a:srgbClr val="0033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75" d="100"/>
          <a:sy n="75" d="100"/>
        </p:scale>
        <p:origin x="-2032" y="-432"/>
      </p:cViewPr>
      <p:guideLst>
        <p:guide orient="horz" pos="2383"/>
        <p:guide pos="2881"/>
      </p:guideLst>
    </p:cSldViewPr>
  </p:slideViewPr>
  <p:outlineViewPr>
    <p:cViewPr>
      <p:scale>
        <a:sx n="33" d="100"/>
        <a:sy n="33" d="100"/>
      </p:scale>
      <p:origin x="0" y="33992"/>
    </p:cViewPr>
    <p:sldLst>
      <p:sld r:id="rId1" collapse="1"/>
    </p:sldLst>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 Target="slides/slide1.xml"/><Relationship Id="rId57" Type="http://schemas.openxmlformats.org/officeDocument/2006/relationships/slide" Target="slides/slide2.xml"/><Relationship Id="rId58" Type="http://schemas.openxmlformats.org/officeDocument/2006/relationships/slide" Target="slides/slide3.xml"/><Relationship Id="rId59" Type="http://schemas.openxmlformats.org/officeDocument/2006/relationships/slide" Target="slides/slide4.xml"/><Relationship Id="rId70" Type="http://schemas.openxmlformats.org/officeDocument/2006/relationships/slide" Target="slides/slide15.xml"/><Relationship Id="rId71" Type="http://schemas.openxmlformats.org/officeDocument/2006/relationships/slide" Target="slides/slide16.xml"/><Relationship Id="rId72" Type="http://schemas.openxmlformats.org/officeDocument/2006/relationships/slide" Target="slides/slide17.xml"/><Relationship Id="rId73" Type="http://schemas.openxmlformats.org/officeDocument/2006/relationships/slide" Target="slides/slide18.xml"/><Relationship Id="rId74" Type="http://schemas.openxmlformats.org/officeDocument/2006/relationships/slide" Target="slides/slide19.xml"/><Relationship Id="rId75" Type="http://schemas.openxmlformats.org/officeDocument/2006/relationships/slide" Target="slides/slide20.xml"/><Relationship Id="rId76" Type="http://schemas.openxmlformats.org/officeDocument/2006/relationships/slide" Target="slides/slide21.xml"/><Relationship Id="rId77" Type="http://schemas.openxmlformats.org/officeDocument/2006/relationships/slide" Target="slides/slide22.xml"/><Relationship Id="rId78" Type="http://schemas.openxmlformats.org/officeDocument/2006/relationships/slide" Target="slides/slide23.xml"/><Relationship Id="rId79" Type="http://schemas.openxmlformats.org/officeDocument/2006/relationships/slide" Target="slides/slide24.xml"/><Relationship Id="rId90" Type="http://schemas.openxmlformats.org/officeDocument/2006/relationships/slide" Target="slides/slide35.xml"/><Relationship Id="rId91" Type="http://schemas.openxmlformats.org/officeDocument/2006/relationships/slide" Target="slides/slide36.xml"/><Relationship Id="rId92" Type="http://schemas.openxmlformats.org/officeDocument/2006/relationships/slide" Target="slides/slide37.xml"/><Relationship Id="rId93" Type="http://schemas.openxmlformats.org/officeDocument/2006/relationships/slide" Target="slides/slide38.xml"/><Relationship Id="rId94" Type="http://schemas.openxmlformats.org/officeDocument/2006/relationships/slide" Target="slides/slide39.xml"/><Relationship Id="rId95" Type="http://schemas.openxmlformats.org/officeDocument/2006/relationships/slide" Target="slides/slide40.xml"/><Relationship Id="rId96" Type="http://schemas.openxmlformats.org/officeDocument/2006/relationships/notesMaster" Target="notesMasters/notesMaster1.xml"/><Relationship Id="rId97" Type="http://schemas.openxmlformats.org/officeDocument/2006/relationships/handoutMaster" Target="handoutMasters/handoutMaster1.xml"/><Relationship Id="rId98" Type="http://schemas.openxmlformats.org/officeDocument/2006/relationships/printerSettings" Target="printerSettings/printerSettings1.bin"/><Relationship Id="rId99" Type="http://schemas.openxmlformats.org/officeDocument/2006/relationships/presProps" Target="presProp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60" Type="http://schemas.openxmlformats.org/officeDocument/2006/relationships/slide" Target="slides/slide5.xml"/><Relationship Id="rId61" Type="http://schemas.openxmlformats.org/officeDocument/2006/relationships/slide" Target="slides/slide6.xml"/><Relationship Id="rId62" Type="http://schemas.openxmlformats.org/officeDocument/2006/relationships/slide" Target="slides/slide7.xml"/><Relationship Id="rId63" Type="http://schemas.openxmlformats.org/officeDocument/2006/relationships/slide" Target="slides/slide8.xml"/><Relationship Id="rId64" Type="http://schemas.openxmlformats.org/officeDocument/2006/relationships/slide" Target="slides/slide9.xml"/><Relationship Id="rId65" Type="http://schemas.openxmlformats.org/officeDocument/2006/relationships/slide" Target="slides/slide10.xml"/><Relationship Id="rId66" Type="http://schemas.openxmlformats.org/officeDocument/2006/relationships/slide" Target="slides/slide11.xml"/><Relationship Id="rId67" Type="http://schemas.openxmlformats.org/officeDocument/2006/relationships/slide" Target="slides/slide12.xml"/><Relationship Id="rId68" Type="http://schemas.openxmlformats.org/officeDocument/2006/relationships/slide" Target="slides/slide13.xml"/><Relationship Id="rId69" Type="http://schemas.openxmlformats.org/officeDocument/2006/relationships/slide" Target="slides/slide14.xml"/><Relationship Id="rId100" Type="http://schemas.openxmlformats.org/officeDocument/2006/relationships/viewProps" Target="viewProps.xml"/><Relationship Id="rId80" Type="http://schemas.openxmlformats.org/officeDocument/2006/relationships/slide" Target="slides/slide25.xml"/><Relationship Id="rId81" Type="http://schemas.openxmlformats.org/officeDocument/2006/relationships/slide" Target="slides/slide26.xml"/><Relationship Id="rId82" Type="http://schemas.openxmlformats.org/officeDocument/2006/relationships/slide" Target="slides/slide27.xml"/><Relationship Id="rId83" Type="http://schemas.openxmlformats.org/officeDocument/2006/relationships/slide" Target="slides/slide28.xml"/><Relationship Id="rId84" Type="http://schemas.openxmlformats.org/officeDocument/2006/relationships/slide" Target="slides/slide29.xml"/><Relationship Id="rId85" Type="http://schemas.openxmlformats.org/officeDocument/2006/relationships/slide" Target="slides/slide30.xml"/><Relationship Id="rId86" Type="http://schemas.openxmlformats.org/officeDocument/2006/relationships/slide" Target="slides/slide31.xml"/><Relationship Id="rId87" Type="http://schemas.openxmlformats.org/officeDocument/2006/relationships/slide" Target="slides/slide32.xml"/><Relationship Id="rId88" Type="http://schemas.openxmlformats.org/officeDocument/2006/relationships/slide" Target="slides/slide33.xml"/><Relationship Id="rId89"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A8E18C40-4EF2-2D45-B6F5-E1B73894FDF5}" type="slidenum">
              <a:rPr lang="en-US"/>
              <a:pPr>
                <a:defRPr/>
              </a:pPr>
              <a:t>‹#›</a:t>
            </a:fld>
            <a:endParaRPr lang="en-US"/>
          </a:p>
        </p:txBody>
      </p:sp>
    </p:spTree>
    <p:extLst>
      <p:ext uri="{BB962C8B-B14F-4D97-AF65-F5344CB8AC3E}">
        <p14:creationId xmlns:p14="http://schemas.microsoft.com/office/powerpoint/2010/main" val="3070185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0036"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773ABA64-3512-624A-83FD-072E9E3B2E10}" type="slidenum">
              <a:rPr lang="en-US"/>
              <a:pPr>
                <a:defRPr/>
              </a:pPr>
              <a:t>‹#›</a:t>
            </a:fld>
            <a:endParaRPr lang="en-US"/>
          </a:p>
        </p:txBody>
      </p:sp>
    </p:spTree>
    <p:extLst>
      <p:ext uri="{BB962C8B-B14F-4D97-AF65-F5344CB8AC3E}">
        <p14:creationId xmlns:p14="http://schemas.microsoft.com/office/powerpoint/2010/main" val="3469705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txBox="1">
            <a:spLocks noGrp="1" noChangeArrowheads="1"/>
          </p:cNvSpPr>
          <p:nvPr/>
        </p:nvSpPr>
        <p:spPr bwMode="auto">
          <a:xfrm>
            <a:off x="4146550" y="9121775"/>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080" tIns="51540" rIns="103080" bIns="51540" anchor="b"/>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pPr algn="r"/>
            <a:fld id="{EB364494-397A-8541-B593-E8D91DC67A0D}" type="slidenum">
              <a:rPr lang="en-US" sz="1400" b="0">
                <a:solidFill>
                  <a:srgbClr val="000000"/>
                </a:solidFill>
              </a:rPr>
              <a:pPr algn="r"/>
              <a:t>1</a:t>
            </a:fld>
            <a:endParaRPr lang="en-US" sz="1400" b="0">
              <a:solidFill>
                <a:srgbClr val="000000"/>
              </a:solidFill>
            </a:endParaRPr>
          </a:p>
        </p:txBody>
      </p:sp>
      <p:sp>
        <p:nvSpPr>
          <p:cNvPr id="302082" name="Rectangle 2"/>
          <p:cNvSpPr>
            <a:spLocks noGrp="1" noRot="1" noChangeAspect="1" noChangeArrowheads="1" noTextEdit="1"/>
          </p:cNvSpPr>
          <p:nvPr>
            <p:ph type="sldImg"/>
          </p:nvPr>
        </p:nvSpPr>
        <p:spPr>
          <a:xfrm>
            <a:off x="1255713" y="720725"/>
            <a:ext cx="4800600" cy="3600450"/>
          </a:xfrm>
          <a:ln/>
        </p:spPr>
      </p:sp>
      <p:sp>
        <p:nvSpPr>
          <p:cNvPr id="302083" name="Rectangle 3"/>
          <p:cNvSpPr>
            <a:spLocks noGrp="1" noChangeArrowheads="1"/>
          </p:cNvSpPr>
          <p:nvPr>
            <p:ph type="body" idx="1"/>
          </p:nvPr>
        </p:nvSpPr>
        <p:spPr>
          <a:xfrm>
            <a:off x="976313" y="4564063"/>
            <a:ext cx="5360987"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4047" tIns="47024" rIns="94047" bIns="47024"/>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763" eaLnBrk="0" hangingPunct="0">
              <a:defRPr sz="1200" b="1">
                <a:solidFill>
                  <a:schemeClr val="tx1"/>
                </a:solidFill>
                <a:latin typeface="Arial" charset="0"/>
                <a:ea typeface="ＭＳ Ｐゴシック" charset="0"/>
                <a:cs typeface="ＭＳ Ｐゴシック" charset="0"/>
              </a:defRPr>
            </a:lvl1pPr>
            <a:lvl2pPr marL="742950" indent="-285750" defTabSz="1020763" eaLnBrk="0" hangingPunct="0">
              <a:defRPr sz="1200" b="1">
                <a:solidFill>
                  <a:schemeClr val="tx1"/>
                </a:solidFill>
                <a:latin typeface="Arial" charset="0"/>
                <a:ea typeface="ＭＳ Ｐゴシック" charset="0"/>
              </a:defRPr>
            </a:lvl2pPr>
            <a:lvl3pPr marL="1143000" indent="-228600" defTabSz="1020763" eaLnBrk="0" hangingPunct="0">
              <a:defRPr sz="1200" b="1">
                <a:solidFill>
                  <a:schemeClr val="tx1"/>
                </a:solidFill>
                <a:latin typeface="Arial" charset="0"/>
                <a:ea typeface="ＭＳ Ｐゴシック" charset="0"/>
              </a:defRPr>
            </a:lvl3pPr>
            <a:lvl4pPr marL="1600200" indent="-228600" defTabSz="1020763" eaLnBrk="0" hangingPunct="0">
              <a:defRPr sz="1200" b="1">
                <a:solidFill>
                  <a:schemeClr val="tx1"/>
                </a:solidFill>
                <a:latin typeface="Arial" charset="0"/>
                <a:ea typeface="ＭＳ Ｐゴシック" charset="0"/>
              </a:defRPr>
            </a:lvl4pPr>
            <a:lvl5pPr marL="2057400" indent="-228600" defTabSz="1020763" eaLnBrk="0" hangingPunct="0">
              <a:defRPr sz="1200" b="1">
                <a:solidFill>
                  <a:schemeClr val="tx1"/>
                </a:solidFill>
                <a:latin typeface="Arial" charset="0"/>
                <a:ea typeface="ＭＳ Ｐゴシック" charset="0"/>
              </a:defRPr>
            </a:lvl5pPr>
            <a:lvl6pPr marL="2514600" indent="-228600" defTabSz="102076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076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076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0763" eaLnBrk="0" fontAlgn="base" hangingPunct="0">
              <a:spcBef>
                <a:spcPct val="0"/>
              </a:spcBef>
              <a:spcAft>
                <a:spcPct val="0"/>
              </a:spcAft>
              <a:defRPr sz="1200" b="1">
                <a:solidFill>
                  <a:schemeClr val="tx1"/>
                </a:solidFill>
                <a:latin typeface="Arial" charset="0"/>
                <a:ea typeface="ＭＳ Ｐゴシック" charset="0"/>
              </a:defRPr>
            </a:lvl9pPr>
          </a:lstStyle>
          <a:p>
            <a:fld id="{7730EE88-96B6-AB4A-81DB-E3AD0C88FFD1}" type="slidenum">
              <a:rPr lang="en-US" sz="1400" b="0">
                <a:solidFill>
                  <a:srgbClr val="000000"/>
                </a:solidFill>
              </a:rPr>
              <a:pPr/>
              <a:t>23</a:t>
            </a:fld>
            <a:endParaRPr lang="en-US" sz="1400" b="0">
              <a:solidFill>
                <a:srgbClr val="000000"/>
              </a:solidFill>
            </a:endParaRPr>
          </a:p>
        </p:txBody>
      </p:sp>
      <p:sp>
        <p:nvSpPr>
          <p:cNvPr id="324610" name="Rectangle 2"/>
          <p:cNvSpPr>
            <a:spLocks noGrp="1" noRot="1" noChangeAspect="1" noChangeArrowheads="1"/>
          </p:cNvSpPr>
          <p:nvPr>
            <p:ph type="sldImg"/>
          </p:nvPr>
        </p:nvSpPr>
        <p:spPr>
          <a:xfrm>
            <a:off x="1257300" y="720725"/>
            <a:ext cx="4802188" cy="3600450"/>
          </a:xfrm>
          <a:solidFill>
            <a:srgbClr val="FFFFFF"/>
          </a:solidFill>
          <a:ln/>
        </p:spPr>
      </p:sp>
      <p:sp>
        <p:nvSpPr>
          <p:cNvPr id="324611" name="Rectangle 3"/>
          <p:cNvSpPr>
            <a:spLocks noGrp="1" noChangeArrowheads="1"/>
          </p:cNvSpPr>
          <p:nvPr>
            <p:ph type="body" idx="1"/>
          </p:nvPr>
        </p:nvSpPr>
        <p:spPr>
          <a:xfrm>
            <a:off x="974725" y="4560888"/>
            <a:ext cx="5365750" cy="431958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2350" eaLnBrk="0" hangingPunct="0">
              <a:defRPr sz="1200" b="1">
                <a:solidFill>
                  <a:schemeClr val="tx1"/>
                </a:solidFill>
                <a:latin typeface="Arial" charset="0"/>
                <a:ea typeface="ＭＳ Ｐゴシック" charset="0"/>
                <a:cs typeface="ＭＳ Ｐゴシック" charset="0"/>
              </a:defRPr>
            </a:lvl1pPr>
            <a:lvl2pPr marL="742950" indent="-285750" defTabSz="1022350" eaLnBrk="0" hangingPunct="0">
              <a:defRPr sz="1200" b="1">
                <a:solidFill>
                  <a:schemeClr val="tx1"/>
                </a:solidFill>
                <a:latin typeface="Arial" charset="0"/>
                <a:ea typeface="ＭＳ Ｐゴシック" charset="0"/>
              </a:defRPr>
            </a:lvl2pPr>
            <a:lvl3pPr marL="1143000" indent="-228600" defTabSz="1022350" eaLnBrk="0" hangingPunct="0">
              <a:defRPr sz="1200" b="1">
                <a:solidFill>
                  <a:schemeClr val="tx1"/>
                </a:solidFill>
                <a:latin typeface="Arial" charset="0"/>
                <a:ea typeface="ＭＳ Ｐゴシック" charset="0"/>
              </a:defRPr>
            </a:lvl3pPr>
            <a:lvl4pPr marL="1600200" indent="-228600" defTabSz="1022350" eaLnBrk="0" hangingPunct="0">
              <a:defRPr sz="1200" b="1">
                <a:solidFill>
                  <a:schemeClr val="tx1"/>
                </a:solidFill>
                <a:latin typeface="Arial" charset="0"/>
                <a:ea typeface="ＭＳ Ｐゴシック" charset="0"/>
              </a:defRPr>
            </a:lvl4pPr>
            <a:lvl5pPr marL="2057400" indent="-228600" defTabSz="1022350" eaLnBrk="0" hangingPunct="0">
              <a:defRPr sz="1200" b="1">
                <a:solidFill>
                  <a:schemeClr val="tx1"/>
                </a:solidFill>
                <a:latin typeface="Arial" charset="0"/>
                <a:ea typeface="ＭＳ Ｐゴシック" charset="0"/>
              </a:defRPr>
            </a:lvl5pPr>
            <a:lvl6pPr marL="2514600" indent="-228600" defTabSz="10223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23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23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2350" eaLnBrk="0" fontAlgn="base" hangingPunct="0">
              <a:spcBef>
                <a:spcPct val="0"/>
              </a:spcBef>
              <a:spcAft>
                <a:spcPct val="0"/>
              </a:spcAft>
              <a:defRPr sz="1200" b="1">
                <a:solidFill>
                  <a:schemeClr val="tx1"/>
                </a:solidFill>
                <a:latin typeface="Arial" charset="0"/>
                <a:ea typeface="ＭＳ Ｐゴシック" charset="0"/>
              </a:defRPr>
            </a:lvl9pPr>
          </a:lstStyle>
          <a:p>
            <a:fld id="{6F2BE193-CED4-324C-8F68-B4CB55882381}" type="slidenum">
              <a:rPr lang="en-US" sz="1400" b="0"/>
              <a:pPr/>
              <a:t>24</a:t>
            </a:fld>
            <a:endParaRPr lang="en-US" sz="1400" b="0"/>
          </a:p>
        </p:txBody>
      </p:sp>
      <p:sp>
        <p:nvSpPr>
          <p:cNvPr id="326658" name="Rectangle 2"/>
          <p:cNvSpPr>
            <a:spLocks noGrp="1" noRot="1" noChangeAspect="1" noChangeArrowheads="1"/>
          </p:cNvSpPr>
          <p:nvPr>
            <p:ph type="sldImg"/>
          </p:nvPr>
        </p:nvSpPr>
        <p:spPr>
          <a:xfrm>
            <a:off x="1257300" y="720725"/>
            <a:ext cx="4802188" cy="3600450"/>
          </a:xfrm>
          <a:solidFill>
            <a:srgbClr val="FFFFFF"/>
          </a:solidFill>
          <a:ln/>
        </p:spPr>
      </p:sp>
      <p:sp>
        <p:nvSpPr>
          <p:cNvPr id="326659" name="Rectangle 3"/>
          <p:cNvSpPr>
            <a:spLocks noGrp="1" noChangeArrowheads="1"/>
          </p:cNvSpPr>
          <p:nvPr>
            <p:ph type="body" idx="1"/>
          </p:nvPr>
        </p:nvSpPr>
        <p:spPr>
          <a:xfrm>
            <a:off x="974725" y="4560888"/>
            <a:ext cx="5365750" cy="431958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730"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fld id="{FCA4A529-FEBD-3144-B6C5-6350E282B40C}" type="slidenum">
              <a:rPr lang="en-GB" sz="1400" b="0">
                <a:solidFill>
                  <a:srgbClr val="000000"/>
                </a:solidFill>
                <a:latin typeface="Calibri" charset="0"/>
              </a:rPr>
              <a:pPr/>
              <a:t>26</a:t>
            </a:fld>
            <a:endParaRPr lang="en-GB" sz="1400" b="0">
              <a:solidFill>
                <a:srgbClr val="000000"/>
              </a:solidFill>
              <a:latin typeface="Calibri" charset="0"/>
            </a:endParaRPr>
          </a:p>
        </p:txBody>
      </p:sp>
      <p:sp>
        <p:nvSpPr>
          <p:cNvPr id="329731" name="Rectangle 1"/>
          <p:cNvSpPr>
            <a:spLocks noGrp="1" noRot="1" noChangeAspect="1" noChangeArrowheads="1" noTextEdit="1"/>
          </p:cNvSpPr>
          <p:nvPr>
            <p:ph type="sldImg"/>
          </p:nvPr>
        </p:nvSpPr>
        <p:spPr>
          <a:xfrm>
            <a:off x="1257300" y="730250"/>
            <a:ext cx="4799013" cy="3598863"/>
          </a:xfrm>
          <a:solidFill>
            <a:srgbClr val="FFFFFF"/>
          </a:solidFill>
          <a:ln/>
        </p:spPr>
      </p:sp>
      <p:sp>
        <p:nvSpPr>
          <p:cNvPr id="329732" name="Text Box 2"/>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809"/>
          <a:lstStyle/>
          <a:p>
            <a:pPr algn="just">
              <a:lnSpc>
                <a:spcPct val="93000"/>
              </a:lnSpc>
              <a:spcBef>
                <a:spcPct val="0"/>
              </a:spcBef>
              <a:tabLst>
                <a:tab pos="669925" algn="l"/>
                <a:tab pos="1341438" algn="l"/>
                <a:tab pos="2011363" algn="l"/>
                <a:tab pos="2682875" algn="l"/>
                <a:tab pos="3354388" algn="l"/>
                <a:tab pos="4024313" algn="l"/>
                <a:tab pos="4695825" algn="l"/>
                <a:tab pos="5365750" algn="l"/>
              </a:tabLst>
            </a:pPr>
            <a:r>
              <a:rPr lang="en-US">
                <a:latin typeface="Arial" charset="0"/>
                <a:ea typeface="ＭＳ Ｐゴシック" charset="0"/>
                <a:cs typeface="ＭＳ Ｐゴシック" charset="0"/>
              </a:rPr>
              <a:t>A diagram to illustrate the RNA‐seq count variation of one gene due to an </a:t>
            </a:r>
            <a:r>
              <a:rPr lang="en-US" i="1">
                <a:latin typeface="Arial" charset="0"/>
                <a:ea typeface="ＭＳ Ｐゴシック" charset="0"/>
                <a:cs typeface="ＭＳ Ｐゴシック" charset="0"/>
              </a:rPr>
              <a:t>cis</a:t>
            </a:r>
            <a:r>
              <a:rPr lang="en-US">
                <a:latin typeface="Arial" charset="0"/>
                <a:ea typeface="ＭＳ Ｐゴシック" charset="0"/>
                <a:cs typeface="ＭＳ Ｐゴシック" charset="0"/>
              </a:rPr>
              <a:t>‐eQTL. (a) RNA‐seq measurements of a hypothetic gene with two exons in three diploid individuals. The target SNP which we test for association has the genotype CT, CC, and TT for the three individuals. There is an SNP on the first exon, which has genotype AT, AT, and AA for the three individuals. ASE can be measured by those sequence reads that overlap with a heterozygous exonic SNP. Therefore we can measure ASE for individuals (i) and (ii). However, association testing by ASE is only possible if the target SNP is heterozygous, thus only individual (i) can be used to test for eQTL by ASE (b) ASE measurements for individual (i). (c) TReC measured for the three individuals across the two exons of this gene.</a:t>
            </a:r>
          </a:p>
          <a:p>
            <a:pPr>
              <a:tabLst>
                <a:tab pos="669925" algn="l"/>
                <a:tab pos="1341438" algn="l"/>
                <a:tab pos="2011363" algn="l"/>
                <a:tab pos="2682875" algn="l"/>
                <a:tab pos="3354388" algn="l"/>
                <a:tab pos="4024313" algn="l"/>
                <a:tab pos="4695825" algn="l"/>
                <a:tab pos="5365750" algn="l"/>
              </a:tabLst>
            </a:pPr>
            <a:endParaRPr lang="en-US">
              <a:latin typeface="Arial" charset="0"/>
              <a:ea typeface="ＭＳ Ｐゴシック" charset="0"/>
              <a:cs typeface="ＭＳ Ｐゴシック" charset="0"/>
            </a:endParaRPr>
          </a:p>
          <a:p>
            <a:pPr>
              <a:tabLst>
                <a:tab pos="669925" algn="l"/>
                <a:tab pos="1341438" algn="l"/>
                <a:tab pos="2011363" algn="l"/>
                <a:tab pos="2682875" algn="l"/>
                <a:tab pos="3354388" algn="l"/>
                <a:tab pos="4024313" algn="l"/>
                <a:tab pos="4695825" algn="l"/>
                <a:tab pos="5365750" algn="l"/>
              </a:tabLst>
            </a:pPr>
            <a:r>
              <a:rPr lang="en-GB">
                <a:latin typeface="Arial" charset="0"/>
                <a:ea typeface="ＭＳ Ｐゴシック" charset="0"/>
                <a:cs typeface="ＭＳ Ｐゴシック" charset="0"/>
              </a:rPr>
              <a:t>© 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 LINK ACCOMPANYING THIS ARTICLE. WILEY OR AUTHOR OWNED IMAGES MAY BE USED FOR NON-COMMERCIAL PURPOSES, SUBJECT TO PROPER CITATION OF THE ARTICLE, AUTHOR, AND PUBLISHER.</a:t>
            </a:r>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fld id="{96879D52-858D-284B-8FEE-72E9A9A25C55}" type="slidenum">
              <a:rPr lang="en-US" sz="1400" b="0">
                <a:solidFill>
                  <a:srgbClr val="000000"/>
                </a:solidFill>
              </a:rPr>
              <a:pPr/>
              <a:t>39</a:t>
            </a:fld>
            <a:endParaRPr lang="en-US" sz="1400" b="0">
              <a:solidFill>
                <a:srgbClr val="000000"/>
              </a:solidFill>
            </a:endParaRPr>
          </a:p>
        </p:txBody>
      </p:sp>
      <p:sp>
        <p:nvSpPr>
          <p:cNvPr id="343042" name="Rectangle 2"/>
          <p:cNvSpPr>
            <a:spLocks noGrp="1" noRot="1" noChangeAspect="1" noChangeArrowheads="1" noTextEdit="1"/>
          </p:cNvSpPr>
          <p:nvPr>
            <p:ph type="sldImg"/>
          </p:nvPr>
        </p:nvSpPr>
        <p:spPr>
          <a:xfrm>
            <a:off x="1260475" y="720725"/>
            <a:ext cx="4799013" cy="3598863"/>
          </a:xfrm>
          <a:ln/>
        </p:spPr>
      </p:sp>
      <p:sp>
        <p:nvSpPr>
          <p:cNvPr id="343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txBox="1">
            <a:spLocks noGrp="1" noChangeArrowheads="1"/>
          </p:cNvSpPr>
          <p:nvPr/>
        </p:nvSpPr>
        <p:spPr bwMode="auto">
          <a:xfrm>
            <a:off x="4146550" y="9121775"/>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080" tIns="51540" rIns="103080" bIns="51540" anchor="b"/>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pPr algn="r"/>
            <a:fld id="{C862F4DB-E01B-B241-B1B7-F6BA91C68003}" type="slidenum">
              <a:rPr lang="en-US" sz="1400" b="0">
                <a:solidFill>
                  <a:srgbClr val="000000"/>
                </a:solidFill>
              </a:rPr>
              <a:pPr algn="r"/>
              <a:t>40</a:t>
            </a:fld>
            <a:endParaRPr lang="en-US" sz="1400" b="0">
              <a:solidFill>
                <a:srgbClr val="000000"/>
              </a:solidFill>
            </a:endParaRPr>
          </a:p>
        </p:txBody>
      </p:sp>
      <p:sp>
        <p:nvSpPr>
          <p:cNvPr id="345090" name="Rectangle 2"/>
          <p:cNvSpPr>
            <a:spLocks noGrp="1" noRot="1" noChangeAspect="1" noChangeArrowheads="1" noTextEdit="1"/>
          </p:cNvSpPr>
          <p:nvPr>
            <p:ph type="sldImg"/>
          </p:nvPr>
        </p:nvSpPr>
        <p:spPr>
          <a:xfrm>
            <a:off x="1255713" y="720725"/>
            <a:ext cx="4800600" cy="3600450"/>
          </a:xfrm>
          <a:ln/>
        </p:spPr>
      </p:sp>
      <p:sp>
        <p:nvSpPr>
          <p:cNvPr id="345091" name="Rectangle 3"/>
          <p:cNvSpPr>
            <a:spLocks noGrp="1" noChangeArrowheads="1"/>
          </p:cNvSpPr>
          <p:nvPr>
            <p:ph type="body" idx="1"/>
          </p:nvPr>
        </p:nvSpPr>
        <p:spPr>
          <a:xfrm>
            <a:off x="976313" y="4564063"/>
            <a:ext cx="5360987"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4047" tIns="47024" rIns="94047" bIns="47024"/>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Master" Target="../slideMasters/slideMaster2.xml"/><Relationship Id="rId1" Type="http://schemas.openxmlformats.org/officeDocument/2006/relationships/tags" Target="../tags/tag9.xml"/><Relationship Id="rId2" Type="http://schemas.openxmlformats.org/officeDocument/2006/relationships/tags" Target="../tags/tag10.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103.xml"/><Relationship Id="rId4" Type="http://schemas.openxmlformats.org/officeDocument/2006/relationships/slideMaster" Target="../slideMasters/slideMaster12.xml"/><Relationship Id="rId1" Type="http://schemas.openxmlformats.org/officeDocument/2006/relationships/tags" Target="../tags/tag101.xml"/><Relationship Id="rId2" Type="http://schemas.openxmlformats.org/officeDocument/2006/relationships/tags" Target="../tags/tag10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106.xml"/><Relationship Id="rId4" Type="http://schemas.openxmlformats.org/officeDocument/2006/relationships/slideMaster" Target="../slideMasters/slideMaster12.xml"/><Relationship Id="rId1" Type="http://schemas.openxmlformats.org/officeDocument/2006/relationships/tags" Target="../tags/tag104.xml"/><Relationship Id="rId2" Type="http://schemas.openxmlformats.org/officeDocument/2006/relationships/tags" Target="../tags/tag105.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09.xml"/><Relationship Id="rId4" Type="http://schemas.openxmlformats.org/officeDocument/2006/relationships/slideMaster" Target="../slideMasters/slideMaster12.xml"/><Relationship Id="rId1" Type="http://schemas.openxmlformats.org/officeDocument/2006/relationships/tags" Target="../tags/tag107.xml"/><Relationship Id="rId2" Type="http://schemas.openxmlformats.org/officeDocument/2006/relationships/tags" Target="../tags/tag108.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12.xml"/><Relationship Id="rId4" Type="http://schemas.openxmlformats.org/officeDocument/2006/relationships/slideMaster" Target="../slideMasters/slideMaster12.xml"/><Relationship Id="rId1" Type="http://schemas.openxmlformats.org/officeDocument/2006/relationships/tags" Target="../tags/tag110.xml"/><Relationship Id="rId2" Type="http://schemas.openxmlformats.org/officeDocument/2006/relationships/tags" Target="../tags/tag111.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15.xml"/><Relationship Id="rId4" Type="http://schemas.openxmlformats.org/officeDocument/2006/relationships/slideMaster" Target="../slideMasters/slideMaster12.xml"/><Relationship Id="rId1" Type="http://schemas.openxmlformats.org/officeDocument/2006/relationships/tags" Target="../tags/tag113.xml"/><Relationship Id="rId2" Type="http://schemas.openxmlformats.org/officeDocument/2006/relationships/tags" Target="../tags/tag114.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slideMaster" Target="../slideMasters/slideMaster12.xml"/><Relationship Id="rId1" Type="http://schemas.openxmlformats.org/officeDocument/2006/relationships/tags" Target="../tags/tag116.xml"/><Relationship Id="rId2" Type="http://schemas.openxmlformats.org/officeDocument/2006/relationships/tags" Target="../tags/tag117.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21.xml"/><Relationship Id="rId4" Type="http://schemas.openxmlformats.org/officeDocument/2006/relationships/slideMaster" Target="../slideMasters/slideMaster12.xml"/><Relationship Id="rId1" Type="http://schemas.openxmlformats.org/officeDocument/2006/relationships/tags" Target="../tags/tag119.xml"/><Relationship Id="rId2" Type="http://schemas.openxmlformats.org/officeDocument/2006/relationships/tags" Target="../tags/tag120.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24.xml"/><Relationship Id="rId4" Type="http://schemas.openxmlformats.org/officeDocument/2006/relationships/slideMaster" Target="../slideMasters/slideMaster12.xml"/><Relationship Id="rId1" Type="http://schemas.openxmlformats.org/officeDocument/2006/relationships/tags" Target="../tags/tag122.xml"/><Relationship Id="rId2" Type="http://schemas.openxmlformats.org/officeDocument/2006/relationships/tags" Target="../tags/tag123.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27.xml"/><Relationship Id="rId4" Type="http://schemas.openxmlformats.org/officeDocument/2006/relationships/slideMaster" Target="../slideMasters/slideMaster12.xml"/><Relationship Id="rId1" Type="http://schemas.openxmlformats.org/officeDocument/2006/relationships/tags" Target="../tags/tag125.xml"/><Relationship Id="rId2" Type="http://schemas.openxmlformats.org/officeDocument/2006/relationships/tags" Target="../tags/tag126.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slideMaster" Target="../slideMasters/slideMaster12.xml"/><Relationship Id="rId1" Type="http://schemas.openxmlformats.org/officeDocument/2006/relationships/tags" Target="../tags/tag128.xml"/><Relationship Id="rId2" Type="http://schemas.openxmlformats.org/officeDocument/2006/relationships/tags" Target="../tags/tag129.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33.xml"/><Relationship Id="rId4" Type="http://schemas.openxmlformats.org/officeDocument/2006/relationships/slideMaster" Target="../slideMasters/slideMaster12.xml"/><Relationship Id="rId1" Type="http://schemas.openxmlformats.org/officeDocument/2006/relationships/tags" Target="../tags/tag131.xml"/><Relationship Id="rId2" Type="http://schemas.openxmlformats.org/officeDocument/2006/relationships/tags" Target="../tags/tag13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Master" Target="../slideMasters/slideMaster2.xml"/><Relationship Id="rId1" Type="http://schemas.openxmlformats.org/officeDocument/2006/relationships/tags" Target="../tags/tag15.xml"/><Relationship Id="rId2" Type="http://schemas.openxmlformats.org/officeDocument/2006/relationships/tags" Target="../tags/tag16.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41.xml"/><Relationship Id="rId4" Type="http://schemas.openxmlformats.org/officeDocument/2006/relationships/slideMaster" Target="../slideMasters/slideMaster13.xml"/><Relationship Id="rId1" Type="http://schemas.openxmlformats.org/officeDocument/2006/relationships/tags" Target="../tags/tag139.xml"/><Relationship Id="rId2" Type="http://schemas.openxmlformats.org/officeDocument/2006/relationships/tags" Target="../tags/tag140.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slideMaster" Target="../slideMasters/slideMaster13.xml"/><Relationship Id="rId1" Type="http://schemas.openxmlformats.org/officeDocument/2006/relationships/tags" Target="../tags/tag142.xml"/><Relationship Id="rId2" Type="http://schemas.openxmlformats.org/officeDocument/2006/relationships/tags" Target="../tags/tag143.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7.xml"/><Relationship Id="rId4" Type="http://schemas.openxmlformats.org/officeDocument/2006/relationships/slideMaster" Target="../slideMasters/slideMaster13.xml"/><Relationship Id="rId1" Type="http://schemas.openxmlformats.org/officeDocument/2006/relationships/tags" Target="../tags/tag145.xml"/><Relationship Id="rId2" Type="http://schemas.openxmlformats.org/officeDocument/2006/relationships/tags" Target="../tags/tag146.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50.xml"/><Relationship Id="rId4" Type="http://schemas.openxmlformats.org/officeDocument/2006/relationships/slideMaster" Target="../slideMasters/slideMaster13.xml"/><Relationship Id="rId1" Type="http://schemas.openxmlformats.org/officeDocument/2006/relationships/tags" Target="../tags/tag148.xml"/><Relationship Id="rId2" Type="http://schemas.openxmlformats.org/officeDocument/2006/relationships/tags" Target="../tags/tag149.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53.xml"/><Relationship Id="rId4" Type="http://schemas.openxmlformats.org/officeDocument/2006/relationships/slideMaster" Target="../slideMasters/slideMaster13.xml"/><Relationship Id="rId1" Type="http://schemas.openxmlformats.org/officeDocument/2006/relationships/tags" Target="../tags/tag151.xml"/><Relationship Id="rId2" Type="http://schemas.openxmlformats.org/officeDocument/2006/relationships/tags" Target="../tags/tag152.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56.xml"/><Relationship Id="rId4" Type="http://schemas.openxmlformats.org/officeDocument/2006/relationships/slideMaster" Target="../slideMasters/slideMaster13.xml"/><Relationship Id="rId1" Type="http://schemas.openxmlformats.org/officeDocument/2006/relationships/tags" Target="../tags/tag154.xml"/><Relationship Id="rId2" Type="http://schemas.openxmlformats.org/officeDocument/2006/relationships/tags" Target="../tags/tag155.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59.xml"/><Relationship Id="rId4" Type="http://schemas.openxmlformats.org/officeDocument/2006/relationships/slideMaster" Target="../slideMasters/slideMaster13.xml"/><Relationship Id="rId1" Type="http://schemas.openxmlformats.org/officeDocument/2006/relationships/tags" Target="../tags/tag157.xml"/><Relationship Id="rId2" Type="http://schemas.openxmlformats.org/officeDocument/2006/relationships/tags" Target="../tags/tag158.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slideMaster" Target="../slideMasters/slideMaster13.xml"/><Relationship Id="rId1" Type="http://schemas.openxmlformats.org/officeDocument/2006/relationships/tags" Target="../tags/tag160.xml"/><Relationship Id="rId2" Type="http://schemas.openxmlformats.org/officeDocument/2006/relationships/tags" Target="../tags/tag161.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65.xml"/><Relationship Id="rId4" Type="http://schemas.openxmlformats.org/officeDocument/2006/relationships/slideMaster" Target="../slideMasters/slideMaster13.xml"/><Relationship Id="rId1" Type="http://schemas.openxmlformats.org/officeDocument/2006/relationships/tags" Target="../tags/tag163.xml"/><Relationship Id="rId2" Type="http://schemas.openxmlformats.org/officeDocument/2006/relationships/tags" Target="../tags/tag164.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8.xml"/><Relationship Id="rId4" Type="http://schemas.openxmlformats.org/officeDocument/2006/relationships/slideMaster" Target="../slideMasters/slideMaster13.xml"/><Relationship Id="rId1" Type="http://schemas.openxmlformats.org/officeDocument/2006/relationships/tags" Target="../tags/tag166.xml"/><Relationship Id="rId2" Type="http://schemas.openxmlformats.org/officeDocument/2006/relationships/tags" Target="../tags/tag167.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Master" Target="../slideMasters/slideMaster2.xml"/><Relationship Id="rId1" Type="http://schemas.openxmlformats.org/officeDocument/2006/relationships/tags" Target="../tags/tag18.xml"/><Relationship Id="rId2" Type="http://schemas.openxmlformats.org/officeDocument/2006/relationships/tags" Target="../tags/tag19.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71.xml"/><Relationship Id="rId4" Type="http://schemas.openxmlformats.org/officeDocument/2006/relationships/slideMaster" Target="../slideMasters/slideMaster13.xml"/><Relationship Id="rId1" Type="http://schemas.openxmlformats.org/officeDocument/2006/relationships/tags" Target="../tags/tag169.xml"/><Relationship Id="rId2" Type="http://schemas.openxmlformats.org/officeDocument/2006/relationships/tags" Target="../tags/tag17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Master" Target="../slideMasters/slideMaster2.xml"/><Relationship Id="rId1" Type="http://schemas.openxmlformats.org/officeDocument/2006/relationships/tags" Target="../tags/tag21.xml"/><Relationship Id="rId2" Type="http://schemas.openxmlformats.org/officeDocument/2006/relationships/tags" Target="../tags/tag2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187.xml"/><Relationship Id="rId4" Type="http://schemas.openxmlformats.org/officeDocument/2006/relationships/slideMaster" Target="../slideMasters/slideMaster15.xml"/><Relationship Id="rId1" Type="http://schemas.openxmlformats.org/officeDocument/2006/relationships/tags" Target="../tags/tag185.xml"/><Relationship Id="rId2" Type="http://schemas.openxmlformats.org/officeDocument/2006/relationships/tags" Target="../tags/tag186.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190.xml"/><Relationship Id="rId4" Type="http://schemas.openxmlformats.org/officeDocument/2006/relationships/slideMaster" Target="../slideMasters/slideMaster15.xml"/><Relationship Id="rId1" Type="http://schemas.openxmlformats.org/officeDocument/2006/relationships/tags" Target="../tags/tag188.xml"/><Relationship Id="rId2" Type="http://schemas.openxmlformats.org/officeDocument/2006/relationships/tags" Target="../tags/tag189.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93.xml"/><Relationship Id="rId4" Type="http://schemas.openxmlformats.org/officeDocument/2006/relationships/slideMaster" Target="../slideMasters/slideMaster15.xml"/><Relationship Id="rId1" Type="http://schemas.openxmlformats.org/officeDocument/2006/relationships/tags" Target="../tags/tag191.xml"/><Relationship Id="rId2" Type="http://schemas.openxmlformats.org/officeDocument/2006/relationships/tags" Target="../tags/tag192.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96.xml"/><Relationship Id="rId4" Type="http://schemas.openxmlformats.org/officeDocument/2006/relationships/slideMaster" Target="../slideMasters/slideMaster15.xml"/><Relationship Id="rId1" Type="http://schemas.openxmlformats.org/officeDocument/2006/relationships/tags" Target="../tags/tag194.xml"/><Relationship Id="rId2" Type="http://schemas.openxmlformats.org/officeDocument/2006/relationships/tags" Target="../tags/tag195.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99.xml"/><Relationship Id="rId4" Type="http://schemas.openxmlformats.org/officeDocument/2006/relationships/slideMaster" Target="../slideMasters/slideMaster15.xml"/><Relationship Id="rId1" Type="http://schemas.openxmlformats.org/officeDocument/2006/relationships/tags" Target="../tags/tag197.xml"/><Relationship Id="rId2" Type="http://schemas.openxmlformats.org/officeDocument/2006/relationships/tags" Target="../tags/tag198.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202.xml"/><Relationship Id="rId4" Type="http://schemas.openxmlformats.org/officeDocument/2006/relationships/slideMaster" Target="../slideMasters/slideMaster15.xml"/><Relationship Id="rId1" Type="http://schemas.openxmlformats.org/officeDocument/2006/relationships/tags" Target="../tags/tag200.xml"/><Relationship Id="rId2" Type="http://schemas.openxmlformats.org/officeDocument/2006/relationships/tags" Target="../tags/tag201.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205.xml"/><Relationship Id="rId4" Type="http://schemas.openxmlformats.org/officeDocument/2006/relationships/slideMaster" Target="../slideMasters/slideMaster15.xml"/><Relationship Id="rId1" Type="http://schemas.openxmlformats.org/officeDocument/2006/relationships/tags" Target="../tags/tag203.xml"/><Relationship Id="rId2" Type="http://schemas.openxmlformats.org/officeDocument/2006/relationships/tags" Target="../tags/tag204.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08.xml"/><Relationship Id="rId4" Type="http://schemas.openxmlformats.org/officeDocument/2006/relationships/slideMaster" Target="../slideMasters/slideMaster15.xml"/><Relationship Id="rId1" Type="http://schemas.openxmlformats.org/officeDocument/2006/relationships/tags" Target="../tags/tag206.xml"/><Relationship Id="rId2" Type="http://schemas.openxmlformats.org/officeDocument/2006/relationships/tags" Target="../tags/tag20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Master" Target="../slideMasters/slideMaster2.xml"/><Relationship Id="rId1" Type="http://schemas.openxmlformats.org/officeDocument/2006/relationships/tags" Target="../tags/tag24.xml"/><Relationship Id="rId2" Type="http://schemas.openxmlformats.org/officeDocument/2006/relationships/tags" Target="../tags/tag25.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11.xml"/><Relationship Id="rId4" Type="http://schemas.openxmlformats.org/officeDocument/2006/relationships/slideMaster" Target="../slideMasters/slideMaster15.xml"/><Relationship Id="rId1" Type="http://schemas.openxmlformats.org/officeDocument/2006/relationships/tags" Target="../tags/tag209.xml"/><Relationship Id="rId2" Type="http://schemas.openxmlformats.org/officeDocument/2006/relationships/tags" Target="../tags/tag210.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14.xml"/><Relationship Id="rId4" Type="http://schemas.openxmlformats.org/officeDocument/2006/relationships/slideMaster" Target="../slideMasters/slideMaster15.xml"/><Relationship Id="rId1" Type="http://schemas.openxmlformats.org/officeDocument/2006/relationships/tags" Target="../tags/tag212.xml"/><Relationship Id="rId2" Type="http://schemas.openxmlformats.org/officeDocument/2006/relationships/tags" Target="../tags/tag213.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217.xml"/><Relationship Id="rId4" Type="http://schemas.openxmlformats.org/officeDocument/2006/relationships/slideMaster" Target="../slideMasters/slideMaster15.xml"/><Relationship Id="rId1" Type="http://schemas.openxmlformats.org/officeDocument/2006/relationships/tags" Target="../tags/tag215.xml"/><Relationship Id="rId2" Type="http://schemas.openxmlformats.org/officeDocument/2006/relationships/tags" Target="../tags/tag216.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231.xml"/><Relationship Id="rId4" Type="http://schemas.openxmlformats.org/officeDocument/2006/relationships/slideMaster" Target="../slideMasters/slideMaster16.xml"/><Relationship Id="rId1" Type="http://schemas.openxmlformats.org/officeDocument/2006/relationships/tags" Target="../tags/tag229.xml"/><Relationship Id="rId2" Type="http://schemas.openxmlformats.org/officeDocument/2006/relationships/tags" Target="../tags/tag230.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slideMaster" Target="../slideMasters/slideMaster16.xml"/><Relationship Id="rId1" Type="http://schemas.openxmlformats.org/officeDocument/2006/relationships/tags" Target="../tags/tag232.xml"/><Relationship Id="rId2" Type="http://schemas.openxmlformats.org/officeDocument/2006/relationships/tags" Target="../tags/tag233.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237.xml"/><Relationship Id="rId4" Type="http://schemas.openxmlformats.org/officeDocument/2006/relationships/slideMaster" Target="../slideMasters/slideMaster16.xml"/><Relationship Id="rId1" Type="http://schemas.openxmlformats.org/officeDocument/2006/relationships/tags" Target="../tags/tag235.xml"/><Relationship Id="rId2" Type="http://schemas.openxmlformats.org/officeDocument/2006/relationships/tags" Target="../tags/tag236.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240.xml"/><Relationship Id="rId4" Type="http://schemas.openxmlformats.org/officeDocument/2006/relationships/slideMaster" Target="../slideMasters/slideMaster16.xml"/><Relationship Id="rId1" Type="http://schemas.openxmlformats.org/officeDocument/2006/relationships/tags" Target="../tags/tag238.xml"/><Relationship Id="rId2" Type="http://schemas.openxmlformats.org/officeDocument/2006/relationships/tags" Target="../tags/tag239.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243.xml"/><Relationship Id="rId4" Type="http://schemas.openxmlformats.org/officeDocument/2006/relationships/slideMaster" Target="../slideMasters/slideMaster16.xml"/><Relationship Id="rId1" Type="http://schemas.openxmlformats.org/officeDocument/2006/relationships/tags" Target="../tags/tag241.xml"/><Relationship Id="rId2" Type="http://schemas.openxmlformats.org/officeDocument/2006/relationships/tags" Target="../tags/tag242.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46.xml"/><Relationship Id="rId4" Type="http://schemas.openxmlformats.org/officeDocument/2006/relationships/slideMaster" Target="../slideMasters/slideMaster16.xml"/><Relationship Id="rId1" Type="http://schemas.openxmlformats.org/officeDocument/2006/relationships/tags" Target="../tags/tag244.xml"/><Relationship Id="rId2" Type="http://schemas.openxmlformats.org/officeDocument/2006/relationships/tags" Target="../tags/tag245.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49.xml"/><Relationship Id="rId4" Type="http://schemas.openxmlformats.org/officeDocument/2006/relationships/slideMaster" Target="../slideMasters/slideMaster16.xml"/><Relationship Id="rId1" Type="http://schemas.openxmlformats.org/officeDocument/2006/relationships/tags" Target="../tags/tag247.xml"/><Relationship Id="rId2" Type="http://schemas.openxmlformats.org/officeDocument/2006/relationships/tags" Target="../tags/tag24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Master" Target="../slideMasters/slideMaster2.xml"/><Relationship Id="rId1" Type="http://schemas.openxmlformats.org/officeDocument/2006/relationships/tags" Target="../tags/tag27.xml"/><Relationship Id="rId2" Type="http://schemas.openxmlformats.org/officeDocument/2006/relationships/tags" Target="../tags/tag28.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52.xml"/><Relationship Id="rId4" Type="http://schemas.openxmlformats.org/officeDocument/2006/relationships/slideMaster" Target="../slideMasters/slideMaster16.xml"/><Relationship Id="rId1" Type="http://schemas.openxmlformats.org/officeDocument/2006/relationships/tags" Target="../tags/tag250.xml"/><Relationship Id="rId2" Type="http://schemas.openxmlformats.org/officeDocument/2006/relationships/tags" Target="../tags/tag251.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55.xml"/><Relationship Id="rId4" Type="http://schemas.openxmlformats.org/officeDocument/2006/relationships/slideMaster" Target="../slideMasters/slideMaster16.xml"/><Relationship Id="rId1" Type="http://schemas.openxmlformats.org/officeDocument/2006/relationships/tags" Target="../tags/tag253.xml"/><Relationship Id="rId2" Type="http://schemas.openxmlformats.org/officeDocument/2006/relationships/tags" Target="../tags/tag254.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58.xml"/><Relationship Id="rId4" Type="http://schemas.openxmlformats.org/officeDocument/2006/relationships/slideMaster" Target="../slideMasters/slideMaster16.xml"/><Relationship Id="rId1" Type="http://schemas.openxmlformats.org/officeDocument/2006/relationships/tags" Target="../tags/tag256.xml"/><Relationship Id="rId2" Type="http://schemas.openxmlformats.org/officeDocument/2006/relationships/tags" Target="../tags/tag257.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61.xml"/><Relationship Id="rId4" Type="http://schemas.openxmlformats.org/officeDocument/2006/relationships/slideMaster" Target="../slideMasters/slideMaster16.xml"/><Relationship Id="rId1" Type="http://schemas.openxmlformats.org/officeDocument/2006/relationships/tags" Target="../tags/tag259.xml"/><Relationship Id="rId2" Type="http://schemas.openxmlformats.org/officeDocument/2006/relationships/tags" Target="../tags/tag260.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67.xml"/><Relationship Id="rId4" Type="http://schemas.openxmlformats.org/officeDocument/2006/relationships/slideMaster" Target="../slideMasters/slideMaster17.xml"/><Relationship Id="rId1" Type="http://schemas.openxmlformats.org/officeDocument/2006/relationships/tags" Target="../tags/tag265.xml"/><Relationship Id="rId2" Type="http://schemas.openxmlformats.org/officeDocument/2006/relationships/tags" Target="../tags/tag266.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75.xml"/><Relationship Id="rId4" Type="http://schemas.openxmlformats.org/officeDocument/2006/relationships/slideMaster" Target="../slideMasters/slideMaster18.xml"/><Relationship Id="rId1" Type="http://schemas.openxmlformats.org/officeDocument/2006/relationships/tags" Target="../tags/tag273.xml"/><Relationship Id="rId2" Type="http://schemas.openxmlformats.org/officeDocument/2006/relationships/tags" Target="../tags/tag274.xml"/></Relationships>
</file>

<file path=ppt/slideLayouts/_rels/slideLayout206.xml.rels><?xml version="1.0" encoding="UTF-8" standalone="yes"?>
<Relationships xmlns="http://schemas.openxmlformats.org/package/2006/relationships"><Relationship Id="rId1" Type="http://schemas.openxmlformats.org/officeDocument/2006/relationships/tags" Target="../tags/tag278.xml"/><Relationship Id="rId2" Type="http://schemas.openxmlformats.org/officeDocument/2006/relationships/tags" Target="../tags/tag279.xml"/><Relationship Id="rId3"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tags" Target="../tags/tag280.xml"/><Relationship Id="rId2" Type="http://schemas.openxmlformats.org/officeDocument/2006/relationships/tags" Target="../tags/tag281.xml"/><Relationship Id="rId3"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tags" Target="../tags/tag282.xml"/><Relationship Id="rId2" Type="http://schemas.openxmlformats.org/officeDocument/2006/relationships/tags" Target="../tags/tag283.xml"/><Relationship Id="rId3"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tags" Target="../tags/tag284.xml"/><Relationship Id="rId2" Type="http://schemas.openxmlformats.org/officeDocument/2006/relationships/tags" Target="../tags/tag285.xml"/><Relationship Id="rId3"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Master" Target="../slideMasters/slideMaster2.xml"/><Relationship Id="rId1" Type="http://schemas.openxmlformats.org/officeDocument/2006/relationships/tags" Target="../tags/tag30.xml"/><Relationship Id="rId2" Type="http://schemas.openxmlformats.org/officeDocument/2006/relationships/tags" Target="../tags/tag31.xml"/></Relationships>
</file>

<file path=ppt/slideLayouts/_rels/slideLayout210.xml.rels><?xml version="1.0" encoding="UTF-8" standalone="yes"?>
<Relationships xmlns="http://schemas.openxmlformats.org/package/2006/relationships"><Relationship Id="rId1" Type="http://schemas.openxmlformats.org/officeDocument/2006/relationships/tags" Target="../tags/tag286.xml"/><Relationship Id="rId2" Type="http://schemas.openxmlformats.org/officeDocument/2006/relationships/tags" Target="../tags/tag287.xml"/><Relationship Id="rId3"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tags" Target="../tags/tag288.xml"/><Relationship Id="rId2" Type="http://schemas.openxmlformats.org/officeDocument/2006/relationships/tags" Target="../tags/tag289.xml"/><Relationship Id="rId3"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tags" Target="../tags/tag290.xml"/><Relationship Id="rId2" Type="http://schemas.openxmlformats.org/officeDocument/2006/relationships/tags" Target="../tags/tag291.xml"/><Relationship Id="rId3"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tags" Target="../tags/tag292.xml"/><Relationship Id="rId2" Type="http://schemas.openxmlformats.org/officeDocument/2006/relationships/tags" Target="../tags/tag293.xml"/><Relationship Id="rId3"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Master" Target="../slideMasters/slideMaster2.xml"/><Relationship Id="rId1" Type="http://schemas.openxmlformats.org/officeDocument/2006/relationships/tags" Target="../tags/tag33.xml"/><Relationship Id="rId2" Type="http://schemas.openxmlformats.org/officeDocument/2006/relationships/tags" Target="../tags/tag3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tags" Target="../tags/tag299.xml"/><Relationship Id="rId2"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tags" Target="../tags/tag300.xml"/><Relationship Id="rId2"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tags" Target="../tags/tag301.xml"/><Relationship Id="rId2"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tags" Target="../tags/tag307.xml"/><Relationship Id="rId2"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tags" Target="../tags/tag308.xml"/><Relationship Id="rId2"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tags" Target="../tags/tag309.xml"/><Relationship Id="rId2"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tags" Target="../tags/tag310.xml"/><Relationship Id="rId2"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230.xml.rels><?xml version="1.0" encoding="UTF-8" standalone="yes"?>
<Relationships xmlns="http://schemas.openxmlformats.org/package/2006/relationships"><Relationship Id="rId1" Type="http://schemas.openxmlformats.org/officeDocument/2006/relationships/tags" Target="../tags/tag311.xml"/><Relationship Id="rId2"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tags" Target="../tags/tag312.xml"/><Relationship Id="rId2"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tags" Target="../tags/tag313.xml"/><Relationship Id="rId2"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tags" Target="../tags/tag314.xml"/><Relationship Id="rId2"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tags" Target="../tags/tag315.xml"/><Relationship Id="rId2"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tags" Target="../tags/tag316.xml"/><Relationship Id="rId2"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tags" Target="../tags/tag317.xml"/><Relationship Id="rId2"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1.xml"/><Relationship Id="rId4" Type="http://schemas.openxmlformats.org/officeDocument/2006/relationships/slideMaster" Target="../slideMasters/slideMaster2.xml"/><Relationship Id="rId1" Type="http://schemas.openxmlformats.org/officeDocument/2006/relationships/tags" Target="../tags/tag39.xml"/><Relationship Id="rId2" Type="http://schemas.openxmlformats.org/officeDocument/2006/relationships/tags" Target="../tags/tag40.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tags" Target="../tags/tag323.xml"/><Relationship Id="rId2"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tags" Target="../tags/tag324.xml"/><Relationship Id="rId2"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tags" Target="../tags/tag325.xml"/><Relationship Id="rId2"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3" Type="http://schemas.openxmlformats.org/officeDocument/2006/relationships/tags" Target="../tags/tag336.xml"/><Relationship Id="rId4" Type="http://schemas.openxmlformats.org/officeDocument/2006/relationships/slideMaster" Target="../slideMasters/slideMaster24.xml"/><Relationship Id="rId1" Type="http://schemas.openxmlformats.org/officeDocument/2006/relationships/tags" Target="../tags/tag334.xml"/><Relationship Id="rId2" Type="http://schemas.openxmlformats.org/officeDocument/2006/relationships/tags" Target="../tags/tag335.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339.xml"/><Relationship Id="rId4" Type="http://schemas.openxmlformats.org/officeDocument/2006/relationships/slideMaster" Target="../slideMasters/slideMaster24.xml"/><Relationship Id="rId1" Type="http://schemas.openxmlformats.org/officeDocument/2006/relationships/tags" Target="../tags/tag337.xml"/><Relationship Id="rId2" Type="http://schemas.openxmlformats.org/officeDocument/2006/relationships/tags" Target="../tags/tag338.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342.xml"/><Relationship Id="rId4" Type="http://schemas.openxmlformats.org/officeDocument/2006/relationships/slideMaster" Target="../slideMasters/slideMaster24.xml"/><Relationship Id="rId1" Type="http://schemas.openxmlformats.org/officeDocument/2006/relationships/tags" Target="../tags/tag340.xml"/><Relationship Id="rId2" Type="http://schemas.openxmlformats.org/officeDocument/2006/relationships/tags" Target="../tags/tag341.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45.xml"/><Relationship Id="rId4" Type="http://schemas.openxmlformats.org/officeDocument/2006/relationships/slideMaster" Target="../slideMasters/slideMaster24.xml"/><Relationship Id="rId1" Type="http://schemas.openxmlformats.org/officeDocument/2006/relationships/tags" Target="../tags/tag343.xml"/><Relationship Id="rId2" Type="http://schemas.openxmlformats.org/officeDocument/2006/relationships/tags" Target="../tags/tag344.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348.xml"/><Relationship Id="rId4" Type="http://schemas.openxmlformats.org/officeDocument/2006/relationships/slideMaster" Target="../slideMasters/slideMaster24.xml"/><Relationship Id="rId1" Type="http://schemas.openxmlformats.org/officeDocument/2006/relationships/tags" Target="../tags/tag346.xml"/><Relationship Id="rId2" Type="http://schemas.openxmlformats.org/officeDocument/2006/relationships/tags" Target="../tags/tag347.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51.xml"/><Relationship Id="rId4" Type="http://schemas.openxmlformats.org/officeDocument/2006/relationships/slideMaster" Target="../slideMasters/slideMaster24.xml"/><Relationship Id="rId1" Type="http://schemas.openxmlformats.org/officeDocument/2006/relationships/tags" Target="../tags/tag349.xml"/><Relationship Id="rId2" Type="http://schemas.openxmlformats.org/officeDocument/2006/relationships/tags" Target="../tags/tag350.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354.xml"/><Relationship Id="rId4" Type="http://schemas.openxmlformats.org/officeDocument/2006/relationships/slideMaster" Target="../slideMasters/slideMaster24.xml"/><Relationship Id="rId1" Type="http://schemas.openxmlformats.org/officeDocument/2006/relationships/tags" Target="../tags/tag352.xml"/><Relationship Id="rId2" Type="http://schemas.openxmlformats.org/officeDocument/2006/relationships/tags" Target="../tags/tag353.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357.xml"/><Relationship Id="rId4" Type="http://schemas.openxmlformats.org/officeDocument/2006/relationships/slideMaster" Target="../slideMasters/slideMaster24.xml"/><Relationship Id="rId1" Type="http://schemas.openxmlformats.org/officeDocument/2006/relationships/tags" Target="../tags/tag355.xml"/><Relationship Id="rId2" Type="http://schemas.openxmlformats.org/officeDocument/2006/relationships/tags" Target="../tags/tag356.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60.xml"/><Relationship Id="rId4" Type="http://schemas.openxmlformats.org/officeDocument/2006/relationships/slideMaster" Target="../slideMasters/slideMaster24.xml"/><Relationship Id="rId1" Type="http://schemas.openxmlformats.org/officeDocument/2006/relationships/tags" Target="../tags/tag358.xml"/><Relationship Id="rId2" Type="http://schemas.openxmlformats.org/officeDocument/2006/relationships/tags" Target="../tags/tag35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63.xml"/><Relationship Id="rId4" Type="http://schemas.openxmlformats.org/officeDocument/2006/relationships/slideMaster" Target="../slideMasters/slideMaster24.xml"/><Relationship Id="rId1" Type="http://schemas.openxmlformats.org/officeDocument/2006/relationships/tags" Target="../tags/tag361.xml"/><Relationship Id="rId2" Type="http://schemas.openxmlformats.org/officeDocument/2006/relationships/tags" Target="../tags/tag362.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66.xml"/><Relationship Id="rId4" Type="http://schemas.openxmlformats.org/officeDocument/2006/relationships/slideMaster" Target="../slideMasters/slideMaster24.xml"/><Relationship Id="rId1" Type="http://schemas.openxmlformats.org/officeDocument/2006/relationships/tags" Target="../tags/tag364.xml"/><Relationship Id="rId2" Type="http://schemas.openxmlformats.org/officeDocument/2006/relationships/tags" Target="../tags/tag36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3" Type="http://schemas.openxmlformats.org/officeDocument/2006/relationships/tags" Target="../tags/tag377.xml"/><Relationship Id="rId4" Type="http://schemas.openxmlformats.org/officeDocument/2006/relationships/slideMaster" Target="../slideMasters/slideMaster26.xml"/><Relationship Id="rId1" Type="http://schemas.openxmlformats.org/officeDocument/2006/relationships/tags" Target="../tags/tag375.xml"/><Relationship Id="rId2" Type="http://schemas.openxmlformats.org/officeDocument/2006/relationships/tags" Target="../tags/tag376.xml"/></Relationships>
</file>

<file path=ppt/slideLayouts/_rels/slideLayout286.xml.rels><?xml version="1.0" encoding="UTF-8" standalone="yes"?>
<Relationships xmlns="http://schemas.openxmlformats.org/package/2006/relationships"><Relationship Id="rId3" Type="http://schemas.openxmlformats.org/officeDocument/2006/relationships/tags" Target="../tags/tag380.xml"/><Relationship Id="rId4" Type="http://schemas.openxmlformats.org/officeDocument/2006/relationships/slideMaster" Target="../slideMasters/slideMaster26.xml"/><Relationship Id="rId1" Type="http://schemas.openxmlformats.org/officeDocument/2006/relationships/tags" Target="../tags/tag378.xml"/><Relationship Id="rId2" Type="http://schemas.openxmlformats.org/officeDocument/2006/relationships/tags" Target="../tags/tag379.xml"/></Relationships>
</file>

<file path=ppt/slideLayouts/_rels/slideLayout287.xml.rels><?xml version="1.0" encoding="UTF-8" standalone="yes"?>
<Relationships xmlns="http://schemas.openxmlformats.org/package/2006/relationships"><Relationship Id="rId3" Type="http://schemas.openxmlformats.org/officeDocument/2006/relationships/tags" Target="../tags/tag383.xml"/><Relationship Id="rId4" Type="http://schemas.openxmlformats.org/officeDocument/2006/relationships/slideMaster" Target="../slideMasters/slideMaster26.xml"/><Relationship Id="rId1" Type="http://schemas.openxmlformats.org/officeDocument/2006/relationships/tags" Target="../tags/tag381.xml"/><Relationship Id="rId2" Type="http://schemas.openxmlformats.org/officeDocument/2006/relationships/tags" Target="../tags/tag382.xml"/></Relationships>
</file>

<file path=ppt/slideLayouts/_rels/slideLayout288.xml.rels><?xml version="1.0" encoding="UTF-8" standalone="yes"?>
<Relationships xmlns="http://schemas.openxmlformats.org/package/2006/relationships"><Relationship Id="rId3" Type="http://schemas.openxmlformats.org/officeDocument/2006/relationships/tags" Target="../tags/tag386.xml"/><Relationship Id="rId4" Type="http://schemas.openxmlformats.org/officeDocument/2006/relationships/slideMaster" Target="../slideMasters/slideMaster26.xml"/><Relationship Id="rId1" Type="http://schemas.openxmlformats.org/officeDocument/2006/relationships/tags" Target="../tags/tag384.xml"/><Relationship Id="rId2" Type="http://schemas.openxmlformats.org/officeDocument/2006/relationships/tags" Target="../tags/tag385.xml"/></Relationships>
</file>

<file path=ppt/slideLayouts/_rels/slideLayout289.xml.rels><?xml version="1.0" encoding="UTF-8" standalone="yes"?>
<Relationships xmlns="http://schemas.openxmlformats.org/package/2006/relationships"><Relationship Id="rId3" Type="http://schemas.openxmlformats.org/officeDocument/2006/relationships/tags" Target="../tags/tag389.xml"/><Relationship Id="rId4" Type="http://schemas.openxmlformats.org/officeDocument/2006/relationships/slideMaster" Target="../slideMasters/slideMaster26.xml"/><Relationship Id="rId1" Type="http://schemas.openxmlformats.org/officeDocument/2006/relationships/tags" Target="../tags/tag387.xml"/><Relationship Id="rId2" Type="http://schemas.openxmlformats.org/officeDocument/2006/relationships/tags" Target="../tags/tag38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392.xml"/><Relationship Id="rId4" Type="http://schemas.openxmlformats.org/officeDocument/2006/relationships/slideMaster" Target="../slideMasters/slideMaster26.xml"/><Relationship Id="rId1" Type="http://schemas.openxmlformats.org/officeDocument/2006/relationships/tags" Target="../tags/tag390.xml"/><Relationship Id="rId2" Type="http://schemas.openxmlformats.org/officeDocument/2006/relationships/tags" Target="../tags/tag391.xml"/></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395.xml"/><Relationship Id="rId4" Type="http://schemas.openxmlformats.org/officeDocument/2006/relationships/slideMaster" Target="../slideMasters/slideMaster26.xml"/><Relationship Id="rId1" Type="http://schemas.openxmlformats.org/officeDocument/2006/relationships/tags" Target="../tags/tag393.xml"/><Relationship Id="rId2" Type="http://schemas.openxmlformats.org/officeDocument/2006/relationships/tags" Target="../tags/tag394.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398.xml"/><Relationship Id="rId4" Type="http://schemas.openxmlformats.org/officeDocument/2006/relationships/slideMaster" Target="../slideMasters/slideMaster26.xml"/><Relationship Id="rId1" Type="http://schemas.openxmlformats.org/officeDocument/2006/relationships/tags" Target="../tags/tag396.xml"/><Relationship Id="rId2" Type="http://schemas.openxmlformats.org/officeDocument/2006/relationships/tags" Target="../tags/tag397.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401.xml"/><Relationship Id="rId4" Type="http://schemas.openxmlformats.org/officeDocument/2006/relationships/slideMaster" Target="../slideMasters/slideMaster26.xml"/><Relationship Id="rId1" Type="http://schemas.openxmlformats.org/officeDocument/2006/relationships/tags" Target="../tags/tag399.xml"/><Relationship Id="rId2" Type="http://schemas.openxmlformats.org/officeDocument/2006/relationships/tags" Target="../tags/tag400.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404.xml"/><Relationship Id="rId4" Type="http://schemas.openxmlformats.org/officeDocument/2006/relationships/slideMaster" Target="../slideMasters/slideMaster26.xml"/><Relationship Id="rId1" Type="http://schemas.openxmlformats.org/officeDocument/2006/relationships/tags" Target="../tags/tag402.xml"/><Relationship Id="rId2" Type="http://schemas.openxmlformats.org/officeDocument/2006/relationships/tags" Target="../tags/tag403.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407.xml"/><Relationship Id="rId4" Type="http://schemas.openxmlformats.org/officeDocument/2006/relationships/slideMaster" Target="../slideMasters/slideMaster26.xml"/><Relationship Id="rId1" Type="http://schemas.openxmlformats.org/officeDocument/2006/relationships/tags" Target="../tags/tag405.xml"/><Relationship Id="rId2" Type="http://schemas.openxmlformats.org/officeDocument/2006/relationships/tags" Target="../tags/tag40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tags" Target="../tags/tag421.xml"/><Relationship Id="rId2" Type="http://schemas.openxmlformats.org/officeDocument/2006/relationships/tags" Target="../tags/tag422.xml"/><Relationship Id="rId3"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tags" Target="../tags/tag423.xml"/><Relationship Id="rId2" Type="http://schemas.openxmlformats.org/officeDocument/2006/relationships/tags" Target="../tags/tag424.xml"/><Relationship Id="rId3"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tags" Target="../tags/tag433.xml"/><Relationship Id="rId2" Type="http://schemas.openxmlformats.org/officeDocument/2006/relationships/tags" Target="../tags/tag434.xml"/><Relationship Id="rId3"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tags" Target="../tags/tag435.xml"/><Relationship Id="rId2" Type="http://schemas.openxmlformats.org/officeDocument/2006/relationships/tags" Target="../tags/tag436.xml"/><Relationship Id="rId3"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tags" Target="../tags/tag437.xml"/><Relationship Id="rId2" Type="http://schemas.openxmlformats.org/officeDocument/2006/relationships/tags" Target="../tags/tag438.xml"/><Relationship Id="rId3"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tags" Target="../tags/tag439.xml"/><Relationship Id="rId2" Type="http://schemas.openxmlformats.org/officeDocument/2006/relationships/tags" Target="../tags/tag440.xml"/><Relationship Id="rId3"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tags" Target="../tags/tag441.xml"/><Relationship Id="rId2" Type="http://schemas.openxmlformats.org/officeDocument/2006/relationships/tags" Target="../tags/tag442.xml"/><Relationship Id="rId3"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tags" Target="../tags/tag443.xml"/><Relationship Id="rId2" Type="http://schemas.openxmlformats.org/officeDocument/2006/relationships/tags" Target="../tags/tag444.xml"/><Relationship Id="rId3"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tags" Target="../tags/tag445.xml"/><Relationship Id="rId2" Type="http://schemas.openxmlformats.org/officeDocument/2006/relationships/tags" Target="../tags/tag446.xml"/><Relationship Id="rId3"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tags" Target="../tags/tag447.xml"/><Relationship Id="rId2" Type="http://schemas.openxmlformats.org/officeDocument/2006/relationships/tags" Target="../tags/tag448.xml"/><Relationship Id="rId3"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tags" Target="../tags/tag449.xml"/><Relationship Id="rId2" Type="http://schemas.openxmlformats.org/officeDocument/2006/relationships/tags" Target="../tags/tag450.xml"/><Relationship Id="rId3"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tags" Target="../tags/tag451.xml"/><Relationship Id="rId2" Type="http://schemas.openxmlformats.org/officeDocument/2006/relationships/tags" Target="../tags/tag452.xml"/><Relationship Id="rId3"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tags" Target="../tags/tag453.xml"/><Relationship Id="rId2" Type="http://schemas.openxmlformats.org/officeDocument/2006/relationships/tags" Target="../tags/tag454.xml"/><Relationship Id="rId3"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3" Type="http://schemas.openxmlformats.org/officeDocument/2006/relationships/tags" Target="../tags/tag474.xml"/><Relationship Id="rId4" Type="http://schemas.openxmlformats.org/officeDocument/2006/relationships/slideMaster" Target="../slideMasters/slideMaster31.xml"/><Relationship Id="rId1" Type="http://schemas.openxmlformats.org/officeDocument/2006/relationships/tags" Target="../tags/tag472.xml"/><Relationship Id="rId2" Type="http://schemas.openxmlformats.org/officeDocument/2006/relationships/tags" Target="../tags/tag473.xml"/></Relationships>
</file>

<file path=ppt/slideLayouts/_rels/slideLayout336.xml.rels><?xml version="1.0" encoding="UTF-8" standalone="yes"?>
<Relationships xmlns="http://schemas.openxmlformats.org/package/2006/relationships"><Relationship Id="rId1" Type="http://schemas.openxmlformats.org/officeDocument/2006/relationships/tags" Target="../tags/tag475.xml"/><Relationship Id="rId2"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tags" Target="../tags/tag476.xml"/><Relationship Id="rId2"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tags" Target="../tags/tag477.xml"/><Relationship Id="rId2"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tags" Target="../tags/tag478.xml"/><Relationship Id="rId2"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tags" Target="../tags/tag479.xml"/><Relationship Id="rId2"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tags" Target="../tags/tag480.xml"/><Relationship Id="rId2"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tags" Target="../tags/tag481.xml"/><Relationship Id="rId2"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tags" Target="../tags/tag482.xml"/><Relationship Id="rId2"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tags" Target="../tags/tag483.xml"/><Relationship Id="rId2"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tags" Target="../tags/tag484.xml"/><Relationship Id="rId2"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tags" Target="../tags/tag485.xml"/><Relationship Id="rId2"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3" Type="http://schemas.openxmlformats.org/officeDocument/2006/relationships/tags" Target="../tags/tag491.xml"/><Relationship Id="rId4" Type="http://schemas.openxmlformats.org/officeDocument/2006/relationships/slideMaster" Target="../slideMasters/slideMaster32.xml"/><Relationship Id="rId1" Type="http://schemas.openxmlformats.org/officeDocument/2006/relationships/tags" Target="../tags/tag489.xml"/><Relationship Id="rId2" Type="http://schemas.openxmlformats.org/officeDocument/2006/relationships/tags" Target="../tags/tag490.xml"/></Relationships>
</file>

<file path=ppt/slideLayouts/_rels/slideLayout362.xml.rels><?xml version="1.0" encoding="UTF-8" standalone="yes"?>
<Relationships xmlns="http://schemas.openxmlformats.org/package/2006/relationships"><Relationship Id="rId3" Type="http://schemas.openxmlformats.org/officeDocument/2006/relationships/tags" Target="../tags/tag494.xml"/><Relationship Id="rId4" Type="http://schemas.openxmlformats.org/officeDocument/2006/relationships/slideMaster" Target="../slideMasters/slideMaster32.xml"/><Relationship Id="rId1" Type="http://schemas.openxmlformats.org/officeDocument/2006/relationships/tags" Target="../tags/tag492.xml"/><Relationship Id="rId2" Type="http://schemas.openxmlformats.org/officeDocument/2006/relationships/tags" Target="../tags/tag493.xml"/></Relationships>
</file>

<file path=ppt/slideLayouts/_rels/slideLayout363.xml.rels><?xml version="1.0" encoding="UTF-8" standalone="yes"?>
<Relationships xmlns="http://schemas.openxmlformats.org/package/2006/relationships"><Relationship Id="rId1" Type="http://schemas.openxmlformats.org/officeDocument/2006/relationships/tags" Target="../tags/tag500.xml"/><Relationship Id="rId2"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tags" Target="../tags/tag501.xml"/><Relationship Id="rId2"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tags" Target="../tags/tag502.xml"/><Relationship Id="rId2"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tags" Target="../tags/tag503.xml"/><Relationship Id="rId2"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tags" Target="../tags/tag504.xml"/><Relationship Id="rId2"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tags" Target="../tags/tag505.xml"/><Relationship Id="rId2"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tags" Target="../tags/tag506.xml"/><Relationship Id="rId2"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tags" Target="../tags/tag507.xml"/><Relationship Id="rId2"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tags" Target="../tags/tag508.xml"/><Relationship Id="rId2"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tags" Target="../tags/tag509.xml"/><Relationship Id="rId2"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tags" Target="../tags/tag510.xml"/><Relationship Id="rId2"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3" Type="http://schemas.openxmlformats.org/officeDocument/2006/relationships/tags" Target="../tags/tag513.xml"/><Relationship Id="rId4" Type="http://schemas.openxmlformats.org/officeDocument/2006/relationships/slideMaster" Target="../slideMasters/slideMaster33.xml"/><Relationship Id="rId1" Type="http://schemas.openxmlformats.org/officeDocument/2006/relationships/tags" Target="../tags/tag511.xml"/><Relationship Id="rId2" Type="http://schemas.openxmlformats.org/officeDocument/2006/relationships/tags" Target="../tags/tag512.xml"/></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516.xml"/><Relationship Id="rId4" Type="http://schemas.openxmlformats.org/officeDocument/2006/relationships/slideMaster" Target="../slideMasters/slideMaster33.xml"/><Relationship Id="rId1" Type="http://schemas.openxmlformats.org/officeDocument/2006/relationships/tags" Target="../tags/tag514.xml"/><Relationship Id="rId2" Type="http://schemas.openxmlformats.org/officeDocument/2006/relationships/tags" Target="../tags/tag515.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519.xml"/><Relationship Id="rId4" Type="http://schemas.openxmlformats.org/officeDocument/2006/relationships/slideMaster" Target="../slideMasters/slideMaster33.xml"/><Relationship Id="rId1" Type="http://schemas.openxmlformats.org/officeDocument/2006/relationships/tags" Target="../tags/tag517.xml"/><Relationship Id="rId2" Type="http://schemas.openxmlformats.org/officeDocument/2006/relationships/tags" Target="../tags/tag518.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522.xml"/><Relationship Id="rId4" Type="http://schemas.openxmlformats.org/officeDocument/2006/relationships/slideMaster" Target="../slideMasters/slideMaster33.xml"/><Relationship Id="rId1" Type="http://schemas.openxmlformats.org/officeDocument/2006/relationships/tags" Target="../tags/tag520.xml"/><Relationship Id="rId2" Type="http://schemas.openxmlformats.org/officeDocument/2006/relationships/tags" Target="../tags/tag521.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528.xml"/><Relationship Id="rId4" Type="http://schemas.openxmlformats.org/officeDocument/2006/relationships/slideMaster" Target="../slideMasters/slideMaster34.xml"/><Relationship Id="rId1" Type="http://schemas.openxmlformats.org/officeDocument/2006/relationships/tags" Target="../tags/tag526.xml"/><Relationship Id="rId2" Type="http://schemas.openxmlformats.org/officeDocument/2006/relationships/tags" Target="../tags/tag527.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531.xml"/><Relationship Id="rId4" Type="http://schemas.openxmlformats.org/officeDocument/2006/relationships/slideMaster" Target="../slideMasters/slideMaster34.xml"/><Relationship Id="rId1" Type="http://schemas.openxmlformats.org/officeDocument/2006/relationships/tags" Target="../tags/tag529.xml"/><Relationship Id="rId2" Type="http://schemas.openxmlformats.org/officeDocument/2006/relationships/tags" Target="../tags/tag53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534.xml"/><Relationship Id="rId4" Type="http://schemas.openxmlformats.org/officeDocument/2006/relationships/slideMaster" Target="../slideMasters/slideMaster34.xml"/><Relationship Id="rId1" Type="http://schemas.openxmlformats.org/officeDocument/2006/relationships/tags" Target="../tags/tag532.xml"/><Relationship Id="rId2" Type="http://schemas.openxmlformats.org/officeDocument/2006/relationships/tags" Target="../tags/tag533.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537.xml"/><Relationship Id="rId4" Type="http://schemas.openxmlformats.org/officeDocument/2006/relationships/slideMaster" Target="../slideMasters/slideMaster34.xml"/><Relationship Id="rId1" Type="http://schemas.openxmlformats.org/officeDocument/2006/relationships/tags" Target="../tags/tag535.xml"/><Relationship Id="rId2" Type="http://schemas.openxmlformats.org/officeDocument/2006/relationships/tags" Target="../tags/tag536.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540.xml"/><Relationship Id="rId4" Type="http://schemas.openxmlformats.org/officeDocument/2006/relationships/slideMaster" Target="../slideMasters/slideMaster34.xml"/><Relationship Id="rId1" Type="http://schemas.openxmlformats.org/officeDocument/2006/relationships/tags" Target="../tags/tag538.xml"/><Relationship Id="rId2" Type="http://schemas.openxmlformats.org/officeDocument/2006/relationships/tags" Target="../tags/tag539.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543.xml"/><Relationship Id="rId4" Type="http://schemas.openxmlformats.org/officeDocument/2006/relationships/slideMaster" Target="../slideMasters/slideMaster34.xml"/><Relationship Id="rId1" Type="http://schemas.openxmlformats.org/officeDocument/2006/relationships/tags" Target="../tags/tag541.xml"/><Relationship Id="rId2" Type="http://schemas.openxmlformats.org/officeDocument/2006/relationships/tags" Target="../tags/tag542.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546.xml"/><Relationship Id="rId4" Type="http://schemas.openxmlformats.org/officeDocument/2006/relationships/slideMaster" Target="../slideMasters/slideMaster34.xml"/><Relationship Id="rId1" Type="http://schemas.openxmlformats.org/officeDocument/2006/relationships/tags" Target="../tags/tag544.xml"/><Relationship Id="rId2" Type="http://schemas.openxmlformats.org/officeDocument/2006/relationships/tags" Target="../tags/tag545.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549.xml"/><Relationship Id="rId4" Type="http://schemas.openxmlformats.org/officeDocument/2006/relationships/slideMaster" Target="../slideMasters/slideMaster34.xml"/><Relationship Id="rId1" Type="http://schemas.openxmlformats.org/officeDocument/2006/relationships/tags" Target="../tags/tag547.xml"/><Relationship Id="rId2" Type="http://schemas.openxmlformats.org/officeDocument/2006/relationships/tags" Target="../tags/tag548.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552.xml"/><Relationship Id="rId4" Type="http://schemas.openxmlformats.org/officeDocument/2006/relationships/slideMaster" Target="../slideMasters/slideMaster34.xml"/><Relationship Id="rId1" Type="http://schemas.openxmlformats.org/officeDocument/2006/relationships/tags" Target="../tags/tag550.xml"/><Relationship Id="rId2" Type="http://schemas.openxmlformats.org/officeDocument/2006/relationships/tags" Target="../tags/tag551.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555.xml"/><Relationship Id="rId4" Type="http://schemas.openxmlformats.org/officeDocument/2006/relationships/slideMaster" Target="../slideMasters/slideMaster34.xml"/><Relationship Id="rId1" Type="http://schemas.openxmlformats.org/officeDocument/2006/relationships/tags" Target="../tags/tag553.xml"/><Relationship Id="rId2" Type="http://schemas.openxmlformats.org/officeDocument/2006/relationships/tags" Target="../tags/tag554.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558.xml"/><Relationship Id="rId4" Type="http://schemas.openxmlformats.org/officeDocument/2006/relationships/slideMaster" Target="../slideMasters/slideMaster34.xml"/><Relationship Id="rId1" Type="http://schemas.openxmlformats.org/officeDocument/2006/relationships/tags" Target="../tags/tag556.xml"/><Relationship Id="rId2" Type="http://schemas.openxmlformats.org/officeDocument/2006/relationships/tags" Target="../tags/tag557.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566.xml"/><Relationship Id="rId4" Type="http://schemas.openxmlformats.org/officeDocument/2006/relationships/slideMaster" Target="../slideMasters/slideMaster35.xml"/><Relationship Id="rId1" Type="http://schemas.openxmlformats.org/officeDocument/2006/relationships/tags" Target="../tags/tag564.xml"/><Relationship Id="rId2" Type="http://schemas.openxmlformats.org/officeDocument/2006/relationships/tags" Target="../tags/tag56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569.xml"/><Relationship Id="rId4" Type="http://schemas.openxmlformats.org/officeDocument/2006/relationships/slideMaster" Target="../slideMasters/slideMaster35.xml"/><Relationship Id="rId1" Type="http://schemas.openxmlformats.org/officeDocument/2006/relationships/tags" Target="../tags/tag567.xml"/><Relationship Id="rId2" Type="http://schemas.openxmlformats.org/officeDocument/2006/relationships/tags" Target="../tags/tag568.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572.xml"/><Relationship Id="rId4" Type="http://schemas.openxmlformats.org/officeDocument/2006/relationships/slideMaster" Target="../slideMasters/slideMaster35.xml"/><Relationship Id="rId1" Type="http://schemas.openxmlformats.org/officeDocument/2006/relationships/tags" Target="../tags/tag570.xml"/><Relationship Id="rId2" Type="http://schemas.openxmlformats.org/officeDocument/2006/relationships/tags" Target="../tags/tag571.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575.xml"/><Relationship Id="rId4" Type="http://schemas.openxmlformats.org/officeDocument/2006/relationships/slideMaster" Target="../slideMasters/slideMaster35.xml"/><Relationship Id="rId1" Type="http://schemas.openxmlformats.org/officeDocument/2006/relationships/tags" Target="../tags/tag573.xml"/><Relationship Id="rId2" Type="http://schemas.openxmlformats.org/officeDocument/2006/relationships/tags" Target="../tags/tag574.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578.xml"/><Relationship Id="rId4" Type="http://schemas.openxmlformats.org/officeDocument/2006/relationships/slideMaster" Target="../slideMasters/slideMaster35.xml"/><Relationship Id="rId1" Type="http://schemas.openxmlformats.org/officeDocument/2006/relationships/tags" Target="../tags/tag576.xml"/><Relationship Id="rId2" Type="http://schemas.openxmlformats.org/officeDocument/2006/relationships/tags" Target="../tags/tag577.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581.xml"/><Relationship Id="rId4" Type="http://schemas.openxmlformats.org/officeDocument/2006/relationships/slideMaster" Target="../slideMasters/slideMaster35.xml"/><Relationship Id="rId1" Type="http://schemas.openxmlformats.org/officeDocument/2006/relationships/tags" Target="../tags/tag579.xml"/><Relationship Id="rId2" Type="http://schemas.openxmlformats.org/officeDocument/2006/relationships/tags" Target="../tags/tag580.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584.xml"/><Relationship Id="rId4" Type="http://schemas.openxmlformats.org/officeDocument/2006/relationships/slideMaster" Target="../slideMasters/slideMaster35.xml"/><Relationship Id="rId1" Type="http://schemas.openxmlformats.org/officeDocument/2006/relationships/tags" Target="../tags/tag582.xml"/><Relationship Id="rId2" Type="http://schemas.openxmlformats.org/officeDocument/2006/relationships/tags" Target="../tags/tag583.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587.xml"/><Relationship Id="rId4" Type="http://schemas.openxmlformats.org/officeDocument/2006/relationships/slideMaster" Target="../slideMasters/slideMaster35.xml"/><Relationship Id="rId1" Type="http://schemas.openxmlformats.org/officeDocument/2006/relationships/tags" Target="../tags/tag585.xml"/><Relationship Id="rId2" Type="http://schemas.openxmlformats.org/officeDocument/2006/relationships/tags" Target="../tags/tag586.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590.xml"/><Relationship Id="rId4" Type="http://schemas.openxmlformats.org/officeDocument/2006/relationships/slideMaster" Target="../slideMasters/slideMaster35.xml"/><Relationship Id="rId1" Type="http://schemas.openxmlformats.org/officeDocument/2006/relationships/tags" Target="../tags/tag588.xml"/><Relationship Id="rId2" Type="http://schemas.openxmlformats.org/officeDocument/2006/relationships/tags" Target="../tags/tag589.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593.xml"/><Relationship Id="rId4" Type="http://schemas.openxmlformats.org/officeDocument/2006/relationships/slideMaster" Target="../slideMasters/slideMaster35.xml"/><Relationship Id="rId1" Type="http://schemas.openxmlformats.org/officeDocument/2006/relationships/tags" Target="../tags/tag591.xml"/><Relationship Id="rId2" Type="http://schemas.openxmlformats.org/officeDocument/2006/relationships/tags" Target="../tags/tag592.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596.xml"/><Relationship Id="rId4" Type="http://schemas.openxmlformats.org/officeDocument/2006/relationships/slideMaster" Target="../slideMasters/slideMaster35.xml"/><Relationship Id="rId1" Type="http://schemas.openxmlformats.org/officeDocument/2006/relationships/tags" Target="../tags/tag594.xml"/><Relationship Id="rId2" Type="http://schemas.openxmlformats.org/officeDocument/2006/relationships/tags" Target="../tags/tag59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604.xml"/><Relationship Id="rId4" Type="http://schemas.openxmlformats.org/officeDocument/2006/relationships/slideMaster" Target="../slideMasters/slideMaster36.xml"/><Relationship Id="rId1" Type="http://schemas.openxmlformats.org/officeDocument/2006/relationships/tags" Target="../tags/tag602.xml"/><Relationship Id="rId2" Type="http://schemas.openxmlformats.org/officeDocument/2006/relationships/tags" Target="../tags/tag603.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607.xml"/><Relationship Id="rId4" Type="http://schemas.openxmlformats.org/officeDocument/2006/relationships/slideMaster" Target="../slideMasters/slideMaster36.xml"/><Relationship Id="rId1" Type="http://schemas.openxmlformats.org/officeDocument/2006/relationships/tags" Target="../tags/tag605.xml"/><Relationship Id="rId2" Type="http://schemas.openxmlformats.org/officeDocument/2006/relationships/tags" Target="../tags/tag606.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610.xml"/><Relationship Id="rId4" Type="http://schemas.openxmlformats.org/officeDocument/2006/relationships/slideMaster" Target="../slideMasters/slideMaster36.xml"/><Relationship Id="rId1" Type="http://schemas.openxmlformats.org/officeDocument/2006/relationships/tags" Target="../tags/tag608.xml"/><Relationship Id="rId2" Type="http://schemas.openxmlformats.org/officeDocument/2006/relationships/tags" Target="../tags/tag609.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613.xml"/><Relationship Id="rId4" Type="http://schemas.openxmlformats.org/officeDocument/2006/relationships/slideMaster" Target="../slideMasters/slideMaster36.xml"/><Relationship Id="rId1" Type="http://schemas.openxmlformats.org/officeDocument/2006/relationships/tags" Target="../tags/tag611.xml"/><Relationship Id="rId2" Type="http://schemas.openxmlformats.org/officeDocument/2006/relationships/tags" Target="../tags/tag612.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616.xml"/><Relationship Id="rId4" Type="http://schemas.openxmlformats.org/officeDocument/2006/relationships/slideMaster" Target="../slideMasters/slideMaster36.xml"/><Relationship Id="rId1" Type="http://schemas.openxmlformats.org/officeDocument/2006/relationships/tags" Target="../tags/tag614.xml"/><Relationship Id="rId2" Type="http://schemas.openxmlformats.org/officeDocument/2006/relationships/tags" Target="../tags/tag615.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619.xml"/><Relationship Id="rId4" Type="http://schemas.openxmlformats.org/officeDocument/2006/relationships/slideMaster" Target="../slideMasters/slideMaster36.xml"/><Relationship Id="rId1" Type="http://schemas.openxmlformats.org/officeDocument/2006/relationships/tags" Target="../tags/tag617.xml"/><Relationship Id="rId2" Type="http://schemas.openxmlformats.org/officeDocument/2006/relationships/tags" Target="../tags/tag618.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622.xml"/><Relationship Id="rId4" Type="http://schemas.openxmlformats.org/officeDocument/2006/relationships/slideMaster" Target="../slideMasters/slideMaster36.xml"/><Relationship Id="rId1" Type="http://schemas.openxmlformats.org/officeDocument/2006/relationships/tags" Target="../tags/tag620.xml"/><Relationship Id="rId2" Type="http://schemas.openxmlformats.org/officeDocument/2006/relationships/tags" Target="../tags/tag621.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625.xml"/><Relationship Id="rId4" Type="http://schemas.openxmlformats.org/officeDocument/2006/relationships/slideMaster" Target="../slideMasters/slideMaster36.xml"/><Relationship Id="rId1" Type="http://schemas.openxmlformats.org/officeDocument/2006/relationships/tags" Target="../tags/tag623.xml"/><Relationship Id="rId2" Type="http://schemas.openxmlformats.org/officeDocument/2006/relationships/tags" Target="../tags/tag624.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628.xml"/><Relationship Id="rId4" Type="http://schemas.openxmlformats.org/officeDocument/2006/relationships/slideMaster" Target="../slideMasters/slideMaster36.xml"/><Relationship Id="rId1" Type="http://schemas.openxmlformats.org/officeDocument/2006/relationships/tags" Target="../tags/tag626.xml"/><Relationship Id="rId2" Type="http://schemas.openxmlformats.org/officeDocument/2006/relationships/tags" Target="../tags/tag627.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631.xml"/><Relationship Id="rId4" Type="http://schemas.openxmlformats.org/officeDocument/2006/relationships/slideMaster" Target="../slideMasters/slideMaster36.xml"/><Relationship Id="rId1" Type="http://schemas.openxmlformats.org/officeDocument/2006/relationships/tags" Target="../tags/tag629.xml"/><Relationship Id="rId2" Type="http://schemas.openxmlformats.org/officeDocument/2006/relationships/tags" Target="../tags/tag6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634.xml"/><Relationship Id="rId4" Type="http://schemas.openxmlformats.org/officeDocument/2006/relationships/slideMaster" Target="../slideMasters/slideMaster36.xml"/><Relationship Id="rId1" Type="http://schemas.openxmlformats.org/officeDocument/2006/relationships/tags" Target="../tags/tag632.xml"/><Relationship Id="rId2" Type="http://schemas.openxmlformats.org/officeDocument/2006/relationships/tags" Target="../tags/tag633.xml"/></Relationships>
</file>

<file path=ppt/slideLayouts/_rels/slideLayout411.xml.rels><?xml version="1.0" encoding="UTF-8" standalone="yes"?>
<Relationships xmlns="http://schemas.openxmlformats.org/package/2006/relationships"><Relationship Id="rId1" Type="http://schemas.openxmlformats.org/officeDocument/2006/relationships/tags" Target="../tags/tag640.xml"/><Relationship Id="rId2"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tags" Target="../tags/tag641.xml"/><Relationship Id="rId2"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tags" Target="../tags/tag642.xml"/><Relationship Id="rId2"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tags" Target="../tags/tag643.xml"/><Relationship Id="rId2"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tags" Target="../tags/tag644.xml"/><Relationship Id="rId2"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tags" Target="../tags/tag645.xml"/><Relationship Id="rId2"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tags" Target="../tags/tag646.xml"/><Relationship Id="rId2"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tags" Target="../tags/tag647.xml"/><Relationship Id="rId2"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tags" Target="../tags/tag648.xml"/><Relationship Id="rId2"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tags" Target="../tags/tag649.xml"/><Relationship Id="rId2"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tags" Target="../tags/tag650.xml"/><Relationship Id="rId2"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tags" Target="../tags/tag651.xml"/><Relationship Id="rId2"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tags" Target="../tags/tag652.xml"/><Relationship Id="rId2"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tags" Target="../tags/tag653.xml"/><Relationship Id="rId2"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3" Type="http://schemas.openxmlformats.org/officeDocument/2006/relationships/tags" Target="../tags/tag661.xml"/><Relationship Id="rId4" Type="http://schemas.openxmlformats.org/officeDocument/2006/relationships/slideMaster" Target="../slideMasters/slideMaster38.xml"/><Relationship Id="rId1" Type="http://schemas.openxmlformats.org/officeDocument/2006/relationships/tags" Target="../tags/tag659.xml"/><Relationship Id="rId2" Type="http://schemas.openxmlformats.org/officeDocument/2006/relationships/tags" Target="../tags/tag660.xml"/></Relationships>
</file>

<file path=ppt/slideLayouts/_rels/slideLayout426.xml.rels><?xml version="1.0" encoding="UTF-8" standalone="yes"?>
<Relationships xmlns="http://schemas.openxmlformats.org/package/2006/relationships"><Relationship Id="rId3" Type="http://schemas.openxmlformats.org/officeDocument/2006/relationships/tags" Target="../tags/tag664.xml"/><Relationship Id="rId4" Type="http://schemas.openxmlformats.org/officeDocument/2006/relationships/slideMaster" Target="../slideMasters/slideMaster38.xml"/><Relationship Id="rId1" Type="http://schemas.openxmlformats.org/officeDocument/2006/relationships/tags" Target="../tags/tag662.xml"/><Relationship Id="rId2" Type="http://schemas.openxmlformats.org/officeDocument/2006/relationships/tags" Target="../tags/tag663.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667.xml"/><Relationship Id="rId4" Type="http://schemas.openxmlformats.org/officeDocument/2006/relationships/slideMaster" Target="../slideMasters/slideMaster38.xml"/><Relationship Id="rId1" Type="http://schemas.openxmlformats.org/officeDocument/2006/relationships/tags" Target="../tags/tag665.xml"/><Relationship Id="rId2" Type="http://schemas.openxmlformats.org/officeDocument/2006/relationships/tags" Target="../tags/tag666.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670.xml"/><Relationship Id="rId4" Type="http://schemas.openxmlformats.org/officeDocument/2006/relationships/slideMaster" Target="../slideMasters/slideMaster38.xml"/><Relationship Id="rId1" Type="http://schemas.openxmlformats.org/officeDocument/2006/relationships/tags" Target="../tags/tag668.xml"/><Relationship Id="rId2" Type="http://schemas.openxmlformats.org/officeDocument/2006/relationships/tags" Target="../tags/tag669.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673.xml"/><Relationship Id="rId4" Type="http://schemas.openxmlformats.org/officeDocument/2006/relationships/slideMaster" Target="../slideMasters/slideMaster38.xml"/><Relationship Id="rId1" Type="http://schemas.openxmlformats.org/officeDocument/2006/relationships/tags" Target="../tags/tag671.xml"/><Relationship Id="rId2" Type="http://schemas.openxmlformats.org/officeDocument/2006/relationships/tags" Target="../tags/tag67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676.xml"/><Relationship Id="rId4" Type="http://schemas.openxmlformats.org/officeDocument/2006/relationships/slideMaster" Target="../slideMasters/slideMaster38.xml"/><Relationship Id="rId1" Type="http://schemas.openxmlformats.org/officeDocument/2006/relationships/tags" Target="../tags/tag674.xml"/><Relationship Id="rId2" Type="http://schemas.openxmlformats.org/officeDocument/2006/relationships/tags" Target="../tags/tag675.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679.xml"/><Relationship Id="rId4" Type="http://schemas.openxmlformats.org/officeDocument/2006/relationships/slideMaster" Target="../slideMasters/slideMaster38.xml"/><Relationship Id="rId1" Type="http://schemas.openxmlformats.org/officeDocument/2006/relationships/tags" Target="../tags/tag677.xml"/><Relationship Id="rId2" Type="http://schemas.openxmlformats.org/officeDocument/2006/relationships/tags" Target="../tags/tag678.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682.xml"/><Relationship Id="rId4" Type="http://schemas.openxmlformats.org/officeDocument/2006/relationships/slideMaster" Target="../slideMasters/slideMaster38.xml"/><Relationship Id="rId1" Type="http://schemas.openxmlformats.org/officeDocument/2006/relationships/tags" Target="../tags/tag680.xml"/><Relationship Id="rId2" Type="http://schemas.openxmlformats.org/officeDocument/2006/relationships/tags" Target="../tags/tag681.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685.xml"/><Relationship Id="rId4" Type="http://schemas.openxmlformats.org/officeDocument/2006/relationships/slideMaster" Target="../slideMasters/slideMaster38.xml"/><Relationship Id="rId1" Type="http://schemas.openxmlformats.org/officeDocument/2006/relationships/tags" Target="../tags/tag683.xml"/><Relationship Id="rId2" Type="http://schemas.openxmlformats.org/officeDocument/2006/relationships/tags" Target="../tags/tag684.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688.xml"/><Relationship Id="rId4" Type="http://schemas.openxmlformats.org/officeDocument/2006/relationships/slideMaster" Target="../slideMasters/slideMaster38.xml"/><Relationship Id="rId1" Type="http://schemas.openxmlformats.org/officeDocument/2006/relationships/tags" Target="../tags/tag686.xml"/><Relationship Id="rId2" Type="http://schemas.openxmlformats.org/officeDocument/2006/relationships/tags" Target="../tags/tag687.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691.xml"/><Relationship Id="rId4" Type="http://schemas.openxmlformats.org/officeDocument/2006/relationships/slideMaster" Target="../slideMasters/slideMaster38.xml"/><Relationship Id="rId1" Type="http://schemas.openxmlformats.org/officeDocument/2006/relationships/tags" Target="../tags/tag689.xml"/><Relationship Id="rId2" Type="http://schemas.openxmlformats.org/officeDocument/2006/relationships/tags" Target="../tags/tag69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3" Type="http://schemas.openxmlformats.org/officeDocument/2006/relationships/tags" Target="../tags/tag715.xml"/><Relationship Id="rId4" Type="http://schemas.openxmlformats.org/officeDocument/2006/relationships/slideMaster" Target="../slideMasters/slideMaster45.xml"/><Relationship Id="rId1" Type="http://schemas.openxmlformats.org/officeDocument/2006/relationships/tags" Target="../tags/tag713.xml"/><Relationship Id="rId2" Type="http://schemas.openxmlformats.org/officeDocument/2006/relationships/tags" Target="../tags/tag71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slideMaster" Target="../slideMasters/slideMaster4.xml"/><Relationship Id="rId1" Type="http://schemas.openxmlformats.org/officeDocument/2006/relationships/tags" Target="../tags/tag58.xml"/><Relationship Id="rId2" Type="http://schemas.openxmlformats.org/officeDocument/2006/relationships/tags" Target="../tags/tag59.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3" Type="http://schemas.openxmlformats.org/officeDocument/2006/relationships/tags" Target="../tags/tag724.xml"/><Relationship Id="rId4" Type="http://schemas.openxmlformats.org/officeDocument/2006/relationships/slideMaster" Target="../slideMasters/slideMaster47.xml"/><Relationship Id="rId1" Type="http://schemas.openxmlformats.org/officeDocument/2006/relationships/tags" Target="../tags/tag722.xml"/><Relationship Id="rId2" Type="http://schemas.openxmlformats.org/officeDocument/2006/relationships/tags" Target="../tags/tag72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66.xml"/><Relationship Id="rId4" Type="http://schemas.openxmlformats.org/officeDocument/2006/relationships/slideMaster" Target="../slideMasters/slideMaster5.xml"/><Relationship Id="rId1" Type="http://schemas.openxmlformats.org/officeDocument/2006/relationships/tags" Target="../tags/tag64.xml"/><Relationship Id="rId2" Type="http://schemas.openxmlformats.org/officeDocument/2006/relationships/tags" Target="../tags/tag6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slideMaster" Target="../slideMasters/slideMaster6.xml"/><Relationship Id="rId1" Type="http://schemas.openxmlformats.org/officeDocument/2006/relationships/tags" Target="../tags/tag70.xml"/><Relationship Id="rId2" Type="http://schemas.openxmlformats.org/officeDocument/2006/relationships/tags" Target="../tags/tag71.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slideMaster" Target="../slideMasters/slideMaster6.xml"/><Relationship Id="rId1" Type="http://schemas.openxmlformats.org/officeDocument/2006/relationships/tags" Target="../tags/tag73.xml"/><Relationship Id="rId2" Type="http://schemas.openxmlformats.org/officeDocument/2006/relationships/tags" Target="../tags/tag7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70865011"/>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236818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614528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2951588"/>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4665130"/>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873458"/>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257379306"/>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618375469"/>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909213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23605"/>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429067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2507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4342520"/>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21063"/>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0470660"/>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01695938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6929681"/>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8487913"/>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323963"/>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656538"/>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73952374"/>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528316159"/>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509423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2114698"/>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6208499"/>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29471"/>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339454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1251973"/>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69372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80043129"/>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087627"/>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552940"/>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0132776"/>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5683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7738106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236989990"/>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925573909"/>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0880121"/>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0117190"/>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9363756"/>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790475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40097736"/>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1745"/>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259580531"/>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7168336"/>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5CCD1B7-A977-F34D-9142-6925293F04C2}"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3DD85EF3-B229-DD4F-929A-C8AE853D9C29}" type="slidenum">
              <a:rPr lang="en-US"/>
              <a:pPr>
                <a:defRPr/>
              </a:pPr>
              <a:t>‹#›</a:t>
            </a:fld>
            <a:endParaRPr lang="en-US"/>
          </a:p>
        </p:txBody>
      </p:sp>
    </p:spTree>
    <p:extLst>
      <p:ext uri="{BB962C8B-B14F-4D97-AF65-F5344CB8AC3E}">
        <p14:creationId xmlns:p14="http://schemas.microsoft.com/office/powerpoint/2010/main" val="16566624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841499"/>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5468638"/>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66350"/>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221261831"/>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554900013"/>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31219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6035267"/>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351872"/>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920641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26466" name="Rectangle 2"/>
          <p:cNvSpPr>
            <a:spLocks noGrp="1" noChangeArrowheads="1"/>
          </p:cNvSpPr>
          <p:nvPr>
            <p:ph type="ctrTitle"/>
          </p:nvPr>
        </p:nvSpPr>
        <p:spPr>
          <a:xfrm>
            <a:off x="685800" y="2130433"/>
            <a:ext cx="7772400" cy="1470025"/>
          </a:xfrm>
        </p:spPr>
        <p:txBody>
          <a:bodyPr/>
          <a:lstStyle>
            <a:lvl1pPr>
              <a:defRPr/>
            </a:lvl1pPr>
          </a:lstStyle>
          <a:p>
            <a:r>
              <a:rPr lang="en-US" smtClean="0"/>
              <a:t>Click to edit Master title style</a:t>
            </a:r>
            <a:endParaRPr lang="en-US"/>
          </a:p>
        </p:txBody>
      </p:sp>
      <p:sp>
        <p:nvSpPr>
          <p:cNvPr id="4926467"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C8DC3C8-7399-7F4E-8016-84DA8739982D}" type="slidenum">
              <a:rPr lang="en-US"/>
              <a:pPr>
                <a:defRPr/>
              </a:pPr>
              <a:t>‹#›</a:t>
            </a:fld>
            <a:endParaRPr lang="en-US"/>
          </a:p>
        </p:txBody>
      </p:sp>
    </p:spTree>
    <p:extLst>
      <p:ext uri="{BB962C8B-B14F-4D97-AF65-F5344CB8AC3E}">
        <p14:creationId xmlns:p14="http://schemas.microsoft.com/office/powerpoint/2010/main" val="1823004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8793AF7-BA0C-6A46-B8BA-EE9E17EF01EC}"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76E31D1-0FFD-284E-B05A-E74428D4024F}" type="slidenum">
              <a:rPr lang="en-US"/>
              <a:pPr>
                <a:defRPr/>
              </a:pPr>
              <a:t>‹#›</a:t>
            </a:fld>
            <a:endParaRPr lang="en-US"/>
          </a:p>
        </p:txBody>
      </p:sp>
    </p:spTree>
    <p:extLst>
      <p:ext uri="{BB962C8B-B14F-4D97-AF65-F5344CB8AC3E}">
        <p14:creationId xmlns:p14="http://schemas.microsoft.com/office/powerpoint/2010/main" val="33607483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13039932-28A6-AA4F-8462-F2FBA1DF2DFE}" type="slidenum">
              <a:rPr lang="en-US"/>
              <a:pPr>
                <a:defRPr/>
              </a:pPr>
              <a:t>‹#›</a:t>
            </a:fld>
            <a:endParaRPr lang="en-US"/>
          </a:p>
        </p:txBody>
      </p:sp>
    </p:spTree>
    <p:extLst>
      <p:ext uri="{BB962C8B-B14F-4D97-AF65-F5344CB8AC3E}">
        <p14:creationId xmlns:p14="http://schemas.microsoft.com/office/powerpoint/2010/main" val="5865739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A6F6403E-28D5-CC43-840D-8DF7399203FA}" type="slidenum">
              <a:rPr lang="en-US"/>
              <a:pPr>
                <a:defRPr/>
              </a:pPr>
              <a:t>‹#›</a:t>
            </a:fld>
            <a:endParaRPr lang="en-US"/>
          </a:p>
        </p:txBody>
      </p:sp>
    </p:spTree>
    <p:extLst>
      <p:ext uri="{BB962C8B-B14F-4D97-AF65-F5344CB8AC3E}">
        <p14:creationId xmlns:p14="http://schemas.microsoft.com/office/powerpoint/2010/main" val="2760706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512C1E74-E5E6-C949-8A25-7E0C3EAAFD1C}" type="slidenum">
              <a:rPr lang="en-US"/>
              <a:pPr>
                <a:defRPr/>
              </a:pPr>
              <a:t>‹#›</a:t>
            </a:fld>
            <a:endParaRPr lang="en-US"/>
          </a:p>
        </p:txBody>
      </p:sp>
    </p:spTree>
    <p:extLst>
      <p:ext uri="{BB962C8B-B14F-4D97-AF65-F5344CB8AC3E}">
        <p14:creationId xmlns:p14="http://schemas.microsoft.com/office/powerpoint/2010/main" val="29848828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8"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9"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22EE57E8-8DCE-B649-904E-F8182486E9F9}" type="slidenum">
              <a:rPr lang="en-US"/>
              <a:pPr>
                <a:defRPr/>
              </a:pPr>
              <a:t>‹#›</a:t>
            </a:fld>
            <a:endParaRPr lang="en-US"/>
          </a:p>
        </p:txBody>
      </p:sp>
    </p:spTree>
    <p:extLst>
      <p:ext uri="{BB962C8B-B14F-4D97-AF65-F5344CB8AC3E}">
        <p14:creationId xmlns:p14="http://schemas.microsoft.com/office/powerpoint/2010/main" val="23143379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4"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5"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48EDF713-9EE7-FB4D-B8E7-2EC96645C3DB}" type="slidenum">
              <a:rPr lang="en-US"/>
              <a:pPr>
                <a:defRPr/>
              </a:pPr>
              <a:t>‹#›</a:t>
            </a:fld>
            <a:endParaRPr lang="en-US"/>
          </a:p>
        </p:txBody>
      </p:sp>
    </p:spTree>
    <p:extLst>
      <p:ext uri="{BB962C8B-B14F-4D97-AF65-F5344CB8AC3E}">
        <p14:creationId xmlns:p14="http://schemas.microsoft.com/office/powerpoint/2010/main" val="22683614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3"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4"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72261ADC-B1C2-6946-B070-F4C0692DE5E0}" type="slidenum">
              <a:rPr lang="en-US"/>
              <a:pPr>
                <a:defRPr/>
              </a:pPr>
              <a:t>‹#›</a:t>
            </a:fld>
            <a:endParaRPr lang="en-US"/>
          </a:p>
        </p:txBody>
      </p:sp>
    </p:spTree>
    <p:extLst>
      <p:ext uri="{BB962C8B-B14F-4D97-AF65-F5344CB8AC3E}">
        <p14:creationId xmlns:p14="http://schemas.microsoft.com/office/powerpoint/2010/main" val="10120685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C7CE3C25-E601-8245-BB27-4F285D1CE379}" type="slidenum">
              <a:rPr lang="en-US"/>
              <a:pPr>
                <a:defRPr/>
              </a:pPr>
              <a:t>‹#›</a:t>
            </a:fld>
            <a:endParaRPr lang="en-US"/>
          </a:p>
        </p:txBody>
      </p:sp>
    </p:spTree>
    <p:extLst>
      <p:ext uri="{BB962C8B-B14F-4D97-AF65-F5344CB8AC3E}">
        <p14:creationId xmlns:p14="http://schemas.microsoft.com/office/powerpoint/2010/main" val="35895829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B4F076C-1423-FB40-9119-FE7304811F20}" type="slidenum">
              <a:rPr lang="en-US"/>
              <a:pPr>
                <a:defRPr/>
              </a:pPr>
              <a:t>‹#›</a:t>
            </a:fld>
            <a:endParaRPr lang="en-US"/>
          </a:p>
        </p:txBody>
      </p:sp>
    </p:spTree>
    <p:extLst>
      <p:ext uri="{BB962C8B-B14F-4D97-AF65-F5344CB8AC3E}">
        <p14:creationId xmlns:p14="http://schemas.microsoft.com/office/powerpoint/2010/main" val="29567838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D7BDB996-3F71-D249-9756-CC32F7D26687}" type="slidenum">
              <a:rPr lang="en-US"/>
              <a:pPr>
                <a:defRPr/>
              </a:pPr>
              <a:t>‹#›</a:t>
            </a:fld>
            <a:endParaRPr lang="en-US"/>
          </a:p>
        </p:txBody>
      </p:sp>
    </p:spTree>
    <p:extLst>
      <p:ext uri="{BB962C8B-B14F-4D97-AF65-F5344CB8AC3E}">
        <p14:creationId xmlns:p14="http://schemas.microsoft.com/office/powerpoint/2010/main" val="23095531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9"/>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9"/>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C3FCDAF-0435-744D-AAD4-863B59857C56}" type="slidenum">
              <a:rPr lang="en-US"/>
              <a:pPr>
                <a:defRPr/>
              </a:pPr>
              <a:t>‹#›</a:t>
            </a:fld>
            <a:endParaRPr lang="en-US"/>
          </a:p>
        </p:txBody>
      </p:sp>
    </p:spTree>
    <p:extLst>
      <p:ext uri="{BB962C8B-B14F-4D97-AF65-F5344CB8AC3E}">
        <p14:creationId xmlns:p14="http://schemas.microsoft.com/office/powerpoint/2010/main" val="496139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9009F79-0F1A-984D-9C1F-DD0BBF0A9061}"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5DC93B56-AAC7-744E-9A33-F40AE0900F2D}" type="slidenum">
              <a:rPr lang="en-US"/>
              <a:pPr>
                <a:defRPr/>
              </a:pPr>
              <a:t>‹#›</a:t>
            </a:fld>
            <a:endParaRPr lang="en-US"/>
          </a:p>
        </p:txBody>
      </p:sp>
    </p:spTree>
    <p:extLst>
      <p:ext uri="{BB962C8B-B14F-4D97-AF65-F5344CB8AC3E}">
        <p14:creationId xmlns:p14="http://schemas.microsoft.com/office/powerpoint/2010/main" val="60561330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F194FB8-45FD-8B40-A892-6F11F56F37B8}" type="slidenum">
              <a:rPr lang="en-US"/>
              <a:pPr>
                <a:defRPr/>
              </a:pPr>
              <a:t>‹#›</a:t>
            </a:fld>
            <a:endParaRPr lang="en-US"/>
          </a:p>
        </p:txBody>
      </p:sp>
    </p:spTree>
    <p:extLst>
      <p:ext uri="{BB962C8B-B14F-4D97-AF65-F5344CB8AC3E}">
        <p14:creationId xmlns:p14="http://schemas.microsoft.com/office/powerpoint/2010/main" val="24087444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C2E396F-26A9-5844-BBD7-76DE31904745}" type="slidenum">
              <a:rPr lang="en-US"/>
              <a:pPr>
                <a:defRPr/>
              </a:pPr>
              <a:t>‹#›</a:t>
            </a:fld>
            <a:endParaRPr lang="en-US"/>
          </a:p>
        </p:txBody>
      </p:sp>
    </p:spTree>
    <p:extLst>
      <p:ext uri="{BB962C8B-B14F-4D97-AF65-F5344CB8AC3E}">
        <p14:creationId xmlns:p14="http://schemas.microsoft.com/office/powerpoint/2010/main" val="25550957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9A0C074-A90B-1647-AF03-70BF681EB4DC}" type="slidenum">
              <a:rPr lang="en-US"/>
              <a:pPr>
                <a:defRPr/>
              </a:pPr>
              <a:t>‹#›</a:t>
            </a:fld>
            <a:endParaRPr lang="en-US"/>
          </a:p>
        </p:txBody>
      </p:sp>
    </p:spTree>
    <p:extLst>
      <p:ext uri="{BB962C8B-B14F-4D97-AF65-F5344CB8AC3E}">
        <p14:creationId xmlns:p14="http://schemas.microsoft.com/office/powerpoint/2010/main" val="3106084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E013C7C-1F8D-7848-9322-5A335A5BD68F}" type="slidenum">
              <a:rPr lang="en-US"/>
              <a:pPr>
                <a:defRPr/>
              </a:pPr>
              <a:t>‹#›</a:t>
            </a:fld>
            <a:endParaRPr lang="en-US"/>
          </a:p>
        </p:txBody>
      </p:sp>
    </p:spTree>
    <p:extLst>
      <p:ext uri="{BB962C8B-B14F-4D97-AF65-F5344CB8AC3E}">
        <p14:creationId xmlns:p14="http://schemas.microsoft.com/office/powerpoint/2010/main" val="41483186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E02FA5AB-E0F4-0147-9EEF-2E6B71BBAA59}" type="slidenum">
              <a:rPr lang="en-US"/>
              <a:pPr>
                <a:defRPr/>
              </a:pPr>
              <a:t>‹#›</a:t>
            </a:fld>
            <a:endParaRPr lang="en-US"/>
          </a:p>
        </p:txBody>
      </p:sp>
    </p:spTree>
    <p:extLst>
      <p:ext uri="{BB962C8B-B14F-4D97-AF65-F5344CB8AC3E}">
        <p14:creationId xmlns:p14="http://schemas.microsoft.com/office/powerpoint/2010/main" val="19445172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239B65CA-F206-8B49-BCE4-984965187DB9}" type="slidenum">
              <a:rPr lang="en-US"/>
              <a:pPr>
                <a:defRPr/>
              </a:pPr>
              <a:t>‹#›</a:t>
            </a:fld>
            <a:endParaRPr lang="en-US"/>
          </a:p>
        </p:txBody>
      </p:sp>
    </p:spTree>
    <p:extLst>
      <p:ext uri="{BB962C8B-B14F-4D97-AF65-F5344CB8AC3E}">
        <p14:creationId xmlns:p14="http://schemas.microsoft.com/office/powerpoint/2010/main" val="8834632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BFD0DB7C-AA0A-5D4D-8982-F0D0AC87DA74}" type="slidenum">
              <a:rPr lang="en-US"/>
              <a:pPr>
                <a:defRPr/>
              </a:pPr>
              <a:t>‹#›</a:t>
            </a:fld>
            <a:endParaRPr lang="en-US"/>
          </a:p>
        </p:txBody>
      </p:sp>
    </p:spTree>
    <p:extLst>
      <p:ext uri="{BB962C8B-B14F-4D97-AF65-F5344CB8AC3E}">
        <p14:creationId xmlns:p14="http://schemas.microsoft.com/office/powerpoint/2010/main" val="30063063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4CC48320-4389-5447-AB35-038A480F7325}" type="slidenum">
              <a:rPr lang="en-US"/>
              <a:pPr>
                <a:defRPr/>
              </a:pPr>
              <a:t>‹#›</a:t>
            </a:fld>
            <a:endParaRPr lang="en-US"/>
          </a:p>
        </p:txBody>
      </p:sp>
    </p:spTree>
    <p:extLst>
      <p:ext uri="{BB962C8B-B14F-4D97-AF65-F5344CB8AC3E}">
        <p14:creationId xmlns:p14="http://schemas.microsoft.com/office/powerpoint/2010/main" val="13315744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5B2DF92E-D95D-CA4F-B41B-F117D2EB0B56}" type="slidenum">
              <a:rPr lang="en-US"/>
              <a:pPr>
                <a:defRPr/>
              </a:pPr>
              <a:t>‹#›</a:t>
            </a:fld>
            <a:endParaRPr lang="en-US"/>
          </a:p>
        </p:txBody>
      </p:sp>
    </p:spTree>
    <p:extLst>
      <p:ext uri="{BB962C8B-B14F-4D97-AF65-F5344CB8AC3E}">
        <p14:creationId xmlns:p14="http://schemas.microsoft.com/office/powerpoint/2010/main" val="249006180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4424B1F-A94D-B54B-8CF8-5E9CA84CC9FD}" type="slidenum">
              <a:rPr lang="en-US"/>
              <a:pPr>
                <a:defRPr/>
              </a:pPr>
              <a:t>‹#›</a:t>
            </a:fld>
            <a:endParaRPr lang="en-US"/>
          </a:p>
        </p:txBody>
      </p:sp>
    </p:spTree>
    <p:extLst>
      <p:ext uri="{BB962C8B-B14F-4D97-AF65-F5344CB8AC3E}">
        <p14:creationId xmlns:p14="http://schemas.microsoft.com/office/powerpoint/2010/main" val="3412086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49EE1041-AE38-7B43-8F8A-222FC115CDC3}" type="datetime1">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74181098-D296-504B-94DE-C44E04F205B5}" type="slidenum">
              <a:rPr lang="en-US"/>
              <a:pPr>
                <a:defRPr/>
              </a:pPr>
              <a:t>‹#›</a:t>
            </a:fld>
            <a:endParaRPr lang="en-US"/>
          </a:p>
        </p:txBody>
      </p:sp>
    </p:spTree>
    <p:extLst>
      <p:ext uri="{BB962C8B-B14F-4D97-AF65-F5344CB8AC3E}">
        <p14:creationId xmlns:p14="http://schemas.microsoft.com/office/powerpoint/2010/main" val="33955376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53B9126-F873-8E4C-B436-EC6448540018}" type="slidenum">
              <a:rPr lang="en-US"/>
              <a:pPr>
                <a:defRPr/>
              </a:pPr>
              <a:t>‹#›</a:t>
            </a:fld>
            <a:endParaRPr lang="en-US"/>
          </a:p>
        </p:txBody>
      </p:sp>
    </p:spTree>
    <p:extLst>
      <p:ext uri="{BB962C8B-B14F-4D97-AF65-F5344CB8AC3E}">
        <p14:creationId xmlns:p14="http://schemas.microsoft.com/office/powerpoint/2010/main" val="18728626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43792318"/>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8683371"/>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227309265"/>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4448008"/>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061113"/>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316541"/>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138335"/>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12275080"/>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90178378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pPr>
              <a:defRPr/>
            </a:pPr>
            <a:fld id="{B3132F12-1803-E543-A1EC-4904356252F9}" type="datetime1">
              <a:rPr lang="en-US"/>
              <a:pPr>
                <a:defRPr/>
              </a:pPr>
              <a:t>10/4/15</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28649CC5-4428-5044-B772-126B877511A3}" type="slidenum">
              <a:rPr lang="en-US"/>
              <a:pPr>
                <a:defRPr/>
              </a:pPr>
              <a:t>‹#›</a:t>
            </a:fld>
            <a:endParaRPr lang="en-US"/>
          </a:p>
        </p:txBody>
      </p:sp>
    </p:spTree>
    <p:extLst>
      <p:ext uri="{BB962C8B-B14F-4D97-AF65-F5344CB8AC3E}">
        <p14:creationId xmlns:p14="http://schemas.microsoft.com/office/powerpoint/2010/main" val="37622957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795377"/>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8703900"/>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27234" name="Rectangle 2"/>
          <p:cNvSpPr>
            <a:spLocks noGrp="1" noChangeArrowheads="1"/>
          </p:cNvSpPr>
          <p:nvPr>
            <p:ph type="ctrTitle"/>
          </p:nvPr>
        </p:nvSpPr>
        <p:spPr>
          <a:xfrm>
            <a:off x="685800" y="2130433"/>
            <a:ext cx="7772400" cy="1470025"/>
          </a:xfrm>
        </p:spPr>
        <p:txBody>
          <a:bodyPr/>
          <a:lstStyle>
            <a:lvl1pPr>
              <a:defRPr/>
            </a:lvl1pPr>
          </a:lstStyle>
          <a:p>
            <a:r>
              <a:rPr lang="en-US" smtClean="0"/>
              <a:t>Click to edit Master title style</a:t>
            </a:r>
            <a:endParaRPr lang="en-US"/>
          </a:p>
        </p:txBody>
      </p:sp>
      <p:sp>
        <p:nvSpPr>
          <p:cNvPr id="5727235"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4C21DD49-A023-224A-92C1-C1F63A4FA6A5}" type="slidenum">
              <a:rPr lang="en-US"/>
              <a:pPr>
                <a:defRPr/>
              </a:pPr>
              <a:t>‹#›</a:t>
            </a:fld>
            <a:endParaRPr lang="en-US"/>
          </a:p>
        </p:txBody>
      </p:sp>
    </p:spTree>
    <p:extLst>
      <p:ext uri="{BB962C8B-B14F-4D97-AF65-F5344CB8AC3E}">
        <p14:creationId xmlns:p14="http://schemas.microsoft.com/office/powerpoint/2010/main" val="29314655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6426AB7D-B303-A747-AAB4-6E7E63050215}" type="slidenum">
              <a:rPr lang="en-US"/>
              <a:pPr>
                <a:defRPr/>
              </a:pPr>
              <a:t>‹#›</a:t>
            </a:fld>
            <a:endParaRPr lang="en-US"/>
          </a:p>
        </p:txBody>
      </p:sp>
    </p:spTree>
    <p:extLst>
      <p:ext uri="{BB962C8B-B14F-4D97-AF65-F5344CB8AC3E}">
        <p14:creationId xmlns:p14="http://schemas.microsoft.com/office/powerpoint/2010/main" val="14607451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B0DC5DB6-455B-544E-B645-483FCC233385}" type="slidenum">
              <a:rPr lang="en-US"/>
              <a:pPr>
                <a:defRPr/>
              </a:pPr>
              <a:t>‹#›</a:t>
            </a:fld>
            <a:endParaRPr lang="en-US"/>
          </a:p>
        </p:txBody>
      </p:sp>
    </p:spTree>
    <p:extLst>
      <p:ext uri="{BB962C8B-B14F-4D97-AF65-F5344CB8AC3E}">
        <p14:creationId xmlns:p14="http://schemas.microsoft.com/office/powerpoint/2010/main" val="5307449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35AE9FD6-9CC9-A64D-A560-C500E9850580}" type="slidenum">
              <a:rPr lang="en-US"/>
              <a:pPr>
                <a:defRPr/>
              </a:pPr>
              <a:t>‹#›</a:t>
            </a:fld>
            <a:endParaRPr lang="en-US"/>
          </a:p>
        </p:txBody>
      </p:sp>
    </p:spTree>
    <p:extLst>
      <p:ext uri="{BB962C8B-B14F-4D97-AF65-F5344CB8AC3E}">
        <p14:creationId xmlns:p14="http://schemas.microsoft.com/office/powerpoint/2010/main" val="36751712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custDataLst>
              <p:tags r:id="rId3"/>
            </p:custDataLst>
          </p:nvPr>
        </p:nvSpPr>
        <p:spPr>
          <a:ln/>
        </p:spPr>
        <p:txBody>
          <a:bodyPr/>
          <a:lstStyle>
            <a:lvl1pPr>
              <a:defRPr/>
            </a:lvl1pPr>
          </a:lstStyle>
          <a:p>
            <a:pPr>
              <a:defRPr/>
            </a:pPr>
            <a:fld id="{EE466601-A661-F449-A7C7-E6C2EC5127D7}" type="slidenum">
              <a:rPr lang="en-US"/>
              <a:pPr>
                <a:defRPr/>
              </a:pPr>
              <a:t>‹#›</a:t>
            </a:fld>
            <a:endParaRPr lang="en-US"/>
          </a:p>
        </p:txBody>
      </p:sp>
    </p:spTree>
    <p:extLst>
      <p:ext uri="{BB962C8B-B14F-4D97-AF65-F5344CB8AC3E}">
        <p14:creationId xmlns:p14="http://schemas.microsoft.com/office/powerpoint/2010/main" val="34837618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custDataLst>
              <p:tags r:id="rId3"/>
            </p:custDataLst>
          </p:nvPr>
        </p:nvSpPr>
        <p:spPr>
          <a:ln/>
        </p:spPr>
        <p:txBody>
          <a:bodyPr/>
          <a:lstStyle>
            <a:lvl1pPr>
              <a:defRPr/>
            </a:lvl1pPr>
          </a:lstStyle>
          <a:p>
            <a:pPr>
              <a:defRPr/>
            </a:pPr>
            <a:fld id="{69AB5E10-5C95-8F48-84AA-0496E65B6E8E}" type="slidenum">
              <a:rPr lang="en-US"/>
              <a:pPr>
                <a:defRPr/>
              </a:pPr>
              <a:t>‹#›</a:t>
            </a:fld>
            <a:endParaRPr lang="en-US"/>
          </a:p>
        </p:txBody>
      </p:sp>
    </p:spTree>
    <p:extLst>
      <p:ext uri="{BB962C8B-B14F-4D97-AF65-F5344CB8AC3E}">
        <p14:creationId xmlns:p14="http://schemas.microsoft.com/office/powerpoint/2010/main" val="5601096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custDataLst>
              <p:tags r:id="rId3"/>
            </p:custDataLst>
          </p:nvPr>
        </p:nvSpPr>
        <p:spPr>
          <a:ln/>
        </p:spPr>
        <p:txBody>
          <a:bodyPr/>
          <a:lstStyle>
            <a:lvl1pPr>
              <a:defRPr/>
            </a:lvl1pPr>
          </a:lstStyle>
          <a:p>
            <a:pPr>
              <a:defRPr/>
            </a:pPr>
            <a:fld id="{2DBB216C-8C03-864F-80EC-138D5DBAF912}" type="slidenum">
              <a:rPr lang="en-US"/>
              <a:pPr>
                <a:defRPr/>
              </a:pPr>
              <a:t>‹#›</a:t>
            </a:fld>
            <a:endParaRPr lang="en-US"/>
          </a:p>
        </p:txBody>
      </p:sp>
    </p:spTree>
    <p:extLst>
      <p:ext uri="{BB962C8B-B14F-4D97-AF65-F5344CB8AC3E}">
        <p14:creationId xmlns:p14="http://schemas.microsoft.com/office/powerpoint/2010/main" val="18741081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444A7BD1-6DF7-B342-9D0B-0CBA4CCA841C}" type="slidenum">
              <a:rPr lang="en-US"/>
              <a:pPr>
                <a:defRPr/>
              </a:pPr>
              <a:t>‹#›</a:t>
            </a:fld>
            <a:endParaRPr lang="en-US"/>
          </a:p>
        </p:txBody>
      </p:sp>
    </p:spTree>
    <p:extLst>
      <p:ext uri="{BB962C8B-B14F-4D97-AF65-F5344CB8AC3E}">
        <p14:creationId xmlns:p14="http://schemas.microsoft.com/office/powerpoint/2010/main" val="1552532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pPr>
              <a:defRPr/>
            </a:pPr>
            <a:fld id="{CD677442-11B8-7F4B-86FE-D728F9C824CC}" type="datetime1">
              <a:rPr lang="en-US"/>
              <a:pPr>
                <a:defRPr/>
              </a:pPr>
              <a:t>10/4/15</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85BAEA95-D45B-0E4B-98F8-6F97BC8F5E8F}" type="slidenum">
              <a:rPr lang="en-US"/>
              <a:pPr>
                <a:defRPr/>
              </a:pPr>
              <a:t>‹#›</a:t>
            </a:fld>
            <a:endParaRPr lang="en-US"/>
          </a:p>
        </p:txBody>
      </p:sp>
    </p:spTree>
    <p:extLst>
      <p:ext uri="{BB962C8B-B14F-4D97-AF65-F5344CB8AC3E}">
        <p14:creationId xmlns:p14="http://schemas.microsoft.com/office/powerpoint/2010/main" val="304728651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C7750104-E92C-504D-8FCB-C749AF6523B4}" type="slidenum">
              <a:rPr lang="en-US"/>
              <a:pPr>
                <a:defRPr/>
              </a:pPr>
              <a:t>‹#›</a:t>
            </a:fld>
            <a:endParaRPr lang="en-US"/>
          </a:p>
        </p:txBody>
      </p:sp>
    </p:spTree>
    <p:extLst>
      <p:ext uri="{BB962C8B-B14F-4D97-AF65-F5344CB8AC3E}">
        <p14:creationId xmlns:p14="http://schemas.microsoft.com/office/powerpoint/2010/main" val="32503788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5AB11E7D-3F4C-7940-9772-FC4FB3CB95A6}" type="slidenum">
              <a:rPr lang="en-US"/>
              <a:pPr>
                <a:defRPr/>
              </a:pPr>
              <a:t>‹#›</a:t>
            </a:fld>
            <a:endParaRPr lang="en-US"/>
          </a:p>
        </p:txBody>
      </p:sp>
    </p:spTree>
    <p:extLst>
      <p:ext uri="{BB962C8B-B14F-4D97-AF65-F5344CB8AC3E}">
        <p14:creationId xmlns:p14="http://schemas.microsoft.com/office/powerpoint/2010/main" val="16665129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9"/>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9"/>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F1F36FEC-F633-7F49-A40E-DEEC2F3A9992}" type="slidenum">
              <a:rPr lang="en-US"/>
              <a:pPr>
                <a:defRPr/>
              </a:pPr>
              <a:t>‹#›</a:t>
            </a:fld>
            <a:endParaRPr lang="en-US"/>
          </a:p>
        </p:txBody>
      </p:sp>
    </p:spTree>
    <p:extLst>
      <p:ext uri="{BB962C8B-B14F-4D97-AF65-F5344CB8AC3E}">
        <p14:creationId xmlns:p14="http://schemas.microsoft.com/office/powerpoint/2010/main" val="193475199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FFA03E61-E0C8-F04D-BD80-EF0556DAAA23}" type="slidenum">
              <a:rPr lang="en-US"/>
              <a:pPr>
                <a:defRPr/>
              </a:pPr>
              <a:t>‹#›</a:t>
            </a:fld>
            <a:endParaRPr lang="en-US"/>
          </a:p>
        </p:txBody>
      </p:sp>
    </p:spTree>
    <p:extLst>
      <p:ext uri="{BB962C8B-B14F-4D97-AF65-F5344CB8AC3E}">
        <p14:creationId xmlns:p14="http://schemas.microsoft.com/office/powerpoint/2010/main" val="33589003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8AB0B25-338C-4E4C-BFA9-CE9B099DA95E}" type="slidenum">
              <a:rPr lang="en-US"/>
              <a:pPr>
                <a:defRPr/>
              </a:pPr>
              <a:t>‹#›</a:t>
            </a:fld>
            <a:endParaRPr lang="en-US"/>
          </a:p>
        </p:txBody>
      </p:sp>
    </p:spTree>
    <p:extLst>
      <p:ext uri="{BB962C8B-B14F-4D97-AF65-F5344CB8AC3E}">
        <p14:creationId xmlns:p14="http://schemas.microsoft.com/office/powerpoint/2010/main" val="11596641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A5D2470-55A5-2443-99FE-5EFE8B0D57E0}" type="slidenum">
              <a:rPr lang="en-US"/>
              <a:pPr>
                <a:defRPr/>
              </a:pPr>
              <a:t>‹#›</a:t>
            </a:fld>
            <a:endParaRPr lang="en-US"/>
          </a:p>
        </p:txBody>
      </p:sp>
    </p:spTree>
    <p:extLst>
      <p:ext uri="{BB962C8B-B14F-4D97-AF65-F5344CB8AC3E}">
        <p14:creationId xmlns:p14="http://schemas.microsoft.com/office/powerpoint/2010/main" val="86442538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B48A3DE4-2FC6-5D46-B8EB-82D2A6006C11}" type="slidenum">
              <a:rPr lang="en-US"/>
              <a:pPr>
                <a:defRPr/>
              </a:pPr>
              <a:t>‹#›</a:t>
            </a:fld>
            <a:endParaRPr lang="en-US"/>
          </a:p>
        </p:txBody>
      </p:sp>
    </p:spTree>
    <p:extLst>
      <p:ext uri="{BB962C8B-B14F-4D97-AF65-F5344CB8AC3E}">
        <p14:creationId xmlns:p14="http://schemas.microsoft.com/office/powerpoint/2010/main" val="237342832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56C96E9B-F17D-3C4F-98CF-E23691AA0434}" type="slidenum">
              <a:rPr lang="en-US"/>
              <a:pPr>
                <a:defRPr/>
              </a:pPr>
              <a:t>‹#›</a:t>
            </a:fld>
            <a:endParaRPr lang="en-US"/>
          </a:p>
        </p:txBody>
      </p:sp>
    </p:spTree>
    <p:extLst>
      <p:ext uri="{BB962C8B-B14F-4D97-AF65-F5344CB8AC3E}">
        <p14:creationId xmlns:p14="http://schemas.microsoft.com/office/powerpoint/2010/main" val="21228422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24462F8A-A06F-5B4A-8E4C-1EBA927A01A4}" type="slidenum">
              <a:rPr lang="en-US"/>
              <a:pPr>
                <a:defRPr/>
              </a:pPr>
              <a:t>‹#›</a:t>
            </a:fld>
            <a:endParaRPr lang="en-US"/>
          </a:p>
        </p:txBody>
      </p:sp>
    </p:spTree>
    <p:extLst>
      <p:ext uri="{BB962C8B-B14F-4D97-AF65-F5344CB8AC3E}">
        <p14:creationId xmlns:p14="http://schemas.microsoft.com/office/powerpoint/2010/main" val="42555832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3B3699AF-A3EB-824E-9255-960053AEA1AC}" type="slidenum">
              <a:rPr lang="en-US"/>
              <a:pPr>
                <a:defRPr/>
              </a:pPr>
              <a:t>‹#›</a:t>
            </a:fld>
            <a:endParaRPr lang="en-US"/>
          </a:p>
        </p:txBody>
      </p:sp>
    </p:spTree>
    <p:extLst>
      <p:ext uri="{BB962C8B-B14F-4D97-AF65-F5344CB8AC3E}">
        <p14:creationId xmlns:p14="http://schemas.microsoft.com/office/powerpoint/2010/main" val="387153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489542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413CE6E3-E468-5A4F-8D62-BF563AF6C8C5}" type="datetime1">
              <a:rPr lang="en-US"/>
              <a:pPr>
                <a:defRPr/>
              </a:pPr>
              <a:t>10/4/15</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01443ACB-C41D-1B4E-A88E-593C495E74B5}" type="slidenum">
              <a:rPr lang="en-US"/>
              <a:pPr>
                <a:defRPr/>
              </a:pPr>
              <a:t>‹#›</a:t>
            </a:fld>
            <a:endParaRPr lang="en-US"/>
          </a:p>
        </p:txBody>
      </p:sp>
    </p:spTree>
    <p:extLst>
      <p:ext uri="{BB962C8B-B14F-4D97-AF65-F5344CB8AC3E}">
        <p14:creationId xmlns:p14="http://schemas.microsoft.com/office/powerpoint/2010/main" val="406545805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4B51B8A-2FD8-E248-83FB-C8484EE67101}" type="slidenum">
              <a:rPr lang="en-US"/>
              <a:pPr>
                <a:defRPr/>
              </a:pPr>
              <a:t>‹#›</a:t>
            </a:fld>
            <a:endParaRPr lang="en-US"/>
          </a:p>
        </p:txBody>
      </p:sp>
    </p:spTree>
    <p:extLst>
      <p:ext uri="{BB962C8B-B14F-4D97-AF65-F5344CB8AC3E}">
        <p14:creationId xmlns:p14="http://schemas.microsoft.com/office/powerpoint/2010/main" val="100803712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7D4783C-D801-9841-9D28-CCCCB1730656}" type="slidenum">
              <a:rPr lang="en-US"/>
              <a:pPr>
                <a:defRPr/>
              </a:pPr>
              <a:t>‹#›</a:t>
            </a:fld>
            <a:endParaRPr lang="en-US"/>
          </a:p>
        </p:txBody>
      </p:sp>
    </p:spTree>
    <p:extLst>
      <p:ext uri="{BB962C8B-B14F-4D97-AF65-F5344CB8AC3E}">
        <p14:creationId xmlns:p14="http://schemas.microsoft.com/office/powerpoint/2010/main" val="166623139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B6211C8-A8EA-0344-8D86-56C43D214991}" type="slidenum">
              <a:rPr lang="en-US"/>
              <a:pPr>
                <a:defRPr/>
              </a:pPr>
              <a:t>‹#›</a:t>
            </a:fld>
            <a:endParaRPr lang="en-US"/>
          </a:p>
        </p:txBody>
      </p:sp>
    </p:spTree>
    <p:extLst>
      <p:ext uri="{BB962C8B-B14F-4D97-AF65-F5344CB8AC3E}">
        <p14:creationId xmlns:p14="http://schemas.microsoft.com/office/powerpoint/2010/main" val="41375313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9"/>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9"/>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7B7A158-8B0A-AB44-9CA0-D746C6E71B1B}" type="slidenum">
              <a:rPr lang="en-US"/>
              <a:pPr>
                <a:defRPr/>
              </a:pPr>
              <a:t>‹#›</a:t>
            </a:fld>
            <a:endParaRPr lang="en-US"/>
          </a:p>
        </p:txBody>
      </p:sp>
    </p:spTree>
    <p:extLst>
      <p:ext uri="{BB962C8B-B14F-4D97-AF65-F5344CB8AC3E}">
        <p14:creationId xmlns:p14="http://schemas.microsoft.com/office/powerpoint/2010/main" val="32494720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CONFIDENTIAL</a:t>
              </a:r>
            </a:p>
          </p:txBody>
        </p:sp>
        <p:sp>
          <p:nvSpPr>
            <p:cNvPr id="6" name="McK Document" hidden="1"/>
            <p:cNvSpPr txBox="1">
              <a:spLocks noChangeArrowheads="1"/>
            </p:cNvSpPr>
            <p:nvPr userDrawn="1"/>
          </p:nvSpPr>
          <p:spPr bwMode="auto">
            <a:xfrm>
              <a:off x="1663" y="3027"/>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Date</a:t>
              </a:r>
            </a:p>
          </p:txBody>
        </p:sp>
        <p:sp>
          <p:nvSpPr>
            <p:cNvPr id="8" name="McK Disclaimer" hidden="1"/>
            <p:cNvSpPr>
              <a:spLocks noChangeArrowheads="1"/>
            </p:cNvSpPr>
            <p:nvPr userDrawn="1">
              <p:custDataLst>
                <p:tags r:id="rId3"/>
              </p:custDataLst>
            </p:nvPr>
          </p:nvSpPr>
          <p:spPr bwMode="auto">
            <a:xfrm>
              <a:off x="1663" y="3762"/>
              <a:ext cx="2391"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19150" eaLnBrk="0" hangingPunct="0"/>
              <a:r>
                <a:rPr 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6560776" name="Rectangle 8"/>
          <p:cNvSpPr>
            <a:spLocks noGrp="1" noChangeArrowheads="1"/>
          </p:cNvSpPr>
          <p:nvPr>
            <p:ph type="ctrTitle"/>
          </p:nvPr>
        </p:nvSpPr>
        <p:spPr>
          <a:xfrm>
            <a:off x="2693988" y="2757496"/>
            <a:ext cx="5129212" cy="368691"/>
          </a:xfrm>
        </p:spPr>
        <p:txBody>
          <a:bodyPr/>
          <a:lstStyle>
            <a:lvl1pPr>
              <a:defRPr sz="2400" b="0"/>
            </a:lvl1pPr>
          </a:lstStyle>
          <a:p>
            <a:r>
              <a:rPr lang="en-US" smtClean="0"/>
              <a:t>Click to edit Master title style</a:t>
            </a:r>
            <a:endParaRPr lang="en-US"/>
          </a:p>
        </p:txBody>
      </p:sp>
      <p:sp>
        <p:nvSpPr>
          <p:cNvPr id="6560777" name="Rectangle 9"/>
          <p:cNvSpPr>
            <a:spLocks noGrp="1" noChangeArrowheads="1"/>
          </p:cNvSpPr>
          <p:nvPr>
            <p:ph type="subTitle" idx="1"/>
          </p:nvPr>
        </p:nvSpPr>
        <p:spPr>
          <a:xfrm>
            <a:off x="2693988" y="3962401"/>
            <a:ext cx="5129212" cy="214802"/>
          </a:xfrm>
        </p:spPr>
        <p:txBody>
          <a:bodyPr/>
          <a:lstStyle>
            <a:lvl1pPr>
              <a:defRPr sz="1400"/>
            </a:lvl1pPr>
          </a:lstStyle>
          <a:p>
            <a:r>
              <a:rPr lang="en-US" smtClean="0"/>
              <a:t>Click to edit Master subtitle style</a:t>
            </a:r>
            <a:endParaRPr lang="en-US"/>
          </a:p>
        </p:txBody>
      </p:sp>
      <p:sp>
        <p:nvSpPr>
          <p:cNvPr id="9" name="doc id"/>
          <p:cNvSpPr>
            <a:spLocks noGrp="1" noChangeArrowheads="1"/>
          </p:cNvSpPr>
          <p:nvPr>
            <p:ph type="ftr" sz="quarter" idx="10"/>
            <p:custDataLst>
              <p:tags r:id="rId2"/>
            </p:custDataLst>
          </p:nvPr>
        </p:nvSpPr>
        <p:spPr>
          <a:xfrm>
            <a:off x="8915400" y="36521"/>
            <a:ext cx="0" cy="123111"/>
          </a:xfrm>
        </p:spPr>
        <p:txBody>
          <a:bodyPr/>
          <a:lstStyle>
            <a:lvl1pPr>
              <a:defRPr/>
            </a:lvl1pPr>
          </a:lstStyle>
          <a:p>
            <a:pPr>
              <a:defRPr/>
            </a:pPr>
            <a:endParaRPr lang="de-DE"/>
          </a:p>
        </p:txBody>
      </p:sp>
    </p:spTree>
    <p:extLst>
      <p:ext uri="{BB962C8B-B14F-4D97-AF65-F5344CB8AC3E}">
        <p14:creationId xmlns:p14="http://schemas.microsoft.com/office/powerpoint/2010/main" val="424703235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914"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4229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4" name="Rectangle 4"/>
          <p:cNvSpPr>
            <a:spLocks noGrp="1" noChangeArrowheads="1"/>
          </p:cNvSpPr>
          <p:nvPr>
            <p:ph type="dt" sz="quarter" idx="10"/>
            <p:custDataLst>
              <p:tags r:id="rId1"/>
            </p:custDataLst>
          </p:nvPr>
        </p:nvSpPr>
        <p:spPr>
          <a:ln/>
        </p:spPr>
        <p:txBody>
          <a:bodyPr/>
          <a:lstStyle>
            <a:lvl1pPr>
              <a:defRPr/>
            </a:lvl1pPr>
          </a:lstStyle>
          <a:p>
            <a:pPr>
              <a:defRPr/>
            </a:pPr>
            <a:fld id="{5843607A-25C2-B54C-A46B-72B3417C4D61}" type="datetime1">
              <a:rPr lang="en-US"/>
              <a:pPr>
                <a:defRPr/>
              </a:pPr>
              <a:t>10/4/15</a:t>
            </a:fld>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8022A3A-EE3F-5943-98BC-F467EEB03B05}" type="slidenum">
              <a:rPr lang="en-US"/>
              <a:pPr>
                <a:defRPr/>
              </a:pPr>
              <a:t>‹#›</a:t>
            </a:fld>
            <a:endParaRPr lang="en-US"/>
          </a:p>
        </p:txBody>
      </p:sp>
    </p:spTree>
    <p:extLst>
      <p:ext uri="{BB962C8B-B14F-4D97-AF65-F5344CB8AC3E}">
        <p14:creationId xmlns:p14="http://schemas.microsoft.com/office/powerpoint/2010/main" val="361727829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BD13E38-27A4-9947-8853-9D2E429A3119}"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57472870"/>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FFE62B7-1891-5646-9417-F4B3984D65D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355373"/>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E5B14DA-7FBD-9041-BC23-2F757489C4C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934992770"/>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24FA462-703C-2946-8B61-7334FBCCB88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645667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1012664-7DAB-D84F-8CF1-6A610209EBAD}" type="datetime1">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E42AD59-6D3E-EF4E-98CB-5BC5167B6E4D}" type="slidenum">
              <a:rPr lang="en-US"/>
              <a:pPr>
                <a:defRPr/>
              </a:pPr>
              <a:t>‹#›</a:t>
            </a:fld>
            <a:endParaRPr lang="en-US"/>
          </a:p>
        </p:txBody>
      </p:sp>
    </p:spTree>
    <p:extLst>
      <p:ext uri="{BB962C8B-B14F-4D97-AF65-F5344CB8AC3E}">
        <p14:creationId xmlns:p14="http://schemas.microsoft.com/office/powerpoint/2010/main" val="172940665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8" name="Rectangle 7"/>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BDEAB4F3-21CC-C04E-BC3B-95508BE3259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069839"/>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E834753-E7D9-0144-B41E-20D7F33371B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4635700"/>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7E2A634-1F79-4342-BE84-0B94D2B8B6D2}"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577531549"/>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23BE4CF3-18D7-A64D-810B-2C45EBDFDD00}"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143141680"/>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3267213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9441145"/>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413591559"/>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279405"/>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031876"/>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422876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DD6F776-242F-4040-82A8-875A6EDB497C}" type="datetime1">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A6538733-7FAC-F540-8243-57D1E9C679FE}" type="slidenum">
              <a:rPr lang="en-US"/>
              <a:pPr>
                <a:defRPr/>
              </a:pPr>
              <a:t>‹#›</a:t>
            </a:fld>
            <a:endParaRPr lang="en-US"/>
          </a:p>
        </p:txBody>
      </p:sp>
    </p:spTree>
    <p:extLst>
      <p:ext uri="{BB962C8B-B14F-4D97-AF65-F5344CB8AC3E}">
        <p14:creationId xmlns:p14="http://schemas.microsoft.com/office/powerpoint/2010/main" val="423901986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38314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734092264"/>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005650028"/>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1508606-80D9-EC48-AF7A-3B5FAD444356}" type="slidenum">
              <a:rPr lang="en-US"/>
              <a:pPr>
                <a:defRPr/>
              </a:pPr>
              <a:t>‹#›</a:t>
            </a:fld>
            <a:r>
              <a:rPr lang="en-US"/>
              <a:t>   (c) Mark Gerstein, 2002, Yale, bioinfo.mbb.yale.edu</a:t>
            </a:r>
          </a:p>
        </p:txBody>
      </p:sp>
    </p:spTree>
    <p:extLst>
      <p:ext uri="{BB962C8B-B14F-4D97-AF65-F5344CB8AC3E}">
        <p14:creationId xmlns:p14="http://schemas.microsoft.com/office/powerpoint/2010/main" val="3954596245"/>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CE290CBF-C641-CB4E-B018-D75C9A86B3F1}" type="slidenum">
              <a:rPr lang="en-US"/>
              <a:pPr>
                <a:defRPr/>
              </a:pPr>
              <a:t>‹#›</a:t>
            </a:fld>
            <a:r>
              <a:rPr lang="en-US"/>
              <a:t>   (c) Mark Gerstein, 2002, Yale, bioinfo.mbb.yale.edu</a:t>
            </a:r>
          </a:p>
        </p:txBody>
      </p:sp>
    </p:spTree>
    <p:extLst>
      <p:ext uri="{BB962C8B-B14F-4D97-AF65-F5344CB8AC3E}">
        <p14:creationId xmlns:p14="http://schemas.microsoft.com/office/powerpoint/2010/main" val="1857260486"/>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47"/>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47"/>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F16B921B-1DD7-834B-9C9F-044586C0B0C1}" type="slidenum">
              <a:rPr lang="en-US"/>
              <a:pPr>
                <a:defRPr/>
              </a:pPr>
              <a:t>‹#›</a:t>
            </a:fld>
            <a:r>
              <a:rPr lang="en-US"/>
              <a:t>   (c) Mark Gerstein, 2002, Yale, bioinfo.mbb.yale.edu</a:t>
            </a:r>
          </a:p>
        </p:txBody>
      </p:sp>
    </p:spTree>
    <p:extLst>
      <p:ext uri="{BB962C8B-B14F-4D97-AF65-F5344CB8AC3E}">
        <p14:creationId xmlns:p14="http://schemas.microsoft.com/office/powerpoint/2010/main" val="1637637229"/>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78DE891C-EF5C-F247-BBCA-AA3029CC0FC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07476690"/>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A5A00E69-CD87-184D-9E6A-1B490C8F300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587935617"/>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8C847DD3-00A8-8749-AC10-20002FD58F75}"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899101264"/>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003CBE8-24B0-1848-B61B-4DEE4DB5F195}"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60401924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8A3165D-7983-F64F-BB95-91F54D84AA5E}"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FF188F6-9968-BE46-92D3-D609E53A247C}" type="slidenum">
              <a:rPr lang="en-US"/>
              <a:pPr>
                <a:defRPr/>
              </a:pPr>
              <a:t>‹#›</a:t>
            </a:fld>
            <a:endParaRPr lang="en-US"/>
          </a:p>
        </p:txBody>
      </p:sp>
    </p:spTree>
    <p:extLst>
      <p:ext uri="{BB962C8B-B14F-4D97-AF65-F5344CB8AC3E}">
        <p14:creationId xmlns:p14="http://schemas.microsoft.com/office/powerpoint/2010/main" val="223234886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2F1AF9F6-972A-C04A-9E97-4C15C09DAD40}"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86042979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A403DE90-3694-8F4F-9FF8-7302588170D3}"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208771835"/>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D680E8FF-092F-B14E-863A-5813FED9217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238635031"/>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765ECF8-D98F-FF4C-B872-68ADD43FDD7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646144616"/>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9A856806-7606-6446-98E4-EC5CFC932A5D}"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041021169"/>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99B0B8BC-8462-0D46-8E56-2A80B5D50AAD}"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268365659"/>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F96C4DC1-E68F-B443-A37C-7A6022044C0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83647249"/>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50289072"/>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962304572"/>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688012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3A7A1514-3443-704E-8DDE-DDA08EC6734A}"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3F43BEF-B7D4-DE41-AEE2-4001C7D89541}" type="slidenum">
              <a:rPr lang="en-US"/>
              <a:pPr>
                <a:defRPr/>
              </a:pPr>
              <a:t>‹#›</a:t>
            </a:fld>
            <a:endParaRPr lang="en-US"/>
          </a:p>
        </p:txBody>
      </p:sp>
    </p:spTree>
    <p:extLst>
      <p:ext uri="{BB962C8B-B14F-4D97-AF65-F5344CB8AC3E}">
        <p14:creationId xmlns:p14="http://schemas.microsoft.com/office/powerpoint/2010/main" val="157040556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638069"/>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0134806"/>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015763"/>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146911341"/>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57061878"/>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B6F18BD1-43D5-7F4D-BA1E-9CD855C424DA}" type="slidenum">
              <a:rPr lang="en-US"/>
              <a:pPr>
                <a:defRPr/>
              </a:pPr>
              <a:t>‹#›</a:t>
            </a:fld>
            <a:r>
              <a:rPr lang="en-US"/>
              <a:t>   (c) Mark Gerstein, 2002, Yale, bioinfo.mbb.yale.edu</a:t>
            </a:r>
          </a:p>
        </p:txBody>
      </p:sp>
    </p:spTree>
    <p:extLst>
      <p:ext uri="{BB962C8B-B14F-4D97-AF65-F5344CB8AC3E}">
        <p14:creationId xmlns:p14="http://schemas.microsoft.com/office/powerpoint/2010/main" val="1777731781"/>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D3373CA-F075-514E-A945-723F74563146}" type="slidenum">
              <a:rPr lang="en-US"/>
              <a:pPr>
                <a:defRPr/>
              </a:pPr>
              <a:t>‹#›</a:t>
            </a:fld>
            <a:r>
              <a:rPr lang="en-US"/>
              <a:t>   (c) Mark Gerstein, 2002, Yale, bioinfo.mbb.yale.edu</a:t>
            </a:r>
          </a:p>
        </p:txBody>
      </p:sp>
    </p:spTree>
    <p:extLst>
      <p:ext uri="{BB962C8B-B14F-4D97-AF65-F5344CB8AC3E}">
        <p14:creationId xmlns:p14="http://schemas.microsoft.com/office/powerpoint/2010/main" val="2676719986"/>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47"/>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47"/>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6CE63758-A483-374D-A342-8BE610E52141}" type="slidenum">
              <a:rPr lang="en-US"/>
              <a:pPr>
                <a:defRPr/>
              </a:pPr>
              <a:t>‹#›</a:t>
            </a:fld>
            <a:r>
              <a:rPr lang="en-US"/>
              <a:t>   (c) Mark Gerstein, 2002, Yale, bioinfo.mbb.yale.edu</a:t>
            </a:r>
          </a:p>
        </p:txBody>
      </p:sp>
    </p:spTree>
    <p:extLst>
      <p:ext uri="{BB962C8B-B14F-4D97-AF65-F5344CB8AC3E}">
        <p14:creationId xmlns:p14="http://schemas.microsoft.com/office/powerpoint/2010/main" val="3283480626"/>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95707298"/>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985638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p:txBody>
          <a:bodyPr/>
          <a:lstStyle>
            <a:lvl1pPr>
              <a:defRPr/>
            </a:lvl1pPr>
          </a:lstStyle>
          <a:p>
            <a:pPr>
              <a:defRPr/>
            </a:pPr>
            <a:fld id="{2B3200B5-1FC8-7F4E-BEE6-03D584A489E9}" type="slidenum">
              <a:rPr lang="en-US"/>
              <a:pPr>
                <a:defRPr/>
              </a:pPr>
              <a:t>‹#›</a:t>
            </a:fld>
            <a:r>
              <a:rPr lang="en-US"/>
              <a:t>   (c) Mark Gerstein, 2002, Yale, bioinfo.mbb.yale.edu</a:t>
            </a:r>
          </a:p>
        </p:txBody>
      </p:sp>
    </p:spTree>
    <p:extLst>
      <p:ext uri="{BB962C8B-B14F-4D97-AF65-F5344CB8AC3E}">
        <p14:creationId xmlns:p14="http://schemas.microsoft.com/office/powerpoint/2010/main" val="3156252973"/>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95047426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3224551"/>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215226"/>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5266501"/>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040247"/>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239205390"/>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32381670"/>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873073"/>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8541414"/>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0260966"/>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2FD4FE68-5DA4-AF42-80C1-FFD1258339DE}" type="slidenum">
              <a:rPr lang="en-US"/>
              <a:pPr>
                <a:defRPr/>
              </a:pPr>
              <a:t>‹#›</a:t>
            </a:fld>
            <a:endParaRPr lang="en-US"/>
          </a:p>
        </p:txBody>
      </p:sp>
    </p:spTree>
    <p:extLst>
      <p:ext uri="{BB962C8B-B14F-4D97-AF65-F5344CB8AC3E}">
        <p14:creationId xmlns:p14="http://schemas.microsoft.com/office/powerpoint/2010/main" val="395356685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26502766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25D0A299-6593-994D-802C-6F64C7264C32}"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FF0BB57-A480-B344-B049-1FB12382EC83}" type="slidenum">
              <a:rPr lang="en-US"/>
              <a:pPr>
                <a:defRPr/>
              </a:pPr>
              <a:t>‹#›</a:t>
            </a:fld>
            <a:endParaRPr lang="en-US"/>
          </a:p>
        </p:txBody>
      </p:sp>
    </p:spTree>
    <p:extLst>
      <p:ext uri="{BB962C8B-B14F-4D97-AF65-F5344CB8AC3E}">
        <p14:creationId xmlns:p14="http://schemas.microsoft.com/office/powerpoint/2010/main" val="354734947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63D45BDC-560B-E840-88AD-715A59F770DE}"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1371790-8DCD-F94D-BD33-9C1DFBC7CA08}" type="slidenum">
              <a:rPr lang="en-US"/>
              <a:pPr>
                <a:defRPr/>
              </a:pPr>
              <a:t>‹#›</a:t>
            </a:fld>
            <a:endParaRPr lang="en-US"/>
          </a:p>
        </p:txBody>
      </p:sp>
    </p:spTree>
    <p:extLst>
      <p:ext uri="{BB962C8B-B14F-4D97-AF65-F5344CB8AC3E}">
        <p14:creationId xmlns:p14="http://schemas.microsoft.com/office/powerpoint/2010/main" val="350436597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EB18A35F-79E9-F74E-982D-B905CFB28826}"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5AE2EBB-7AA0-944B-9D8B-ED11ADC4DBAD}" type="slidenum">
              <a:rPr lang="en-US"/>
              <a:pPr>
                <a:defRPr/>
              </a:pPr>
              <a:t>‹#›</a:t>
            </a:fld>
            <a:endParaRPr lang="en-US"/>
          </a:p>
        </p:txBody>
      </p:sp>
    </p:spTree>
    <p:extLst>
      <p:ext uri="{BB962C8B-B14F-4D97-AF65-F5344CB8AC3E}">
        <p14:creationId xmlns:p14="http://schemas.microsoft.com/office/powerpoint/2010/main" val="411625198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65600ED8-CE1A-E34C-8CDC-5A2B64E14816}" type="datetime1">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F499B337-BD5D-0D4F-8710-0EEF64F9B947}" type="slidenum">
              <a:rPr lang="en-US"/>
              <a:pPr>
                <a:defRPr/>
              </a:pPr>
              <a:t>‹#›</a:t>
            </a:fld>
            <a:endParaRPr lang="en-US"/>
          </a:p>
        </p:txBody>
      </p:sp>
    </p:spTree>
    <p:extLst>
      <p:ext uri="{BB962C8B-B14F-4D97-AF65-F5344CB8AC3E}">
        <p14:creationId xmlns:p14="http://schemas.microsoft.com/office/powerpoint/2010/main" val="60706519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BCEF2146-E804-BC4C-8BF5-2D97CEB05F4F}" type="datetime1">
              <a:rPr lang="en-US"/>
              <a:pPr>
                <a:defRPr/>
              </a:pPr>
              <a:t>10/4/15</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59F42F69-0537-C346-9746-FCDF957BC7EB}" type="slidenum">
              <a:rPr lang="en-US"/>
              <a:pPr>
                <a:defRPr/>
              </a:pPr>
              <a:t>‹#›</a:t>
            </a:fld>
            <a:endParaRPr lang="en-US"/>
          </a:p>
        </p:txBody>
      </p:sp>
    </p:spTree>
    <p:extLst>
      <p:ext uri="{BB962C8B-B14F-4D97-AF65-F5344CB8AC3E}">
        <p14:creationId xmlns:p14="http://schemas.microsoft.com/office/powerpoint/2010/main" val="30371891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56307256-9EA5-7F49-8614-E06FC65F48C7}" type="datetime1">
              <a:rPr lang="en-US"/>
              <a:pPr>
                <a:defRPr/>
              </a:pPr>
              <a:t>10/4/15</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1F550C72-33CF-6149-BEEC-5A7D369A4BB7}" type="slidenum">
              <a:rPr lang="en-US"/>
              <a:pPr>
                <a:defRPr/>
              </a:pPr>
              <a:t>‹#›</a:t>
            </a:fld>
            <a:endParaRPr lang="en-US"/>
          </a:p>
        </p:txBody>
      </p:sp>
    </p:spTree>
    <p:extLst>
      <p:ext uri="{BB962C8B-B14F-4D97-AF65-F5344CB8AC3E}">
        <p14:creationId xmlns:p14="http://schemas.microsoft.com/office/powerpoint/2010/main" val="308729633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E96D86EB-B6D6-9C43-A2F8-2A27D26A835E}" type="datetime1">
              <a:rPr lang="en-US"/>
              <a:pPr>
                <a:defRPr/>
              </a:pPr>
              <a:t>10/4/15</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6F9C5F7F-7F29-AB4B-98E8-7238B3F3F149}" type="slidenum">
              <a:rPr lang="en-US"/>
              <a:pPr>
                <a:defRPr/>
              </a:pPr>
              <a:t>‹#›</a:t>
            </a:fld>
            <a:endParaRPr lang="en-US"/>
          </a:p>
        </p:txBody>
      </p:sp>
    </p:spTree>
    <p:extLst>
      <p:ext uri="{BB962C8B-B14F-4D97-AF65-F5344CB8AC3E}">
        <p14:creationId xmlns:p14="http://schemas.microsoft.com/office/powerpoint/2010/main" val="354642853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23970F62-8418-0243-980A-37333CE83387}" type="datetime1">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0198C160-B432-724D-9399-175D682958C2}" type="slidenum">
              <a:rPr lang="en-US"/>
              <a:pPr>
                <a:defRPr/>
              </a:pPr>
              <a:t>‹#›</a:t>
            </a:fld>
            <a:endParaRPr lang="en-US"/>
          </a:p>
        </p:txBody>
      </p:sp>
    </p:spTree>
    <p:extLst>
      <p:ext uri="{BB962C8B-B14F-4D97-AF65-F5344CB8AC3E}">
        <p14:creationId xmlns:p14="http://schemas.microsoft.com/office/powerpoint/2010/main" val="393941751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60BF05AB-3B04-9D44-8D99-2D536BB37A2C}" type="datetime1">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E3908E3B-2202-E544-9018-4EB743483B73}" type="slidenum">
              <a:rPr lang="en-US"/>
              <a:pPr>
                <a:defRPr/>
              </a:pPr>
              <a:t>‹#›</a:t>
            </a:fld>
            <a:endParaRPr lang="en-US"/>
          </a:p>
        </p:txBody>
      </p:sp>
    </p:spTree>
    <p:extLst>
      <p:ext uri="{BB962C8B-B14F-4D97-AF65-F5344CB8AC3E}">
        <p14:creationId xmlns:p14="http://schemas.microsoft.com/office/powerpoint/2010/main" val="1667157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5396500"/>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D7D7922E-CF0B-7C42-8857-810FF94A9A87}"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420BEBF-EADC-E243-B04F-5A863C98C75E}" type="slidenum">
              <a:rPr lang="en-US"/>
              <a:pPr>
                <a:defRPr/>
              </a:pPr>
              <a:t>‹#›</a:t>
            </a:fld>
            <a:endParaRPr lang="en-US"/>
          </a:p>
        </p:txBody>
      </p:sp>
    </p:spTree>
    <p:extLst>
      <p:ext uri="{BB962C8B-B14F-4D97-AF65-F5344CB8AC3E}">
        <p14:creationId xmlns:p14="http://schemas.microsoft.com/office/powerpoint/2010/main" val="391536009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EBB1377-49F9-9B4D-A5F8-D4E34EE2473E}"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AAAD4CB-EA07-9B40-AF37-751659F9C839}" type="slidenum">
              <a:rPr lang="en-US"/>
              <a:pPr>
                <a:defRPr/>
              </a:pPr>
              <a:t>‹#›</a:t>
            </a:fld>
            <a:endParaRPr lang="en-US"/>
          </a:p>
        </p:txBody>
      </p:sp>
    </p:spTree>
    <p:extLst>
      <p:ext uri="{BB962C8B-B14F-4D97-AF65-F5344CB8AC3E}">
        <p14:creationId xmlns:p14="http://schemas.microsoft.com/office/powerpoint/2010/main" val="38177805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75013129"/>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0212399"/>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785582804"/>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891409"/>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3801767"/>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2544444"/>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9326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83034786"/>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7335253"/>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82268317"/>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6995509"/>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6728503"/>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5414279"/>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27799762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A07FB1A-E69A-754A-ACD0-F5A9700F4054}" type="slidenum">
              <a:rPr lang="en-US"/>
              <a:pPr>
                <a:defRPr/>
              </a:pPr>
              <a:t>‹#›</a:t>
            </a:fld>
            <a:endParaRPr lang="en-US"/>
          </a:p>
        </p:txBody>
      </p:sp>
    </p:spTree>
    <p:extLst>
      <p:ext uri="{BB962C8B-B14F-4D97-AF65-F5344CB8AC3E}">
        <p14:creationId xmlns:p14="http://schemas.microsoft.com/office/powerpoint/2010/main" val="61920760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C8C392A-77FA-CE43-93BD-A432635137D7}" type="slidenum">
              <a:rPr lang="en-US"/>
              <a:pPr>
                <a:defRPr/>
              </a:pPr>
              <a:t>‹#›</a:t>
            </a:fld>
            <a:endParaRPr lang="en-US"/>
          </a:p>
        </p:txBody>
      </p:sp>
    </p:spTree>
    <p:extLst>
      <p:ext uri="{BB962C8B-B14F-4D97-AF65-F5344CB8AC3E}">
        <p14:creationId xmlns:p14="http://schemas.microsoft.com/office/powerpoint/2010/main" val="54061213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27E8917-B960-BC4C-A1E9-524D9261B96B}" type="slidenum">
              <a:rPr lang="en-US"/>
              <a:pPr>
                <a:defRPr/>
              </a:pPr>
              <a:t>‹#›</a:t>
            </a:fld>
            <a:endParaRPr lang="en-US"/>
          </a:p>
        </p:txBody>
      </p:sp>
    </p:spTree>
    <p:extLst>
      <p:ext uri="{BB962C8B-B14F-4D97-AF65-F5344CB8AC3E}">
        <p14:creationId xmlns:p14="http://schemas.microsoft.com/office/powerpoint/2010/main" val="390791727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C113FCC2-0922-044F-B962-D81ECB44C9F9}" type="slidenum">
              <a:rPr lang="en-US"/>
              <a:pPr>
                <a:defRPr/>
              </a:pPr>
              <a:t>‹#›</a:t>
            </a:fld>
            <a:endParaRPr lang="en-US"/>
          </a:p>
        </p:txBody>
      </p:sp>
    </p:spTree>
    <p:extLst>
      <p:ext uri="{BB962C8B-B14F-4D97-AF65-F5344CB8AC3E}">
        <p14:creationId xmlns:p14="http://schemas.microsoft.com/office/powerpoint/2010/main" val="159884498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17CCE002-64FB-2143-902C-85B8CA90C4AC}" type="slidenum">
              <a:rPr lang="en-US"/>
              <a:pPr>
                <a:defRPr/>
              </a:pPr>
              <a:t>‹#›</a:t>
            </a:fld>
            <a:endParaRPr lang="en-US"/>
          </a:p>
        </p:txBody>
      </p:sp>
    </p:spTree>
    <p:extLst>
      <p:ext uri="{BB962C8B-B14F-4D97-AF65-F5344CB8AC3E}">
        <p14:creationId xmlns:p14="http://schemas.microsoft.com/office/powerpoint/2010/main" val="3830662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96263979"/>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18B5F89E-C3CF-674C-BEF8-ECC77A2DEE2E}" type="slidenum">
              <a:rPr lang="en-US"/>
              <a:pPr>
                <a:defRPr/>
              </a:pPr>
              <a:t>‹#›</a:t>
            </a:fld>
            <a:endParaRPr lang="en-US"/>
          </a:p>
        </p:txBody>
      </p:sp>
    </p:spTree>
    <p:extLst>
      <p:ext uri="{BB962C8B-B14F-4D97-AF65-F5344CB8AC3E}">
        <p14:creationId xmlns:p14="http://schemas.microsoft.com/office/powerpoint/2010/main" val="346200651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CA873AC-A4D0-6842-93BD-4956161E0401}" type="slidenum">
              <a:rPr lang="en-US"/>
              <a:pPr>
                <a:defRPr/>
              </a:pPr>
              <a:t>‹#›</a:t>
            </a:fld>
            <a:endParaRPr lang="en-US"/>
          </a:p>
        </p:txBody>
      </p:sp>
    </p:spTree>
    <p:extLst>
      <p:ext uri="{BB962C8B-B14F-4D97-AF65-F5344CB8AC3E}">
        <p14:creationId xmlns:p14="http://schemas.microsoft.com/office/powerpoint/2010/main" val="210520513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CF0D59B0-B26A-6D4E-8EB9-CD4230305701}" type="slidenum">
              <a:rPr lang="en-US"/>
              <a:pPr>
                <a:defRPr/>
              </a:pPr>
              <a:t>‹#›</a:t>
            </a:fld>
            <a:endParaRPr lang="en-US"/>
          </a:p>
        </p:txBody>
      </p:sp>
    </p:spTree>
    <p:extLst>
      <p:ext uri="{BB962C8B-B14F-4D97-AF65-F5344CB8AC3E}">
        <p14:creationId xmlns:p14="http://schemas.microsoft.com/office/powerpoint/2010/main" val="239450262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68E87873-362E-F849-B09B-5AC6D5A440DA}" type="slidenum">
              <a:rPr lang="en-US"/>
              <a:pPr>
                <a:defRPr/>
              </a:pPr>
              <a:t>‹#›</a:t>
            </a:fld>
            <a:endParaRPr lang="en-US"/>
          </a:p>
        </p:txBody>
      </p:sp>
    </p:spTree>
    <p:extLst>
      <p:ext uri="{BB962C8B-B14F-4D97-AF65-F5344CB8AC3E}">
        <p14:creationId xmlns:p14="http://schemas.microsoft.com/office/powerpoint/2010/main" val="6857375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A3AB22F-A4D5-7440-A6F9-476FFCEAABFB}" type="slidenum">
              <a:rPr lang="en-US"/>
              <a:pPr>
                <a:defRPr/>
              </a:pPr>
              <a:t>‹#›</a:t>
            </a:fld>
            <a:endParaRPr lang="en-US"/>
          </a:p>
        </p:txBody>
      </p:sp>
    </p:spTree>
    <p:extLst>
      <p:ext uri="{BB962C8B-B14F-4D97-AF65-F5344CB8AC3E}">
        <p14:creationId xmlns:p14="http://schemas.microsoft.com/office/powerpoint/2010/main" val="13991201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2BBD46F-781D-524D-B623-5394DE3BE061}" type="slidenum">
              <a:rPr lang="en-US"/>
              <a:pPr>
                <a:defRPr/>
              </a:pPr>
              <a:t>‹#›</a:t>
            </a:fld>
            <a:endParaRPr lang="en-US"/>
          </a:p>
        </p:txBody>
      </p:sp>
    </p:spTree>
    <p:extLst>
      <p:ext uri="{BB962C8B-B14F-4D97-AF65-F5344CB8AC3E}">
        <p14:creationId xmlns:p14="http://schemas.microsoft.com/office/powerpoint/2010/main" val="218783805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6140867"/>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580073"/>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640121357"/>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269185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01253252"/>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249088"/>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4009086"/>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2555010"/>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840971"/>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830295994"/>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39525165"/>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230556"/>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7343451"/>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5012015"/>
      </p:ext>
    </p:extLst>
  </p:cSld>
  <p:clrMapOvr>
    <a:masterClrMapping/>
  </p:clrMapOvr>
  <p:transition xmlns:p14="http://schemas.microsoft.com/office/powerpoint/2010/main"/>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577589420"/>
      </p:ext>
    </p:extLst>
  </p:cSld>
  <p:clrMapOvr>
    <a:masterClrMapping/>
  </p:clrMapOvr>
  <p:hf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82031448"/>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157249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756037"/>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52334765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5153761"/>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1171397"/>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3212800"/>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336558"/>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26066638"/>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0439522"/>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104823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8995174"/>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6444592"/>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8936708"/>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51820960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F776FA2-ABF4-4944-B03B-9062A00B73AF}"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2442569"/>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3" name="Rectangle 2"/>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BECCC32E-A50B-2849-ACDD-3DFF17305859}"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extLst>
      <p:ext uri="{BB962C8B-B14F-4D97-AF65-F5344CB8AC3E}">
        <p14:creationId xmlns:p14="http://schemas.microsoft.com/office/powerpoint/2010/main" val="3827636164"/>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38AC7F91-62C9-514F-BC78-A14958C68C4C}" type="slidenum">
              <a:rPr lang="en-US"/>
              <a:pPr>
                <a:defRPr/>
              </a:pPr>
              <a:t>‹#›</a:t>
            </a:fld>
            <a:endParaRPr lang="en-US"/>
          </a:p>
        </p:txBody>
      </p:sp>
    </p:spTree>
    <p:extLst>
      <p:ext uri="{BB962C8B-B14F-4D97-AF65-F5344CB8AC3E}">
        <p14:creationId xmlns:p14="http://schemas.microsoft.com/office/powerpoint/2010/main" val="272739554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CD84EED4-1B02-0247-A4A6-3398FF467BC2}" type="slidenum">
              <a:rPr lang="en-US"/>
              <a:pPr>
                <a:defRPr/>
              </a:pPr>
              <a:t>‹#›</a:t>
            </a:fld>
            <a:endParaRPr lang="en-US"/>
          </a:p>
        </p:txBody>
      </p:sp>
    </p:spTree>
    <p:extLst>
      <p:ext uri="{BB962C8B-B14F-4D97-AF65-F5344CB8AC3E}">
        <p14:creationId xmlns:p14="http://schemas.microsoft.com/office/powerpoint/2010/main" val="385830176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08C1885C-DFB6-9C49-81C3-01E269035BB4}" type="slidenum">
              <a:rPr lang="en-US"/>
              <a:pPr>
                <a:defRPr/>
              </a:pPr>
              <a:t>‹#›</a:t>
            </a:fld>
            <a:endParaRPr lang="en-US"/>
          </a:p>
        </p:txBody>
      </p:sp>
    </p:spTree>
    <p:extLst>
      <p:ext uri="{BB962C8B-B14F-4D97-AF65-F5344CB8AC3E}">
        <p14:creationId xmlns:p14="http://schemas.microsoft.com/office/powerpoint/2010/main" val="9401192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EF92E849-55B0-A24D-BFCB-3FE640A7CF30}" type="slidenum">
              <a:rPr lang="en-US"/>
              <a:pPr>
                <a:defRPr/>
              </a:pPr>
              <a:t>‹#›</a:t>
            </a:fld>
            <a:endParaRPr lang="en-US"/>
          </a:p>
        </p:txBody>
      </p:sp>
    </p:spTree>
    <p:extLst>
      <p:ext uri="{BB962C8B-B14F-4D97-AF65-F5344CB8AC3E}">
        <p14:creationId xmlns:p14="http://schemas.microsoft.com/office/powerpoint/2010/main" val="199123576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custDataLst>
              <p:tags r:id="rId2"/>
            </p:custDataLst>
          </p:nvPr>
        </p:nvSpPr>
        <p:spPr>
          <a:ln/>
        </p:spPr>
        <p:txBody>
          <a:bodyPr/>
          <a:lstStyle>
            <a:lvl1pPr>
              <a:defRPr/>
            </a:lvl1pPr>
          </a:lstStyle>
          <a:p>
            <a:pPr>
              <a:defRPr/>
            </a:pPr>
            <a:fld id="{C7CB7ACF-3FB8-9B48-A5ED-4ECA097CEA97}" type="slidenum">
              <a:rPr lang="en-US"/>
              <a:pPr>
                <a:defRPr/>
              </a:pPr>
              <a:t>‹#›</a:t>
            </a:fld>
            <a:endParaRPr lang="en-US"/>
          </a:p>
        </p:txBody>
      </p:sp>
    </p:spTree>
    <p:extLst>
      <p:ext uri="{BB962C8B-B14F-4D97-AF65-F5344CB8AC3E}">
        <p14:creationId xmlns:p14="http://schemas.microsoft.com/office/powerpoint/2010/main" val="167761368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custDataLst>
              <p:tags r:id="rId2"/>
            </p:custDataLst>
          </p:nvPr>
        </p:nvSpPr>
        <p:spPr>
          <a:ln/>
        </p:spPr>
        <p:txBody>
          <a:bodyPr/>
          <a:lstStyle>
            <a:lvl1pPr>
              <a:defRPr/>
            </a:lvl1pPr>
          </a:lstStyle>
          <a:p>
            <a:pPr>
              <a:defRPr/>
            </a:pPr>
            <a:fld id="{ECCB9A5F-A913-B240-BEB3-5D072F29BA7B}" type="slidenum">
              <a:rPr lang="en-US"/>
              <a:pPr>
                <a:defRPr/>
              </a:pPr>
              <a:t>‹#›</a:t>
            </a:fld>
            <a:endParaRPr lang="en-US"/>
          </a:p>
        </p:txBody>
      </p:sp>
    </p:spTree>
    <p:extLst>
      <p:ext uri="{BB962C8B-B14F-4D97-AF65-F5344CB8AC3E}">
        <p14:creationId xmlns:p14="http://schemas.microsoft.com/office/powerpoint/2010/main" val="1041831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177340"/>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custDataLst>
              <p:tags r:id="rId2"/>
            </p:custDataLst>
          </p:nvPr>
        </p:nvSpPr>
        <p:spPr>
          <a:ln/>
        </p:spPr>
        <p:txBody>
          <a:bodyPr/>
          <a:lstStyle>
            <a:lvl1pPr>
              <a:defRPr/>
            </a:lvl1pPr>
          </a:lstStyle>
          <a:p>
            <a:pPr>
              <a:defRPr/>
            </a:pPr>
            <a:fld id="{E354C98C-BA2C-1A4C-9853-D3DF449D7151}" type="slidenum">
              <a:rPr lang="en-US"/>
              <a:pPr>
                <a:defRPr/>
              </a:pPr>
              <a:t>‹#›</a:t>
            </a:fld>
            <a:endParaRPr lang="en-US"/>
          </a:p>
        </p:txBody>
      </p:sp>
    </p:spTree>
    <p:extLst>
      <p:ext uri="{BB962C8B-B14F-4D97-AF65-F5344CB8AC3E}">
        <p14:creationId xmlns:p14="http://schemas.microsoft.com/office/powerpoint/2010/main" val="163715999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98356E96-B534-6341-BBE3-A5B48DA29A89}" type="slidenum">
              <a:rPr lang="en-US"/>
              <a:pPr>
                <a:defRPr/>
              </a:pPr>
              <a:t>‹#›</a:t>
            </a:fld>
            <a:endParaRPr lang="en-US"/>
          </a:p>
        </p:txBody>
      </p:sp>
    </p:spTree>
    <p:extLst>
      <p:ext uri="{BB962C8B-B14F-4D97-AF65-F5344CB8AC3E}">
        <p14:creationId xmlns:p14="http://schemas.microsoft.com/office/powerpoint/2010/main" val="413447148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AA2A73BE-C4F1-F442-A2FD-CC8FB4155169}" type="slidenum">
              <a:rPr lang="en-US"/>
              <a:pPr>
                <a:defRPr/>
              </a:pPr>
              <a:t>‹#›</a:t>
            </a:fld>
            <a:endParaRPr lang="en-US"/>
          </a:p>
        </p:txBody>
      </p:sp>
    </p:spTree>
    <p:extLst>
      <p:ext uri="{BB962C8B-B14F-4D97-AF65-F5344CB8AC3E}">
        <p14:creationId xmlns:p14="http://schemas.microsoft.com/office/powerpoint/2010/main" val="35266792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BE0B7F86-A434-F945-BFD3-80EE89AD2D3B}" type="slidenum">
              <a:rPr lang="en-US"/>
              <a:pPr>
                <a:defRPr/>
              </a:pPr>
              <a:t>‹#›</a:t>
            </a:fld>
            <a:endParaRPr lang="en-US"/>
          </a:p>
        </p:txBody>
      </p:sp>
    </p:spTree>
    <p:extLst>
      <p:ext uri="{BB962C8B-B14F-4D97-AF65-F5344CB8AC3E}">
        <p14:creationId xmlns:p14="http://schemas.microsoft.com/office/powerpoint/2010/main" val="100476639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F7C14B67-68DE-F14C-B2EA-4AACE8096671}" type="slidenum">
              <a:rPr lang="en-US"/>
              <a:pPr>
                <a:defRPr/>
              </a:pPr>
              <a:t>‹#›</a:t>
            </a:fld>
            <a:endParaRPr lang="en-US"/>
          </a:p>
        </p:txBody>
      </p:sp>
    </p:spTree>
    <p:extLst>
      <p:ext uri="{BB962C8B-B14F-4D97-AF65-F5344CB8AC3E}">
        <p14:creationId xmlns:p14="http://schemas.microsoft.com/office/powerpoint/2010/main" val="410586164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CONFIDENTIAL</a:t>
              </a:r>
            </a:p>
          </p:txBody>
        </p:sp>
        <p:sp>
          <p:nvSpPr>
            <p:cNvPr id="6" name="McK Document" hidden="1"/>
            <p:cNvSpPr txBox="1">
              <a:spLocks noChangeArrowheads="1"/>
            </p:cNvSpPr>
            <p:nvPr userDrawn="1"/>
          </p:nvSpPr>
          <p:spPr bwMode="auto">
            <a:xfrm>
              <a:off x="1663" y="3031"/>
              <a:ext cx="3167"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Date</a:t>
              </a:r>
            </a:p>
          </p:txBody>
        </p:sp>
        <p:sp>
          <p:nvSpPr>
            <p:cNvPr id="8" name="McK Disclaimer" hidden="1"/>
            <p:cNvSpPr>
              <a:spLocks noChangeArrowheads="1"/>
            </p:cNvSpPr>
            <p:nvPr userDrawn="1">
              <p:custDataLst>
                <p:tags r:id="rId3"/>
              </p:custDataLst>
            </p:nvPr>
          </p:nvSpPr>
          <p:spPr bwMode="auto">
            <a:xfrm>
              <a:off x="1663" y="3762"/>
              <a:ext cx="2391"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defTabSz="820607"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5085192" name="Rectangle 8"/>
          <p:cNvSpPr>
            <a:spLocks noGrp="1" noChangeArrowheads="1"/>
          </p:cNvSpPr>
          <p:nvPr>
            <p:ph type="ctrTitle"/>
          </p:nvPr>
        </p:nvSpPr>
        <p:spPr>
          <a:xfrm>
            <a:off x="2693988" y="2757489"/>
            <a:ext cx="5129212" cy="369332"/>
          </a:xfrm>
        </p:spPr>
        <p:txBody>
          <a:bodyPr/>
          <a:lstStyle>
            <a:lvl1pPr>
              <a:defRPr sz="2400" b="0"/>
            </a:lvl1pPr>
          </a:lstStyle>
          <a:p>
            <a:pPr lvl="0"/>
            <a:r>
              <a:rPr lang="en-US" noProof="0" smtClean="0"/>
              <a:t>Click to edit Master title style</a:t>
            </a:r>
          </a:p>
        </p:txBody>
      </p:sp>
      <p:sp>
        <p:nvSpPr>
          <p:cNvPr id="5085193" name="Rectangle 9"/>
          <p:cNvSpPr>
            <a:spLocks noGrp="1" noChangeArrowheads="1"/>
          </p:cNvSpPr>
          <p:nvPr>
            <p:ph type="subTitle" idx="1"/>
          </p:nvPr>
        </p:nvSpPr>
        <p:spPr>
          <a:xfrm>
            <a:off x="2693988" y="3962400"/>
            <a:ext cx="5129212" cy="215444"/>
          </a:xfrm>
        </p:spPr>
        <p:txBody>
          <a:bodyPr/>
          <a:lstStyle>
            <a:lvl1pPr>
              <a:defRPr sz="1400"/>
            </a:lvl1pPr>
          </a:lstStyle>
          <a:p>
            <a:pPr lvl="0"/>
            <a:r>
              <a:rPr lang="en-US" noProof="0" smtClean="0"/>
              <a:t>Click to edit Master subtitle style</a:t>
            </a:r>
          </a:p>
        </p:txBody>
      </p:sp>
      <p:sp>
        <p:nvSpPr>
          <p:cNvPr id="9" name="doc id"/>
          <p:cNvSpPr>
            <a:spLocks noGrp="1" noChangeArrowheads="1"/>
          </p:cNvSpPr>
          <p:nvPr>
            <p:ph type="ftr" sz="quarter" idx="10"/>
            <p:custDataLst>
              <p:tags r:id="rId2"/>
            </p:custDataLst>
          </p:nvPr>
        </p:nvSpPr>
        <p:spPr bwMode="auto">
          <a:xfrm>
            <a:off x="8915400" y="36521"/>
            <a:ext cx="0" cy="12311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12667">
              <a:defRPr sz="800" b="0">
                <a:solidFill>
                  <a:srgbClr val="000000"/>
                </a:solidFill>
                <a:cs typeface="+mn-cs"/>
              </a:defRPr>
            </a:lvl1pPr>
          </a:lstStyle>
          <a:p>
            <a:pPr>
              <a:defRPr/>
            </a:pPr>
            <a:endParaRPr lang="de-DE"/>
          </a:p>
        </p:txBody>
      </p:sp>
    </p:spTree>
    <p:extLst>
      <p:ext uri="{BB962C8B-B14F-4D97-AF65-F5344CB8AC3E}">
        <p14:creationId xmlns:p14="http://schemas.microsoft.com/office/powerpoint/2010/main" val="221962374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19A2554-3329-A143-ACA4-B975168E11AD}" type="slidenum">
              <a:rPr lang="en-US"/>
              <a:pPr>
                <a:defRPr/>
              </a:pPr>
              <a:t>‹#›</a:t>
            </a:fld>
            <a:endParaRPr lang="en-US"/>
          </a:p>
        </p:txBody>
      </p:sp>
    </p:spTree>
    <p:extLst>
      <p:ext uri="{BB962C8B-B14F-4D97-AF65-F5344CB8AC3E}">
        <p14:creationId xmlns:p14="http://schemas.microsoft.com/office/powerpoint/2010/main" val="250050881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99132"/>
            <a:ext cx="7772400" cy="30777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CF50AE13-5B59-6844-9DE0-45BE26AABB79}" type="slidenum">
              <a:rPr lang="en-US"/>
              <a:pPr>
                <a:defRPr/>
              </a:pPr>
              <a:t>‹#›</a:t>
            </a:fld>
            <a:endParaRPr lang="en-US"/>
          </a:p>
        </p:txBody>
      </p:sp>
    </p:spTree>
    <p:extLst>
      <p:ext uri="{BB962C8B-B14F-4D97-AF65-F5344CB8AC3E}">
        <p14:creationId xmlns:p14="http://schemas.microsoft.com/office/powerpoint/2010/main" val="235813240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8" y="1298582"/>
            <a:ext cx="4319587"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4" y="1298582"/>
            <a:ext cx="43211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A7369999-18E1-FD44-9982-0E57BA6A661B}" type="slidenum">
              <a:rPr lang="en-US"/>
              <a:pPr>
                <a:defRPr/>
              </a:pPr>
              <a:t>‹#›</a:t>
            </a:fld>
            <a:endParaRPr lang="en-US"/>
          </a:p>
        </p:txBody>
      </p:sp>
    </p:spTree>
    <p:extLst>
      <p:ext uri="{BB962C8B-B14F-4D97-AF65-F5344CB8AC3E}">
        <p14:creationId xmlns:p14="http://schemas.microsoft.com/office/powerpoint/2010/main" val="360378057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7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6212"/>
            <a:ext cx="4040188" cy="738664"/>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83"/>
            <a:ext cx="4040188"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436212"/>
            <a:ext cx="4041775" cy="738664"/>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83"/>
            <a:ext cx="4041775"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796584D6-F7E8-864A-BA15-399C798BBECA}" type="slidenum">
              <a:rPr lang="en-US"/>
              <a:pPr>
                <a:defRPr/>
              </a:pPr>
              <a:t>‹#›</a:t>
            </a:fld>
            <a:endParaRPr lang="en-US"/>
          </a:p>
        </p:txBody>
      </p:sp>
    </p:spTree>
    <p:extLst>
      <p:ext uri="{BB962C8B-B14F-4D97-AF65-F5344CB8AC3E}">
        <p14:creationId xmlns:p14="http://schemas.microsoft.com/office/powerpoint/2010/main" val="2516159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8181299"/>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3B6A1AEA-6D1E-0D44-9005-CB74D5F86B94}" type="slidenum">
              <a:rPr lang="en-US"/>
              <a:pPr>
                <a:defRPr/>
              </a:pPr>
              <a:t>‹#›</a:t>
            </a:fld>
            <a:endParaRPr lang="en-US"/>
          </a:p>
        </p:txBody>
      </p:sp>
    </p:spTree>
    <p:extLst>
      <p:ext uri="{BB962C8B-B14F-4D97-AF65-F5344CB8AC3E}">
        <p14:creationId xmlns:p14="http://schemas.microsoft.com/office/powerpoint/2010/main" val="81976594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77CB4C69-3E59-1642-A129-23DF4349E877}" type="slidenum">
              <a:rPr lang="en-US"/>
              <a:pPr>
                <a:defRPr/>
              </a:pPr>
              <a:t>‹#›</a:t>
            </a:fld>
            <a:endParaRPr lang="en-US"/>
          </a:p>
        </p:txBody>
      </p:sp>
    </p:spTree>
    <p:extLst>
      <p:ext uri="{BB962C8B-B14F-4D97-AF65-F5344CB8AC3E}">
        <p14:creationId xmlns:p14="http://schemas.microsoft.com/office/powerpoint/2010/main" val="7309725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19555"/>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A06E8215-EE37-FD48-9C20-70A452C8A244}" type="slidenum">
              <a:rPr lang="en-US"/>
              <a:pPr>
                <a:defRPr/>
              </a:pPr>
              <a:t>‹#›</a:t>
            </a:fld>
            <a:endParaRPr lang="en-US"/>
          </a:p>
        </p:txBody>
      </p:sp>
    </p:spTree>
    <p:extLst>
      <p:ext uri="{BB962C8B-B14F-4D97-AF65-F5344CB8AC3E}">
        <p14:creationId xmlns:p14="http://schemas.microsoft.com/office/powerpoint/2010/main" val="116869991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9"/>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83"/>
            <a:ext cx="5486400" cy="984885"/>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D038877F-2D5D-E046-B5C6-C441E8AB878A}" type="slidenum">
              <a:rPr lang="en-US"/>
              <a:pPr>
                <a:defRPr/>
              </a:pPr>
              <a:t>‹#›</a:t>
            </a:fld>
            <a:endParaRPr lang="en-US"/>
          </a:p>
        </p:txBody>
      </p:sp>
    </p:spTree>
    <p:extLst>
      <p:ext uri="{BB962C8B-B14F-4D97-AF65-F5344CB8AC3E}">
        <p14:creationId xmlns:p14="http://schemas.microsoft.com/office/powerpoint/2010/main" val="235742746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963924" y="1298577"/>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6CDD128C-6BF0-7241-ABF2-4C06089AE1BA}" type="slidenum">
              <a:rPr lang="en-US"/>
              <a:pPr>
                <a:defRPr/>
              </a:pPr>
              <a:t>‹#›</a:t>
            </a:fld>
            <a:endParaRPr lang="en-US"/>
          </a:p>
        </p:txBody>
      </p:sp>
    </p:spTree>
    <p:extLst>
      <p:ext uri="{BB962C8B-B14F-4D97-AF65-F5344CB8AC3E}">
        <p14:creationId xmlns:p14="http://schemas.microsoft.com/office/powerpoint/2010/main" val="345048394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3805" y="234950"/>
            <a:ext cx="584775" cy="228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90165" y="234950"/>
            <a:ext cx="1477328" cy="228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196D8561-F167-864A-8813-5719FCDE3052}" type="slidenum">
              <a:rPr lang="en-US"/>
              <a:pPr>
                <a:defRPr/>
              </a:pPr>
              <a:t>‹#›</a:t>
            </a:fld>
            <a:endParaRPr lang="en-US"/>
          </a:p>
        </p:txBody>
      </p:sp>
    </p:spTree>
    <p:extLst>
      <p:ext uri="{BB962C8B-B14F-4D97-AF65-F5344CB8AC3E}">
        <p14:creationId xmlns:p14="http://schemas.microsoft.com/office/powerpoint/2010/main" val="417355737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0"/>
            <a:ext cx="8793162" cy="2923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5413" y="1298583"/>
            <a:ext cx="8793162" cy="246863"/>
          </a:xfrm>
        </p:spPr>
        <p:txBody>
          <a:bodyPr/>
          <a:lstStyle/>
          <a:p>
            <a:pPr lvl="0"/>
            <a:r>
              <a:rPr lang="en-US" noProof="0" smtClean="0"/>
              <a:t>Click icon to add chart</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3F0F5C8-0EE4-8340-9ADE-EADAB6C0A2D8}" type="slidenum">
              <a:rPr lang="en-US"/>
              <a:pPr>
                <a:defRPr/>
              </a:pPr>
              <a:t>‹#›</a:t>
            </a:fld>
            <a:endParaRPr lang="en-US"/>
          </a:p>
        </p:txBody>
      </p:sp>
    </p:spTree>
    <p:extLst>
      <p:ext uri="{BB962C8B-B14F-4D97-AF65-F5344CB8AC3E}">
        <p14:creationId xmlns:p14="http://schemas.microsoft.com/office/powerpoint/2010/main" val="252684162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17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3517996"/>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5319908"/>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807961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123560"/>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041787890"/>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3272963"/>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8596505"/>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1165625"/>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669608"/>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611064228"/>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105207573"/>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16186"/>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766906"/>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4785408"/>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2159329"/>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67972305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36C19DCE-2147-4747-90F0-1F2905F52D07}" type="slidenum">
              <a:rPr lang="en-US" altLang="zh-CN"/>
              <a:pPr>
                <a:defRPr/>
              </a:pPr>
              <a:t>‹#›</a:t>
            </a:fld>
            <a:endParaRPr lang="en-US" altLang="zh-CN"/>
          </a:p>
        </p:txBody>
      </p:sp>
    </p:spTree>
    <p:extLst>
      <p:ext uri="{BB962C8B-B14F-4D97-AF65-F5344CB8AC3E}">
        <p14:creationId xmlns:p14="http://schemas.microsoft.com/office/powerpoint/2010/main" val="6768149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13F20B12-1922-544C-8A69-8CE98631D026}" type="slidenum">
              <a:rPr lang="en-US" altLang="zh-CN"/>
              <a:pPr>
                <a:defRPr/>
              </a:pPr>
              <a:t>‹#›</a:t>
            </a:fld>
            <a:endParaRPr lang="en-US" altLang="zh-CN"/>
          </a:p>
        </p:txBody>
      </p:sp>
    </p:spTree>
    <p:extLst>
      <p:ext uri="{BB962C8B-B14F-4D97-AF65-F5344CB8AC3E}">
        <p14:creationId xmlns:p14="http://schemas.microsoft.com/office/powerpoint/2010/main" val="89985649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D039676B-8822-B047-87FE-69B0C421431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23920372"/>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BFB136C1-AEBA-D042-8228-F4F93826556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270063605"/>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C123239E-649B-0C46-B946-55286F043E53}"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55630541"/>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94FE0E60-8ECD-5541-98E4-89BBCBCDD060}"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626375377"/>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943B84EB-7346-0043-8116-06101262AFF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213575531"/>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6D470955-19CE-1B48-95F5-FB460565DE7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1740450"/>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8F0F7E25-B2C6-A440-868F-2BCAF0FF382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380225593"/>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0809113"/>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981A96A8-D6DA-8A47-8F62-4FD88DD9A99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154901883"/>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0BC292CD-24CE-8744-A623-1DDE0AF0289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66226599"/>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0A064348-E08F-4A49-B2FB-C22A10F54EA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804644931"/>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C2198C03-BD60-7947-A93C-581014475755}"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934276536"/>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56F9D342-12A6-B647-8447-2B2DB0164DAC}" type="slidenum">
              <a:rPr lang="en-US"/>
              <a:pPr>
                <a:defRPr/>
              </a:pPr>
              <a:t>‹#›</a:t>
            </a:fld>
            <a:endParaRPr lang="en-US"/>
          </a:p>
        </p:txBody>
      </p:sp>
    </p:spTree>
    <p:extLst>
      <p:ext uri="{BB962C8B-B14F-4D97-AF65-F5344CB8AC3E}">
        <p14:creationId xmlns:p14="http://schemas.microsoft.com/office/powerpoint/2010/main" val="136957779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6" name="Footer Placeholder 5"/>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970270B0-0143-DA4A-AC8F-218EE093A810}" type="slidenum">
              <a:rPr lang="en-US"/>
              <a:pPr>
                <a:defRPr/>
              </a:pPr>
              <a:t>‹#›</a:t>
            </a:fld>
            <a:endParaRPr lang="en-US"/>
          </a:p>
        </p:txBody>
      </p:sp>
    </p:spTree>
    <p:extLst>
      <p:ext uri="{BB962C8B-B14F-4D97-AF65-F5344CB8AC3E}">
        <p14:creationId xmlns:p14="http://schemas.microsoft.com/office/powerpoint/2010/main" val="3378162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23C87164-F487-9E4C-BAC8-D1BC264CFC21}" type="slidenum">
              <a:rPr lang="en-US" altLang="zh-CN"/>
              <a:pPr>
                <a:defRPr/>
              </a:pPr>
              <a:t>‹#›</a:t>
            </a:fld>
            <a:endParaRPr lang="en-US" altLang="zh-CN"/>
          </a:p>
        </p:txBody>
      </p:sp>
    </p:spTree>
    <p:extLst>
      <p:ext uri="{BB962C8B-B14F-4D97-AF65-F5344CB8AC3E}">
        <p14:creationId xmlns:p14="http://schemas.microsoft.com/office/powerpoint/2010/main" val="251203737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F4ED484A-7BDB-7145-B49B-DABEFA75870B}" type="slidenum">
              <a:rPr lang="en-US" altLang="zh-CN"/>
              <a:pPr>
                <a:defRPr/>
              </a:pPr>
              <a:t>‹#›</a:t>
            </a:fld>
            <a:endParaRPr lang="en-US" altLang="zh-CN"/>
          </a:p>
        </p:txBody>
      </p:sp>
    </p:spTree>
    <p:extLst>
      <p:ext uri="{BB962C8B-B14F-4D97-AF65-F5344CB8AC3E}">
        <p14:creationId xmlns:p14="http://schemas.microsoft.com/office/powerpoint/2010/main" val="212422864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a:prstGeom prst="rect">
            <a:avLst/>
          </a:prstGeom>
        </p:spPr>
        <p:txBody>
          <a:bodyPr lIns="91425" tIns="45713" rIns="91425" bIns="45713"/>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5" tIns="45713" rIns="91425" bIns="45713"/>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1622596-0ABD-D94F-97CC-7C751CCAFECE}" type="slidenum">
              <a:rPr lang="en-US"/>
              <a:pPr>
                <a:defRPr/>
              </a:pPr>
              <a:t>‹#›</a:t>
            </a:fld>
            <a:endParaRPr lang="en-US"/>
          </a:p>
        </p:txBody>
      </p:sp>
    </p:spTree>
    <p:extLst>
      <p:ext uri="{BB962C8B-B14F-4D97-AF65-F5344CB8AC3E}">
        <p14:creationId xmlns:p14="http://schemas.microsoft.com/office/powerpoint/2010/main" val="395712802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8BB2E84-2E5C-0F44-B9F7-A3CF537C3040}" type="slidenum">
              <a:rPr lang="en-US"/>
              <a:pPr>
                <a:defRPr/>
              </a:pPr>
              <a:t>‹#›</a:t>
            </a:fld>
            <a:endParaRPr lang="en-US"/>
          </a:p>
        </p:txBody>
      </p:sp>
    </p:spTree>
    <p:extLst>
      <p:ext uri="{BB962C8B-B14F-4D97-AF65-F5344CB8AC3E}">
        <p14:creationId xmlns:p14="http://schemas.microsoft.com/office/powerpoint/2010/main" val="788557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865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lIns="91425" tIns="45713" rIns="91425" bIns="45713"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a:prstGeom prst="rect">
            <a:avLst/>
          </a:prstGeom>
        </p:spPr>
        <p:txBody>
          <a:bodyPr lIns="91425" tIns="45713" rIns="91425" bIns="45713"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5566A25-B291-9345-99EA-9EA1F2A942BB}" type="slidenum">
              <a:rPr lang="en-US"/>
              <a:pPr>
                <a:defRPr/>
              </a:pPr>
              <a:t>‹#›</a:t>
            </a:fld>
            <a:endParaRPr lang="en-US"/>
          </a:p>
        </p:txBody>
      </p:sp>
    </p:spTree>
    <p:extLst>
      <p:ext uri="{BB962C8B-B14F-4D97-AF65-F5344CB8AC3E}">
        <p14:creationId xmlns:p14="http://schemas.microsoft.com/office/powerpoint/2010/main" val="208158456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2758DBE-673C-7547-86BD-E1E5E981A73E}" type="slidenum">
              <a:rPr lang="en-US"/>
              <a:pPr>
                <a:defRPr/>
              </a:pPr>
              <a:t>‹#›</a:t>
            </a:fld>
            <a:endParaRPr lang="en-US"/>
          </a:p>
        </p:txBody>
      </p:sp>
    </p:spTree>
    <p:extLst>
      <p:ext uri="{BB962C8B-B14F-4D97-AF65-F5344CB8AC3E}">
        <p14:creationId xmlns:p14="http://schemas.microsoft.com/office/powerpoint/2010/main" val="409281273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7EDA035-A795-AE45-809A-1BFC3A662197}" type="slidenum">
              <a:rPr lang="en-US"/>
              <a:pPr>
                <a:defRPr/>
              </a:pPr>
              <a:t>‹#›</a:t>
            </a:fld>
            <a:endParaRPr lang="en-US"/>
          </a:p>
        </p:txBody>
      </p:sp>
    </p:spTree>
    <p:extLst>
      <p:ext uri="{BB962C8B-B14F-4D97-AF65-F5344CB8AC3E}">
        <p14:creationId xmlns:p14="http://schemas.microsoft.com/office/powerpoint/2010/main" val="261736336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B87CFCE-9B06-2B4A-9643-F413171C3768}" type="slidenum">
              <a:rPr lang="en-US"/>
              <a:pPr>
                <a:defRPr/>
              </a:pPr>
              <a:t>‹#›</a:t>
            </a:fld>
            <a:endParaRPr lang="en-US"/>
          </a:p>
        </p:txBody>
      </p:sp>
    </p:spTree>
    <p:extLst>
      <p:ext uri="{BB962C8B-B14F-4D97-AF65-F5344CB8AC3E}">
        <p14:creationId xmlns:p14="http://schemas.microsoft.com/office/powerpoint/2010/main" val="153152651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EE46FCC2-4C5F-1F4A-B5C1-891796536BD2}" type="slidenum">
              <a:rPr lang="en-US"/>
              <a:pPr>
                <a:defRPr/>
              </a:pPr>
              <a:t>‹#›</a:t>
            </a:fld>
            <a:endParaRPr lang="en-US"/>
          </a:p>
        </p:txBody>
      </p:sp>
    </p:spTree>
    <p:extLst>
      <p:ext uri="{BB962C8B-B14F-4D97-AF65-F5344CB8AC3E}">
        <p14:creationId xmlns:p14="http://schemas.microsoft.com/office/powerpoint/2010/main" val="297499694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a:prstGeom prst="rect">
            <a:avLst/>
          </a:prstGeom>
        </p:spPr>
        <p:txBody>
          <a:bodyPr lIns="91425" tIns="45713" rIns="91425"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B70F05C-6DF8-C447-82A8-84228A80C9BC}" type="slidenum">
              <a:rPr lang="en-US"/>
              <a:pPr>
                <a:defRPr/>
              </a:pPr>
              <a:t>‹#›</a:t>
            </a:fld>
            <a:endParaRPr lang="en-US"/>
          </a:p>
        </p:txBody>
      </p:sp>
    </p:spTree>
    <p:extLst>
      <p:ext uri="{BB962C8B-B14F-4D97-AF65-F5344CB8AC3E}">
        <p14:creationId xmlns:p14="http://schemas.microsoft.com/office/powerpoint/2010/main" val="400355204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5" tIns="45713" rIns="91425" bIns="45713"/>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0B5B3D8D-9151-FF45-BECB-A126E1BA5128}" type="slidenum">
              <a:rPr lang="en-US"/>
              <a:pPr>
                <a:defRPr/>
              </a:pPr>
              <a:t>‹#›</a:t>
            </a:fld>
            <a:endParaRPr lang="en-US"/>
          </a:p>
        </p:txBody>
      </p:sp>
    </p:spTree>
    <p:extLst>
      <p:ext uri="{BB962C8B-B14F-4D97-AF65-F5344CB8AC3E}">
        <p14:creationId xmlns:p14="http://schemas.microsoft.com/office/powerpoint/2010/main" val="364288371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72FC358-22F4-3A41-95B1-F8C36AA22AB1}" type="slidenum">
              <a:rPr lang="en-US"/>
              <a:pPr>
                <a:defRPr/>
              </a:pPr>
              <a:t>‹#›</a:t>
            </a:fld>
            <a:endParaRPr lang="en-US"/>
          </a:p>
        </p:txBody>
      </p:sp>
    </p:spTree>
    <p:extLst>
      <p:ext uri="{BB962C8B-B14F-4D97-AF65-F5344CB8AC3E}">
        <p14:creationId xmlns:p14="http://schemas.microsoft.com/office/powerpoint/2010/main" val="53216352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a:prstGeom prst="rect">
            <a:avLst/>
          </a:prstGeom>
        </p:spPr>
        <p:txBody>
          <a:bodyPr vert="eaVert"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D8A64A7-659D-2541-8B93-4B22A65801F4}" type="slidenum">
              <a:rPr lang="en-US"/>
              <a:pPr>
                <a:defRPr/>
              </a:pPr>
              <a:t>‹#›</a:t>
            </a:fld>
            <a:endParaRPr lang="en-US"/>
          </a:p>
        </p:txBody>
      </p:sp>
    </p:spTree>
    <p:extLst>
      <p:ext uri="{BB962C8B-B14F-4D97-AF65-F5344CB8AC3E}">
        <p14:creationId xmlns:p14="http://schemas.microsoft.com/office/powerpoint/2010/main" val="24528393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9A42DCF6-D456-6643-8A47-1D704BA77426}" type="slidenum">
              <a:rPr lang="en-US"/>
              <a:pPr>
                <a:defRPr/>
              </a:pPr>
              <a:t>‹#›</a:t>
            </a:fld>
            <a:endParaRPr lang="en-US"/>
          </a:p>
        </p:txBody>
      </p:sp>
    </p:spTree>
    <p:extLst>
      <p:ext uri="{BB962C8B-B14F-4D97-AF65-F5344CB8AC3E}">
        <p14:creationId xmlns:p14="http://schemas.microsoft.com/office/powerpoint/2010/main" val="3910901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0196647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7E869110-1354-4541-A0A5-53DF61197391}" type="slidenum">
              <a:rPr lang="en-US"/>
              <a:pPr>
                <a:defRPr/>
              </a:pPr>
              <a:t>‹#›</a:t>
            </a:fld>
            <a:endParaRPr lang="en-US"/>
          </a:p>
        </p:txBody>
      </p:sp>
    </p:spTree>
    <p:extLst>
      <p:ext uri="{BB962C8B-B14F-4D97-AF65-F5344CB8AC3E}">
        <p14:creationId xmlns:p14="http://schemas.microsoft.com/office/powerpoint/2010/main" val="423666217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EF9D8BAB-A646-0D47-B371-0B2C64EFF561}" type="slidenum">
              <a:rPr lang="en-US"/>
              <a:pPr>
                <a:defRPr/>
              </a:pPr>
              <a:t>‹#›</a:t>
            </a:fld>
            <a:endParaRPr lang="en-US"/>
          </a:p>
        </p:txBody>
      </p:sp>
    </p:spTree>
    <p:extLst>
      <p:ext uri="{BB962C8B-B14F-4D97-AF65-F5344CB8AC3E}">
        <p14:creationId xmlns:p14="http://schemas.microsoft.com/office/powerpoint/2010/main" val="293920269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2AA49614-FCEB-1D45-A9D7-4DF5D8010CB6}" type="slidenum">
              <a:rPr lang="en-US"/>
              <a:pPr>
                <a:defRPr/>
              </a:pPr>
              <a:t>‹#›</a:t>
            </a:fld>
            <a:endParaRPr lang="en-US"/>
          </a:p>
        </p:txBody>
      </p:sp>
    </p:spTree>
    <p:extLst>
      <p:ext uri="{BB962C8B-B14F-4D97-AF65-F5344CB8AC3E}">
        <p14:creationId xmlns:p14="http://schemas.microsoft.com/office/powerpoint/2010/main" val="237090911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8" name="Footer Placeholder 7"/>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eaLnBrk="1" hangingPunct="1">
              <a:defRPr b="1"/>
            </a:lvl1pPr>
          </a:lstStyle>
          <a:p>
            <a:pPr>
              <a:defRPr/>
            </a:pPr>
            <a:fld id="{13482B5E-332F-1546-B529-5EEB03DB1FD8}" type="slidenum">
              <a:rPr lang="en-US"/>
              <a:pPr>
                <a:defRPr/>
              </a:pPr>
              <a:t>‹#›</a:t>
            </a:fld>
            <a:endParaRPr lang="en-US"/>
          </a:p>
        </p:txBody>
      </p:sp>
    </p:spTree>
    <p:extLst>
      <p:ext uri="{BB962C8B-B14F-4D97-AF65-F5344CB8AC3E}">
        <p14:creationId xmlns:p14="http://schemas.microsoft.com/office/powerpoint/2010/main" val="374054704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4" name="Footer Placeholder 3"/>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eaLnBrk="1" hangingPunct="1">
              <a:defRPr b="1"/>
            </a:lvl1pPr>
          </a:lstStyle>
          <a:p>
            <a:pPr>
              <a:defRPr/>
            </a:pPr>
            <a:fld id="{D9FE7895-DC38-254D-82E0-ABCE39E79165}" type="slidenum">
              <a:rPr lang="en-US"/>
              <a:pPr>
                <a:defRPr/>
              </a:pPr>
              <a:t>‹#›</a:t>
            </a:fld>
            <a:endParaRPr lang="en-US"/>
          </a:p>
        </p:txBody>
      </p:sp>
    </p:spTree>
    <p:extLst>
      <p:ext uri="{BB962C8B-B14F-4D97-AF65-F5344CB8AC3E}">
        <p14:creationId xmlns:p14="http://schemas.microsoft.com/office/powerpoint/2010/main" val="133165192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3" name="Footer Placeholder 2"/>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eaLnBrk="1" hangingPunct="1">
              <a:defRPr b="1"/>
            </a:lvl1pPr>
          </a:lstStyle>
          <a:p>
            <a:pPr>
              <a:defRPr/>
            </a:pPr>
            <a:fld id="{0E6F5CE4-4238-F34E-9385-592F07DB0571}" type="slidenum">
              <a:rPr lang="en-US"/>
              <a:pPr>
                <a:defRPr/>
              </a:pPr>
              <a:t>‹#›</a:t>
            </a:fld>
            <a:endParaRPr lang="en-US"/>
          </a:p>
        </p:txBody>
      </p:sp>
    </p:spTree>
    <p:extLst>
      <p:ext uri="{BB962C8B-B14F-4D97-AF65-F5344CB8AC3E}">
        <p14:creationId xmlns:p14="http://schemas.microsoft.com/office/powerpoint/2010/main" val="368970566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BA269A04-B181-7D4D-97E7-92404E7733EB}" type="slidenum">
              <a:rPr lang="en-US"/>
              <a:pPr>
                <a:defRPr/>
              </a:pPr>
              <a:t>‹#›</a:t>
            </a:fld>
            <a:endParaRPr lang="en-US"/>
          </a:p>
        </p:txBody>
      </p:sp>
    </p:spTree>
    <p:extLst>
      <p:ext uri="{BB962C8B-B14F-4D97-AF65-F5344CB8AC3E}">
        <p14:creationId xmlns:p14="http://schemas.microsoft.com/office/powerpoint/2010/main" val="393223891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EBB88AE7-213E-1144-821B-D8B348DAC499}" type="slidenum">
              <a:rPr lang="en-US"/>
              <a:pPr>
                <a:defRPr/>
              </a:pPr>
              <a:t>‹#›</a:t>
            </a:fld>
            <a:endParaRPr lang="en-US"/>
          </a:p>
        </p:txBody>
      </p:sp>
    </p:spTree>
    <p:extLst>
      <p:ext uri="{BB962C8B-B14F-4D97-AF65-F5344CB8AC3E}">
        <p14:creationId xmlns:p14="http://schemas.microsoft.com/office/powerpoint/2010/main" val="47574385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C69B1FD7-9313-0F44-8024-98BF4D4B0290}" type="slidenum">
              <a:rPr lang="en-US"/>
              <a:pPr>
                <a:defRPr/>
              </a:pPr>
              <a:t>‹#›</a:t>
            </a:fld>
            <a:endParaRPr lang="en-US"/>
          </a:p>
        </p:txBody>
      </p:sp>
    </p:spTree>
    <p:extLst>
      <p:ext uri="{BB962C8B-B14F-4D97-AF65-F5344CB8AC3E}">
        <p14:creationId xmlns:p14="http://schemas.microsoft.com/office/powerpoint/2010/main" val="388025668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7E3DA547-3D54-0E42-BC3F-C46F7AE3C9D9}" type="slidenum">
              <a:rPr lang="en-US"/>
              <a:pPr>
                <a:defRPr/>
              </a:pPr>
              <a:t>‹#›</a:t>
            </a:fld>
            <a:endParaRPr lang="en-US"/>
          </a:p>
        </p:txBody>
      </p:sp>
    </p:spTree>
    <p:extLst>
      <p:ext uri="{BB962C8B-B14F-4D97-AF65-F5344CB8AC3E}">
        <p14:creationId xmlns:p14="http://schemas.microsoft.com/office/powerpoint/2010/main" val="2214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520372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77163527"/>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6775296-073F-8D41-89C5-1B184A47BEDA}" type="slidenum">
              <a:rPr lang="en-US"/>
              <a:pPr>
                <a:defRPr/>
              </a:pPr>
              <a:t>‹#›</a:t>
            </a:fld>
            <a:endParaRPr lang="en-US"/>
          </a:p>
        </p:txBody>
      </p:sp>
    </p:spTree>
    <p:extLst>
      <p:ext uri="{BB962C8B-B14F-4D97-AF65-F5344CB8AC3E}">
        <p14:creationId xmlns:p14="http://schemas.microsoft.com/office/powerpoint/2010/main" val="212489034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1E5C3D1-E780-BF41-8A5C-7DADA6C09BFD}" type="slidenum">
              <a:rPr lang="en-US"/>
              <a:pPr>
                <a:defRPr/>
              </a:pPr>
              <a:t>‹#›</a:t>
            </a:fld>
            <a:endParaRPr lang="en-US"/>
          </a:p>
        </p:txBody>
      </p:sp>
    </p:spTree>
    <p:extLst>
      <p:ext uri="{BB962C8B-B14F-4D97-AF65-F5344CB8AC3E}">
        <p14:creationId xmlns:p14="http://schemas.microsoft.com/office/powerpoint/2010/main" val="203548451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02587AB-C861-3744-87C2-80E3C510BE1D}" type="slidenum">
              <a:rPr lang="en-US"/>
              <a:pPr>
                <a:defRPr/>
              </a:pPr>
              <a:t>‹#›</a:t>
            </a:fld>
            <a:endParaRPr lang="en-US"/>
          </a:p>
        </p:txBody>
      </p:sp>
    </p:spTree>
    <p:extLst>
      <p:ext uri="{BB962C8B-B14F-4D97-AF65-F5344CB8AC3E}">
        <p14:creationId xmlns:p14="http://schemas.microsoft.com/office/powerpoint/2010/main" val="288429045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A33807D-5FF4-2847-9F93-EE19DAF5E580}" type="slidenum">
              <a:rPr lang="en-US"/>
              <a:pPr>
                <a:defRPr/>
              </a:pPr>
              <a:t>‹#›</a:t>
            </a:fld>
            <a:endParaRPr lang="en-US"/>
          </a:p>
        </p:txBody>
      </p:sp>
    </p:spTree>
    <p:extLst>
      <p:ext uri="{BB962C8B-B14F-4D97-AF65-F5344CB8AC3E}">
        <p14:creationId xmlns:p14="http://schemas.microsoft.com/office/powerpoint/2010/main" val="295164852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5B97006-B3D6-634F-9C89-EC0828C4B889}" type="slidenum">
              <a:rPr lang="en-US"/>
              <a:pPr>
                <a:defRPr/>
              </a:pPr>
              <a:t>‹#›</a:t>
            </a:fld>
            <a:endParaRPr lang="en-US"/>
          </a:p>
        </p:txBody>
      </p:sp>
    </p:spTree>
    <p:extLst>
      <p:ext uri="{BB962C8B-B14F-4D97-AF65-F5344CB8AC3E}">
        <p14:creationId xmlns:p14="http://schemas.microsoft.com/office/powerpoint/2010/main" val="231973523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7E00E04-4FA5-9D41-9FEC-78F4C4BEAA9B}" type="slidenum">
              <a:rPr lang="en-US"/>
              <a:pPr>
                <a:defRPr/>
              </a:pPr>
              <a:t>‹#›</a:t>
            </a:fld>
            <a:endParaRPr lang="en-US"/>
          </a:p>
        </p:txBody>
      </p:sp>
    </p:spTree>
    <p:extLst>
      <p:ext uri="{BB962C8B-B14F-4D97-AF65-F5344CB8AC3E}">
        <p14:creationId xmlns:p14="http://schemas.microsoft.com/office/powerpoint/2010/main" val="130172497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6AE6DF3-8AAD-C641-B942-C103310F3F8A}" type="slidenum">
              <a:rPr lang="en-US"/>
              <a:pPr>
                <a:defRPr/>
              </a:pPr>
              <a:t>‹#›</a:t>
            </a:fld>
            <a:endParaRPr lang="en-US"/>
          </a:p>
        </p:txBody>
      </p:sp>
    </p:spTree>
    <p:extLst>
      <p:ext uri="{BB962C8B-B14F-4D97-AF65-F5344CB8AC3E}">
        <p14:creationId xmlns:p14="http://schemas.microsoft.com/office/powerpoint/2010/main" val="334112914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E9D7921-7D05-954D-AA08-B9AC24F62D26}" type="slidenum">
              <a:rPr lang="en-US"/>
              <a:pPr>
                <a:defRPr/>
              </a:pPr>
              <a:t>‹#›</a:t>
            </a:fld>
            <a:endParaRPr lang="en-US"/>
          </a:p>
        </p:txBody>
      </p:sp>
    </p:spTree>
    <p:extLst>
      <p:ext uri="{BB962C8B-B14F-4D97-AF65-F5344CB8AC3E}">
        <p14:creationId xmlns:p14="http://schemas.microsoft.com/office/powerpoint/2010/main" val="333146605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0A27E512-2E96-7D47-8AE0-1BC973BE7DF1}" type="slidenum">
              <a:rPr lang="en-US"/>
              <a:pPr>
                <a:defRPr/>
              </a:pPr>
              <a:t>‹#›</a:t>
            </a:fld>
            <a:endParaRPr lang="en-US"/>
          </a:p>
        </p:txBody>
      </p:sp>
    </p:spTree>
    <p:extLst>
      <p:ext uri="{BB962C8B-B14F-4D97-AF65-F5344CB8AC3E}">
        <p14:creationId xmlns:p14="http://schemas.microsoft.com/office/powerpoint/2010/main" val="99527792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FE83A0E-885F-B942-9A45-9A5F11942CA0}" type="slidenum">
              <a:rPr lang="en-US"/>
              <a:pPr>
                <a:defRPr/>
              </a:pPr>
              <a:t>‹#›</a:t>
            </a:fld>
            <a:endParaRPr lang="en-US"/>
          </a:p>
        </p:txBody>
      </p:sp>
    </p:spTree>
    <p:extLst>
      <p:ext uri="{BB962C8B-B14F-4D97-AF65-F5344CB8AC3E}">
        <p14:creationId xmlns:p14="http://schemas.microsoft.com/office/powerpoint/2010/main" val="1129299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4078278"/>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4BDAFD9-77F7-EA44-BA74-8D871AB245D3}" type="slidenum">
              <a:rPr lang="en-US"/>
              <a:pPr>
                <a:defRPr/>
              </a:pPr>
              <a:t>‹#›</a:t>
            </a:fld>
            <a:endParaRPr lang="en-US"/>
          </a:p>
        </p:txBody>
      </p:sp>
    </p:spTree>
    <p:extLst>
      <p:ext uri="{BB962C8B-B14F-4D97-AF65-F5344CB8AC3E}">
        <p14:creationId xmlns:p14="http://schemas.microsoft.com/office/powerpoint/2010/main" val="79140987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7D5FA52-1876-2A4F-9EA5-B31DC4D6F356}" type="slidenum">
              <a:rPr lang="en-US"/>
              <a:pPr>
                <a:defRPr/>
              </a:pPr>
              <a:t>‹#›</a:t>
            </a:fld>
            <a:r>
              <a:rPr lang="en-US"/>
              <a:t>   (c) Mark Gerstein, 2002, Yale, bioinfo.mbb.yale.edu</a:t>
            </a:r>
          </a:p>
        </p:txBody>
      </p:sp>
    </p:spTree>
    <p:extLst>
      <p:ext uri="{BB962C8B-B14F-4D97-AF65-F5344CB8AC3E}">
        <p14:creationId xmlns:p14="http://schemas.microsoft.com/office/powerpoint/2010/main" val="2062802651"/>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0207DE0A-CB2D-1149-9D79-67EBEE3EF389}" type="slidenum">
              <a:rPr lang="en-US"/>
              <a:pPr>
                <a:defRPr/>
              </a:pPr>
              <a:t>‹#›</a:t>
            </a:fld>
            <a:r>
              <a:rPr lang="en-US"/>
              <a:t>   (c) Mark Gerstein, 2002, Yale, bioinfo.mbb.yale.edu</a:t>
            </a:r>
          </a:p>
        </p:txBody>
      </p:sp>
    </p:spTree>
    <p:extLst>
      <p:ext uri="{BB962C8B-B14F-4D97-AF65-F5344CB8AC3E}">
        <p14:creationId xmlns:p14="http://schemas.microsoft.com/office/powerpoint/2010/main" val="620210936"/>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03724DC6-BC47-D445-AEBE-3B460775FEFF}" type="slidenum">
              <a:rPr lang="en-US"/>
              <a:pPr>
                <a:defRPr/>
              </a:pPr>
              <a:t>‹#›</a:t>
            </a:fld>
            <a:r>
              <a:rPr lang="en-US"/>
              <a:t>   (c) Mark Gerstein, 2002, Yale, bioinfo.mbb.yale.edu</a:t>
            </a:r>
          </a:p>
        </p:txBody>
      </p:sp>
    </p:spTree>
    <p:extLst>
      <p:ext uri="{BB962C8B-B14F-4D97-AF65-F5344CB8AC3E}">
        <p14:creationId xmlns:p14="http://schemas.microsoft.com/office/powerpoint/2010/main" val="1805385151"/>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1F91B25-6DF1-014B-BC81-9922B092AC30}" type="slidenum">
              <a:rPr lang="en-US"/>
              <a:pPr>
                <a:defRPr/>
              </a:pPr>
              <a:t>‹#›</a:t>
            </a:fld>
            <a:r>
              <a:rPr lang="en-US"/>
              <a:t>   (c) Mark Gerstein, 2002, Yale, bioinfo.mbb.yale.edu</a:t>
            </a:r>
          </a:p>
        </p:txBody>
      </p:sp>
    </p:spTree>
    <p:extLst>
      <p:ext uri="{BB962C8B-B14F-4D97-AF65-F5344CB8AC3E}">
        <p14:creationId xmlns:p14="http://schemas.microsoft.com/office/powerpoint/2010/main" val="1096766795"/>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C5088B38-BD33-B542-B48E-D44666B4D088}" type="slidenum">
              <a:rPr lang="en-US"/>
              <a:pPr>
                <a:defRPr/>
              </a:pPr>
              <a:t>‹#›</a:t>
            </a:fld>
            <a:r>
              <a:rPr lang="en-US"/>
              <a:t>   (c) Mark Gerstein, 2002, Yale, bioinfo.mbb.yale.edu</a:t>
            </a:r>
          </a:p>
        </p:txBody>
      </p:sp>
    </p:spTree>
    <p:extLst>
      <p:ext uri="{BB962C8B-B14F-4D97-AF65-F5344CB8AC3E}">
        <p14:creationId xmlns:p14="http://schemas.microsoft.com/office/powerpoint/2010/main" val="766723386"/>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4FA6250B-8E98-ED4E-8753-C976709B52B0}" type="slidenum">
              <a:rPr lang="en-US"/>
              <a:pPr>
                <a:defRPr/>
              </a:pPr>
              <a:t>‹#›</a:t>
            </a:fld>
            <a:r>
              <a:rPr lang="en-US"/>
              <a:t>   (c) Mark Gerstein, 2002, Yale, bioinfo.mbb.yale.edu</a:t>
            </a:r>
          </a:p>
        </p:txBody>
      </p:sp>
    </p:spTree>
    <p:extLst>
      <p:ext uri="{BB962C8B-B14F-4D97-AF65-F5344CB8AC3E}">
        <p14:creationId xmlns:p14="http://schemas.microsoft.com/office/powerpoint/2010/main" val="1468954798"/>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6279CCE2-724A-864D-B3F1-5F3E8585F426}" type="slidenum">
              <a:rPr lang="en-US"/>
              <a:pPr>
                <a:defRPr/>
              </a:pPr>
              <a:t>‹#›</a:t>
            </a:fld>
            <a:r>
              <a:rPr lang="en-US"/>
              <a:t>   (c) Mark Gerstein, 2002, Yale, bioinfo.mbb.yale.edu</a:t>
            </a:r>
          </a:p>
        </p:txBody>
      </p:sp>
    </p:spTree>
    <p:extLst>
      <p:ext uri="{BB962C8B-B14F-4D97-AF65-F5344CB8AC3E}">
        <p14:creationId xmlns:p14="http://schemas.microsoft.com/office/powerpoint/2010/main" val="1292714664"/>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1CEBDA7E-7AAC-2744-AAB2-C4EF24DD4FFD}" type="slidenum">
              <a:rPr lang="en-US"/>
              <a:pPr>
                <a:defRPr/>
              </a:pPr>
              <a:t>‹#›</a:t>
            </a:fld>
            <a:r>
              <a:rPr lang="en-US"/>
              <a:t>   (c) Mark Gerstein, 2002, Yale, bioinfo.mbb.yale.edu</a:t>
            </a:r>
          </a:p>
        </p:txBody>
      </p:sp>
    </p:spTree>
    <p:extLst>
      <p:ext uri="{BB962C8B-B14F-4D97-AF65-F5344CB8AC3E}">
        <p14:creationId xmlns:p14="http://schemas.microsoft.com/office/powerpoint/2010/main" val="2288288948"/>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73855F6F-2E71-A845-A1BA-3BD18A57B91F}" type="slidenum">
              <a:rPr lang="en-US"/>
              <a:pPr>
                <a:defRPr/>
              </a:pPr>
              <a:t>‹#›</a:t>
            </a:fld>
            <a:r>
              <a:rPr lang="en-US"/>
              <a:t>   (c) Mark Gerstein, 2002, Yale, bioinfo.mbb.yale.edu</a:t>
            </a:r>
          </a:p>
        </p:txBody>
      </p:sp>
    </p:spTree>
    <p:extLst>
      <p:ext uri="{BB962C8B-B14F-4D97-AF65-F5344CB8AC3E}">
        <p14:creationId xmlns:p14="http://schemas.microsoft.com/office/powerpoint/2010/main" val="342707393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04959384"/>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D5FEBD20-4686-4A48-8037-1CD6D9C01234}" type="slidenum">
              <a:rPr lang="en-US"/>
              <a:pPr>
                <a:defRPr/>
              </a:pPr>
              <a:t>‹#›</a:t>
            </a:fld>
            <a:r>
              <a:rPr lang="en-US"/>
              <a:t>   (c) Mark Gerstein, 2002, Yale, bioinfo.mbb.yale.edu</a:t>
            </a:r>
          </a:p>
        </p:txBody>
      </p:sp>
    </p:spTree>
    <p:extLst>
      <p:ext uri="{BB962C8B-B14F-4D97-AF65-F5344CB8AC3E}">
        <p14:creationId xmlns:p14="http://schemas.microsoft.com/office/powerpoint/2010/main" val="876196139"/>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5038871F-DEDB-1B4E-94E1-F9F3F9F1358A}" type="slidenum">
              <a:rPr lang="en-US"/>
              <a:pPr>
                <a:defRPr/>
              </a:pPr>
              <a:t>‹#›</a:t>
            </a:fld>
            <a:r>
              <a:rPr lang="en-US"/>
              <a:t>   (c) Mark Gerstein, 2002, Yale, bioinfo.mbb.yale.edu</a:t>
            </a:r>
          </a:p>
        </p:txBody>
      </p:sp>
    </p:spTree>
    <p:extLst>
      <p:ext uri="{BB962C8B-B14F-4D97-AF65-F5344CB8AC3E}">
        <p14:creationId xmlns:p14="http://schemas.microsoft.com/office/powerpoint/2010/main" val="1791732817"/>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8"/>
            <a:ext cx="7772400" cy="4638675"/>
          </a:xfrm>
        </p:spPr>
        <p:txBody>
          <a:bodyPr/>
          <a:lstStyle/>
          <a:p>
            <a:pPr lvl="0"/>
            <a:r>
              <a:rPr lang="en-US" noProof="0" smtClean="0"/>
              <a:t>Click icon to add table</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E09B92C-5AAF-DC4B-B60E-8579AD020847}" type="slidenum">
              <a:rPr lang="en-US"/>
              <a:pPr>
                <a:defRPr/>
              </a:pPr>
              <a:t>‹#›</a:t>
            </a:fld>
            <a:r>
              <a:rPr lang="en-US"/>
              <a:t>   (c) Mark Gerstein, 2002, Yale, bioinfo.mbb.yale.edu</a:t>
            </a:r>
          </a:p>
        </p:txBody>
      </p:sp>
    </p:spTree>
    <p:extLst>
      <p:ext uri="{BB962C8B-B14F-4D97-AF65-F5344CB8AC3E}">
        <p14:creationId xmlns:p14="http://schemas.microsoft.com/office/powerpoint/2010/main" val="290651374"/>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6392855B-3229-6D43-BCF3-61EBEC2328FA}" type="slidenum">
              <a:rPr lang="en-US"/>
              <a:pPr>
                <a:defRPr/>
              </a:pPr>
              <a:t>‹#›</a:t>
            </a:fld>
            <a:r>
              <a:rPr lang="en-US"/>
              <a:t>   (c) Mark Gerstein, 2002, Yale, bioinfo.mbb.yale.edu</a:t>
            </a:r>
          </a:p>
        </p:txBody>
      </p:sp>
    </p:spTree>
    <p:extLst>
      <p:ext uri="{BB962C8B-B14F-4D97-AF65-F5344CB8AC3E}">
        <p14:creationId xmlns:p14="http://schemas.microsoft.com/office/powerpoint/2010/main" val="3400570459"/>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8"/>
            <a:ext cx="3810000" cy="4638675"/>
          </a:xfrm>
        </p:spPr>
        <p:txBody>
          <a:bodyPr/>
          <a:lstStyle/>
          <a:p>
            <a:pPr lvl="0"/>
            <a:r>
              <a:rPr lang="en-US" noProof="0" smtClean="0"/>
              <a:t>Click icon to add chart</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692559D1-65C5-2B4B-BD66-AFF4F4837256}" type="slidenum">
              <a:rPr lang="en-US"/>
              <a:pPr>
                <a:defRPr/>
              </a:pPr>
              <a:t>‹#›</a:t>
            </a:fld>
            <a:r>
              <a:rPr lang="en-US"/>
              <a:t>   (c) Mark Gerstein, 2002, Yale, bioinfo.mbb.yale.edu</a:t>
            </a:r>
          </a:p>
        </p:txBody>
      </p:sp>
    </p:spTree>
    <p:extLst>
      <p:ext uri="{BB962C8B-B14F-4D97-AF65-F5344CB8AC3E}">
        <p14:creationId xmlns:p14="http://schemas.microsoft.com/office/powerpoint/2010/main" val="615958150"/>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698ADB06-2F24-1944-95FE-BC7CC26569E5}"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B5264EEA-B17F-624F-BB7D-AB06F35A506C}" type="slidenum">
              <a:rPr lang="en-US"/>
              <a:pPr>
                <a:defRPr/>
              </a:pPr>
              <a:t>‹#›</a:t>
            </a:fld>
            <a:endParaRPr lang="en-US"/>
          </a:p>
        </p:txBody>
      </p:sp>
    </p:spTree>
    <p:extLst>
      <p:ext uri="{BB962C8B-B14F-4D97-AF65-F5344CB8AC3E}">
        <p14:creationId xmlns:p14="http://schemas.microsoft.com/office/powerpoint/2010/main" val="241363794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FB2D63FE-5809-BF4B-A217-B24888F2BD41}"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097387C6-F072-5848-8AA5-403B170EDDB7}" type="slidenum">
              <a:rPr lang="en-US"/>
              <a:pPr>
                <a:defRPr/>
              </a:pPr>
              <a:t>‹#›</a:t>
            </a:fld>
            <a:endParaRPr lang="en-US"/>
          </a:p>
        </p:txBody>
      </p:sp>
    </p:spTree>
    <p:extLst>
      <p:ext uri="{BB962C8B-B14F-4D97-AF65-F5344CB8AC3E}">
        <p14:creationId xmlns:p14="http://schemas.microsoft.com/office/powerpoint/2010/main" val="13856547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46C117C-DEC6-D546-8FD5-3B3FB2E66135}"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D5DA45A9-585C-7848-853B-15112B405EE2}" type="slidenum">
              <a:rPr lang="en-US"/>
              <a:pPr>
                <a:defRPr/>
              </a:pPr>
              <a:t>‹#›</a:t>
            </a:fld>
            <a:endParaRPr lang="en-US"/>
          </a:p>
        </p:txBody>
      </p:sp>
    </p:spTree>
    <p:extLst>
      <p:ext uri="{BB962C8B-B14F-4D97-AF65-F5344CB8AC3E}">
        <p14:creationId xmlns:p14="http://schemas.microsoft.com/office/powerpoint/2010/main" val="120543503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FA5BD970-7762-5D41-A0A9-D63012DA9283}" type="datetimeFigureOut">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A8849F8E-2AA7-AB4B-AF6C-FD925BA04485}" type="slidenum">
              <a:rPr lang="en-US"/>
              <a:pPr>
                <a:defRPr/>
              </a:pPr>
              <a:t>‹#›</a:t>
            </a:fld>
            <a:endParaRPr lang="en-US"/>
          </a:p>
        </p:txBody>
      </p:sp>
    </p:spTree>
    <p:extLst>
      <p:ext uri="{BB962C8B-B14F-4D97-AF65-F5344CB8AC3E}">
        <p14:creationId xmlns:p14="http://schemas.microsoft.com/office/powerpoint/2010/main" val="179649489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defTabSz="914400">
              <a:defRPr b="1"/>
            </a:lvl1pPr>
          </a:lstStyle>
          <a:p>
            <a:pPr>
              <a:defRPr/>
            </a:pPr>
            <a:fld id="{289DF90E-A866-DB47-9953-0F2740AD048C}" type="datetimeFigureOut">
              <a:rPr lang="en-US"/>
              <a:pPr>
                <a:defRPr/>
              </a:pPr>
              <a:t>10/4/15</a:t>
            </a:fld>
            <a:endParaRPr lang="en-US"/>
          </a:p>
        </p:txBody>
      </p:sp>
      <p:sp>
        <p:nvSpPr>
          <p:cNvPr id="8"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defTabSz="914400">
              <a:defRPr b="1"/>
            </a:lvl1pPr>
          </a:lstStyle>
          <a:p>
            <a:pPr>
              <a:defRPr/>
            </a:pPr>
            <a:fld id="{8176655E-B052-E14C-A161-D61A158512F1}" type="slidenum">
              <a:rPr lang="en-US"/>
              <a:pPr>
                <a:defRPr/>
              </a:pPr>
              <a:t>‹#›</a:t>
            </a:fld>
            <a:endParaRPr lang="en-US"/>
          </a:p>
        </p:txBody>
      </p:sp>
    </p:spTree>
    <p:extLst>
      <p:ext uri="{BB962C8B-B14F-4D97-AF65-F5344CB8AC3E}">
        <p14:creationId xmlns:p14="http://schemas.microsoft.com/office/powerpoint/2010/main" val="3500524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3285051"/>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defTabSz="914400">
              <a:defRPr b="1"/>
            </a:lvl1pPr>
          </a:lstStyle>
          <a:p>
            <a:pPr>
              <a:defRPr/>
            </a:pPr>
            <a:fld id="{D5814AB7-F95E-804D-AE38-921E1A5E7587}" type="datetimeFigureOut">
              <a:rPr lang="en-US"/>
              <a:pPr>
                <a:defRPr/>
              </a:pPr>
              <a:t>10/4/15</a:t>
            </a:fld>
            <a:endParaRPr lang="en-US"/>
          </a:p>
        </p:txBody>
      </p:sp>
      <p:sp>
        <p:nvSpPr>
          <p:cNvPr id="4"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defTabSz="914400">
              <a:defRPr b="1"/>
            </a:lvl1pPr>
          </a:lstStyle>
          <a:p>
            <a:pPr>
              <a:defRPr/>
            </a:pPr>
            <a:fld id="{12CAB6F9-A14A-034F-BFF4-79DC9F86A4C0}" type="slidenum">
              <a:rPr lang="en-US"/>
              <a:pPr>
                <a:defRPr/>
              </a:pPr>
              <a:t>‹#›</a:t>
            </a:fld>
            <a:endParaRPr lang="en-US"/>
          </a:p>
        </p:txBody>
      </p:sp>
    </p:spTree>
    <p:extLst>
      <p:ext uri="{BB962C8B-B14F-4D97-AF65-F5344CB8AC3E}">
        <p14:creationId xmlns:p14="http://schemas.microsoft.com/office/powerpoint/2010/main" val="192566685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defTabSz="914400">
              <a:defRPr b="1"/>
            </a:lvl1pPr>
          </a:lstStyle>
          <a:p>
            <a:pPr>
              <a:defRPr/>
            </a:pPr>
            <a:fld id="{9C29E5B6-4158-EF4A-964E-97C0621F8ED4}" type="datetimeFigureOut">
              <a:rPr lang="en-US"/>
              <a:pPr>
                <a:defRPr/>
              </a:pPr>
              <a:t>10/4/15</a:t>
            </a:fld>
            <a:endParaRPr lang="en-US"/>
          </a:p>
        </p:txBody>
      </p:sp>
      <p:sp>
        <p:nvSpPr>
          <p:cNvPr id="3"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defTabSz="914400">
              <a:defRPr b="1"/>
            </a:lvl1pPr>
          </a:lstStyle>
          <a:p>
            <a:pPr>
              <a:defRPr/>
            </a:pPr>
            <a:fld id="{6E46974B-F574-2947-94B7-0789EEBE958E}" type="slidenum">
              <a:rPr lang="en-US"/>
              <a:pPr>
                <a:defRPr/>
              </a:pPr>
              <a:t>‹#›</a:t>
            </a:fld>
            <a:endParaRPr lang="en-US"/>
          </a:p>
        </p:txBody>
      </p:sp>
    </p:spTree>
    <p:extLst>
      <p:ext uri="{BB962C8B-B14F-4D97-AF65-F5344CB8AC3E}">
        <p14:creationId xmlns:p14="http://schemas.microsoft.com/office/powerpoint/2010/main" val="109252333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857A736B-D3C4-E94B-881D-F28FBCB778ED}" type="datetimeFigureOut">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BEF9BAA3-5CE0-D946-98AC-D373A424F1D2}" type="slidenum">
              <a:rPr lang="en-US"/>
              <a:pPr>
                <a:defRPr/>
              </a:pPr>
              <a:t>‹#›</a:t>
            </a:fld>
            <a:endParaRPr lang="en-US"/>
          </a:p>
        </p:txBody>
      </p:sp>
    </p:spTree>
    <p:extLst>
      <p:ext uri="{BB962C8B-B14F-4D97-AF65-F5344CB8AC3E}">
        <p14:creationId xmlns:p14="http://schemas.microsoft.com/office/powerpoint/2010/main" val="129283202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94E11824-07D4-CB43-8FB2-106F5A3510DA}" type="datetimeFigureOut">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D245DDD5-76BF-2144-B316-7EE8640CD3E9}" type="slidenum">
              <a:rPr lang="en-US"/>
              <a:pPr>
                <a:defRPr/>
              </a:pPr>
              <a:t>‹#›</a:t>
            </a:fld>
            <a:endParaRPr lang="en-US"/>
          </a:p>
        </p:txBody>
      </p:sp>
    </p:spTree>
    <p:extLst>
      <p:ext uri="{BB962C8B-B14F-4D97-AF65-F5344CB8AC3E}">
        <p14:creationId xmlns:p14="http://schemas.microsoft.com/office/powerpoint/2010/main" val="357040646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B863D5F3-6018-564B-9E89-A7C0F1EDAB0C}"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F85F424D-4A5F-FE4B-A33C-D18326A7E938}" type="slidenum">
              <a:rPr lang="en-US"/>
              <a:pPr>
                <a:defRPr/>
              </a:pPr>
              <a:t>‹#›</a:t>
            </a:fld>
            <a:endParaRPr lang="en-US"/>
          </a:p>
        </p:txBody>
      </p:sp>
    </p:spTree>
    <p:extLst>
      <p:ext uri="{BB962C8B-B14F-4D97-AF65-F5344CB8AC3E}">
        <p14:creationId xmlns:p14="http://schemas.microsoft.com/office/powerpoint/2010/main" val="407571313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F6CA1FF-AB9F-E947-A1D2-116EC7881DF0}"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C0E1E04A-C28C-B440-821C-E191654E884C}" type="slidenum">
              <a:rPr lang="en-US"/>
              <a:pPr>
                <a:defRPr/>
              </a:pPr>
              <a:t>‹#›</a:t>
            </a:fld>
            <a:endParaRPr lang="en-US"/>
          </a:p>
        </p:txBody>
      </p:sp>
    </p:spTree>
    <p:extLst>
      <p:ext uri="{BB962C8B-B14F-4D97-AF65-F5344CB8AC3E}">
        <p14:creationId xmlns:p14="http://schemas.microsoft.com/office/powerpoint/2010/main" val="414124184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90013081"/>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3198284"/>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42141657"/>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242673"/>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583875"/>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34299"/>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2489345"/>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023031"/>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5664143"/>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9834029"/>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9510952"/>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6529895"/>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8518932"/>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858594368"/>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9729306"/>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1138992"/>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8879956"/>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52267990"/>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002206"/>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5760868"/>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4726458"/>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697481"/>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3943024"/>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7109934"/>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207601"/>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9321119"/>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691443"/>
      </p:ext>
    </p:extLst>
  </p:cSld>
  <p:clrMapOvr>
    <a:masterClrMapping/>
  </p:clrMapOvr>
  <p:transition xmlns:p14="http://schemas.microsoft.com/office/powerpoint/2010/main"/>
</p:sldLayout>
</file>

<file path=ppt/slideLayouts/slideLayout4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2906861"/>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22801128"/>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21609554"/>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064274"/>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2440963728"/>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3540385"/>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2390113"/>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2461056"/>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1296"/>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385556585"/>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906500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518152118"/>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4139899"/>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7548432"/>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9925991"/>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91262730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38845875"/>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1841315"/>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17553981"/>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012936"/>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7054964"/>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5077870"/>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5403956"/>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060412"/>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6195648"/>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7587162"/>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1894597"/>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862077"/>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4037014"/>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38791544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84642928"/>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120593"/>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081661"/>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00997077"/>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7868569"/>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9742637"/>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6721250"/>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624930"/>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9917684"/>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791815"/>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4854475"/>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4848475"/>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857160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380692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9543553"/>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4425906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97725210"/>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0652116"/>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665954688"/>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644591"/>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144573"/>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3377564"/>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13673"/>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079718838"/>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098906153"/>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535695"/>
      </p:ext>
    </p:extLst>
  </p:cSld>
  <p:clrMapOvr>
    <a:masterClrMapping/>
  </p:clrMapOvr>
  <p:transition xmlns:p14="http://schemas.microsoft.com/office/powerpoint/2010/main"/>
  <p:hf hdr="0" ftr="0" dt="0"/>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7606586"/>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1466852"/>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4461241"/>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4463945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74411741"/>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5422846"/>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87944392"/>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2440753"/>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409753"/>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2136109"/>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016769536"/>
      </p:ext>
    </p:extLst>
  </p:cSld>
  <p:clrMapOvr>
    <a:masterClrMapping/>
  </p:clrMapOvr>
  <p:hf hdr="0" ftr="0" dt="0"/>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476555"/>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7980820"/>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516413"/>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48498"/>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8544681"/>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5623463"/>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08238151"/>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B0F8D57B-0FFA-0644-B6C7-BD318C114A35}" type="slidenum">
              <a:rPr lang="en-US"/>
              <a:pPr>
                <a:defRPr/>
              </a:pPr>
              <a:t>‹#›</a:t>
            </a:fld>
            <a:endParaRPr lang="en-US"/>
          </a:p>
        </p:txBody>
      </p:sp>
    </p:spTree>
    <p:extLst>
      <p:ext uri="{BB962C8B-B14F-4D97-AF65-F5344CB8AC3E}">
        <p14:creationId xmlns:p14="http://schemas.microsoft.com/office/powerpoint/2010/main" val="2782909165"/>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01149897"/>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0731209"/>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xfrm>
            <a:off x="6553200" y="6356358"/>
            <a:ext cx="2133600" cy="365125"/>
          </a:xfrm>
          <a:prstGeom prst="rect">
            <a:avLst/>
          </a:prstGeom>
        </p:spPr>
        <p:txBody>
          <a:bodyPr/>
          <a:lstStyle>
            <a:lvl1pPr>
              <a:defRPr/>
            </a:lvl1pPr>
          </a:lstStyle>
          <a:p>
            <a:pPr>
              <a:defRPr/>
            </a:pPr>
            <a:fld id="{535C3C53-9B54-A842-9F89-89EE34C2502D}" type="slidenum">
              <a:rPr lang="en-US"/>
              <a:pPr>
                <a:defRPr/>
              </a:pPr>
              <a:t>‹#›</a:t>
            </a:fld>
            <a:r>
              <a:rPr lang="en-US"/>
              <a:t>   (c) Mark Gerstein, 2002, Yale, bioinfo.mbb.yale.edu</a:t>
            </a:r>
          </a:p>
        </p:txBody>
      </p:sp>
    </p:spTree>
    <p:extLst>
      <p:ext uri="{BB962C8B-B14F-4D97-AF65-F5344CB8AC3E}">
        <p14:creationId xmlns:p14="http://schemas.microsoft.com/office/powerpoint/2010/main" val="3011932225"/>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6025237"/>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80170"/>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8418159"/>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953145"/>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424816"/>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1552197"/>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2652758"/>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678977"/>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4585259"/>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7010440"/>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EC5ED1DF-B8EC-CC42-AF0C-6E453862677B}" type="slidenum">
              <a:rPr lang="en-US"/>
              <a:pPr>
                <a:defRPr/>
              </a:pPr>
              <a:t>‹#›</a:t>
            </a:fld>
            <a:endParaRPr lang="en-US"/>
          </a:p>
        </p:txBody>
      </p:sp>
    </p:spTree>
    <p:extLst>
      <p:ext uri="{BB962C8B-B14F-4D97-AF65-F5344CB8AC3E}">
        <p14:creationId xmlns:p14="http://schemas.microsoft.com/office/powerpoint/2010/main" val="108463036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58184118"/>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0744561"/>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6236242"/>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7219930"/>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6392704"/>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368499"/>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0884609"/>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180824"/>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1005991"/>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1231469"/>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71254974"/>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0911099"/>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1715865"/>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0542882"/>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411370070"/>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BE80E3F5-0DA2-4041-A0A4-0ABEE5A5A8B5}" type="slidenum">
              <a:rPr lang="en-US"/>
              <a:pPr>
                <a:defRPr/>
              </a:pPr>
              <a:t>‹#›</a:t>
            </a:fld>
            <a:endParaRPr lang="en-US"/>
          </a:p>
        </p:txBody>
      </p:sp>
    </p:spTree>
    <p:extLst>
      <p:ext uri="{BB962C8B-B14F-4D97-AF65-F5344CB8AC3E}">
        <p14:creationId xmlns:p14="http://schemas.microsoft.com/office/powerpoint/2010/main" val="3437267099"/>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78508479"/>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5801392"/>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42552011"/>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7661042"/>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580849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083220"/>
      </p:ext>
    </p:extLst>
  </p:cSld>
  <p:clrMapOvr>
    <a:masterClrMapping/>
  </p:clrMapOvr>
  <p:transition xmlns:p14="http://schemas.microsoft.com/office/powerpoint/2010/main"/>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7950180"/>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219440"/>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2004138"/>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9899783"/>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333078"/>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1449329"/>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8459450"/>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393671228"/>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31950255"/>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940357"/>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35859157"/>
      </p:ext>
    </p:extLst>
  </p:cSld>
  <p:clrMapOvr>
    <a:masterClrMapping/>
  </p:clrMapOvr>
  <p:transition xmlns:p14="http://schemas.microsoft.com/office/powerpoint/2010/main"/>
</p:sldLayout>
</file>

<file path=ppt/slideLayouts/slideLayout5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2691922"/>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5952139"/>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793114"/>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3720494"/>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291678"/>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3060404"/>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4654210"/>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1329189"/>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9781625"/>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3881346"/>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416368"/>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516442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4818439"/>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113859"/>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1269294887"/>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1640601"/>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308947"/>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1638435"/>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335672"/>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3724639997"/>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66606483"/>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8552314"/>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2371119"/>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443239"/>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882725"/>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71239794"/>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90020640"/>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9210172"/>
      </p:ext>
    </p:extLst>
  </p:cSld>
  <p:clrMapOvr>
    <a:masterClrMapping/>
  </p:clrMapOvr>
  <p:transition xmlns:p14="http://schemas.microsoft.com/office/powerpoint/2010/main"/>
</p:sldLayout>
</file>

<file path=ppt/slideLayouts/slideLayout5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388483904"/>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6473672"/>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490635"/>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360305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2208570"/>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6234814"/>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057974"/>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4164347780"/>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3411515482"/>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0594196"/>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853788"/>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3723624"/>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238326175"/>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7804229"/>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0606264"/>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94650311"/>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627814"/>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0163953"/>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8903924"/>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7451385"/>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080650"/>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862482408"/>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790215502"/>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8589344"/>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2838643"/>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701934"/>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906255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7611529"/>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37"/>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xfrm>
            <a:off x="457200" y="6246821"/>
            <a:ext cx="2127250" cy="471487"/>
          </a:xfrm>
          <a:prstGeom prst="rect">
            <a:avLst/>
          </a:prstGeom>
        </p:spPr>
        <p:txBody>
          <a:bodyPr lIns="82945" tIns="41473" rIns="82945" bIns="41473"/>
          <a:lstStyle>
            <a:lvl1pPr defTabSz="457200" fontAlgn="auto">
              <a:spcBef>
                <a:spcPts val="0"/>
              </a:spcBef>
              <a:spcAft>
                <a:spcPts val="0"/>
              </a:spcAft>
              <a:defRPr sz="1800" b="0">
                <a:solidFill>
                  <a:srgbClr val="000000"/>
                </a:solidFill>
                <a:latin typeface="Arial"/>
                <a:ea typeface="+mn-ea"/>
                <a:cs typeface="+mn-cs"/>
              </a:defRPr>
            </a:lvl1pPr>
          </a:lstStyle>
          <a:p>
            <a:pPr>
              <a:defRPr/>
            </a:pPr>
            <a:endParaRPr lang="en-US"/>
          </a:p>
        </p:txBody>
      </p:sp>
      <p:sp>
        <p:nvSpPr>
          <p:cNvPr id="6" name="Rectangle 4"/>
          <p:cNvSpPr>
            <a:spLocks noGrp="1" noChangeArrowheads="1"/>
          </p:cNvSpPr>
          <p:nvPr>
            <p:ph type="ftr" idx="11"/>
          </p:nvPr>
        </p:nvSpPr>
        <p:spPr>
          <a:xfrm>
            <a:off x="3127377" y="6246821"/>
            <a:ext cx="2897188" cy="471487"/>
          </a:xfrm>
          <a:prstGeom prst="rect">
            <a:avLst/>
          </a:prstGeom>
        </p:spPr>
        <p:txBody>
          <a:bodyPr lIns="82945" tIns="41473" rIns="82945" bIns="41473"/>
          <a:lstStyle>
            <a:lvl1pPr defTabSz="457200" fontAlgn="auto">
              <a:spcBef>
                <a:spcPts val="0"/>
              </a:spcBef>
              <a:spcAft>
                <a:spcPts val="0"/>
              </a:spcAft>
              <a:defRPr sz="1800" b="0">
                <a:solidFill>
                  <a:srgbClr val="000000"/>
                </a:solidFill>
                <a:latin typeface="Arial"/>
                <a:ea typeface="+mn-ea"/>
                <a:cs typeface="+mn-cs"/>
              </a:defRPr>
            </a:lvl1pPr>
          </a:lstStyle>
          <a:p>
            <a:pPr>
              <a:defRPr/>
            </a:pPr>
            <a:endParaRPr lang="en-US"/>
          </a:p>
        </p:txBody>
      </p:sp>
      <p:sp>
        <p:nvSpPr>
          <p:cNvPr id="7" name="Rectangle 5"/>
          <p:cNvSpPr>
            <a:spLocks noGrp="1" noChangeArrowheads="1"/>
          </p:cNvSpPr>
          <p:nvPr>
            <p:ph type="sldNum" idx="12"/>
          </p:nvPr>
        </p:nvSpPr>
        <p:spPr>
          <a:xfrm>
            <a:off x="6556375" y="6246821"/>
            <a:ext cx="2128838" cy="471487"/>
          </a:xfrm>
          <a:prstGeom prst="rect">
            <a:avLst/>
          </a:prstGeom>
        </p:spPr>
        <p:txBody>
          <a:bodyPr lIns="82945" tIns="41473" rIns="82945" bIns="41473"/>
          <a:lstStyle>
            <a:lvl1pPr defTabSz="457200" fontAlgn="auto">
              <a:spcBef>
                <a:spcPts val="0"/>
              </a:spcBef>
              <a:spcAft>
                <a:spcPts val="0"/>
              </a:spcAft>
              <a:defRPr sz="1800" b="0">
                <a:solidFill>
                  <a:srgbClr val="000000"/>
                </a:solidFill>
                <a:latin typeface="Arial"/>
                <a:ea typeface="+mn-ea"/>
                <a:cs typeface="+mn-cs"/>
              </a:defRPr>
            </a:lvl1pPr>
          </a:lstStyle>
          <a:p>
            <a:pPr>
              <a:defRPr/>
            </a:pPr>
            <a:fld id="{A0051A5C-6566-9D40-9D3E-B18CC43A10FD}" type="slidenum">
              <a:rPr lang="en-GB"/>
              <a:pPr>
                <a:defRPr/>
              </a:pPr>
              <a:t>‹#›</a:t>
            </a:fld>
            <a:endParaRPr lang="en-GB"/>
          </a:p>
        </p:txBody>
      </p:sp>
    </p:spTree>
    <p:extLst>
      <p:ext uri="{BB962C8B-B14F-4D97-AF65-F5344CB8AC3E}">
        <p14:creationId xmlns:p14="http://schemas.microsoft.com/office/powerpoint/2010/main" val="3739442124"/>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56509495"/>
      </p:ext>
    </p:extLst>
  </p:cSld>
  <p:clrMapOvr>
    <a:masterClrMapping/>
  </p:clrMapOvr>
  <p:transition xmlns:p14="http://schemas.microsoft.com/office/powerpoint/2010/main"/>
</p:sldLayout>
</file>

<file path=ppt/slideLayouts/slideLayout6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130946"/>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827573683"/>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7752669"/>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7955477"/>
      </p:ext>
    </p:extLst>
  </p:cSld>
  <p:clrMapOvr>
    <a:masterClrMapping/>
  </p:clrMapOvr>
  <p:transition xmlns:p14="http://schemas.microsoft.com/office/powerpoint/2010/main"/>
</p:sldLayout>
</file>

<file path=ppt/slideLayouts/slideLayout6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8764782"/>
      </p:ext>
    </p:extLst>
  </p:cSld>
  <p:clrMapOvr>
    <a:masterClrMapping/>
  </p:clrMapOvr>
  <p:transition xmlns:p14="http://schemas.microsoft.com/office/powerpoint/2010/main"/>
</p:sldLayout>
</file>

<file path=ppt/slideLayouts/slideLayout6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18069"/>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301982119"/>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649954020"/>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3782868"/>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9681310"/>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02055"/>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2315642"/>
      </p:ext>
    </p:extLst>
  </p:cSld>
  <p:clrMapOvr>
    <a:masterClrMapping/>
  </p:clrMapOvr>
  <p:transition xmlns:p14="http://schemas.microsoft.com/office/powerpoint/2010/main"/>
</p:sldLayout>
</file>

<file path=ppt/slideLayouts/slideLayout6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13944274"/>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367702"/>
      </p:ext>
    </p:extLst>
  </p:cSld>
  <p:clrMapOvr>
    <a:masterClrMapping/>
  </p:clrMapOvr>
  <p:transition xmlns:p14="http://schemas.microsoft.com/office/powerpoint/2010/main"/>
</p:sldLayout>
</file>

<file path=ppt/slideLayouts/slideLayout6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2637161"/>
      </p:ext>
    </p:extLst>
  </p:cSld>
  <p:clrMapOvr>
    <a:masterClrMapping/>
  </p:clrMapOvr>
  <p:transition xmlns:p14="http://schemas.microsoft.com/office/powerpoint/2010/main"/>
</p:sldLayout>
</file>

<file path=ppt/slideLayouts/slideLayout6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624793252"/>
      </p:ext>
    </p:extLst>
  </p:cSld>
  <p:clrMapOvr>
    <a:masterClrMapping/>
  </p:clrMapOvr>
  <p:transition xmlns:p14="http://schemas.microsoft.com/office/powerpoint/2010/main"/>
</p:sldLayout>
</file>

<file path=ppt/slideLayouts/slideLayout6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6641898"/>
      </p:ext>
    </p:extLst>
  </p:cSld>
  <p:clrMapOvr>
    <a:masterClrMapping/>
  </p:clrMapOvr>
  <p:transition xmlns:p14="http://schemas.microsoft.com/office/powerpoint/2010/main"/>
</p:sldLayout>
</file>

<file path=ppt/slideLayouts/slideLayout6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0494821"/>
      </p:ext>
    </p:extLst>
  </p:cSld>
  <p:clrMapOvr>
    <a:masterClrMapping/>
  </p:clrMapOvr>
  <p:transition xmlns:p14="http://schemas.microsoft.com/office/powerpoint/2010/main"/>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2367659"/>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3106405"/>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46018"/>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688679030"/>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502710613"/>
      </p:ext>
    </p:extLst>
  </p:cSld>
  <p:clrMapOvr>
    <a:masterClrMapping/>
  </p:clrMapOvr>
  <p:transition xmlns:p14="http://schemas.microsoft.com/office/powerpoint/2010/main"/>
</p:sldLayout>
</file>

<file path=ppt/slideLayouts/slideLayout6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2126825"/>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47854"/>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9835054"/>
      </p:ext>
    </p:extLst>
  </p:cSld>
  <p:clrMapOvr>
    <a:masterClrMapping/>
  </p:clrMapOvr>
  <p:transition xmlns:p14="http://schemas.microsoft.com/office/powerpoint/2010/main"/>
</p:sldLayout>
</file>

<file path=ppt/slideLayouts/slideLayout64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36362133"/>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57815898"/>
      </p:ext>
    </p:extLst>
  </p:cSld>
  <p:clrMapOvr>
    <a:masterClrMapping/>
  </p:clrMapOvr>
  <p:transition xmlns:p14="http://schemas.microsoft.com/office/powerpoint/2010/main"/>
</p:sldLayout>
</file>

<file path=ppt/slideLayouts/slideLayout6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4390589"/>
      </p:ext>
    </p:extLst>
  </p:cSld>
  <p:clrMapOvr>
    <a:masterClrMapping/>
  </p:clrMapOvr>
  <p:transition xmlns:p14="http://schemas.microsoft.com/office/powerpoint/2010/main"/>
</p:sldLayout>
</file>

<file path=ppt/slideLayouts/slideLayout6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1348483212"/>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3631265"/>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6477192"/>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3425332"/>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3184494"/>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706318"/>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393516442"/>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023583474"/>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9736767"/>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0775612"/>
      </p:ext>
    </p:extLst>
  </p:cSld>
  <p:clrMapOvr>
    <a:masterClrMapping/>
  </p:clrMapOvr>
  <p:transition xmlns:p14="http://schemas.microsoft.com/office/powerpoint/2010/main"/>
</p:sldLayout>
</file>

<file path=ppt/slideLayouts/slideLayout6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9931280"/>
      </p:ext>
    </p:extLst>
  </p:cSld>
  <p:clrMapOvr>
    <a:masterClrMapping/>
  </p:clrMapOvr>
  <p:transition xmlns:p14="http://schemas.microsoft.com/office/powerpoint/2010/main"/>
</p:sldLayout>
</file>

<file path=ppt/slideLayouts/slideLayout65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749872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80378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57333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DCBFD13A-7B9D-1A41-B3FA-65A1E862793E}" type="slidenum">
              <a:rPr lang="en-US"/>
              <a:pPr>
                <a:defRPr/>
              </a:pPr>
              <a:t>‹#›</a:t>
            </a:fld>
            <a:endParaRPr lang="en-US"/>
          </a:p>
        </p:txBody>
      </p:sp>
    </p:spTree>
    <p:extLst>
      <p:ext uri="{BB962C8B-B14F-4D97-AF65-F5344CB8AC3E}">
        <p14:creationId xmlns:p14="http://schemas.microsoft.com/office/powerpoint/2010/main" val="39434175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5359615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954245"/>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0725395"/>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212331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1061242"/>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30069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6435253"/>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190527"/>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7095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9667307"/>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8323085"/>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08929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3609215"/>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9369685"/>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140627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6"/>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A1055502-1706-3D43-BAA8-5F65354792F7}" type="slidenum">
              <a:rPr lang="en-US" altLang="zh-CN"/>
              <a:pPr>
                <a:defRPr/>
              </a:pPr>
              <a:t>‹#›</a:t>
            </a:fld>
            <a:endParaRPr lang="en-US" altLang="zh-CN"/>
          </a:p>
        </p:txBody>
      </p:sp>
    </p:spTree>
    <p:extLst>
      <p:ext uri="{BB962C8B-B14F-4D97-AF65-F5344CB8AC3E}">
        <p14:creationId xmlns:p14="http://schemas.microsoft.com/office/powerpoint/2010/main" val="14747923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55527C32-9C7B-BF43-95CD-0FF06C1452EA}" type="slidenum">
              <a:rPr lang="en-US" altLang="zh-CN"/>
              <a:pPr>
                <a:defRPr/>
              </a:pPr>
              <a:t>‹#›</a:t>
            </a:fld>
            <a:endParaRPr lang="en-US" altLang="zh-CN"/>
          </a:p>
        </p:txBody>
      </p:sp>
    </p:spTree>
    <p:extLst>
      <p:ext uri="{BB962C8B-B14F-4D97-AF65-F5344CB8AC3E}">
        <p14:creationId xmlns:p14="http://schemas.microsoft.com/office/powerpoint/2010/main" val="3117469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40258799"/>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0856345"/>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988424696"/>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762915"/>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285772"/>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391007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074899"/>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700575"/>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686298856"/>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77131419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8280102"/>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580891"/>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638861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247173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8073892"/>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237058"/>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8085401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tags" Target="../tags/tag1.xml"/><Relationship Id="rId16" Type="http://schemas.openxmlformats.org/officeDocument/2006/relationships/tags" Target="../tags/tag2.xml"/><Relationship Id="rId17" Type="http://schemas.openxmlformats.org/officeDocument/2006/relationships/tags" Target="../tags/tag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slideLayout" Target="../slideLayouts/slideLayout134.xml"/><Relationship Id="rId13" Type="http://schemas.openxmlformats.org/officeDocument/2006/relationships/slideLayout" Target="../slideLayouts/slideLayout135.xml"/><Relationship Id="rId14" Type="http://schemas.openxmlformats.org/officeDocument/2006/relationships/theme" Target="../theme/theme10.xml"/><Relationship Id="rId15" Type="http://schemas.openxmlformats.org/officeDocument/2006/relationships/tags" Target="../tags/tag85.xml"/><Relationship Id="rId16" Type="http://schemas.openxmlformats.org/officeDocument/2006/relationships/tags" Target="../tags/tag86.xml"/><Relationship Id="rId17" Type="http://schemas.openxmlformats.org/officeDocument/2006/relationships/tags" Target="../tags/tag87.xml"/><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slideLayout" Target="../slideLayouts/slideLayout147.xml"/><Relationship Id="rId13" Type="http://schemas.openxmlformats.org/officeDocument/2006/relationships/slideLayout" Target="../slideLayouts/slideLayout148.xml"/><Relationship Id="rId14" Type="http://schemas.openxmlformats.org/officeDocument/2006/relationships/theme" Target="../theme/theme11.xml"/><Relationship Id="rId15" Type="http://schemas.openxmlformats.org/officeDocument/2006/relationships/tags" Target="../tags/tag88.xml"/><Relationship Id="rId16" Type="http://schemas.openxmlformats.org/officeDocument/2006/relationships/tags" Target="../tags/tag89.xml"/><Relationship Id="rId17" Type="http://schemas.openxmlformats.org/officeDocument/2006/relationships/tags" Target="../tags/tag90.xml"/><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57.xml"/><Relationship Id="rId20" Type="http://schemas.openxmlformats.org/officeDocument/2006/relationships/tags" Target="../tags/tag98.xml"/><Relationship Id="rId21" Type="http://schemas.openxmlformats.org/officeDocument/2006/relationships/tags" Target="../tags/tag99.xml"/><Relationship Id="rId22" Type="http://schemas.openxmlformats.org/officeDocument/2006/relationships/tags" Target="../tags/tag100.xml"/><Relationship Id="rId10" Type="http://schemas.openxmlformats.org/officeDocument/2006/relationships/slideLayout" Target="../slideLayouts/slideLayout158.xml"/><Relationship Id="rId11" Type="http://schemas.openxmlformats.org/officeDocument/2006/relationships/slideLayout" Target="../slideLayouts/slideLayout159.xml"/><Relationship Id="rId12" Type="http://schemas.openxmlformats.org/officeDocument/2006/relationships/theme" Target="../theme/theme12.xml"/><Relationship Id="rId13" Type="http://schemas.openxmlformats.org/officeDocument/2006/relationships/tags" Target="../tags/tag91.xml"/><Relationship Id="rId14" Type="http://schemas.openxmlformats.org/officeDocument/2006/relationships/tags" Target="../tags/tag92.xml"/><Relationship Id="rId15" Type="http://schemas.openxmlformats.org/officeDocument/2006/relationships/tags" Target="../tags/tag93.xml"/><Relationship Id="rId16" Type="http://schemas.openxmlformats.org/officeDocument/2006/relationships/tags" Target="../tags/tag94.xml"/><Relationship Id="rId17" Type="http://schemas.openxmlformats.org/officeDocument/2006/relationships/tags" Target="../tags/tag95.xml"/><Relationship Id="rId18" Type="http://schemas.openxmlformats.org/officeDocument/2006/relationships/tags" Target="../tags/tag96.xml"/><Relationship Id="rId19" Type="http://schemas.openxmlformats.org/officeDocument/2006/relationships/tags" Target="../tags/tag97.xml"/><Relationship Id="rId1" Type="http://schemas.openxmlformats.org/officeDocument/2006/relationships/slideLayout" Target="../slideLayouts/slideLayout149.xml"/><Relationship Id="rId2" Type="http://schemas.openxmlformats.org/officeDocument/2006/relationships/slideLayout" Target="../slideLayouts/slideLayout150.xml"/><Relationship Id="rId3" Type="http://schemas.openxmlformats.org/officeDocument/2006/relationships/slideLayout" Target="../slideLayouts/slideLayout151.xml"/><Relationship Id="rId4" Type="http://schemas.openxmlformats.org/officeDocument/2006/relationships/slideLayout" Target="../slideLayouts/slideLayout152.xml"/><Relationship Id="rId5" Type="http://schemas.openxmlformats.org/officeDocument/2006/relationships/slideLayout" Target="../slideLayouts/slideLayout153.xml"/><Relationship Id="rId6" Type="http://schemas.openxmlformats.org/officeDocument/2006/relationships/slideLayout" Target="../slideLayouts/slideLayout154.xml"/><Relationship Id="rId7" Type="http://schemas.openxmlformats.org/officeDocument/2006/relationships/slideLayout" Target="../slideLayouts/slideLayout155.xml"/><Relationship Id="rId8" Type="http://schemas.openxmlformats.org/officeDocument/2006/relationships/slideLayout" Target="../slideLayouts/slideLayout156.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70.xml"/><Relationship Id="rId12" Type="http://schemas.openxmlformats.org/officeDocument/2006/relationships/theme" Target="../theme/theme13.xml"/><Relationship Id="rId13" Type="http://schemas.openxmlformats.org/officeDocument/2006/relationships/tags" Target="../tags/tag134.xml"/><Relationship Id="rId14" Type="http://schemas.openxmlformats.org/officeDocument/2006/relationships/tags" Target="../tags/tag135.xml"/><Relationship Id="rId15" Type="http://schemas.openxmlformats.org/officeDocument/2006/relationships/tags" Target="../tags/tag136.xml"/><Relationship Id="rId16" Type="http://schemas.openxmlformats.org/officeDocument/2006/relationships/tags" Target="../tags/tag137.xml"/><Relationship Id="rId17" Type="http://schemas.openxmlformats.org/officeDocument/2006/relationships/tags" Target="../tags/tag138.xml"/><Relationship Id="rId1" Type="http://schemas.openxmlformats.org/officeDocument/2006/relationships/slideLayout" Target="../slideLayouts/slideLayout160.xml"/><Relationship Id="rId2" Type="http://schemas.openxmlformats.org/officeDocument/2006/relationships/slideLayout" Target="../slideLayouts/slideLayout161.xml"/><Relationship Id="rId3" Type="http://schemas.openxmlformats.org/officeDocument/2006/relationships/slideLayout" Target="../slideLayouts/slideLayout162.xml"/><Relationship Id="rId4" Type="http://schemas.openxmlformats.org/officeDocument/2006/relationships/slideLayout" Target="../slideLayouts/slideLayout163.xml"/><Relationship Id="rId5" Type="http://schemas.openxmlformats.org/officeDocument/2006/relationships/slideLayout" Target="../slideLayouts/slideLayout164.xml"/><Relationship Id="rId6" Type="http://schemas.openxmlformats.org/officeDocument/2006/relationships/slideLayout" Target="../slideLayouts/slideLayout165.xml"/><Relationship Id="rId7" Type="http://schemas.openxmlformats.org/officeDocument/2006/relationships/slideLayout" Target="../slideLayouts/slideLayout166.xml"/><Relationship Id="rId8" Type="http://schemas.openxmlformats.org/officeDocument/2006/relationships/slideLayout" Target="../slideLayouts/slideLayout167.xml"/><Relationship Id="rId9" Type="http://schemas.openxmlformats.org/officeDocument/2006/relationships/slideLayout" Target="../slideLayouts/slideLayout168.xml"/><Relationship Id="rId10" Type="http://schemas.openxmlformats.org/officeDocument/2006/relationships/slideLayout" Target="../slideLayouts/slideLayout169.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1.xml"/><Relationship Id="rId12" Type="http://schemas.openxmlformats.org/officeDocument/2006/relationships/theme" Target="../theme/theme14.xml"/><Relationship Id="rId13" Type="http://schemas.openxmlformats.org/officeDocument/2006/relationships/tags" Target="../tags/tag172.xml"/><Relationship Id="rId14" Type="http://schemas.openxmlformats.org/officeDocument/2006/relationships/tags" Target="../tags/tag173.xml"/><Relationship Id="rId15" Type="http://schemas.openxmlformats.org/officeDocument/2006/relationships/tags" Target="../tags/tag174.xml"/><Relationship Id="rId16" Type="http://schemas.openxmlformats.org/officeDocument/2006/relationships/tags" Target="../tags/tag175.xml"/><Relationship Id="rId1" Type="http://schemas.openxmlformats.org/officeDocument/2006/relationships/slideLayout" Target="../slideLayouts/slideLayout171.xml"/><Relationship Id="rId2" Type="http://schemas.openxmlformats.org/officeDocument/2006/relationships/slideLayout" Target="../slideLayouts/slideLayout172.xml"/><Relationship Id="rId3" Type="http://schemas.openxmlformats.org/officeDocument/2006/relationships/slideLayout" Target="../slideLayouts/slideLayout173.xml"/><Relationship Id="rId4" Type="http://schemas.openxmlformats.org/officeDocument/2006/relationships/slideLayout" Target="../slideLayouts/slideLayout174.xml"/><Relationship Id="rId5" Type="http://schemas.openxmlformats.org/officeDocument/2006/relationships/slideLayout" Target="../slideLayouts/slideLayout175.xml"/><Relationship Id="rId6" Type="http://schemas.openxmlformats.org/officeDocument/2006/relationships/slideLayout" Target="../slideLayouts/slideLayout176.xml"/><Relationship Id="rId7" Type="http://schemas.openxmlformats.org/officeDocument/2006/relationships/slideLayout" Target="../slideLayouts/slideLayout177.xml"/><Relationship Id="rId8" Type="http://schemas.openxmlformats.org/officeDocument/2006/relationships/slideLayout" Target="../slideLayouts/slideLayout178.xml"/><Relationship Id="rId9" Type="http://schemas.openxmlformats.org/officeDocument/2006/relationships/slideLayout" Target="../slideLayouts/slideLayout179.xml"/><Relationship Id="rId10" Type="http://schemas.openxmlformats.org/officeDocument/2006/relationships/slideLayout" Target="../slideLayouts/slideLayout180.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90.xml"/><Relationship Id="rId20" Type="http://schemas.openxmlformats.org/officeDocument/2006/relationships/tags" Target="../tags/tag183.xml"/><Relationship Id="rId21" Type="http://schemas.openxmlformats.org/officeDocument/2006/relationships/tags" Target="../tags/tag184.xml"/><Relationship Id="rId10" Type="http://schemas.openxmlformats.org/officeDocument/2006/relationships/slideLayout" Target="../slideLayouts/slideLayout191.xml"/><Relationship Id="rId11" Type="http://schemas.openxmlformats.org/officeDocument/2006/relationships/slideLayout" Target="../slideLayouts/slideLayout192.xml"/><Relationship Id="rId12" Type="http://schemas.openxmlformats.org/officeDocument/2006/relationships/theme" Target="../theme/theme15.xml"/><Relationship Id="rId13" Type="http://schemas.openxmlformats.org/officeDocument/2006/relationships/tags" Target="../tags/tag176.xml"/><Relationship Id="rId14" Type="http://schemas.openxmlformats.org/officeDocument/2006/relationships/tags" Target="../tags/tag177.xml"/><Relationship Id="rId15" Type="http://schemas.openxmlformats.org/officeDocument/2006/relationships/tags" Target="../tags/tag178.xml"/><Relationship Id="rId16" Type="http://schemas.openxmlformats.org/officeDocument/2006/relationships/tags" Target="../tags/tag179.xml"/><Relationship Id="rId17" Type="http://schemas.openxmlformats.org/officeDocument/2006/relationships/tags" Target="../tags/tag180.xml"/><Relationship Id="rId18" Type="http://schemas.openxmlformats.org/officeDocument/2006/relationships/tags" Target="../tags/tag181.xml"/><Relationship Id="rId19" Type="http://schemas.openxmlformats.org/officeDocument/2006/relationships/tags" Target="../tags/tag182.xml"/><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01.xml"/><Relationship Id="rId20" Type="http://schemas.openxmlformats.org/officeDocument/2006/relationships/tags" Target="../tags/tag224.xml"/><Relationship Id="rId21" Type="http://schemas.openxmlformats.org/officeDocument/2006/relationships/tags" Target="../tags/tag225.xml"/><Relationship Id="rId22" Type="http://schemas.openxmlformats.org/officeDocument/2006/relationships/tags" Target="../tags/tag226.xml"/><Relationship Id="rId23" Type="http://schemas.openxmlformats.org/officeDocument/2006/relationships/tags" Target="../tags/tag227.xml"/><Relationship Id="rId24" Type="http://schemas.openxmlformats.org/officeDocument/2006/relationships/tags" Target="../tags/tag228.xml"/><Relationship Id="rId25" Type="http://schemas.openxmlformats.org/officeDocument/2006/relationships/oleObject" Target="../embeddings/oleObject1.bin"/><Relationship Id="rId26" Type="http://schemas.openxmlformats.org/officeDocument/2006/relationships/image" Target="../media/image1.png"/><Relationship Id="rId10" Type="http://schemas.openxmlformats.org/officeDocument/2006/relationships/slideLayout" Target="../slideLayouts/slideLayout202.xml"/><Relationship Id="rId11" Type="http://schemas.openxmlformats.org/officeDocument/2006/relationships/slideLayout" Target="../slideLayouts/slideLayout203.xml"/><Relationship Id="rId12" Type="http://schemas.openxmlformats.org/officeDocument/2006/relationships/theme" Target="../theme/theme16.xml"/><Relationship Id="rId13" Type="http://schemas.openxmlformats.org/officeDocument/2006/relationships/vmlDrawing" Target="../drawings/vmlDrawing1.vml"/><Relationship Id="rId14" Type="http://schemas.openxmlformats.org/officeDocument/2006/relationships/tags" Target="../tags/tag218.xml"/><Relationship Id="rId15" Type="http://schemas.openxmlformats.org/officeDocument/2006/relationships/tags" Target="../tags/tag219.xml"/><Relationship Id="rId16" Type="http://schemas.openxmlformats.org/officeDocument/2006/relationships/tags" Target="../tags/tag220.xml"/><Relationship Id="rId17" Type="http://schemas.openxmlformats.org/officeDocument/2006/relationships/tags" Target="../tags/tag221.xml"/><Relationship Id="rId18" Type="http://schemas.openxmlformats.org/officeDocument/2006/relationships/tags" Target="../tags/tag222.xml"/><Relationship Id="rId19" Type="http://schemas.openxmlformats.org/officeDocument/2006/relationships/tags" Target="../tags/tag223.xml"/><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62.xml"/><Relationship Id="rId4" Type="http://schemas.openxmlformats.org/officeDocument/2006/relationships/tags" Target="../tags/tag263.xml"/><Relationship Id="rId5" Type="http://schemas.openxmlformats.org/officeDocument/2006/relationships/tags" Target="../tags/tag264.xml"/><Relationship Id="rId1" Type="http://schemas.openxmlformats.org/officeDocument/2006/relationships/slideLayout" Target="../slideLayouts/slideLayout204.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68.xml"/><Relationship Id="rId4" Type="http://schemas.openxmlformats.org/officeDocument/2006/relationships/tags" Target="../tags/tag269.xml"/><Relationship Id="rId5" Type="http://schemas.openxmlformats.org/officeDocument/2006/relationships/tags" Target="../tags/tag270.xml"/><Relationship Id="rId6" Type="http://schemas.openxmlformats.org/officeDocument/2006/relationships/tags" Target="../tags/tag271.xml"/><Relationship Id="rId7" Type="http://schemas.openxmlformats.org/officeDocument/2006/relationships/tags" Target="../tags/tag272.xml"/><Relationship Id="rId1" Type="http://schemas.openxmlformats.org/officeDocument/2006/relationships/slideLayout" Target="../slideLayouts/slideLayout205.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208.xml"/><Relationship Id="rId4" Type="http://schemas.openxmlformats.org/officeDocument/2006/relationships/slideLayout" Target="../slideLayouts/slideLayout209.xml"/><Relationship Id="rId5" Type="http://schemas.openxmlformats.org/officeDocument/2006/relationships/slideLayout" Target="../slideLayouts/slideLayout210.xml"/><Relationship Id="rId6" Type="http://schemas.openxmlformats.org/officeDocument/2006/relationships/slideLayout" Target="../slideLayouts/slideLayout211.xml"/><Relationship Id="rId7" Type="http://schemas.openxmlformats.org/officeDocument/2006/relationships/slideLayout" Target="../slideLayouts/slideLayout212.xml"/><Relationship Id="rId8" Type="http://schemas.openxmlformats.org/officeDocument/2006/relationships/slideLayout" Target="../slideLayouts/slideLayout213.xml"/><Relationship Id="rId9" Type="http://schemas.openxmlformats.org/officeDocument/2006/relationships/theme" Target="../theme/theme19.xml"/><Relationship Id="rId10" Type="http://schemas.openxmlformats.org/officeDocument/2006/relationships/tags" Target="../tags/tag276.xml"/><Relationship Id="rId11" Type="http://schemas.openxmlformats.org/officeDocument/2006/relationships/tags" Target="../tags/tag277.xml"/><Relationship Id="rId1" Type="http://schemas.openxmlformats.org/officeDocument/2006/relationships/slideLayout" Target="../slideLayouts/slideLayout206.xml"/><Relationship Id="rId2"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tags" Target="../tags/tag4.xml"/><Relationship Id="rId16" Type="http://schemas.openxmlformats.org/officeDocument/2006/relationships/tags" Target="../tags/tag5.xml"/><Relationship Id="rId17" Type="http://schemas.openxmlformats.org/officeDocument/2006/relationships/tags" Target="../tags/tag6.xml"/><Relationship Id="rId18" Type="http://schemas.openxmlformats.org/officeDocument/2006/relationships/tags" Target="../tags/tag7.xml"/><Relationship Id="rId19" Type="http://schemas.openxmlformats.org/officeDocument/2006/relationships/tags" Target="../tags/tag8.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slideLayout" Target="../slideLayouts/slideLayout225.xml"/><Relationship Id="rId13" Type="http://schemas.openxmlformats.org/officeDocument/2006/relationships/theme" Target="../theme/theme20.xml"/><Relationship Id="rId14" Type="http://schemas.openxmlformats.org/officeDocument/2006/relationships/tags" Target="../tags/tag294.xml"/><Relationship Id="rId15" Type="http://schemas.openxmlformats.org/officeDocument/2006/relationships/tags" Target="../tags/tag295.xml"/><Relationship Id="rId16" Type="http://schemas.openxmlformats.org/officeDocument/2006/relationships/tags" Target="../tags/tag296.xml"/><Relationship Id="rId17" Type="http://schemas.openxmlformats.org/officeDocument/2006/relationships/tags" Target="../tags/tag297.xml"/><Relationship Id="rId18" Type="http://schemas.openxmlformats.org/officeDocument/2006/relationships/tags" Target="../tags/tag298.xml"/><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6.xml"/><Relationship Id="rId12" Type="http://schemas.openxmlformats.org/officeDocument/2006/relationships/theme" Target="../theme/theme21.xml"/><Relationship Id="rId13" Type="http://schemas.openxmlformats.org/officeDocument/2006/relationships/tags" Target="../tags/tag302.xml"/><Relationship Id="rId14" Type="http://schemas.openxmlformats.org/officeDocument/2006/relationships/tags" Target="../tags/tag303.xml"/><Relationship Id="rId15" Type="http://schemas.openxmlformats.org/officeDocument/2006/relationships/tags" Target="../tags/tag304.xml"/><Relationship Id="rId16" Type="http://schemas.openxmlformats.org/officeDocument/2006/relationships/tags" Target="../tags/tag305.xml"/><Relationship Id="rId17" Type="http://schemas.openxmlformats.org/officeDocument/2006/relationships/tags" Target="../tags/tag306.xml"/><Relationship Id="rId1" Type="http://schemas.openxmlformats.org/officeDocument/2006/relationships/slideLayout" Target="../slideLayouts/slideLayout226.xml"/><Relationship Id="rId2" Type="http://schemas.openxmlformats.org/officeDocument/2006/relationships/slideLayout" Target="../slideLayouts/slideLayout227.xml"/><Relationship Id="rId3" Type="http://schemas.openxmlformats.org/officeDocument/2006/relationships/slideLayout" Target="../slideLayouts/slideLayout228.xml"/><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7.xml"/><Relationship Id="rId12" Type="http://schemas.openxmlformats.org/officeDocument/2006/relationships/theme" Target="../theme/theme22.xml"/><Relationship Id="rId13" Type="http://schemas.openxmlformats.org/officeDocument/2006/relationships/tags" Target="../tags/tag318.xml"/><Relationship Id="rId14" Type="http://schemas.openxmlformats.org/officeDocument/2006/relationships/tags" Target="../tags/tag319.xml"/><Relationship Id="rId15" Type="http://schemas.openxmlformats.org/officeDocument/2006/relationships/tags" Target="../tags/tag320.xml"/><Relationship Id="rId16" Type="http://schemas.openxmlformats.org/officeDocument/2006/relationships/tags" Target="../tags/tag321.xml"/><Relationship Id="rId17" Type="http://schemas.openxmlformats.org/officeDocument/2006/relationships/tags" Target="../tags/tag322.xml"/><Relationship Id="rId1" Type="http://schemas.openxmlformats.org/officeDocument/2006/relationships/slideLayout" Target="../slideLayouts/slideLayout237.xml"/><Relationship Id="rId2" Type="http://schemas.openxmlformats.org/officeDocument/2006/relationships/slideLayout" Target="../slideLayouts/slideLayout238.xml"/><Relationship Id="rId3" Type="http://schemas.openxmlformats.org/officeDocument/2006/relationships/slideLayout" Target="../slideLayouts/slideLayout239.xml"/><Relationship Id="rId4" Type="http://schemas.openxmlformats.org/officeDocument/2006/relationships/slideLayout" Target="../slideLayouts/slideLayout240.xml"/><Relationship Id="rId5" Type="http://schemas.openxmlformats.org/officeDocument/2006/relationships/slideLayout" Target="../slideLayouts/slideLayout241.xml"/><Relationship Id="rId6" Type="http://schemas.openxmlformats.org/officeDocument/2006/relationships/slideLayout" Target="../slideLayouts/slideLayout242.xml"/><Relationship Id="rId7" Type="http://schemas.openxmlformats.org/officeDocument/2006/relationships/slideLayout" Target="../slideLayouts/slideLayout243.xml"/><Relationship Id="rId8" Type="http://schemas.openxmlformats.org/officeDocument/2006/relationships/slideLayout" Target="../slideLayouts/slideLayout244.xml"/><Relationship Id="rId9" Type="http://schemas.openxmlformats.org/officeDocument/2006/relationships/slideLayout" Target="../slideLayouts/slideLayout245.xml"/><Relationship Id="rId10" Type="http://schemas.openxmlformats.org/officeDocument/2006/relationships/slideLayout" Target="../slideLayouts/slideLayout246.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8.xml"/><Relationship Id="rId12" Type="http://schemas.openxmlformats.org/officeDocument/2006/relationships/slideLayout" Target="../slideLayouts/slideLayout259.xml"/><Relationship Id="rId13" Type="http://schemas.openxmlformats.org/officeDocument/2006/relationships/slideLayout" Target="../slideLayouts/slideLayout260.xml"/><Relationship Id="rId14" Type="http://schemas.openxmlformats.org/officeDocument/2006/relationships/theme" Target="../theme/theme23.xml"/><Relationship Id="rId15" Type="http://schemas.openxmlformats.org/officeDocument/2006/relationships/tags" Target="../tags/tag326.xml"/><Relationship Id="rId16" Type="http://schemas.openxmlformats.org/officeDocument/2006/relationships/tags" Target="../tags/tag327.xml"/><Relationship Id="rId17" Type="http://schemas.openxmlformats.org/officeDocument/2006/relationships/tags" Target="../tags/tag328.xml"/><Relationship Id="rId1" Type="http://schemas.openxmlformats.org/officeDocument/2006/relationships/slideLayout" Target="../slideLayouts/slideLayout248.xml"/><Relationship Id="rId2" Type="http://schemas.openxmlformats.org/officeDocument/2006/relationships/slideLayout" Target="../slideLayouts/slideLayout249.xml"/><Relationship Id="rId3" Type="http://schemas.openxmlformats.org/officeDocument/2006/relationships/slideLayout" Target="../slideLayouts/slideLayout250.xml"/><Relationship Id="rId4" Type="http://schemas.openxmlformats.org/officeDocument/2006/relationships/slideLayout" Target="../slideLayouts/slideLayout251.xml"/><Relationship Id="rId5" Type="http://schemas.openxmlformats.org/officeDocument/2006/relationships/slideLayout" Target="../slideLayouts/slideLayout252.xml"/><Relationship Id="rId6" Type="http://schemas.openxmlformats.org/officeDocument/2006/relationships/slideLayout" Target="../slideLayouts/slideLayout253.xml"/><Relationship Id="rId7" Type="http://schemas.openxmlformats.org/officeDocument/2006/relationships/slideLayout" Target="../slideLayouts/slideLayout254.xml"/><Relationship Id="rId8" Type="http://schemas.openxmlformats.org/officeDocument/2006/relationships/slideLayout" Target="../slideLayouts/slideLayout255.xml"/><Relationship Id="rId9" Type="http://schemas.openxmlformats.org/officeDocument/2006/relationships/slideLayout" Target="../slideLayouts/slideLayout256.xml"/><Relationship Id="rId10" Type="http://schemas.openxmlformats.org/officeDocument/2006/relationships/slideLayout" Target="../slideLayouts/slideLayout257.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71.xml"/><Relationship Id="rId12" Type="http://schemas.openxmlformats.org/officeDocument/2006/relationships/theme" Target="../theme/theme24.xml"/><Relationship Id="rId13" Type="http://schemas.openxmlformats.org/officeDocument/2006/relationships/tags" Target="../tags/tag329.xml"/><Relationship Id="rId14" Type="http://schemas.openxmlformats.org/officeDocument/2006/relationships/tags" Target="../tags/tag330.xml"/><Relationship Id="rId15" Type="http://schemas.openxmlformats.org/officeDocument/2006/relationships/tags" Target="../tags/tag331.xml"/><Relationship Id="rId16" Type="http://schemas.openxmlformats.org/officeDocument/2006/relationships/tags" Target="../tags/tag332.xml"/><Relationship Id="rId17" Type="http://schemas.openxmlformats.org/officeDocument/2006/relationships/tags" Target="../tags/tag333.xml"/><Relationship Id="rId1" Type="http://schemas.openxmlformats.org/officeDocument/2006/relationships/slideLayout" Target="../slideLayouts/slideLayout261.xml"/><Relationship Id="rId2" Type="http://schemas.openxmlformats.org/officeDocument/2006/relationships/slideLayout" Target="../slideLayouts/slideLayout262.xml"/><Relationship Id="rId3" Type="http://schemas.openxmlformats.org/officeDocument/2006/relationships/slideLayout" Target="../slideLayouts/slideLayout263.xml"/><Relationship Id="rId4" Type="http://schemas.openxmlformats.org/officeDocument/2006/relationships/slideLayout" Target="../slideLayouts/slideLayout264.xml"/><Relationship Id="rId5" Type="http://schemas.openxmlformats.org/officeDocument/2006/relationships/slideLayout" Target="../slideLayouts/slideLayout265.xml"/><Relationship Id="rId6" Type="http://schemas.openxmlformats.org/officeDocument/2006/relationships/slideLayout" Target="../slideLayouts/slideLayout266.xml"/><Relationship Id="rId7" Type="http://schemas.openxmlformats.org/officeDocument/2006/relationships/slideLayout" Target="../slideLayouts/slideLayout267.xml"/><Relationship Id="rId8" Type="http://schemas.openxmlformats.org/officeDocument/2006/relationships/slideLayout" Target="../slideLayouts/slideLayout268.xml"/><Relationship Id="rId9" Type="http://schemas.openxmlformats.org/officeDocument/2006/relationships/slideLayout" Target="../slideLayouts/slideLayout269.xml"/><Relationship Id="rId10" Type="http://schemas.openxmlformats.org/officeDocument/2006/relationships/slideLayout" Target="../slideLayouts/slideLayout270.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82.xml"/><Relationship Id="rId12" Type="http://schemas.openxmlformats.org/officeDocument/2006/relationships/slideLayout" Target="../slideLayouts/slideLayout283.xml"/><Relationship Id="rId13" Type="http://schemas.openxmlformats.org/officeDocument/2006/relationships/slideLayout" Target="../slideLayouts/slideLayout284.xml"/><Relationship Id="rId14" Type="http://schemas.openxmlformats.org/officeDocument/2006/relationships/theme" Target="../theme/theme25.xml"/><Relationship Id="rId15" Type="http://schemas.openxmlformats.org/officeDocument/2006/relationships/tags" Target="../tags/tag367.xml"/><Relationship Id="rId16" Type="http://schemas.openxmlformats.org/officeDocument/2006/relationships/tags" Target="../tags/tag368.xml"/><Relationship Id="rId17" Type="http://schemas.openxmlformats.org/officeDocument/2006/relationships/tags" Target="../tags/tag369.xml"/><Relationship Id="rId1" Type="http://schemas.openxmlformats.org/officeDocument/2006/relationships/slideLayout" Target="../slideLayouts/slideLayout272.xml"/><Relationship Id="rId2" Type="http://schemas.openxmlformats.org/officeDocument/2006/relationships/slideLayout" Target="../slideLayouts/slideLayout273.xml"/><Relationship Id="rId3" Type="http://schemas.openxmlformats.org/officeDocument/2006/relationships/slideLayout" Target="../slideLayouts/slideLayout274.xml"/><Relationship Id="rId4" Type="http://schemas.openxmlformats.org/officeDocument/2006/relationships/slideLayout" Target="../slideLayouts/slideLayout275.xml"/><Relationship Id="rId5" Type="http://schemas.openxmlformats.org/officeDocument/2006/relationships/slideLayout" Target="../slideLayouts/slideLayout276.xml"/><Relationship Id="rId6" Type="http://schemas.openxmlformats.org/officeDocument/2006/relationships/slideLayout" Target="../slideLayouts/slideLayout277.xml"/><Relationship Id="rId7" Type="http://schemas.openxmlformats.org/officeDocument/2006/relationships/slideLayout" Target="../slideLayouts/slideLayout278.xml"/><Relationship Id="rId8" Type="http://schemas.openxmlformats.org/officeDocument/2006/relationships/slideLayout" Target="../slideLayouts/slideLayout279.xml"/><Relationship Id="rId9" Type="http://schemas.openxmlformats.org/officeDocument/2006/relationships/slideLayout" Target="../slideLayouts/slideLayout280.xml"/><Relationship Id="rId10" Type="http://schemas.openxmlformats.org/officeDocument/2006/relationships/slideLayout" Target="../slideLayouts/slideLayout281.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5.xml"/><Relationship Id="rId12" Type="http://schemas.openxmlformats.org/officeDocument/2006/relationships/theme" Target="../theme/theme26.xml"/><Relationship Id="rId13" Type="http://schemas.openxmlformats.org/officeDocument/2006/relationships/tags" Target="../tags/tag370.xml"/><Relationship Id="rId14" Type="http://schemas.openxmlformats.org/officeDocument/2006/relationships/tags" Target="../tags/tag371.xml"/><Relationship Id="rId15" Type="http://schemas.openxmlformats.org/officeDocument/2006/relationships/tags" Target="../tags/tag372.xml"/><Relationship Id="rId16" Type="http://schemas.openxmlformats.org/officeDocument/2006/relationships/tags" Target="../tags/tag373.xml"/><Relationship Id="rId17" Type="http://schemas.openxmlformats.org/officeDocument/2006/relationships/tags" Target="../tags/tag374.xml"/><Relationship Id="rId1" Type="http://schemas.openxmlformats.org/officeDocument/2006/relationships/slideLayout" Target="../slideLayouts/slideLayout285.xml"/><Relationship Id="rId2" Type="http://schemas.openxmlformats.org/officeDocument/2006/relationships/slideLayout" Target="../slideLayouts/slideLayout286.xml"/><Relationship Id="rId3" Type="http://schemas.openxmlformats.org/officeDocument/2006/relationships/slideLayout" Target="../slideLayouts/slideLayout287.xml"/><Relationship Id="rId4" Type="http://schemas.openxmlformats.org/officeDocument/2006/relationships/slideLayout" Target="../slideLayouts/slideLayout288.xml"/><Relationship Id="rId5" Type="http://schemas.openxmlformats.org/officeDocument/2006/relationships/slideLayout" Target="../slideLayouts/slideLayout289.xml"/><Relationship Id="rId6" Type="http://schemas.openxmlformats.org/officeDocument/2006/relationships/slideLayout" Target="../slideLayouts/slideLayout290.xml"/><Relationship Id="rId7" Type="http://schemas.openxmlformats.org/officeDocument/2006/relationships/slideLayout" Target="../slideLayouts/slideLayout291.xml"/><Relationship Id="rId8" Type="http://schemas.openxmlformats.org/officeDocument/2006/relationships/slideLayout" Target="../slideLayouts/slideLayout292.xml"/><Relationship Id="rId9" Type="http://schemas.openxmlformats.org/officeDocument/2006/relationships/slideLayout" Target="../slideLayouts/slideLayout293.xml"/><Relationship Id="rId10" Type="http://schemas.openxmlformats.org/officeDocument/2006/relationships/slideLayout" Target="../slideLayouts/slideLayout294.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304.xml"/><Relationship Id="rId20" Type="http://schemas.openxmlformats.org/officeDocument/2006/relationships/tags" Target="../tags/tag413.xml"/><Relationship Id="rId21" Type="http://schemas.openxmlformats.org/officeDocument/2006/relationships/tags" Target="../tags/tag414.xml"/><Relationship Id="rId22" Type="http://schemas.openxmlformats.org/officeDocument/2006/relationships/tags" Target="../tags/tag415.xml"/><Relationship Id="rId10" Type="http://schemas.openxmlformats.org/officeDocument/2006/relationships/slideLayout" Target="../slideLayouts/slideLayout305.xml"/><Relationship Id="rId11" Type="http://schemas.openxmlformats.org/officeDocument/2006/relationships/slideLayout" Target="../slideLayouts/slideLayout306.xml"/><Relationship Id="rId12" Type="http://schemas.openxmlformats.org/officeDocument/2006/relationships/slideLayout" Target="../slideLayouts/slideLayout307.xml"/><Relationship Id="rId13" Type="http://schemas.openxmlformats.org/officeDocument/2006/relationships/slideLayout" Target="../slideLayouts/slideLayout308.xml"/><Relationship Id="rId14" Type="http://schemas.openxmlformats.org/officeDocument/2006/relationships/theme" Target="../theme/theme27.xml"/><Relationship Id="rId15" Type="http://schemas.openxmlformats.org/officeDocument/2006/relationships/tags" Target="../tags/tag408.xml"/><Relationship Id="rId16" Type="http://schemas.openxmlformats.org/officeDocument/2006/relationships/tags" Target="../tags/tag409.xml"/><Relationship Id="rId17" Type="http://schemas.openxmlformats.org/officeDocument/2006/relationships/tags" Target="../tags/tag410.xml"/><Relationship Id="rId18" Type="http://schemas.openxmlformats.org/officeDocument/2006/relationships/tags" Target="../tags/tag411.xml"/><Relationship Id="rId19" Type="http://schemas.openxmlformats.org/officeDocument/2006/relationships/tags" Target="../tags/tag412.xml"/><Relationship Id="rId1" Type="http://schemas.openxmlformats.org/officeDocument/2006/relationships/slideLayout" Target="../slideLayouts/slideLayout296.xml"/><Relationship Id="rId2" Type="http://schemas.openxmlformats.org/officeDocument/2006/relationships/slideLayout" Target="../slideLayouts/slideLayout297.xml"/><Relationship Id="rId3" Type="http://schemas.openxmlformats.org/officeDocument/2006/relationships/slideLayout" Target="../slideLayouts/slideLayout298.xml"/><Relationship Id="rId4" Type="http://schemas.openxmlformats.org/officeDocument/2006/relationships/slideLayout" Target="../slideLayouts/slideLayout299.xml"/><Relationship Id="rId5" Type="http://schemas.openxmlformats.org/officeDocument/2006/relationships/slideLayout" Target="../slideLayouts/slideLayout300.xml"/><Relationship Id="rId6" Type="http://schemas.openxmlformats.org/officeDocument/2006/relationships/slideLayout" Target="../slideLayouts/slideLayout301.xml"/><Relationship Id="rId7" Type="http://schemas.openxmlformats.org/officeDocument/2006/relationships/slideLayout" Target="../slideLayouts/slideLayout302.xml"/><Relationship Id="rId8" Type="http://schemas.openxmlformats.org/officeDocument/2006/relationships/slideLayout" Target="../slideLayouts/slideLayout303.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slideLayout" Target="../slideLayouts/slideLayout320.xml"/><Relationship Id="rId13" Type="http://schemas.openxmlformats.org/officeDocument/2006/relationships/slideLayout" Target="../slideLayouts/slideLayout321.xml"/><Relationship Id="rId14" Type="http://schemas.openxmlformats.org/officeDocument/2006/relationships/theme" Target="../theme/theme28.xml"/><Relationship Id="rId15" Type="http://schemas.openxmlformats.org/officeDocument/2006/relationships/tags" Target="../tags/tag416.xml"/><Relationship Id="rId16" Type="http://schemas.openxmlformats.org/officeDocument/2006/relationships/tags" Target="../tags/tag417.xml"/><Relationship Id="rId17" Type="http://schemas.openxmlformats.org/officeDocument/2006/relationships/tags" Target="../tags/tag418.xml"/><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4" Type="http://schemas.openxmlformats.org/officeDocument/2006/relationships/tags" Target="../tags/tag419.xml"/><Relationship Id="rId5" Type="http://schemas.openxmlformats.org/officeDocument/2006/relationships/tags" Target="../tags/tag420.xml"/><Relationship Id="rId1" Type="http://schemas.openxmlformats.org/officeDocument/2006/relationships/slideLayout" Target="../slideLayouts/slideLayout322.xml"/><Relationship Id="rId2" Type="http://schemas.openxmlformats.org/officeDocument/2006/relationships/slideLayout" Target="../slideLayouts/slideLayout3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3.xml"/><Relationship Id="rId15" Type="http://schemas.openxmlformats.org/officeDocument/2006/relationships/tags" Target="../tags/tag46.xml"/><Relationship Id="rId16" Type="http://schemas.openxmlformats.org/officeDocument/2006/relationships/tags" Target="../tags/tag47.xml"/><Relationship Id="rId17" Type="http://schemas.openxmlformats.org/officeDocument/2006/relationships/tags" Target="../tags/tag48.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32.xml"/><Relationship Id="rId20" Type="http://schemas.openxmlformats.org/officeDocument/2006/relationships/tags" Target="../tags/tag432.xml"/><Relationship Id="rId10" Type="http://schemas.openxmlformats.org/officeDocument/2006/relationships/slideLayout" Target="../slideLayouts/slideLayout333.xml"/><Relationship Id="rId11" Type="http://schemas.openxmlformats.org/officeDocument/2006/relationships/slideLayout" Target="../slideLayouts/slideLayout334.xml"/><Relationship Id="rId12" Type="http://schemas.openxmlformats.org/officeDocument/2006/relationships/theme" Target="../theme/theme30.xml"/><Relationship Id="rId13" Type="http://schemas.openxmlformats.org/officeDocument/2006/relationships/tags" Target="../tags/tag425.xml"/><Relationship Id="rId14" Type="http://schemas.openxmlformats.org/officeDocument/2006/relationships/tags" Target="../tags/tag426.xml"/><Relationship Id="rId15" Type="http://schemas.openxmlformats.org/officeDocument/2006/relationships/tags" Target="../tags/tag427.xml"/><Relationship Id="rId16" Type="http://schemas.openxmlformats.org/officeDocument/2006/relationships/tags" Target="../tags/tag428.xml"/><Relationship Id="rId17" Type="http://schemas.openxmlformats.org/officeDocument/2006/relationships/tags" Target="../tags/tag429.xml"/><Relationship Id="rId18" Type="http://schemas.openxmlformats.org/officeDocument/2006/relationships/tags" Target="../tags/tag430.xml"/><Relationship Id="rId19" Type="http://schemas.openxmlformats.org/officeDocument/2006/relationships/tags" Target="../tags/tag431.xml"/><Relationship Id="rId1" Type="http://schemas.openxmlformats.org/officeDocument/2006/relationships/slideLayout" Target="../slideLayouts/slideLayout324.xml"/><Relationship Id="rId2" Type="http://schemas.openxmlformats.org/officeDocument/2006/relationships/slideLayout" Target="../slideLayouts/slideLayout325.xml"/><Relationship Id="rId3" Type="http://schemas.openxmlformats.org/officeDocument/2006/relationships/slideLayout" Target="../slideLayouts/slideLayout326.xml"/><Relationship Id="rId4" Type="http://schemas.openxmlformats.org/officeDocument/2006/relationships/slideLayout" Target="../slideLayouts/slideLayout327.xml"/><Relationship Id="rId5" Type="http://schemas.openxmlformats.org/officeDocument/2006/relationships/slideLayout" Target="../slideLayouts/slideLayout328.xml"/><Relationship Id="rId6" Type="http://schemas.openxmlformats.org/officeDocument/2006/relationships/slideLayout" Target="../slideLayouts/slideLayout329.xml"/><Relationship Id="rId7" Type="http://schemas.openxmlformats.org/officeDocument/2006/relationships/slideLayout" Target="../slideLayouts/slideLayout330.xml"/><Relationship Id="rId8" Type="http://schemas.openxmlformats.org/officeDocument/2006/relationships/slideLayout" Target="../slideLayouts/slideLayout331.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43.xml"/><Relationship Id="rId20" Type="http://schemas.openxmlformats.org/officeDocument/2006/relationships/tags" Target="../tags/tag460.xml"/><Relationship Id="rId21" Type="http://schemas.openxmlformats.org/officeDocument/2006/relationships/tags" Target="../tags/tag461.xml"/><Relationship Id="rId22" Type="http://schemas.openxmlformats.org/officeDocument/2006/relationships/tags" Target="../tags/tag462.xml"/><Relationship Id="rId23" Type="http://schemas.openxmlformats.org/officeDocument/2006/relationships/tags" Target="../tags/tag463.xml"/><Relationship Id="rId24" Type="http://schemas.openxmlformats.org/officeDocument/2006/relationships/tags" Target="../tags/tag464.xml"/><Relationship Id="rId25" Type="http://schemas.openxmlformats.org/officeDocument/2006/relationships/tags" Target="../tags/tag465.xml"/><Relationship Id="rId26" Type="http://schemas.openxmlformats.org/officeDocument/2006/relationships/tags" Target="../tags/tag466.xml"/><Relationship Id="rId27" Type="http://schemas.openxmlformats.org/officeDocument/2006/relationships/tags" Target="../tags/tag467.xml"/><Relationship Id="rId28" Type="http://schemas.openxmlformats.org/officeDocument/2006/relationships/tags" Target="../tags/tag468.xml"/><Relationship Id="rId29" Type="http://schemas.openxmlformats.org/officeDocument/2006/relationships/tags" Target="../tags/tag469.xml"/><Relationship Id="rId30" Type="http://schemas.openxmlformats.org/officeDocument/2006/relationships/tags" Target="../tags/tag470.xml"/><Relationship Id="rId31" Type="http://schemas.openxmlformats.org/officeDocument/2006/relationships/tags" Target="../tags/tag471.xml"/><Relationship Id="rId10" Type="http://schemas.openxmlformats.org/officeDocument/2006/relationships/slideLayout" Target="../slideLayouts/slideLayout344.xml"/><Relationship Id="rId11" Type="http://schemas.openxmlformats.org/officeDocument/2006/relationships/slideLayout" Target="../slideLayouts/slideLayout345.xml"/><Relationship Id="rId12" Type="http://schemas.openxmlformats.org/officeDocument/2006/relationships/slideLayout" Target="../slideLayouts/slideLayout346.xml"/><Relationship Id="rId13" Type="http://schemas.openxmlformats.org/officeDocument/2006/relationships/slideLayout" Target="../slideLayouts/slideLayout347.xml"/><Relationship Id="rId14" Type="http://schemas.openxmlformats.org/officeDocument/2006/relationships/theme" Target="../theme/theme31.xml"/><Relationship Id="rId15" Type="http://schemas.openxmlformats.org/officeDocument/2006/relationships/tags" Target="../tags/tag455.xml"/><Relationship Id="rId16" Type="http://schemas.openxmlformats.org/officeDocument/2006/relationships/tags" Target="../tags/tag456.xml"/><Relationship Id="rId17" Type="http://schemas.openxmlformats.org/officeDocument/2006/relationships/tags" Target="../tags/tag457.xml"/><Relationship Id="rId18" Type="http://schemas.openxmlformats.org/officeDocument/2006/relationships/tags" Target="../tags/tag458.xml"/><Relationship Id="rId19" Type="http://schemas.openxmlformats.org/officeDocument/2006/relationships/tags" Target="../tags/tag459.xml"/><Relationship Id="rId1" Type="http://schemas.openxmlformats.org/officeDocument/2006/relationships/slideLayout" Target="../slideLayouts/slideLayout335.xml"/><Relationship Id="rId2" Type="http://schemas.openxmlformats.org/officeDocument/2006/relationships/slideLayout" Target="../slideLayouts/slideLayout336.xml"/><Relationship Id="rId3" Type="http://schemas.openxmlformats.org/officeDocument/2006/relationships/slideLayout" Target="../slideLayouts/slideLayout337.xml"/><Relationship Id="rId4" Type="http://schemas.openxmlformats.org/officeDocument/2006/relationships/slideLayout" Target="../slideLayouts/slideLayout338.xml"/><Relationship Id="rId5" Type="http://schemas.openxmlformats.org/officeDocument/2006/relationships/slideLayout" Target="../slideLayouts/slideLayout339.xml"/><Relationship Id="rId6" Type="http://schemas.openxmlformats.org/officeDocument/2006/relationships/slideLayout" Target="../slideLayouts/slideLayout340.xml"/><Relationship Id="rId7" Type="http://schemas.openxmlformats.org/officeDocument/2006/relationships/slideLayout" Target="../slideLayouts/slideLayout341.xml"/><Relationship Id="rId8" Type="http://schemas.openxmlformats.org/officeDocument/2006/relationships/slideLayout" Target="../slideLayouts/slideLayout34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8.xml"/><Relationship Id="rId12" Type="http://schemas.openxmlformats.org/officeDocument/2006/relationships/slideLayout" Target="../slideLayouts/slideLayout359.xml"/><Relationship Id="rId13" Type="http://schemas.openxmlformats.org/officeDocument/2006/relationships/slideLayout" Target="../slideLayouts/slideLayout360.xml"/><Relationship Id="rId14" Type="http://schemas.openxmlformats.org/officeDocument/2006/relationships/slideLayout" Target="../slideLayouts/slideLayout361.xml"/><Relationship Id="rId15" Type="http://schemas.openxmlformats.org/officeDocument/2006/relationships/slideLayout" Target="../slideLayouts/slideLayout362.xml"/><Relationship Id="rId16" Type="http://schemas.openxmlformats.org/officeDocument/2006/relationships/theme" Target="../theme/theme32.xml"/><Relationship Id="rId17" Type="http://schemas.openxmlformats.org/officeDocument/2006/relationships/tags" Target="../tags/tag486.xml"/><Relationship Id="rId18" Type="http://schemas.openxmlformats.org/officeDocument/2006/relationships/tags" Target="../tags/tag487.xml"/><Relationship Id="rId19" Type="http://schemas.openxmlformats.org/officeDocument/2006/relationships/tags" Target="../tags/tag488.xml"/><Relationship Id="rId1" Type="http://schemas.openxmlformats.org/officeDocument/2006/relationships/slideLayout" Target="../slideLayouts/slideLayout348.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9" Type="http://schemas.openxmlformats.org/officeDocument/2006/relationships/slideLayout" Target="../slideLayouts/slideLayout356.xml"/><Relationship Id="rId10" Type="http://schemas.openxmlformats.org/officeDocument/2006/relationships/slideLayout" Target="../slideLayouts/slideLayout357.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71.xml"/><Relationship Id="rId20" Type="http://schemas.openxmlformats.org/officeDocument/2006/relationships/tags" Target="../tags/tag498.xml"/><Relationship Id="rId21" Type="http://schemas.openxmlformats.org/officeDocument/2006/relationships/tags" Target="../tags/tag499.xml"/><Relationship Id="rId10" Type="http://schemas.openxmlformats.org/officeDocument/2006/relationships/slideLayout" Target="../slideLayouts/slideLayout372.xml"/><Relationship Id="rId11" Type="http://schemas.openxmlformats.org/officeDocument/2006/relationships/slideLayout" Target="../slideLayouts/slideLayout373.xml"/><Relationship Id="rId12" Type="http://schemas.openxmlformats.org/officeDocument/2006/relationships/slideLayout" Target="../slideLayouts/slideLayout374.xml"/><Relationship Id="rId13" Type="http://schemas.openxmlformats.org/officeDocument/2006/relationships/slideLayout" Target="../slideLayouts/slideLayout375.xml"/><Relationship Id="rId14" Type="http://schemas.openxmlformats.org/officeDocument/2006/relationships/slideLayout" Target="../slideLayouts/slideLayout376.xml"/><Relationship Id="rId15" Type="http://schemas.openxmlformats.org/officeDocument/2006/relationships/slideLayout" Target="../slideLayouts/slideLayout377.xml"/><Relationship Id="rId16" Type="http://schemas.openxmlformats.org/officeDocument/2006/relationships/theme" Target="../theme/theme33.xml"/><Relationship Id="rId17" Type="http://schemas.openxmlformats.org/officeDocument/2006/relationships/tags" Target="../tags/tag495.xml"/><Relationship Id="rId18" Type="http://schemas.openxmlformats.org/officeDocument/2006/relationships/tags" Target="../tags/tag496.xml"/><Relationship Id="rId19" Type="http://schemas.openxmlformats.org/officeDocument/2006/relationships/tags" Target="../tags/tag497.xml"/><Relationship Id="rId1" Type="http://schemas.openxmlformats.org/officeDocument/2006/relationships/slideLayout" Target="../slideLayouts/slideLayout363.xml"/><Relationship Id="rId2" Type="http://schemas.openxmlformats.org/officeDocument/2006/relationships/slideLayout" Target="../slideLayouts/slideLayout364.xml"/><Relationship Id="rId3" Type="http://schemas.openxmlformats.org/officeDocument/2006/relationships/slideLayout" Target="../slideLayouts/slideLayout365.xml"/><Relationship Id="rId4" Type="http://schemas.openxmlformats.org/officeDocument/2006/relationships/slideLayout" Target="../slideLayouts/slideLayout366.xml"/><Relationship Id="rId5" Type="http://schemas.openxmlformats.org/officeDocument/2006/relationships/slideLayout" Target="../slideLayouts/slideLayout367.xml"/><Relationship Id="rId6" Type="http://schemas.openxmlformats.org/officeDocument/2006/relationships/slideLayout" Target="../slideLayouts/slideLayout368.xml"/><Relationship Id="rId7" Type="http://schemas.openxmlformats.org/officeDocument/2006/relationships/slideLayout" Target="../slideLayouts/slideLayout369.xml"/><Relationship Id="rId8" Type="http://schemas.openxmlformats.org/officeDocument/2006/relationships/slideLayout" Target="../slideLayouts/slideLayout370.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4.xml"/><Relationship Id="rId13" Type="http://schemas.openxmlformats.org/officeDocument/2006/relationships/tags" Target="../tags/tag523.xml"/><Relationship Id="rId14" Type="http://schemas.openxmlformats.org/officeDocument/2006/relationships/tags" Target="../tags/tag524.xml"/><Relationship Id="rId15" Type="http://schemas.openxmlformats.org/officeDocument/2006/relationships/tags" Target="../tags/tag525.xml"/><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theme" Target="../theme/theme35.xml"/><Relationship Id="rId13" Type="http://schemas.openxmlformats.org/officeDocument/2006/relationships/tags" Target="../tags/tag559.xml"/><Relationship Id="rId14" Type="http://schemas.openxmlformats.org/officeDocument/2006/relationships/tags" Target="../tags/tag560.xml"/><Relationship Id="rId15" Type="http://schemas.openxmlformats.org/officeDocument/2006/relationships/tags" Target="../tags/tag561.xml"/><Relationship Id="rId16" Type="http://schemas.openxmlformats.org/officeDocument/2006/relationships/tags" Target="../tags/tag562.xml"/><Relationship Id="rId17" Type="http://schemas.openxmlformats.org/officeDocument/2006/relationships/tags" Target="../tags/tag563.xml"/><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410.xml"/><Relationship Id="rId12" Type="http://schemas.openxmlformats.org/officeDocument/2006/relationships/theme" Target="../theme/theme36.xml"/><Relationship Id="rId13" Type="http://schemas.openxmlformats.org/officeDocument/2006/relationships/tags" Target="../tags/tag597.xml"/><Relationship Id="rId14" Type="http://schemas.openxmlformats.org/officeDocument/2006/relationships/tags" Target="../tags/tag598.xml"/><Relationship Id="rId15" Type="http://schemas.openxmlformats.org/officeDocument/2006/relationships/tags" Target="../tags/tag599.xml"/><Relationship Id="rId16" Type="http://schemas.openxmlformats.org/officeDocument/2006/relationships/tags" Target="../tags/tag600.xml"/><Relationship Id="rId17" Type="http://schemas.openxmlformats.org/officeDocument/2006/relationships/tags" Target="../tags/tag601.xml"/><Relationship Id="rId1" Type="http://schemas.openxmlformats.org/officeDocument/2006/relationships/slideLayout" Target="../slideLayouts/slideLayout400.xml"/><Relationship Id="rId2" Type="http://schemas.openxmlformats.org/officeDocument/2006/relationships/slideLayout" Target="../slideLayouts/slideLayout401.xml"/><Relationship Id="rId3" Type="http://schemas.openxmlformats.org/officeDocument/2006/relationships/slideLayout" Target="../slideLayouts/slideLayout402.xml"/><Relationship Id="rId4" Type="http://schemas.openxmlformats.org/officeDocument/2006/relationships/slideLayout" Target="../slideLayouts/slideLayout403.xml"/><Relationship Id="rId5" Type="http://schemas.openxmlformats.org/officeDocument/2006/relationships/slideLayout" Target="../slideLayouts/slideLayout404.xml"/><Relationship Id="rId6" Type="http://schemas.openxmlformats.org/officeDocument/2006/relationships/slideLayout" Target="../slideLayouts/slideLayout405.xml"/><Relationship Id="rId7" Type="http://schemas.openxmlformats.org/officeDocument/2006/relationships/slideLayout" Target="../slideLayouts/slideLayout406.xml"/><Relationship Id="rId8" Type="http://schemas.openxmlformats.org/officeDocument/2006/relationships/slideLayout" Target="../slideLayouts/slideLayout407.xml"/><Relationship Id="rId9" Type="http://schemas.openxmlformats.org/officeDocument/2006/relationships/slideLayout" Target="../slideLayouts/slideLayout408.xml"/><Relationship Id="rId10" Type="http://schemas.openxmlformats.org/officeDocument/2006/relationships/slideLayout" Target="../slideLayouts/slideLayout409.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19.xml"/><Relationship Id="rId20" Type="http://schemas.openxmlformats.org/officeDocument/2006/relationships/tags" Target="../tags/tag639.xml"/><Relationship Id="rId10" Type="http://schemas.openxmlformats.org/officeDocument/2006/relationships/slideLayout" Target="../slideLayouts/slideLayout420.xml"/><Relationship Id="rId11" Type="http://schemas.openxmlformats.org/officeDocument/2006/relationships/slideLayout" Target="../slideLayouts/slideLayout421.xml"/><Relationship Id="rId12" Type="http://schemas.openxmlformats.org/officeDocument/2006/relationships/slideLayout" Target="../slideLayouts/slideLayout422.xml"/><Relationship Id="rId13" Type="http://schemas.openxmlformats.org/officeDocument/2006/relationships/slideLayout" Target="../slideLayouts/slideLayout423.xml"/><Relationship Id="rId14" Type="http://schemas.openxmlformats.org/officeDocument/2006/relationships/slideLayout" Target="../slideLayouts/slideLayout424.xml"/><Relationship Id="rId15" Type="http://schemas.openxmlformats.org/officeDocument/2006/relationships/theme" Target="../theme/theme37.xml"/><Relationship Id="rId16" Type="http://schemas.openxmlformats.org/officeDocument/2006/relationships/tags" Target="../tags/tag635.xml"/><Relationship Id="rId17" Type="http://schemas.openxmlformats.org/officeDocument/2006/relationships/tags" Target="../tags/tag636.xml"/><Relationship Id="rId18" Type="http://schemas.openxmlformats.org/officeDocument/2006/relationships/tags" Target="../tags/tag637.xml"/><Relationship Id="rId19" Type="http://schemas.openxmlformats.org/officeDocument/2006/relationships/tags" Target="../tags/tag638.xml"/><Relationship Id="rId1" Type="http://schemas.openxmlformats.org/officeDocument/2006/relationships/slideLayout" Target="../slideLayouts/slideLayout411.xml"/><Relationship Id="rId2" Type="http://schemas.openxmlformats.org/officeDocument/2006/relationships/slideLayout" Target="../slideLayouts/slideLayout412.xml"/><Relationship Id="rId3" Type="http://schemas.openxmlformats.org/officeDocument/2006/relationships/slideLayout" Target="../slideLayouts/slideLayout413.xml"/><Relationship Id="rId4" Type="http://schemas.openxmlformats.org/officeDocument/2006/relationships/slideLayout" Target="../slideLayouts/slideLayout414.xml"/><Relationship Id="rId5" Type="http://schemas.openxmlformats.org/officeDocument/2006/relationships/slideLayout" Target="../slideLayouts/slideLayout415.xml"/><Relationship Id="rId6" Type="http://schemas.openxmlformats.org/officeDocument/2006/relationships/slideLayout" Target="../slideLayouts/slideLayout416.xml"/><Relationship Id="rId7" Type="http://schemas.openxmlformats.org/officeDocument/2006/relationships/slideLayout" Target="../slideLayouts/slideLayout417.xml"/><Relationship Id="rId8" Type="http://schemas.openxmlformats.org/officeDocument/2006/relationships/slideLayout" Target="../slideLayouts/slideLayout41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35.xml"/><Relationship Id="rId12" Type="http://schemas.openxmlformats.org/officeDocument/2006/relationships/theme" Target="../theme/theme38.xml"/><Relationship Id="rId13" Type="http://schemas.openxmlformats.org/officeDocument/2006/relationships/tags" Target="../tags/tag654.xml"/><Relationship Id="rId14" Type="http://schemas.openxmlformats.org/officeDocument/2006/relationships/tags" Target="../tags/tag655.xml"/><Relationship Id="rId15" Type="http://schemas.openxmlformats.org/officeDocument/2006/relationships/tags" Target="../tags/tag656.xml"/><Relationship Id="rId16" Type="http://schemas.openxmlformats.org/officeDocument/2006/relationships/tags" Target="../tags/tag657.xml"/><Relationship Id="rId17" Type="http://schemas.openxmlformats.org/officeDocument/2006/relationships/tags" Target="../tags/tag658.xml"/><Relationship Id="rId1" Type="http://schemas.openxmlformats.org/officeDocument/2006/relationships/slideLayout" Target="../slideLayouts/slideLayout425.xml"/><Relationship Id="rId2" Type="http://schemas.openxmlformats.org/officeDocument/2006/relationships/slideLayout" Target="../slideLayouts/slideLayout426.xml"/><Relationship Id="rId3" Type="http://schemas.openxmlformats.org/officeDocument/2006/relationships/slideLayout" Target="../slideLayouts/slideLayout427.xml"/><Relationship Id="rId4" Type="http://schemas.openxmlformats.org/officeDocument/2006/relationships/slideLayout" Target="../slideLayouts/slideLayout428.xml"/><Relationship Id="rId5" Type="http://schemas.openxmlformats.org/officeDocument/2006/relationships/slideLayout" Target="../slideLayouts/slideLayout429.xml"/><Relationship Id="rId6" Type="http://schemas.openxmlformats.org/officeDocument/2006/relationships/slideLayout" Target="../slideLayouts/slideLayout430.xml"/><Relationship Id="rId7" Type="http://schemas.openxmlformats.org/officeDocument/2006/relationships/slideLayout" Target="../slideLayouts/slideLayout431.xml"/><Relationship Id="rId8" Type="http://schemas.openxmlformats.org/officeDocument/2006/relationships/slideLayout" Target="../slideLayouts/slideLayout432.xml"/><Relationship Id="rId9" Type="http://schemas.openxmlformats.org/officeDocument/2006/relationships/slideLayout" Target="../slideLayouts/slideLayout433.xml"/><Relationship Id="rId10" Type="http://schemas.openxmlformats.org/officeDocument/2006/relationships/slideLayout" Target="../slideLayouts/slideLayout434.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46.xml"/><Relationship Id="rId12" Type="http://schemas.openxmlformats.org/officeDocument/2006/relationships/slideLayout" Target="../slideLayouts/slideLayout447.xml"/><Relationship Id="rId13" Type="http://schemas.openxmlformats.org/officeDocument/2006/relationships/slideLayout" Target="../slideLayouts/slideLayout448.xml"/><Relationship Id="rId14" Type="http://schemas.openxmlformats.org/officeDocument/2006/relationships/theme" Target="../theme/theme39.xml"/><Relationship Id="rId15" Type="http://schemas.openxmlformats.org/officeDocument/2006/relationships/tags" Target="../tags/tag692.xml"/><Relationship Id="rId16" Type="http://schemas.openxmlformats.org/officeDocument/2006/relationships/tags" Target="../tags/tag693.xml"/><Relationship Id="rId17" Type="http://schemas.openxmlformats.org/officeDocument/2006/relationships/tags" Target="../tags/tag694.xml"/><Relationship Id="rId1" Type="http://schemas.openxmlformats.org/officeDocument/2006/relationships/slideLayout" Target="../slideLayouts/slideLayout436.xml"/><Relationship Id="rId2" Type="http://schemas.openxmlformats.org/officeDocument/2006/relationships/slideLayout" Target="../slideLayouts/slideLayout437.xml"/><Relationship Id="rId3" Type="http://schemas.openxmlformats.org/officeDocument/2006/relationships/slideLayout" Target="../slideLayouts/slideLayout438.xml"/><Relationship Id="rId4" Type="http://schemas.openxmlformats.org/officeDocument/2006/relationships/slideLayout" Target="../slideLayouts/slideLayout439.xml"/><Relationship Id="rId5" Type="http://schemas.openxmlformats.org/officeDocument/2006/relationships/slideLayout" Target="../slideLayouts/slideLayout440.xml"/><Relationship Id="rId6" Type="http://schemas.openxmlformats.org/officeDocument/2006/relationships/slideLayout" Target="../slideLayouts/slideLayout441.xml"/><Relationship Id="rId7" Type="http://schemas.openxmlformats.org/officeDocument/2006/relationships/slideLayout" Target="../slideLayouts/slideLayout442.xml"/><Relationship Id="rId8" Type="http://schemas.openxmlformats.org/officeDocument/2006/relationships/slideLayout" Target="../slideLayouts/slideLayout443.xml"/><Relationship Id="rId9" Type="http://schemas.openxmlformats.org/officeDocument/2006/relationships/slideLayout" Target="../slideLayouts/slideLayout444.xml"/><Relationship Id="rId10" Type="http://schemas.openxmlformats.org/officeDocument/2006/relationships/slideLayout" Target="../slideLayouts/slideLayout44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tags" Target="../tags/tag52.xml"/><Relationship Id="rId21" Type="http://schemas.openxmlformats.org/officeDocument/2006/relationships/tags" Target="../tags/tag53.xml"/><Relationship Id="rId22" Type="http://schemas.openxmlformats.org/officeDocument/2006/relationships/tags" Target="../tags/tag54.xml"/><Relationship Id="rId23" Type="http://schemas.openxmlformats.org/officeDocument/2006/relationships/tags" Target="../tags/tag55.xml"/><Relationship Id="rId24" Type="http://schemas.openxmlformats.org/officeDocument/2006/relationships/tags" Target="../tags/tag56.xml"/><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theme" Target="../theme/theme4.xml"/><Relationship Id="rId17" Type="http://schemas.openxmlformats.org/officeDocument/2006/relationships/tags" Target="../tags/tag49.xml"/><Relationship Id="rId18" Type="http://schemas.openxmlformats.org/officeDocument/2006/relationships/tags" Target="../tags/tag50.xml"/><Relationship Id="rId19" Type="http://schemas.openxmlformats.org/officeDocument/2006/relationships/tags" Target="../tags/tag51.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59.xml"/><Relationship Id="rId12" Type="http://schemas.openxmlformats.org/officeDocument/2006/relationships/slideLayout" Target="../slideLayouts/slideLayout460.xml"/><Relationship Id="rId13" Type="http://schemas.openxmlformats.org/officeDocument/2006/relationships/slideLayout" Target="../slideLayouts/slideLayout461.xml"/><Relationship Id="rId14" Type="http://schemas.openxmlformats.org/officeDocument/2006/relationships/theme" Target="../theme/theme40.xml"/><Relationship Id="rId15" Type="http://schemas.openxmlformats.org/officeDocument/2006/relationships/tags" Target="../tags/tag695.xml"/><Relationship Id="rId16" Type="http://schemas.openxmlformats.org/officeDocument/2006/relationships/tags" Target="../tags/tag696.xml"/><Relationship Id="rId17" Type="http://schemas.openxmlformats.org/officeDocument/2006/relationships/tags" Target="../tags/tag697.xml"/><Relationship Id="rId1" Type="http://schemas.openxmlformats.org/officeDocument/2006/relationships/slideLayout" Target="../slideLayouts/slideLayout449.xml"/><Relationship Id="rId2" Type="http://schemas.openxmlformats.org/officeDocument/2006/relationships/slideLayout" Target="../slideLayouts/slideLayout450.xml"/><Relationship Id="rId3" Type="http://schemas.openxmlformats.org/officeDocument/2006/relationships/slideLayout" Target="../slideLayouts/slideLayout451.xml"/><Relationship Id="rId4" Type="http://schemas.openxmlformats.org/officeDocument/2006/relationships/slideLayout" Target="../slideLayouts/slideLayout452.xml"/><Relationship Id="rId5" Type="http://schemas.openxmlformats.org/officeDocument/2006/relationships/slideLayout" Target="../slideLayouts/slideLayout453.xml"/><Relationship Id="rId6" Type="http://schemas.openxmlformats.org/officeDocument/2006/relationships/slideLayout" Target="../slideLayouts/slideLayout454.xml"/><Relationship Id="rId7" Type="http://schemas.openxmlformats.org/officeDocument/2006/relationships/slideLayout" Target="../slideLayouts/slideLayout455.xml"/><Relationship Id="rId8" Type="http://schemas.openxmlformats.org/officeDocument/2006/relationships/slideLayout" Target="../slideLayouts/slideLayout456.xml"/><Relationship Id="rId9" Type="http://schemas.openxmlformats.org/officeDocument/2006/relationships/slideLayout" Target="../slideLayouts/slideLayout457.xml"/><Relationship Id="rId10" Type="http://schemas.openxmlformats.org/officeDocument/2006/relationships/slideLayout" Target="../slideLayouts/slideLayout458.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72.xml"/><Relationship Id="rId12" Type="http://schemas.openxmlformats.org/officeDocument/2006/relationships/slideLayout" Target="../slideLayouts/slideLayout473.xml"/><Relationship Id="rId13" Type="http://schemas.openxmlformats.org/officeDocument/2006/relationships/slideLayout" Target="../slideLayouts/slideLayout474.xml"/><Relationship Id="rId14" Type="http://schemas.openxmlformats.org/officeDocument/2006/relationships/theme" Target="../theme/theme41.xml"/><Relationship Id="rId15" Type="http://schemas.openxmlformats.org/officeDocument/2006/relationships/tags" Target="../tags/tag698.xml"/><Relationship Id="rId16" Type="http://schemas.openxmlformats.org/officeDocument/2006/relationships/tags" Target="../tags/tag699.xml"/><Relationship Id="rId17" Type="http://schemas.openxmlformats.org/officeDocument/2006/relationships/tags" Target="../tags/tag700.xml"/><Relationship Id="rId1" Type="http://schemas.openxmlformats.org/officeDocument/2006/relationships/slideLayout" Target="../slideLayouts/slideLayout462.xml"/><Relationship Id="rId2" Type="http://schemas.openxmlformats.org/officeDocument/2006/relationships/slideLayout" Target="../slideLayouts/slideLayout463.xml"/><Relationship Id="rId3" Type="http://schemas.openxmlformats.org/officeDocument/2006/relationships/slideLayout" Target="../slideLayouts/slideLayout464.xml"/><Relationship Id="rId4" Type="http://schemas.openxmlformats.org/officeDocument/2006/relationships/slideLayout" Target="../slideLayouts/slideLayout465.xml"/><Relationship Id="rId5" Type="http://schemas.openxmlformats.org/officeDocument/2006/relationships/slideLayout" Target="../slideLayouts/slideLayout466.xml"/><Relationship Id="rId6" Type="http://schemas.openxmlformats.org/officeDocument/2006/relationships/slideLayout" Target="../slideLayouts/slideLayout467.xml"/><Relationship Id="rId7" Type="http://schemas.openxmlformats.org/officeDocument/2006/relationships/slideLayout" Target="../slideLayouts/slideLayout468.xml"/><Relationship Id="rId8" Type="http://schemas.openxmlformats.org/officeDocument/2006/relationships/slideLayout" Target="../slideLayouts/slideLayout469.xml"/><Relationship Id="rId9" Type="http://schemas.openxmlformats.org/officeDocument/2006/relationships/slideLayout" Target="../slideLayouts/slideLayout470.xml"/><Relationship Id="rId10" Type="http://schemas.openxmlformats.org/officeDocument/2006/relationships/slideLayout" Target="../slideLayouts/slideLayout471.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85.xml"/><Relationship Id="rId12" Type="http://schemas.openxmlformats.org/officeDocument/2006/relationships/slideLayout" Target="../slideLayouts/slideLayout486.xml"/><Relationship Id="rId13" Type="http://schemas.openxmlformats.org/officeDocument/2006/relationships/slideLayout" Target="../slideLayouts/slideLayout487.xml"/><Relationship Id="rId14" Type="http://schemas.openxmlformats.org/officeDocument/2006/relationships/theme" Target="../theme/theme42.xml"/><Relationship Id="rId15" Type="http://schemas.openxmlformats.org/officeDocument/2006/relationships/tags" Target="../tags/tag701.xml"/><Relationship Id="rId16" Type="http://schemas.openxmlformats.org/officeDocument/2006/relationships/tags" Target="../tags/tag702.xml"/><Relationship Id="rId17" Type="http://schemas.openxmlformats.org/officeDocument/2006/relationships/tags" Target="../tags/tag703.xml"/><Relationship Id="rId1" Type="http://schemas.openxmlformats.org/officeDocument/2006/relationships/slideLayout" Target="../slideLayouts/slideLayout475.xml"/><Relationship Id="rId2" Type="http://schemas.openxmlformats.org/officeDocument/2006/relationships/slideLayout" Target="../slideLayouts/slideLayout476.xml"/><Relationship Id="rId3" Type="http://schemas.openxmlformats.org/officeDocument/2006/relationships/slideLayout" Target="../slideLayouts/slideLayout477.xml"/><Relationship Id="rId4" Type="http://schemas.openxmlformats.org/officeDocument/2006/relationships/slideLayout" Target="../slideLayouts/slideLayout478.xml"/><Relationship Id="rId5" Type="http://schemas.openxmlformats.org/officeDocument/2006/relationships/slideLayout" Target="../slideLayouts/slideLayout479.xml"/><Relationship Id="rId6" Type="http://schemas.openxmlformats.org/officeDocument/2006/relationships/slideLayout" Target="../slideLayouts/slideLayout480.xml"/><Relationship Id="rId7" Type="http://schemas.openxmlformats.org/officeDocument/2006/relationships/slideLayout" Target="../slideLayouts/slideLayout481.xml"/><Relationship Id="rId8" Type="http://schemas.openxmlformats.org/officeDocument/2006/relationships/slideLayout" Target="../slideLayouts/slideLayout482.xml"/><Relationship Id="rId9" Type="http://schemas.openxmlformats.org/officeDocument/2006/relationships/slideLayout" Target="../slideLayouts/slideLayout483.xml"/><Relationship Id="rId10" Type="http://schemas.openxmlformats.org/officeDocument/2006/relationships/slideLayout" Target="../slideLayouts/slideLayout484.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98.xml"/><Relationship Id="rId12" Type="http://schemas.openxmlformats.org/officeDocument/2006/relationships/slideLayout" Target="../slideLayouts/slideLayout499.xml"/><Relationship Id="rId13" Type="http://schemas.openxmlformats.org/officeDocument/2006/relationships/slideLayout" Target="../slideLayouts/slideLayout500.xml"/><Relationship Id="rId14" Type="http://schemas.openxmlformats.org/officeDocument/2006/relationships/theme" Target="../theme/theme43.xml"/><Relationship Id="rId15" Type="http://schemas.openxmlformats.org/officeDocument/2006/relationships/tags" Target="../tags/tag704.xml"/><Relationship Id="rId16" Type="http://schemas.openxmlformats.org/officeDocument/2006/relationships/tags" Target="../tags/tag705.xml"/><Relationship Id="rId17" Type="http://schemas.openxmlformats.org/officeDocument/2006/relationships/tags" Target="../tags/tag706.xml"/><Relationship Id="rId1" Type="http://schemas.openxmlformats.org/officeDocument/2006/relationships/slideLayout" Target="../slideLayouts/slideLayout488.xml"/><Relationship Id="rId2" Type="http://schemas.openxmlformats.org/officeDocument/2006/relationships/slideLayout" Target="../slideLayouts/slideLayout489.xml"/><Relationship Id="rId3" Type="http://schemas.openxmlformats.org/officeDocument/2006/relationships/slideLayout" Target="../slideLayouts/slideLayout490.xml"/><Relationship Id="rId4" Type="http://schemas.openxmlformats.org/officeDocument/2006/relationships/slideLayout" Target="../slideLayouts/slideLayout491.xml"/><Relationship Id="rId5" Type="http://schemas.openxmlformats.org/officeDocument/2006/relationships/slideLayout" Target="../slideLayouts/slideLayout492.xml"/><Relationship Id="rId6" Type="http://schemas.openxmlformats.org/officeDocument/2006/relationships/slideLayout" Target="../slideLayouts/slideLayout493.xml"/><Relationship Id="rId7" Type="http://schemas.openxmlformats.org/officeDocument/2006/relationships/slideLayout" Target="../slideLayouts/slideLayout494.xml"/><Relationship Id="rId8" Type="http://schemas.openxmlformats.org/officeDocument/2006/relationships/slideLayout" Target="../slideLayouts/slideLayout495.xml"/><Relationship Id="rId9" Type="http://schemas.openxmlformats.org/officeDocument/2006/relationships/slideLayout" Target="../slideLayouts/slideLayout496.xml"/><Relationship Id="rId10" Type="http://schemas.openxmlformats.org/officeDocument/2006/relationships/slideLayout" Target="../slideLayouts/slideLayout497.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511.xml"/><Relationship Id="rId12" Type="http://schemas.openxmlformats.org/officeDocument/2006/relationships/slideLayout" Target="../slideLayouts/slideLayout512.xml"/><Relationship Id="rId13" Type="http://schemas.openxmlformats.org/officeDocument/2006/relationships/slideLayout" Target="../slideLayouts/slideLayout513.xml"/><Relationship Id="rId14" Type="http://schemas.openxmlformats.org/officeDocument/2006/relationships/theme" Target="../theme/theme44.xml"/><Relationship Id="rId15" Type="http://schemas.openxmlformats.org/officeDocument/2006/relationships/tags" Target="../tags/tag707.xml"/><Relationship Id="rId16" Type="http://schemas.openxmlformats.org/officeDocument/2006/relationships/tags" Target="../tags/tag708.xml"/><Relationship Id="rId17" Type="http://schemas.openxmlformats.org/officeDocument/2006/relationships/tags" Target="../tags/tag709.xml"/><Relationship Id="rId1" Type="http://schemas.openxmlformats.org/officeDocument/2006/relationships/slideLayout" Target="../slideLayouts/slideLayout501.xml"/><Relationship Id="rId2" Type="http://schemas.openxmlformats.org/officeDocument/2006/relationships/slideLayout" Target="../slideLayouts/slideLayout502.xml"/><Relationship Id="rId3" Type="http://schemas.openxmlformats.org/officeDocument/2006/relationships/slideLayout" Target="../slideLayouts/slideLayout503.xml"/><Relationship Id="rId4" Type="http://schemas.openxmlformats.org/officeDocument/2006/relationships/slideLayout" Target="../slideLayouts/slideLayout504.xml"/><Relationship Id="rId5" Type="http://schemas.openxmlformats.org/officeDocument/2006/relationships/slideLayout" Target="../slideLayouts/slideLayout505.xml"/><Relationship Id="rId6" Type="http://schemas.openxmlformats.org/officeDocument/2006/relationships/slideLayout" Target="../slideLayouts/slideLayout506.xml"/><Relationship Id="rId7" Type="http://schemas.openxmlformats.org/officeDocument/2006/relationships/slideLayout" Target="../slideLayouts/slideLayout507.xml"/><Relationship Id="rId8" Type="http://schemas.openxmlformats.org/officeDocument/2006/relationships/slideLayout" Target="../slideLayouts/slideLayout508.xml"/><Relationship Id="rId9" Type="http://schemas.openxmlformats.org/officeDocument/2006/relationships/slideLayout" Target="../slideLayouts/slideLayout509.xml"/><Relationship Id="rId10" Type="http://schemas.openxmlformats.org/officeDocument/2006/relationships/slideLayout" Target="../slideLayouts/slideLayout510.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524.xml"/><Relationship Id="rId12" Type="http://schemas.openxmlformats.org/officeDocument/2006/relationships/slideLayout" Target="../slideLayouts/slideLayout525.xml"/><Relationship Id="rId13" Type="http://schemas.openxmlformats.org/officeDocument/2006/relationships/slideLayout" Target="../slideLayouts/slideLayout526.xml"/><Relationship Id="rId14" Type="http://schemas.openxmlformats.org/officeDocument/2006/relationships/slideLayout" Target="../slideLayouts/slideLayout527.xml"/><Relationship Id="rId15" Type="http://schemas.openxmlformats.org/officeDocument/2006/relationships/theme" Target="../theme/theme45.xml"/><Relationship Id="rId16" Type="http://schemas.openxmlformats.org/officeDocument/2006/relationships/tags" Target="../tags/tag710.xml"/><Relationship Id="rId17" Type="http://schemas.openxmlformats.org/officeDocument/2006/relationships/tags" Target="../tags/tag711.xml"/><Relationship Id="rId18" Type="http://schemas.openxmlformats.org/officeDocument/2006/relationships/tags" Target="../tags/tag712.xml"/><Relationship Id="rId1" Type="http://schemas.openxmlformats.org/officeDocument/2006/relationships/slideLayout" Target="../slideLayouts/slideLayout514.xml"/><Relationship Id="rId2" Type="http://schemas.openxmlformats.org/officeDocument/2006/relationships/slideLayout" Target="../slideLayouts/slideLayout515.xml"/><Relationship Id="rId3" Type="http://schemas.openxmlformats.org/officeDocument/2006/relationships/slideLayout" Target="../slideLayouts/slideLayout516.xml"/><Relationship Id="rId4" Type="http://schemas.openxmlformats.org/officeDocument/2006/relationships/slideLayout" Target="../slideLayouts/slideLayout517.xml"/><Relationship Id="rId5" Type="http://schemas.openxmlformats.org/officeDocument/2006/relationships/slideLayout" Target="../slideLayouts/slideLayout518.xml"/><Relationship Id="rId6" Type="http://schemas.openxmlformats.org/officeDocument/2006/relationships/slideLayout" Target="../slideLayouts/slideLayout519.xml"/><Relationship Id="rId7" Type="http://schemas.openxmlformats.org/officeDocument/2006/relationships/slideLayout" Target="../slideLayouts/slideLayout520.xml"/><Relationship Id="rId8" Type="http://schemas.openxmlformats.org/officeDocument/2006/relationships/slideLayout" Target="../slideLayouts/slideLayout521.xml"/><Relationship Id="rId9" Type="http://schemas.openxmlformats.org/officeDocument/2006/relationships/slideLayout" Target="../slideLayouts/slideLayout522.xml"/><Relationship Id="rId10" Type="http://schemas.openxmlformats.org/officeDocument/2006/relationships/slideLayout" Target="../slideLayouts/slideLayout523.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38.xml"/><Relationship Id="rId12" Type="http://schemas.openxmlformats.org/officeDocument/2006/relationships/slideLayout" Target="../slideLayouts/slideLayout539.xml"/><Relationship Id="rId13" Type="http://schemas.openxmlformats.org/officeDocument/2006/relationships/slideLayout" Target="../slideLayouts/slideLayout540.xml"/><Relationship Id="rId14" Type="http://schemas.openxmlformats.org/officeDocument/2006/relationships/theme" Target="../theme/theme46.xml"/><Relationship Id="rId15" Type="http://schemas.openxmlformats.org/officeDocument/2006/relationships/tags" Target="../tags/tag716.xml"/><Relationship Id="rId16" Type="http://schemas.openxmlformats.org/officeDocument/2006/relationships/tags" Target="../tags/tag717.xml"/><Relationship Id="rId17" Type="http://schemas.openxmlformats.org/officeDocument/2006/relationships/tags" Target="../tags/tag718.xml"/><Relationship Id="rId1" Type="http://schemas.openxmlformats.org/officeDocument/2006/relationships/slideLayout" Target="../slideLayouts/slideLayout528.xml"/><Relationship Id="rId2" Type="http://schemas.openxmlformats.org/officeDocument/2006/relationships/slideLayout" Target="../slideLayouts/slideLayout529.xml"/><Relationship Id="rId3" Type="http://schemas.openxmlformats.org/officeDocument/2006/relationships/slideLayout" Target="../slideLayouts/slideLayout530.xml"/><Relationship Id="rId4" Type="http://schemas.openxmlformats.org/officeDocument/2006/relationships/slideLayout" Target="../slideLayouts/slideLayout531.xml"/><Relationship Id="rId5" Type="http://schemas.openxmlformats.org/officeDocument/2006/relationships/slideLayout" Target="../slideLayouts/slideLayout532.xml"/><Relationship Id="rId6" Type="http://schemas.openxmlformats.org/officeDocument/2006/relationships/slideLayout" Target="../slideLayouts/slideLayout533.xml"/><Relationship Id="rId7" Type="http://schemas.openxmlformats.org/officeDocument/2006/relationships/slideLayout" Target="../slideLayouts/slideLayout534.xml"/><Relationship Id="rId8" Type="http://schemas.openxmlformats.org/officeDocument/2006/relationships/slideLayout" Target="../slideLayouts/slideLayout535.xml"/><Relationship Id="rId9" Type="http://schemas.openxmlformats.org/officeDocument/2006/relationships/slideLayout" Target="../slideLayouts/slideLayout536.xml"/><Relationship Id="rId10" Type="http://schemas.openxmlformats.org/officeDocument/2006/relationships/slideLayout" Target="../slideLayouts/slideLayout537.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51.xml"/><Relationship Id="rId12" Type="http://schemas.openxmlformats.org/officeDocument/2006/relationships/slideLayout" Target="../slideLayouts/slideLayout552.xml"/><Relationship Id="rId13" Type="http://schemas.openxmlformats.org/officeDocument/2006/relationships/slideLayout" Target="../slideLayouts/slideLayout553.xml"/><Relationship Id="rId14" Type="http://schemas.openxmlformats.org/officeDocument/2006/relationships/slideLayout" Target="../slideLayouts/slideLayout554.xml"/><Relationship Id="rId15" Type="http://schemas.openxmlformats.org/officeDocument/2006/relationships/theme" Target="../theme/theme47.xml"/><Relationship Id="rId16" Type="http://schemas.openxmlformats.org/officeDocument/2006/relationships/tags" Target="../tags/tag719.xml"/><Relationship Id="rId17" Type="http://schemas.openxmlformats.org/officeDocument/2006/relationships/tags" Target="../tags/tag720.xml"/><Relationship Id="rId18" Type="http://schemas.openxmlformats.org/officeDocument/2006/relationships/tags" Target="../tags/tag721.xml"/><Relationship Id="rId1" Type="http://schemas.openxmlformats.org/officeDocument/2006/relationships/slideLayout" Target="../slideLayouts/slideLayout541.xml"/><Relationship Id="rId2" Type="http://schemas.openxmlformats.org/officeDocument/2006/relationships/slideLayout" Target="../slideLayouts/slideLayout542.xml"/><Relationship Id="rId3" Type="http://schemas.openxmlformats.org/officeDocument/2006/relationships/slideLayout" Target="../slideLayouts/slideLayout543.xml"/><Relationship Id="rId4" Type="http://schemas.openxmlformats.org/officeDocument/2006/relationships/slideLayout" Target="../slideLayouts/slideLayout544.xml"/><Relationship Id="rId5" Type="http://schemas.openxmlformats.org/officeDocument/2006/relationships/slideLayout" Target="../slideLayouts/slideLayout545.xml"/><Relationship Id="rId6" Type="http://schemas.openxmlformats.org/officeDocument/2006/relationships/slideLayout" Target="../slideLayouts/slideLayout546.xml"/><Relationship Id="rId7" Type="http://schemas.openxmlformats.org/officeDocument/2006/relationships/slideLayout" Target="../slideLayouts/slideLayout547.xml"/><Relationship Id="rId8" Type="http://schemas.openxmlformats.org/officeDocument/2006/relationships/slideLayout" Target="../slideLayouts/slideLayout548.xml"/><Relationship Id="rId9" Type="http://schemas.openxmlformats.org/officeDocument/2006/relationships/slideLayout" Target="../slideLayouts/slideLayout549.xml"/><Relationship Id="rId10" Type="http://schemas.openxmlformats.org/officeDocument/2006/relationships/slideLayout" Target="../slideLayouts/slideLayout550.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65.xml"/><Relationship Id="rId12" Type="http://schemas.openxmlformats.org/officeDocument/2006/relationships/slideLayout" Target="../slideLayouts/slideLayout566.xml"/><Relationship Id="rId13" Type="http://schemas.openxmlformats.org/officeDocument/2006/relationships/slideLayout" Target="../slideLayouts/slideLayout567.xml"/><Relationship Id="rId14" Type="http://schemas.openxmlformats.org/officeDocument/2006/relationships/theme" Target="../theme/theme48.xml"/><Relationship Id="rId1" Type="http://schemas.openxmlformats.org/officeDocument/2006/relationships/slideLayout" Target="../slideLayouts/slideLayout555.xml"/><Relationship Id="rId2" Type="http://schemas.openxmlformats.org/officeDocument/2006/relationships/slideLayout" Target="../slideLayouts/slideLayout556.xml"/><Relationship Id="rId3" Type="http://schemas.openxmlformats.org/officeDocument/2006/relationships/slideLayout" Target="../slideLayouts/slideLayout557.xml"/><Relationship Id="rId4" Type="http://schemas.openxmlformats.org/officeDocument/2006/relationships/slideLayout" Target="../slideLayouts/slideLayout558.xml"/><Relationship Id="rId5" Type="http://schemas.openxmlformats.org/officeDocument/2006/relationships/slideLayout" Target="../slideLayouts/slideLayout559.xml"/><Relationship Id="rId6" Type="http://schemas.openxmlformats.org/officeDocument/2006/relationships/slideLayout" Target="../slideLayouts/slideLayout560.xml"/><Relationship Id="rId7" Type="http://schemas.openxmlformats.org/officeDocument/2006/relationships/slideLayout" Target="../slideLayouts/slideLayout561.xml"/><Relationship Id="rId8" Type="http://schemas.openxmlformats.org/officeDocument/2006/relationships/slideLayout" Target="../slideLayouts/slideLayout562.xml"/><Relationship Id="rId9" Type="http://schemas.openxmlformats.org/officeDocument/2006/relationships/slideLayout" Target="../slideLayouts/slideLayout563.xml"/><Relationship Id="rId10" Type="http://schemas.openxmlformats.org/officeDocument/2006/relationships/slideLayout" Target="../slideLayouts/slideLayout564.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78.xml"/><Relationship Id="rId12" Type="http://schemas.openxmlformats.org/officeDocument/2006/relationships/slideLayout" Target="../slideLayouts/slideLayout579.xml"/><Relationship Id="rId13" Type="http://schemas.openxmlformats.org/officeDocument/2006/relationships/slideLayout" Target="../slideLayouts/slideLayout580.xml"/><Relationship Id="rId14" Type="http://schemas.openxmlformats.org/officeDocument/2006/relationships/theme" Target="../theme/theme49.xml"/><Relationship Id="rId1" Type="http://schemas.openxmlformats.org/officeDocument/2006/relationships/slideLayout" Target="../slideLayouts/slideLayout568.xml"/><Relationship Id="rId2" Type="http://schemas.openxmlformats.org/officeDocument/2006/relationships/slideLayout" Target="../slideLayouts/slideLayout569.xml"/><Relationship Id="rId3" Type="http://schemas.openxmlformats.org/officeDocument/2006/relationships/slideLayout" Target="../slideLayouts/slideLayout570.xml"/><Relationship Id="rId4" Type="http://schemas.openxmlformats.org/officeDocument/2006/relationships/slideLayout" Target="../slideLayouts/slideLayout571.xml"/><Relationship Id="rId5" Type="http://schemas.openxmlformats.org/officeDocument/2006/relationships/slideLayout" Target="../slideLayouts/slideLayout572.xml"/><Relationship Id="rId6" Type="http://schemas.openxmlformats.org/officeDocument/2006/relationships/slideLayout" Target="../slideLayouts/slideLayout573.xml"/><Relationship Id="rId7" Type="http://schemas.openxmlformats.org/officeDocument/2006/relationships/slideLayout" Target="../slideLayouts/slideLayout574.xml"/><Relationship Id="rId8" Type="http://schemas.openxmlformats.org/officeDocument/2006/relationships/slideLayout" Target="../slideLayouts/slideLayout575.xml"/><Relationship Id="rId9" Type="http://schemas.openxmlformats.org/officeDocument/2006/relationships/slideLayout" Target="../slideLayouts/slideLayout576.xml"/><Relationship Id="rId10" Type="http://schemas.openxmlformats.org/officeDocument/2006/relationships/slideLayout" Target="../slideLayouts/slideLayout57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theme" Target="../theme/theme5.xml"/><Relationship Id="rId16" Type="http://schemas.openxmlformats.org/officeDocument/2006/relationships/tags" Target="../tags/tag61.xml"/><Relationship Id="rId17" Type="http://schemas.openxmlformats.org/officeDocument/2006/relationships/tags" Target="../tags/tag62.xml"/><Relationship Id="rId18" Type="http://schemas.openxmlformats.org/officeDocument/2006/relationships/tags" Target="../tags/tag63.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91.xml"/><Relationship Id="rId12" Type="http://schemas.openxmlformats.org/officeDocument/2006/relationships/slideLayout" Target="../slideLayouts/slideLayout592.xml"/><Relationship Id="rId13" Type="http://schemas.openxmlformats.org/officeDocument/2006/relationships/slideLayout" Target="../slideLayouts/slideLayout593.xml"/><Relationship Id="rId14" Type="http://schemas.openxmlformats.org/officeDocument/2006/relationships/theme" Target="../theme/theme50.xml"/><Relationship Id="rId1" Type="http://schemas.openxmlformats.org/officeDocument/2006/relationships/slideLayout" Target="../slideLayouts/slideLayout581.xml"/><Relationship Id="rId2" Type="http://schemas.openxmlformats.org/officeDocument/2006/relationships/slideLayout" Target="../slideLayouts/slideLayout582.xml"/><Relationship Id="rId3" Type="http://schemas.openxmlformats.org/officeDocument/2006/relationships/slideLayout" Target="../slideLayouts/slideLayout583.xml"/><Relationship Id="rId4" Type="http://schemas.openxmlformats.org/officeDocument/2006/relationships/slideLayout" Target="../slideLayouts/slideLayout584.xml"/><Relationship Id="rId5" Type="http://schemas.openxmlformats.org/officeDocument/2006/relationships/slideLayout" Target="../slideLayouts/slideLayout585.xml"/><Relationship Id="rId6" Type="http://schemas.openxmlformats.org/officeDocument/2006/relationships/slideLayout" Target="../slideLayouts/slideLayout586.xml"/><Relationship Id="rId7" Type="http://schemas.openxmlformats.org/officeDocument/2006/relationships/slideLayout" Target="../slideLayouts/slideLayout587.xml"/><Relationship Id="rId8" Type="http://schemas.openxmlformats.org/officeDocument/2006/relationships/slideLayout" Target="../slideLayouts/slideLayout588.xml"/><Relationship Id="rId9" Type="http://schemas.openxmlformats.org/officeDocument/2006/relationships/slideLayout" Target="../slideLayouts/slideLayout589.xml"/><Relationship Id="rId10" Type="http://schemas.openxmlformats.org/officeDocument/2006/relationships/slideLayout" Target="../slideLayouts/slideLayout590.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604.xml"/><Relationship Id="rId12" Type="http://schemas.openxmlformats.org/officeDocument/2006/relationships/slideLayout" Target="../slideLayouts/slideLayout605.xml"/><Relationship Id="rId13" Type="http://schemas.openxmlformats.org/officeDocument/2006/relationships/slideLayout" Target="../slideLayouts/slideLayout606.xml"/><Relationship Id="rId14" Type="http://schemas.openxmlformats.org/officeDocument/2006/relationships/theme" Target="../theme/theme51.xml"/><Relationship Id="rId1" Type="http://schemas.openxmlformats.org/officeDocument/2006/relationships/slideLayout" Target="../slideLayouts/slideLayout594.xml"/><Relationship Id="rId2" Type="http://schemas.openxmlformats.org/officeDocument/2006/relationships/slideLayout" Target="../slideLayouts/slideLayout595.xml"/><Relationship Id="rId3" Type="http://schemas.openxmlformats.org/officeDocument/2006/relationships/slideLayout" Target="../slideLayouts/slideLayout596.xml"/><Relationship Id="rId4" Type="http://schemas.openxmlformats.org/officeDocument/2006/relationships/slideLayout" Target="../slideLayouts/slideLayout597.xml"/><Relationship Id="rId5" Type="http://schemas.openxmlformats.org/officeDocument/2006/relationships/slideLayout" Target="../slideLayouts/slideLayout598.xml"/><Relationship Id="rId6" Type="http://schemas.openxmlformats.org/officeDocument/2006/relationships/slideLayout" Target="../slideLayouts/slideLayout599.xml"/><Relationship Id="rId7" Type="http://schemas.openxmlformats.org/officeDocument/2006/relationships/slideLayout" Target="../slideLayouts/slideLayout600.xml"/><Relationship Id="rId8" Type="http://schemas.openxmlformats.org/officeDocument/2006/relationships/slideLayout" Target="../slideLayouts/slideLayout601.xml"/><Relationship Id="rId9" Type="http://schemas.openxmlformats.org/officeDocument/2006/relationships/slideLayout" Target="../slideLayouts/slideLayout602.xml"/><Relationship Id="rId10" Type="http://schemas.openxmlformats.org/officeDocument/2006/relationships/slideLayout" Target="../slideLayouts/slideLayout603.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617.xml"/><Relationship Id="rId12" Type="http://schemas.openxmlformats.org/officeDocument/2006/relationships/slideLayout" Target="../slideLayouts/slideLayout618.xml"/><Relationship Id="rId13" Type="http://schemas.openxmlformats.org/officeDocument/2006/relationships/slideLayout" Target="../slideLayouts/slideLayout619.xml"/><Relationship Id="rId14" Type="http://schemas.openxmlformats.org/officeDocument/2006/relationships/slideLayout" Target="../slideLayouts/slideLayout620.xml"/><Relationship Id="rId15" Type="http://schemas.openxmlformats.org/officeDocument/2006/relationships/theme" Target="../theme/theme52.xml"/><Relationship Id="rId1" Type="http://schemas.openxmlformats.org/officeDocument/2006/relationships/slideLayout" Target="../slideLayouts/slideLayout607.xml"/><Relationship Id="rId2" Type="http://schemas.openxmlformats.org/officeDocument/2006/relationships/slideLayout" Target="../slideLayouts/slideLayout608.xml"/><Relationship Id="rId3" Type="http://schemas.openxmlformats.org/officeDocument/2006/relationships/slideLayout" Target="../slideLayouts/slideLayout609.xml"/><Relationship Id="rId4" Type="http://schemas.openxmlformats.org/officeDocument/2006/relationships/slideLayout" Target="../slideLayouts/slideLayout610.xml"/><Relationship Id="rId5" Type="http://schemas.openxmlformats.org/officeDocument/2006/relationships/slideLayout" Target="../slideLayouts/slideLayout611.xml"/><Relationship Id="rId6" Type="http://schemas.openxmlformats.org/officeDocument/2006/relationships/slideLayout" Target="../slideLayouts/slideLayout612.xml"/><Relationship Id="rId7" Type="http://schemas.openxmlformats.org/officeDocument/2006/relationships/slideLayout" Target="../slideLayouts/slideLayout613.xml"/><Relationship Id="rId8" Type="http://schemas.openxmlformats.org/officeDocument/2006/relationships/slideLayout" Target="../slideLayouts/slideLayout614.xml"/><Relationship Id="rId9" Type="http://schemas.openxmlformats.org/officeDocument/2006/relationships/slideLayout" Target="../slideLayouts/slideLayout615.xml"/><Relationship Id="rId10" Type="http://schemas.openxmlformats.org/officeDocument/2006/relationships/slideLayout" Target="../slideLayouts/slideLayout616.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631.xml"/><Relationship Id="rId12" Type="http://schemas.openxmlformats.org/officeDocument/2006/relationships/slideLayout" Target="../slideLayouts/slideLayout632.xml"/><Relationship Id="rId13" Type="http://schemas.openxmlformats.org/officeDocument/2006/relationships/slideLayout" Target="../slideLayouts/slideLayout633.xml"/><Relationship Id="rId14" Type="http://schemas.openxmlformats.org/officeDocument/2006/relationships/theme" Target="../theme/theme53.xml"/><Relationship Id="rId1" Type="http://schemas.openxmlformats.org/officeDocument/2006/relationships/slideLayout" Target="../slideLayouts/slideLayout621.xml"/><Relationship Id="rId2" Type="http://schemas.openxmlformats.org/officeDocument/2006/relationships/slideLayout" Target="../slideLayouts/slideLayout622.xml"/><Relationship Id="rId3" Type="http://schemas.openxmlformats.org/officeDocument/2006/relationships/slideLayout" Target="../slideLayouts/slideLayout623.xml"/><Relationship Id="rId4" Type="http://schemas.openxmlformats.org/officeDocument/2006/relationships/slideLayout" Target="../slideLayouts/slideLayout624.xml"/><Relationship Id="rId5" Type="http://schemas.openxmlformats.org/officeDocument/2006/relationships/slideLayout" Target="../slideLayouts/slideLayout625.xml"/><Relationship Id="rId6" Type="http://schemas.openxmlformats.org/officeDocument/2006/relationships/slideLayout" Target="../slideLayouts/slideLayout626.xml"/><Relationship Id="rId7" Type="http://schemas.openxmlformats.org/officeDocument/2006/relationships/slideLayout" Target="../slideLayouts/slideLayout627.xml"/><Relationship Id="rId8" Type="http://schemas.openxmlformats.org/officeDocument/2006/relationships/slideLayout" Target="../slideLayouts/slideLayout628.xml"/><Relationship Id="rId9" Type="http://schemas.openxmlformats.org/officeDocument/2006/relationships/slideLayout" Target="../slideLayouts/slideLayout629.xml"/><Relationship Id="rId10" Type="http://schemas.openxmlformats.org/officeDocument/2006/relationships/slideLayout" Target="../slideLayouts/slideLayout630.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644.xml"/><Relationship Id="rId12" Type="http://schemas.openxmlformats.org/officeDocument/2006/relationships/slideLayout" Target="../slideLayouts/slideLayout645.xml"/><Relationship Id="rId13" Type="http://schemas.openxmlformats.org/officeDocument/2006/relationships/slideLayout" Target="../slideLayouts/slideLayout646.xml"/><Relationship Id="rId14" Type="http://schemas.openxmlformats.org/officeDocument/2006/relationships/theme" Target="../theme/theme54.xml"/><Relationship Id="rId15" Type="http://schemas.openxmlformats.org/officeDocument/2006/relationships/tags" Target="../tags/tag725.xml"/><Relationship Id="rId16" Type="http://schemas.openxmlformats.org/officeDocument/2006/relationships/tags" Target="../tags/tag726.xml"/><Relationship Id="rId17" Type="http://schemas.openxmlformats.org/officeDocument/2006/relationships/tags" Target="../tags/tag727.xml"/><Relationship Id="rId1" Type="http://schemas.openxmlformats.org/officeDocument/2006/relationships/slideLayout" Target="../slideLayouts/slideLayout634.xml"/><Relationship Id="rId2" Type="http://schemas.openxmlformats.org/officeDocument/2006/relationships/slideLayout" Target="../slideLayouts/slideLayout635.xml"/><Relationship Id="rId3" Type="http://schemas.openxmlformats.org/officeDocument/2006/relationships/slideLayout" Target="../slideLayouts/slideLayout636.xml"/><Relationship Id="rId4" Type="http://schemas.openxmlformats.org/officeDocument/2006/relationships/slideLayout" Target="../slideLayouts/slideLayout637.xml"/><Relationship Id="rId5" Type="http://schemas.openxmlformats.org/officeDocument/2006/relationships/slideLayout" Target="../slideLayouts/slideLayout638.xml"/><Relationship Id="rId6" Type="http://schemas.openxmlformats.org/officeDocument/2006/relationships/slideLayout" Target="../slideLayouts/slideLayout639.xml"/><Relationship Id="rId7" Type="http://schemas.openxmlformats.org/officeDocument/2006/relationships/slideLayout" Target="../slideLayouts/slideLayout640.xml"/><Relationship Id="rId8" Type="http://schemas.openxmlformats.org/officeDocument/2006/relationships/slideLayout" Target="../slideLayouts/slideLayout641.xml"/><Relationship Id="rId9" Type="http://schemas.openxmlformats.org/officeDocument/2006/relationships/slideLayout" Target="../slideLayouts/slideLayout642.xml"/><Relationship Id="rId10" Type="http://schemas.openxmlformats.org/officeDocument/2006/relationships/slideLayout" Target="../slideLayouts/slideLayout643.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57.xml"/><Relationship Id="rId12" Type="http://schemas.openxmlformats.org/officeDocument/2006/relationships/slideLayout" Target="../slideLayouts/slideLayout658.xml"/><Relationship Id="rId13" Type="http://schemas.openxmlformats.org/officeDocument/2006/relationships/slideLayout" Target="../slideLayouts/slideLayout659.xml"/><Relationship Id="rId14" Type="http://schemas.openxmlformats.org/officeDocument/2006/relationships/theme" Target="../theme/theme55.xml"/><Relationship Id="rId15" Type="http://schemas.openxmlformats.org/officeDocument/2006/relationships/tags" Target="../tags/tag728.xml"/><Relationship Id="rId16" Type="http://schemas.openxmlformats.org/officeDocument/2006/relationships/tags" Target="../tags/tag729.xml"/><Relationship Id="rId17" Type="http://schemas.openxmlformats.org/officeDocument/2006/relationships/tags" Target="../tags/tag730.xml"/><Relationship Id="rId1" Type="http://schemas.openxmlformats.org/officeDocument/2006/relationships/slideLayout" Target="../slideLayouts/slideLayout647.xml"/><Relationship Id="rId2" Type="http://schemas.openxmlformats.org/officeDocument/2006/relationships/slideLayout" Target="../slideLayouts/slideLayout648.xml"/><Relationship Id="rId3" Type="http://schemas.openxmlformats.org/officeDocument/2006/relationships/slideLayout" Target="../slideLayouts/slideLayout649.xml"/><Relationship Id="rId4" Type="http://schemas.openxmlformats.org/officeDocument/2006/relationships/slideLayout" Target="../slideLayouts/slideLayout650.xml"/><Relationship Id="rId5" Type="http://schemas.openxmlformats.org/officeDocument/2006/relationships/slideLayout" Target="../slideLayouts/slideLayout651.xml"/><Relationship Id="rId6" Type="http://schemas.openxmlformats.org/officeDocument/2006/relationships/slideLayout" Target="../slideLayouts/slideLayout652.xml"/><Relationship Id="rId7" Type="http://schemas.openxmlformats.org/officeDocument/2006/relationships/slideLayout" Target="../slideLayouts/slideLayout653.xml"/><Relationship Id="rId8" Type="http://schemas.openxmlformats.org/officeDocument/2006/relationships/slideLayout" Target="../slideLayouts/slideLayout654.xml"/><Relationship Id="rId9" Type="http://schemas.openxmlformats.org/officeDocument/2006/relationships/slideLayout" Target="../slideLayouts/slideLayout655.xml"/><Relationship Id="rId10" Type="http://schemas.openxmlformats.org/officeDocument/2006/relationships/slideLayout" Target="../slideLayouts/slideLayout6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slideLayout" Target="../slideLayouts/slideLayout83.xml"/><Relationship Id="rId16" Type="http://schemas.openxmlformats.org/officeDocument/2006/relationships/theme" Target="../theme/theme6.xml"/><Relationship Id="rId17" Type="http://schemas.openxmlformats.org/officeDocument/2006/relationships/tags" Target="../tags/tag67.xml"/><Relationship Id="rId18" Type="http://schemas.openxmlformats.org/officeDocument/2006/relationships/tags" Target="../tags/tag68.xml"/><Relationship Id="rId19" Type="http://schemas.openxmlformats.org/officeDocument/2006/relationships/tags" Target="../tags/tag69.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Relationship Id="rId14" Type="http://schemas.openxmlformats.org/officeDocument/2006/relationships/theme" Target="../theme/theme7.xml"/><Relationship Id="rId15" Type="http://schemas.openxmlformats.org/officeDocument/2006/relationships/tags" Target="../tags/tag76.xml"/><Relationship Id="rId16" Type="http://schemas.openxmlformats.org/officeDocument/2006/relationships/tags" Target="../tags/tag77.xml"/><Relationship Id="rId17" Type="http://schemas.openxmlformats.org/officeDocument/2006/relationships/tags" Target="../tags/tag78.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7.xml"/><Relationship Id="rId12" Type="http://schemas.openxmlformats.org/officeDocument/2006/relationships/slideLayout" Target="../slideLayouts/slideLayout108.xml"/><Relationship Id="rId13" Type="http://schemas.openxmlformats.org/officeDocument/2006/relationships/slideLayout" Target="../slideLayouts/slideLayout109.xml"/><Relationship Id="rId14" Type="http://schemas.openxmlformats.org/officeDocument/2006/relationships/theme" Target="../theme/theme8.xml"/><Relationship Id="rId15" Type="http://schemas.openxmlformats.org/officeDocument/2006/relationships/tags" Target="../tags/tag79.xml"/><Relationship Id="rId16" Type="http://schemas.openxmlformats.org/officeDocument/2006/relationships/tags" Target="../tags/tag80.xml"/><Relationship Id="rId17" Type="http://schemas.openxmlformats.org/officeDocument/2006/relationships/tags" Target="../tags/tag81.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9" Type="http://schemas.openxmlformats.org/officeDocument/2006/relationships/slideLayout" Target="../slideLayouts/slideLayout105.xml"/><Relationship Id="rId10"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0.xml"/><Relationship Id="rId12" Type="http://schemas.openxmlformats.org/officeDocument/2006/relationships/slideLayout" Target="../slideLayouts/slideLayout121.xml"/><Relationship Id="rId13" Type="http://schemas.openxmlformats.org/officeDocument/2006/relationships/slideLayout" Target="../slideLayouts/slideLayout122.xml"/><Relationship Id="rId14" Type="http://schemas.openxmlformats.org/officeDocument/2006/relationships/theme" Target="../theme/theme9.xml"/><Relationship Id="rId15" Type="http://schemas.openxmlformats.org/officeDocument/2006/relationships/tags" Target="../tags/tag82.xml"/><Relationship Id="rId16" Type="http://schemas.openxmlformats.org/officeDocument/2006/relationships/tags" Target="../tags/tag83.xml"/><Relationship Id="rId17" Type="http://schemas.openxmlformats.org/officeDocument/2006/relationships/tags" Target="../tags/tag84.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9" Type="http://schemas.openxmlformats.org/officeDocument/2006/relationships/slideLayout" Target="../slideLayouts/slideLayout118.xml"/><Relationship Id="rId10"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4497E07-2E74-754E-BCEF-901B718A9F90}"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099" r:id="rId1"/>
    <p:sldLayoutId id="2147533100" r:id="rId2"/>
    <p:sldLayoutId id="2147533101" r:id="rId3"/>
    <p:sldLayoutId id="2147533102" r:id="rId4"/>
    <p:sldLayoutId id="2147533103" r:id="rId5"/>
    <p:sldLayoutId id="2147533104" r:id="rId6"/>
    <p:sldLayoutId id="2147533105" r:id="rId7"/>
    <p:sldLayoutId id="2147533106" r:id="rId8"/>
    <p:sldLayoutId id="2147533107" r:id="rId9"/>
    <p:sldLayoutId id="2147533108" r:id="rId10"/>
    <p:sldLayoutId id="2147533109" r:id="rId11"/>
    <p:sldLayoutId id="2147533110" r:id="rId12"/>
    <p:sldLayoutId id="214753311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B12D2714-75B1-EC41-B4D1-8607EC6E0BB5}"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214" r:id="rId1"/>
    <p:sldLayoutId id="2147533215" r:id="rId2"/>
    <p:sldLayoutId id="2147533216" r:id="rId3"/>
    <p:sldLayoutId id="2147533217" r:id="rId4"/>
    <p:sldLayoutId id="2147533218" r:id="rId5"/>
    <p:sldLayoutId id="2147533219" r:id="rId6"/>
    <p:sldLayoutId id="2147533220" r:id="rId7"/>
    <p:sldLayoutId id="2147533221" r:id="rId8"/>
    <p:sldLayoutId id="2147533222" r:id="rId9"/>
    <p:sldLayoutId id="2147533223" r:id="rId10"/>
    <p:sldLayoutId id="2147533224" r:id="rId11"/>
    <p:sldLayoutId id="2147533225" r:id="rId12"/>
    <p:sldLayoutId id="214753322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B46EEEBB-EF8B-5D44-911E-E265F14611F2}"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227" r:id="rId1"/>
    <p:sldLayoutId id="2147533228" r:id="rId2"/>
    <p:sldLayoutId id="2147533229" r:id="rId3"/>
    <p:sldLayoutId id="2147533230" r:id="rId4"/>
    <p:sldLayoutId id="2147533231" r:id="rId5"/>
    <p:sldLayoutId id="2147533232" r:id="rId6"/>
    <p:sldLayoutId id="2147533233" r:id="rId7"/>
    <p:sldLayoutId id="2147533234" r:id="rId8"/>
    <p:sldLayoutId id="2147533235" r:id="rId9"/>
    <p:sldLayoutId id="2147533236" r:id="rId10"/>
    <p:sldLayoutId id="2147533237" r:id="rId11"/>
    <p:sldLayoutId id="2147533238" r:id="rId12"/>
    <p:sldLayoutId id="214753323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457200" y="1143006"/>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25443"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4"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5"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68B0796B-9E62-3946-AD3B-2FD32AF86A53}" type="slidenum">
              <a:rPr lang="en-US"/>
              <a:pPr>
                <a:defRPr/>
              </a:pPr>
              <a:t>‹#›</a:t>
            </a:fld>
            <a:endParaRPr lang="en-US"/>
          </a:p>
        </p:txBody>
      </p:sp>
      <p:sp>
        <p:nvSpPr>
          <p:cNvPr id="4925446" name="Text Box 6"/>
          <p:cNvSpPr txBox="1">
            <a:spLocks noChangeArrowheads="1"/>
          </p:cNvSpPr>
          <p:nvPr>
            <p:custDataLst>
              <p:tags r:id="rId17"/>
            </p:custDataLst>
          </p:nvPr>
        </p:nvSpPr>
        <p:spPr bwMode="auto">
          <a:xfrm>
            <a:off x="8382001"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E35802AE-6C72-1741-9ADF-8A4412CB119C}"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307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4925450" name="Text Box 10"/>
          <p:cNvSpPr txBox="1">
            <a:spLocks noChangeArrowheads="1"/>
          </p:cNvSpPr>
          <p:nvPr>
            <p:custDataLst>
              <p:tags r:id="rId21"/>
            </p:custDataLst>
          </p:nvPr>
        </p:nvSpPr>
        <p:spPr bwMode="auto">
          <a:xfrm rot="16200000">
            <a:off x="8262148" y="5664146"/>
            <a:ext cx="1214437" cy="246187"/>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High Tower Text" charset="0"/>
              </a:rPr>
              <a:t>zdz </a:t>
            </a:r>
            <a:r>
              <a:rPr lang="en-US" sz="1000" b="0" smtClean="0">
                <a:solidFill>
                  <a:srgbClr val="C0C0C0"/>
                </a:solidFill>
                <a:latin typeface="High Tower Text" charset="0"/>
                <a:cs typeface="Arial" charset="0"/>
              </a:rPr>
              <a:t>© mmvii</a:t>
            </a:r>
            <a:endParaRPr lang="en-US" sz="2600" b="0" smtClean="0">
              <a:solidFill>
                <a:srgbClr val="C0C0C0"/>
              </a:solidFill>
              <a:latin typeface="High Tower Text" charset="0"/>
            </a:endParaRPr>
          </a:p>
        </p:txBody>
      </p:sp>
      <p:sp>
        <p:nvSpPr>
          <p:cNvPr id="30731" name="Rectangle 11"/>
          <p:cNvSpPr>
            <a:spLocks noGrp="1" noChangeArrowheads="1"/>
          </p:cNvSpPr>
          <p:nvPr>
            <p:ph type="title"/>
            <p:custDataLst>
              <p:tags r:id="rId22"/>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3613" r:id="rId1"/>
    <p:sldLayoutId id="2147533614" r:id="rId2"/>
    <p:sldLayoutId id="2147533615" r:id="rId3"/>
    <p:sldLayoutId id="2147533616" r:id="rId4"/>
    <p:sldLayoutId id="2147533617" r:id="rId5"/>
    <p:sldLayoutId id="2147533618" r:id="rId6"/>
    <p:sldLayoutId id="2147533619" r:id="rId7"/>
    <p:sldLayoutId id="2147533620" r:id="rId8"/>
    <p:sldLayoutId id="2147533621" r:id="rId9"/>
    <p:sldLayoutId id="2147533622" r:id="rId10"/>
    <p:sldLayoutId id="2147533623"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0099CC"/>
          </a:fgClr>
          <a:bgClr>
            <a:srgbClr val="FFFF00"/>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custDataLst>
              <p:tags r:id="rId14"/>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04292"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3"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ct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4"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r" eaLnBrk="0" hangingPunct="0">
              <a:defRPr sz="1400" b="0">
                <a:latin typeface="Times New Roman" charset="0"/>
              </a:defRPr>
            </a:lvl1pPr>
          </a:lstStyle>
          <a:p>
            <a:pPr>
              <a:defRPr/>
            </a:pPr>
            <a:fld id="{256B69DA-1830-C844-90ED-20914FD727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240" r:id="rId1"/>
    <p:sldLayoutId id="2147533241" r:id="rId2"/>
    <p:sldLayoutId id="2147533242" r:id="rId3"/>
    <p:sldLayoutId id="2147533243" r:id="rId4"/>
    <p:sldLayoutId id="2147533244" r:id="rId5"/>
    <p:sldLayoutId id="2147533245" r:id="rId6"/>
    <p:sldLayoutId id="2147533246" r:id="rId7"/>
    <p:sldLayoutId id="2147533247" r:id="rId8"/>
    <p:sldLayoutId id="2147533248" r:id="rId9"/>
    <p:sldLayoutId id="2147533249" r:id="rId10"/>
    <p:sldLayoutId id="2147533250" r:id="rId11"/>
  </p:sldLayoutIdLst>
  <p:hf hdr="0" ftr="0" dt="0"/>
  <p:txStyles>
    <p:titleStyle>
      <a:lvl1pPr algn="ctr" defTabSz="911225" rtl="0" eaLnBrk="0" fontAlgn="base" hangingPunct="0">
        <a:spcBef>
          <a:spcPct val="0"/>
        </a:spcBef>
        <a:spcAft>
          <a:spcPct val="0"/>
        </a:spcAft>
        <a:defRPr sz="4400">
          <a:solidFill>
            <a:schemeClr val="tx1"/>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4400">
          <a:solidFill>
            <a:schemeClr val="tx1"/>
          </a:solidFill>
          <a:latin typeface="Arial" pitchFamily="-65" charset="0"/>
        </a:defRPr>
      </a:lvl6pPr>
      <a:lvl7pPr marL="914254" algn="ctr" defTabSz="912667" rtl="0" eaLnBrk="1" fontAlgn="base" hangingPunct="1">
        <a:spcBef>
          <a:spcPct val="0"/>
        </a:spcBef>
        <a:spcAft>
          <a:spcPct val="0"/>
        </a:spcAft>
        <a:defRPr sz="4400">
          <a:solidFill>
            <a:schemeClr val="tx1"/>
          </a:solidFill>
          <a:latin typeface="Arial" pitchFamily="-65" charset="0"/>
        </a:defRPr>
      </a:lvl7pPr>
      <a:lvl8pPr marL="1371381" algn="ctr" defTabSz="912667" rtl="0" eaLnBrk="1" fontAlgn="base" hangingPunct="1">
        <a:spcBef>
          <a:spcPct val="0"/>
        </a:spcBef>
        <a:spcAft>
          <a:spcPct val="0"/>
        </a:spcAft>
        <a:defRPr sz="4400">
          <a:solidFill>
            <a:schemeClr val="tx1"/>
          </a:solidFill>
          <a:latin typeface="Arial" pitchFamily="-65" charset="0"/>
        </a:defRPr>
      </a:lvl8pPr>
      <a:lvl9pPr marL="1828507" algn="ctr" defTabSz="912667" rtl="0" eaLnBrk="1" fontAlgn="base" hangingPunct="1">
        <a:spcBef>
          <a:spcPct val="0"/>
        </a:spcBef>
        <a:spcAft>
          <a:spcPct val="0"/>
        </a:spcAft>
        <a:defRPr sz="4400">
          <a:solidFill>
            <a:schemeClr val="tx1"/>
          </a:solidFill>
          <a:latin typeface="Arial" pitchFamily="-65" charset="0"/>
        </a:defRPr>
      </a:lvl9pPr>
    </p:titleStyle>
    <p:bodyStyle>
      <a:lvl1pPr marL="341313" indent="-341313" algn="l" defTabSz="911225" rtl="0" eaLnBrk="0" fontAlgn="base" hangingPunct="0">
        <a:spcBef>
          <a:spcPct val="20000"/>
        </a:spcBef>
        <a:spcAft>
          <a:spcPct val="0"/>
        </a:spcAft>
        <a:buChar char="•"/>
        <a:defRPr sz="3200">
          <a:solidFill>
            <a:srgbClr val="C0C0C0"/>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Char char="–"/>
        <a:defRPr sz="2800">
          <a:solidFill>
            <a:srgbClr val="C0C0C0"/>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2400">
          <a:solidFill>
            <a:srgbClr val="C0C0C0"/>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custDataLst>
              <p:tags r:id="rId14"/>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Rectangle 4"/>
          <p:cNvSpPr>
            <a:spLocks noChangeArrowheads="1"/>
          </p:cNvSpPr>
          <p:nvPr>
            <p:custDataLst>
              <p:tags r:id="rId15"/>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solidFill>
                  <a:schemeClr val="bg1"/>
                </a:solidFill>
              </a:rPr>
              <a:t>Do not reproduce without permission</a:t>
            </a:r>
          </a:p>
        </p:txBody>
      </p:sp>
      <p:sp>
        <p:nvSpPr>
          <p:cNvPr id="55301" name="Rectangle 5"/>
          <p:cNvSpPr>
            <a:spLocks noChangeArrowheads="1"/>
          </p:cNvSpPr>
          <p:nvPr>
            <p:custDataLst>
              <p:tags r:id="rId16"/>
            </p:custDataLst>
          </p:nvPr>
        </p:nvSpPr>
        <p:spPr bwMode="auto">
          <a:xfrm rot="-5400000">
            <a:off x="7635085" y="5463386"/>
            <a:ext cx="26876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948B8D88-0C79-8843-B3C7-B010950BFCD4}" type="slidenum">
              <a:rPr lang="en-US">
                <a:solidFill>
                  <a:schemeClr val="folHlink"/>
                </a:solidFill>
              </a:rPr>
              <a:pPr defTabSz="911225" eaLnBrk="0" hangingPunct="0"/>
              <a:t>‹#›</a:t>
            </a:fld>
            <a:r>
              <a:rPr lang="en-US">
                <a:solidFill>
                  <a:schemeClr val="folHlink"/>
                </a:solidFill>
              </a:rPr>
              <a:t> Lectures.GersteinLab.org </a:t>
            </a:r>
            <a:r>
              <a:rPr lang="en-US" b="0">
                <a:solidFill>
                  <a:schemeClr val="folHlink"/>
                </a:solidFill>
              </a:rPr>
              <a:t> </a:t>
            </a:r>
            <a:r>
              <a:rPr lang="en-US" sz="900" b="0">
                <a:solidFill>
                  <a:schemeClr val="folHlink"/>
                </a:solidFill>
              </a:rPr>
              <a:t>(c) </a:t>
            </a:r>
          </a:p>
        </p:txBody>
      </p:sp>
    </p:spTree>
  </p:cSld>
  <p:clrMap bg1="lt1" tx1="dk1" bg2="lt2" tx2="dk2" accent1="accent1" accent2="accent2" accent3="accent3" accent4="accent4" accent5="accent5" accent6="accent6" hlink="hlink" folHlink="folHlink"/>
  <p:sldLayoutIdLst>
    <p:sldLayoutId id="2147533251" r:id="rId1"/>
    <p:sldLayoutId id="2147533252" r:id="rId2"/>
    <p:sldLayoutId id="2147533253" r:id="rId3"/>
    <p:sldLayoutId id="2147533254" r:id="rId4"/>
    <p:sldLayoutId id="2147533255" r:id="rId5"/>
    <p:sldLayoutId id="2147533256" r:id="rId6"/>
    <p:sldLayoutId id="2147533257" r:id="rId7"/>
    <p:sldLayoutId id="2147533258" r:id="rId8"/>
    <p:sldLayoutId id="2147533259" r:id="rId9"/>
    <p:sldLayoutId id="2147533260" r:id="rId10"/>
    <p:sldLayoutId id="2147533261" r:id="rId11"/>
  </p:sldLayoutIdLst>
  <p:transition xmlns:p14="http://schemas.microsoft.com/office/powerpoint/2010/main"/>
  <p:txStyles>
    <p:titleStyle>
      <a:lvl1pPr algn="ctr" defTabSz="911225" rtl="0" eaLnBrk="0" fontAlgn="base" hangingPunct="0">
        <a:spcBef>
          <a:spcPct val="0"/>
        </a:spcBef>
        <a:spcAft>
          <a:spcPct val="0"/>
        </a:spcAft>
        <a:defRPr sz="3600" b="1" u="sng">
          <a:solidFill>
            <a:srgbClr val="000099"/>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Symbol" charset="0"/>
        <a:buChar char="à"/>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custDataLst>
              <p:tags r:id="rId13"/>
            </p:custDataLst>
          </p:nvPr>
        </p:nvSpPr>
        <p:spPr bwMode="auto">
          <a:xfrm>
            <a:off x="457200" y="1143006"/>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26211"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2"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3"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7A7E088A-5A58-4048-9409-7CB52CF5CC46}" type="slidenum">
              <a:rPr lang="en-US"/>
              <a:pPr>
                <a:defRPr/>
              </a:pPr>
              <a:t>‹#›</a:t>
            </a:fld>
            <a:endParaRPr lang="en-US"/>
          </a:p>
        </p:txBody>
      </p:sp>
      <p:sp>
        <p:nvSpPr>
          <p:cNvPr id="5726214" name="Text Box 6"/>
          <p:cNvSpPr txBox="1">
            <a:spLocks noChangeArrowheads="1"/>
          </p:cNvSpPr>
          <p:nvPr>
            <p:custDataLst>
              <p:tags r:id="rId17"/>
            </p:custDataLst>
          </p:nvPr>
        </p:nvSpPr>
        <p:spPr bwMode="auto">
          <a:xfrm>
            <a:off x="8382001"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05832009-EDEC-904B-859A-7EAAD4AC9B98}"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563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30" name="Rectangle 10"/>
          <p:cNvSpPr>
            <a:spLocks noGrp="1" noChangeArrowheads="1"/>
          </p:cNvSpPr>
          <p:nvPr>
            <p:ph type="title"/>
            <p:custDataLst>
              <p:tags r:id="rId21"/>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3262" r:id="rId1"/>
    <p:sldLayoutId id="2147533263" r:id="rId2"/>
    <p:sldLayoutId id="2147533264" r:id="rId3"/>
    <p:sldLayoutId id="2147533265" r:id="rId4"/>
    <p:sldLayoutId id="2147533266" r:id="rId5"/>
    <p:sldLayoutId id="2147533267" r:id="rId6"/>
    <p:sldLayoutId id="2147533268" r:id="rId7"/>
    <p:sldLayoutId id="2147533269" r:id="rId8"/>
    <p:sldLayoutId id="2147533270" r:id="rId9"/>
    <p:sldLayoutId id="2147533271" r:id="rId10"/>
    <p:sldLayoutId id="2147533272"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custDataLst>
              <p:tags r:id="rId14"/>
            </p:custDataLst>
          </p:nvPr>
        </p:nvGraphicFramePr>
        <p:xfrm>
          <a:off x="8385179" y="6096000"/>
          <a:ext cx="606425" cy="609600"/>
        </p:xfrm>
        <a:graphic>
          <a:graphicData uri="http://schemas.openxmlformats.org/presentationml/2006/ole">
            <mc:AlternateContent xmlns:mc="http://schemas.openxmlformats.org/markup-compatibility/2006">
              <mc:Choice xmlns:v="urn:schemas-microsoft-com:vml" Requires="v">
                <p:oleObj spid="_x0000_s68749" name="Image" r:id="rId25" imgW="2222222" imgH="2234921" progId="">
                  <p:embed/>
                </p:oleObj>
              </mc:Choice>
              <mc:Fallback>
                <p:oleObj name="Image" r:id="rId25" imgW="2222222" imgH="2234921" progId="">
                  <p:embed/>
                  <p:pic>
                    <p:nvPicPr>
                      <p:cNvPr id="0" name="Object 2"/>
                      <p:cNvPicPr>
                        <a:picLocks noChangeAspect="1" noChangeArrowheads="1"/>
                      </p:cNvPicPr>
                      <p:nvPr/>
                    </p:nvPicPr>
                    <p:blipFill>
                      <a:blip r:embed="rId26">
                        <a:lum bright="40000" contrast="-40000"/>
                        <a:extLst>
                          <a:ext uri="{28A0092B-C50C-407E-A947-70E740481C1C}">
                            <a14:useLocalDpi xmlns:a14="http://schemas.microsoft.com/office/drawing/2010/main" val="0"/>
                          </a:ext>
                        </a:extLst>
                      </a:blip>
                      <a:srcRect/>
                      <a:stretch>
                        <a:fillRect/>
                      </a:stretch>
                    </p:blipFill>
                    <p:spPr bwMode="auto">
                      <a:xfrm>
                        <a:off x="8385179" y="6096000"/>
                        <a:ext cx="606425" cy="609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8611" name="Rectangle 3"/>
          <p:cNvSpPr>
            <a:spLocks noGrp="1" noChangeArrowheads="1"/>
          </p:cNvSpPr>
          <p:nvPr>
            <p:ph type="body" idx="1"/>
            <p:custDataLst>
              <p:tags r:id="rId15"/>
            </p:custDataLst>
          </p:nvPr>
        </p:nvSpPr>
        <p:spPr bwMode="auto">
          <a:xfrm>
            <a:off x="457200" y="1143006"/>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29"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30" name="Rectangle 6"/>
          <p:cNvSpPr>
            <a:spLocks noGrp="1" noChangeArrowheads="1"/>
          </p:cNvSpPr>
          <p:nvPr>
            <p:ph type="sldNum" sz="quarter" idx="4"/>
            <p:custDataLst>
              <p:tags r:id="rId18"/>
            </p:custDataLst>
          </p:nvPr>
        </p:nvSpPr>
        <p:spPr bwMode="auto">
          <a:xfrm>
            <a:off x="6553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r">
              <a:defRPr sz="1400" b="0"/>
            </a:lvl1pPr>
          </a:lstStyle>
          <a:p>
            <a:pPr>
              <a:defRPr/>
            </a:pPr>
            <a:fld id="{85C1CDC6-EA22-D54B-BC92-9733F2705E31}" type="slidenum">
              <a:rPr lang="en-US"/>
              <a:pPr>
                <a:defRPr/>
              </a:pPr>
              <a:t>‹#›</a:t>
            </a:fld>
            <a:endParaRPr lang="en-US"/>
          </a:p>
        </p:txBody>
      </p:sp>
      <p:sp>
        <p:nvSpPr>
          <p:cNvPr id="77831" name="Text Box 7"/>
          <p:cNvSpPr txBox="1">
            <a:spLocks noChangeArrowheads="1"/>
          </p:cNvSpPr>
          <p:nvPr>
            <p:custDataLst>
              <p:tags r:id="rId19"/>
            </p:custDataLst>
          </p:nvPr>
        </p:nvSpPr>
        <p:spPr bwMode="auto">
          <a:xfrm>
            <a:off x="8305801" y="6096000"/>
            <a:ext cx="604838" cy="431800"/>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D9FEEA6A-373E-F049-951A-D151BAD5643C}" type="slidenum">
              <a:rPr lang="en-US" sz="2200" b="0" smtClean="0">
                <a:solidFill>
                  <a:srgbClr val="5F5F5F"/>
                </a:solidFill>
                <a:latin typeface="Times New Roman" charset="0"/>
              </a:rPr>
              <a:pPr algn="r" eaLnBrk="1" hangingPunct="1">
                <a:spcBef>
                  <a:spcPct val="50000"/>
                </a:spcBef>
                <a:defRPr/>
              </a:pPr>
              <a:t>‹#›</a:t>
            </a:fld>
            <a:endParaRPr lang="en-US" sz="2200" b="0" smtClean="0">
              <a:solidFill>
                <a:srgbClr val="5F5F5F"/>
              </a:solidFill>
              <a:latin typeface="Times New Roman" charset="0"/>
            </a:endParaRPr>
          </a:p>
        </p:txBody>
      </p:sp>
      <p:sp>
        <p:nvSpPr>
          <p:cNvPr id="68616" name="Rectangle 8"/>
          <p:cNvSpPr>
            <a:spLocks noChangeAspect="1" noChangeArrowheads="1"/>
          </p:cNvSpPr>
          <p:nvPr>
            <p:custDataLst>
              <p:tags r:id="rId20"/>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7" name="Rectangle 9"/>
          <p:cNvSpPr>
            <a:spLocks noChangeAspect="1" noChangeArrowheads="1"/>
          </p:cNvSpPr>
          <p:nvPr>
            <p:custDataLst>
              <p:tags r:id="rId21"/>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8" name="Rectangle 10"/>
          <p:cNvSpPr>
            <a:spLocks noChangeAspect="1" noChangeArrowheads="1"/>
          </p:cNvSpPr>
          <p:nvPr>
            <p:custDataLst>
              <p:tags r:id="rId22"/>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77835" name="Text Box 11"/>
          <p:cNvSpPr txBox="1">
            <a:spLocks noChangeArrowheads="1"/>
          </p:cNvSpPr>
          <p:nvPr>
            <p:custDataLst>
              <p:tags r:id="rId23"/>
            </p:custDataLst>
          </p:nvPr>
        </p:nvSpPr>
        <p:spPr bwMode="auto">
          <a:xfrm rot="16200000">
            <a:off x="8262148" y="5289496"/>
            <a:ext cx="1214437" cy="246187"/>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Times New Roman" charset="0"/>
              </a:rPr>
              <a:t>zdz </a:t>
            </a:r>
            <a:r>
              <a:rPr lang="en-US" sz="1000" b="0" smtClean="0">
                <a:solidFill>
                  <a:srgbClr val="C0C0C0"/>
                </a:solidFill>
                <a:latin typeface="Times New Roman" charset="0"/>
                <a:cs typeface="Arial" charset="0"/>
              </a:rPr>
              <a:t>© mmvii</a:t>
            </a:r>
            <a:endParaRPr lang="en-US" sz="2600" b="0" smtClean="0">
              <a:solidFill>
                <a:srgbClr val="C0C0C0"/>
              </a:solidFill>
              <a:latin typeface="Times New Roman" charset="0"/>
            </a:endParaRPr>
          </a:p>
        </p:txBody>
      </p:sp>
      <p:sp>
        <p:nvSpPr>
          <p:cNvPr id="68620" name="Rectangle 12"/>
          <p:cNvSpPr>
            <a:spLocks noGrp="1" noChangeArrowheads="1"/>
          </p:cNvSpPr>
          <p:nvPr>
            <p:ph type="title"/>
            <p:custDataLst>
              <p:tags r:id="rId24"/>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3273" r:id="rId1"/>
    <p:sldLayoutId id="2147533274" r:id="rId2"/>
    <p:sldLayoutId id="2147533275" r:id="rId3"/>
    <p:sldLayoutId id="2147533276" r:id="rId4"/>
    <p:sldLayoutId id="2147533277" r:id="rId5"/>
    <p:sldLayoutId id="2147533278" r:id="rId6"/>
    <p:sldLayoutId id="2147533279" r:id="rId7"/>
    <p:sldLayoutId id="2147533280" r:id="rId8"/>
    <p:sldLayoutId id="2147533281" r:id="rId9"/>
    <p:sldLayoutId id="2147533282" r:id="rId10"/>
    <p:sldLayoutId id="2147533283" r:id="rId11"/>
  </p:sldLayoutIdLst>
  <p:timing>
    <p:tnLst>
      <p:par>
        <p:cTn xmlns:p14="http://schemas.microsoft.com/office/powerpoint/2010/main" id="1" dur="indefinite" restart="never" nodeType="tmRoot"/>
      </p:par>
    </p:tnLst>
  </p:timing>
  <p:hf hdr="0" ftr="0" dt="0"/>
  <p:txStyles>
    <p:titleStyle>
      <a:lvl1pPr algn="l" defTabSz="911225" rtl="0" eaLnBrk="0" fontAlgn="base" hangingPunct="0">
        <a:spcBef>
          <a:spcPct val="0"/>
        </a:spcBef>
        <a:spcAft>
          <a:spcPct val="0"/>
        </a:spcAft>
        <a:defRPr sz="2000">
          <a:solidFill>
            <a:schemeClr val="tx2"/>
          </a:solidFill>
          <a:latin typeface="+mj-lt"/>
          <a:ea typeface="+mj-ea"/>
          <a:cs typeface="+mj-cs"/>
        </a:defRPr>
      </a:lvl1pPr>
      <a:lvl2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6pPr>
      <a:lvl7pPr marL="914254"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7pPr>
      <a:lvl8pPr marL="1371381"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8pPr>
      <a:lvl9pPr marL="182850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mn-ea"/>
          <a:cs typeface="+mn-cs"/>
        </a:defRPr>
      </a:lvl1pPr>
      <a:lvl2pPr marL="741363" indent="-284163" algn="l" defTabSz="911225" rtl="0" eaLnBrk="0" fontAlgn="base" hangingPunct="0">
        <a:spcBef>
          <a:spcPct val="20000"/>
        </a:spcBef>
        <a:spcAft>
          <a:spcPct val="0"/>
        </a:spcAft>
        <a:buSzPct val="125000"/>
        <a:buFont typeface="Times New Roman" charset="0"/>
        <a:buChar char="▫"/>
        <a:defRPr sz="1400">
          <a:solidFill>
            <a:schemeClr val="tx1"/>
          </a:solidFill>
          <a:latin typeface="+mn-lt"/>
          <a:ea typeface="+mn-ea"/>
        </a:defRPr>
      </a:lvl2pPr>
      <a:lvl3pPr marL="1141413" indent="-228600" algn="l" defTabSz="911225" rtl="0" eaLnBrk="0" fontAlgn="base" hangingPunct="0">
        <a:spcBef>
          <a:spcPct val="20000"/>
        </a:spcBef>
        <a:spcAft>
          <a:spcPct val="0"/>
        </a:spcAft>
        <a:buChar char="•"/>
        <a:defRPr sz="1200">
          <a:solidFill>
            <a:schemeClr val="tx1"/>
          </a:solidFill>
          <a:latin typeface="+mn-lt"/>
          <a:ea typeface="+mn-ea"/>
        </a:defRPr>
      </a:lvl3pPr>
      <a:lvl4pPr marL="1598613" indent="-227013" algn="l" defTabSz="911225" rtl="0" eaLnBrk="0" fontAlgn="base" hangingPunct="0">
        <a:spcBef>
          <a:spcPct val="20000"/>
        </a:spcBef>
        <a:spcAft>
          <a:spcPct val="0"/>
        </a:spcAft>
        <a:buChar char="–"/>
        <a:defRPr sz="1000">
          <a:solidFill>
            <a:schemeClr val="tx1"/>
          </a:solidFill>
          <a:latin typeface="+mn-lt"/>
          <a:ea typeface="+mn-ea"/>
        </a:defRPr>
      </a:lvl4pPr>
      <a:lvl5pPr marL="2055813" indent="-227013" algn="l" defTabSz="911225" rtl="0" eaLnBrk="0" fontAlgn="base" hangingPunct="0">
        <a:spcBef>
          <a:spcPct val="20000"/>
        </a:spcBef>
        <a:spcAft>
          <a:spcPct val="0"/>
        </a:spcAft>
        <a:buChar char="»"/>
        <a:defRPr sz="800">
          <a:solidFill>
            <a:schemeClr val="tx1"/>
          </a:solidFill>
          <a:latin typeface="+mn-lt"/>
          <a:ea typeface="+mn-ea"/>
        </a:defRPr>
      </a:lvl5pPr>
      <a:lvl6pPr marL="2514198" indent="-228563" algn="l" defTabSz="912667" rtl="0" eaLnBrk="1" fontAlgn="base" hangingPunct="1">
        <a:spcBef>
          <a:spcPct val="20000"/>
        </a:spcBef>
        <a:spcAft>
          <a:spcPct val="0"/>
        </a:spcAft>
        <a:buChar char="»"/>
        <a:defRPr sz="800">
          <a:solidFill>
            <a:schemeClr val="tx1"/>
          </a:solidFill>
          <a:latin typeface="+mn-lt"/>
          <a:ea typeface="+mn-ea"/>
        </a:defRPr>
      </a:lvl6pPr>
      <a:lvl7pPr marL="2971325" indent="-228563" algn="l" defTabSz="912667" rtl="0" eaLnBrk="1" fontAlgn="base" hangingPunct="1">
        <a:spcBef>
          <a:spcPct val="20000"/>
        </a:spcBef>
        <a:spcAft>
          <a:spcPct val="0"/>
        </a:spcAft>
        <a:buChar char="»"/>
        <a:defRPr sz="800">
          <a:solidFill>
            <a:schemeClr val="tx1"/>
          </a:solidFill>
          <a:latin typeface="+mn-lt"/>
          <a:ea typeface="+mn-ea"/>
        </a:defRPr>
      </a:lvl7pPr>
      <a:lvl8pPr marL="3428451" indent="-228563" algn="l" defTabSz="912667" rtl="0" eaLnBrk="1" fontAlgn="base" hangingPunct="1">
        <a:spcBef>
          <a:spcPct val="20000"/>
        </a:spcBef>
        <a:spcAft>
          <a:spcPct val="0"/>
        </a:spcAft>
        <a:buChar char="»"/>
        <a:defRPr sz="800">
          <a:solidFill>
            <a:schemeClr val="tx1"/>
          </a:solidFill>
          <a:latin typeface="+mn-lt"/>
          <a:ea typeface="+mn-ea"/>
        </a:defRPr>
      </a:lvl8pPr>
      <a:lvl9pPr marL="3885578" indent="-228563" algn="l" defTabSz="912667" rtl="0" eaLnBrk="1" fontAlgn="base" hangingPunct="1">
        <a:spcBef>
          <a:spcPct val="20000"/>
        </a:spcBef>
        <a:spcAft>
          <a:spcPct val="0"/>
        </a:spcAft>
        <a:buChar char="»"/>
        <a:defRPr sz="8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5"/>
          <p:cNvSpPr>
            <a:spLocks noGrp="1" noChangeArrowheads="1"/>
          </p:cNvSpPr>
          <p:nvPr>
            <p:ph type="title"/>
            <p:custDataLst>
              <p:tags r:id="rId3"/>
            </p:custDataLst>
          </p:nvPr>
        </p:nvSpPr>
        <p:spPr bwMode="auto">
          <a:xfrm>
            <a:off x="122238" y="234950"/>
            <a:ext cx="87931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80899" name="Rectangle 6"/>
          <p:cNvSpPr>
            <a:spLocks noGrp="1" noChangeArrowheads="1"/>
          </p:cNvSpPr>
          <p:nvPr>
            <p:ph type="body" idx="1"/>
            <p:custDataLst>
              <p:tags r:id="rId4"/>
            </p:custDataLst>
          </p:nvPr>
        </p:nvSpPr>
        <p:spPr bwMode="auto">
          <a:xfrm>
            <a:off x="125413" y="1298577"/>
            <a:ext cx="87931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doc id"/>
          <p:cNvSpPr>
            <a:spLocks noGrp="1" noChangeArrowheads="1"/>
          </p:cNvSpPr>
          <p:nvPr>
            <p:ph type="ftr" sz="quarter" idx="3"/>
            <p:custDataLst>
              <p:tags r:id="rId5"/>
            </p:custDataLst>
          </p:nvPr>
        </p:nvSpPr>
        <p:spPr bwMode="auto">
          <a:xfrm>
            <a:off x="8915400" y="36521"/>
            <a:ext cx="0" cy="123111"/>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800" b="0">
                <a:solidFill>
                  <a:srgbClr val="000000"/>
                </a:solidFill>
                <a:latin typeface="Arial" pitchFamily="-107" charset="0"/>
                <a:ea typeface="ＭＳ Ｐゴシック" pitchFamily="-107" charset="-128"/>
                <a:cs typeface="ＭＳ Ｐゴシック" pitchFamily="-107" charset="-128"/>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33624" r:id="rId1"/>
  </p:sldLayoutIdLst>
  <p:hf hdr="0" dt="0"/>
  <p:txStyles>
    <p:titleStyle>
      <a:lvl1pPr algn="l" defTabSz="911225" rtl="0" eaLnBrk="0" fontAlgn="base" hangingPunct="0">
        <a:spcBef>
          <a:spcPct val="0"/>
        </a:spcBef>
        <a:spcAft>
          <a:spcPct val="0"/>
        </a:spcAft>
        <a:defRPr sz="1900" b="1">
          <a:solidFill>
            <a:schemeClr val="tx2"/>
          </a:solidFill>
          <a:latin typeface="Arial" pitchFamily="-65" charset="0"/>
          <a:ea typeface="+mj-ea"/>
          <a:cs typeface="+mj-cs"/>
        </a:defRPr>
      </a:lvl1pPr>
      <a:lvl2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1900" b="1">
          <a:solidFill>
            <a:schemeClr val="tx2"/>
          </a:solidFill>
          <a:latin typeface="Arial" pitchFamily="-65" charset="0"/>
        </a:defRPr>
      </a:lvl6pPr>
      <a:lvl7pPr marL="914254" algn="l" defTabSz="912667" rtl="0" eaLnBrk="1" fontAlgn="base" hangingPunct="1">
        <a:spcBef>
          <a:spcPct val="0"/>
        </a:spcBef>
        <a:spcAft>
          <a:spcPct val="0"/>
        </a:spcAft>
        <a:defRPr sz="1900" b="1">
          <a:solidFill>
            <a:schemeClr val="tx2"/>
          </a:solidFill>
          <a:latin typeface="Arial" pitchFamily="-65" charset="0"/>
        </a:defRPr>
      </a:lvl7pPr>
      <a:lvl8pPr marL="1371381" algn="l" defTabSz="912667" rtl="0" eaLnBrk="1" fontAlgn="base" hangingPunct="1">
        <a:spcBef>
          <a:spcPct val="0"/>
        </a:spcBef>
        <a:spcAft>
          <a:spcPct val="0"/>
        </a:spcAft>
        <a:defRPr sz="1900" b="1">
          <a:solidFill>
            <a:schemeClr val="tx2"/>
          </a:solidFill>
          <a:latin typeface="Arial" pitchFamily="-65" charset="0"/>
        </a:defRPr>
      </a:lvl8pPr>
      <a:lvl9pPr marL="1828507" algn="l" defTabSz="912667" rtl="0" eaLnBrk="1" fontAlgn="base" hangingPunct="1">
        <a:spcBef>
          <a:spcPct val="0"/>
        </a:spcBef>
        <a:spcAft>
          <a:spcPct val="0"/>
        </a:spcAft>
        <a:defRPr sz="1900" b="1">
          <a:solidFill>
            <a:schemeClr val="tx2"/>
          </a:solidFill>
          <a:latin typeface="Arial" pitchFamily="-65" charset="0"/>
        </a:defRPr>
      </a:lvl9pPr>
    </p:titleStyle>
    <p:bodyStyle>
      <a:lvl1pPr marL="341313" indent="-341313" algn="l" defTabSz="911225" rtl="0" eaLnBrk="0" fontAlgn="base" hangingPunct="0">
        <a:spcBef>
          <a:spcPct val="0"/>
        </a:spcBef>
        <a:spcAft>
          <a:spcPct val="0"/>
        </a:spcAft>
        <a:buSzPct val="120000"/>
        <a:buChar char="•"/>
        <a:defRPr sz="1600">
          <a:solidFill>
            <a:schemeClr val="tx1"/>
          </a:solidFill>
          <a:latin typeface="Arial" pitchFamily="-65" charset="0"/>
          <a:ea typeface="+mn-ea"/>
          <a:cs typeface="+mn-cs"/>
        </a:defRPr>
      </a:lvl1pPr>
      <a:lvl2pPr marL="146050" indent="-144463" algn="l" defTabSz="911225" rtl="0" eaLnBrk="0" fontAlgn="base" hangingPunct="0">
        <a:spcBef>
          <a:spcPct val="0"/>
        </a:spcBef>
        <a:spcAft>
          <a:spcPct val="0"/>
        </a:spcAft>
        <a:buSzPct val="120000"/>
        <a:buChar char="•"/>
        <a:defRPr sz="1600">
          <a:solidFill>
            <a:schemeClr val="tx1"/>
          </a:solidFill>
          <a:latin typeface="Arial" pitchFamily="-65" charset="0"/>
          <a:ea typeface="+mn-ea"/>
        </a:defRPr>
      </a:lvl2pPr>
      <a:lvl3pPr marL="300038" indent="-150813" algn="l" defTabSz="911225" rtl="0" eaLnBrk="0" fontAlgn="base" hangingPunct="0">
        <a:spcBef>
          <a:spcPct val="0"/>
        </a:spcBef>
        <a:spcAft>
          <a:spcPct val="0"/>
        </a:spcAft>
        <a:buChar char="–"/>
        <a:defRPr sz="1600">
          <a:solidFill>
            <a:schemeClr val="tx1"/>
          </a:solidFill>
          <a:latin typeface="Arial" pitchFamily="-65" charset="0"/>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Arial" pitchFamily="-65" charset="0"/>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Arial" pitchFamily="-65" charset="0"/>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custDataLst>
              <p:tags r:id="rId3"/>
            </p:custDataLst>
          </p:nvPr>
        </p:nvSpPr>
        <p:spPr bwMode="auto">
          <a:xfrm>
            <a:off x="457200" y="381000"/>
            <a:ext cx="8229600" cy="1371600"/>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p>
            <a:pPr lvl="0"/>
            <a:r>
              <a:rPr lang="en-US" smtClean="0"/>
              <a:t>Click to edit Master title style</a:t>
            </a:r>
            <a:endParaRPr lang="en-US"/>
          </a:p>
        </p:txBody>
      </p:sp>
      <p:sp>
        <p:nvSpPr>
          <p:cNvPr id="421891" name="Rectangle 3"/>
          <p:cNvSpPr>
            <a:spLocks noGrp="1" noChangeArrowheads="1"/>
          </p:cNvSpPr>
          <p:nvPr>
            <p:ph type="body" idx="1"/>
            <p:custDataLst>
              <p:tags r:id="rId4"/>
            </p:custDataLst>
          </p:nvPr>
        </p:nvSpPr>
        <p:spPr bwMode="auto">
          <a:xfrm>
            <a:off x="457200" y="1981200"/>
            <a:ext cx="8229600" cy="41148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2"/>
            <p:custDataLst>
              <p:tags r:id="rId5"/>
            </p:custDataLst>
          </p:nvPr>
        </p:nvSpPr>
        <p:spPr bwMode="auto">
          <a:xfrm>
            <a:off x="457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400" b="0">
                <a:effectLst>
                  <a:outerShdw blurRad="38100" dist="38100" dir="2700000" algn="tl">
                    <a:srgbClr val="000000"/>
                  </a:outerShdw>
                </a:effectLst>
              </a:defRPr>
            </a:lvl1pPr>
          </a:lstStyle>
          <a:p>
            <a:pPr>
              <a:defRPr/>
            </a:pPr>
            <a:fld id="{F85AEA89-055F-0649-8900-95565ACFDCAB}" type="datetime1">
              <a:rPr lang="en-US"/>
              <a:pPr>
                <a:defRPr/>
              </a:pPr>
              <a:t>10/4/15</a:t>
            </a:fld>
            <a:endParaRPr lang="en-US"/>
          </a:p>
        </p:txBody>
      </p:sp>
      <p:sp>
        <p:nvSpPr>
          <p:cNvPr id="8" name="Rectangle 5"/>
          <p:cNvSpPr>
            <a:spLocks noGrp="1" noChangeArrowheads="1"/>
          </p:cNvSpPr>
          <p:nvPr>
            <p:ph type="ftr" sz="quarter" idx="3"/>
            <p:custDataLst>
              <p:tags r:id="rId6"/>
            </p:custDataLst>
          </p:nvPr>
        </p:nvSpPr>
        <p:spPr bwMode="auto">
          <a:xfrm>
            <a:off x="3124200" y="6245225"/>
            <a:ext cx="2895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ctr">
              <a:defRPr sz="1400" b="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p>
        </p:txBody>
      </p:sp>
      <p:sp>
        <p:nvSpPr>
          <p:cNvPr id="9" name="Rectangle 6"/>
          <p:cNvSpPr>
            <a:spLocks noGrp="1" noChangeArrowheads="1"/>
          </p:cNvSpPr>
          <p:nvPr>
            <p:ph type="sldNum" sz="quarter" idx="4"/>
            <p:custDataLst>
              <p:tags r:id="rId7"/>
            </p:custDataLst>
          </p:nvPr>
        </p:nvSpPr>
        <p:spPr bwMode="auto">
          <a:xfrm>
            <a:off x="6553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r">
              <a:defRPr sz="1400" b="0">
                <a:effectLst>
                  <a:outerShdw blurRad="38100" dist="38100" dir="2700000" algn="tl">
                    <a:srgbClr val="000000"/>
                  </a:outerShdw>
                </a:effectLst>
              </a:defRPr>
            </a:lvl1pPr>
          </a:lstStyle>
          <a:p>
            <a:pPr>
              <a:defRPr/>
            </a:pPr>
            <a:fld id="{F2C54645-19C3-A643-AD29-1C81BC8C5A9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53328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6pPr>
      <a:lvl7pPr marL="914254"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7pPr>
      <a:lvl8pPr marL="137138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8pPr>
      <a:lvl9pPr marL="182850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9pPr>
    </p:titleStyle>
    <p:bodyStyle>
      <a:lvl1pPr marL="341313" indent="-341313"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marL="741363" indent="-284163" algn="l" rtl="0" eaLnBrk="0" fontAlgn="base" hangingPunct="0">
        <a:spcBef>
          <a:spcPct val="20000"/>
        </a:spcBef>
        <a:spcAft>
          <a:spcPct val="0"/>
        </a:spcAft>
        <a:buClr>
          <a:schemeClr val="folHlink"/>
        </a:buClr>
        <a:buSzPct val="65000"/>
        <a:buFont typeface="Wingdings" charset="0"/>
        <a:buChar char="n"/>
        <a:defRPr sz="28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2pPr>
      <a:lvl3pPr marL="1141413" indent="-227013" algn="l" rtl="0" eaLnBrk="0" fontAlgn="base" hangingPunct="0">
        <a:spcBef>
          <a:spcPct val="20000"/>
        </a:spcBef>
        <a:spcAft>
          <a:spcPct val="0"/>
        </a:spcAft>
        <a:buClr>
          <a:schemeClr val="hlink"/>
        </a:buClr>
        <a:buSzPct val="65000"/>
        <a:buFont typeface="Wingdings" charset="0"/>
        <a:buChar char="n"/>
        <a:defRPr sz="24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3pPr>
      <a:lvl4pPr marL="1598613" indent="-227013"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4pPr>
      <a:lvl5pPr marL="2055813" indent="-227013" algn="l" rtl="0" eaLnBrk="0" fontAlgn="base" hangingPunct="0">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5pPr>
      <a:lvl6pPr marL="251419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6pPr>
      <a:lvl7pPr marL="2971325"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7pPr>
      <a:lvl8pPr marL="3428451"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8pPr>
      <a:lvl9pPr marL="388557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custDataLst>
              <p:tags r:id="rId10"/>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84995" name="Rectangle 3"/>
          <p:cNvSpPr>
            <a:spLocks noGrp="1" noChangeArrowheads="1"/>
          </p:cNvSpPr>
          <p:nvPr>
            <p:ph type="body" idx="1"/>
            <p:custDataLst>
              <p:tags r:id="rId11"/>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33625" r:id="rId1"/>
    <p:sldLayoutId id="2147533626" r:id="rId2"/>
    <p:sldLayoutId id="2147533627" r:id="rId3"/>
    <p:sldLayoutId id="2147533628" r:id="rId4"/>
    <p:sldLayoutId id="2147533629" r:id="rId5"/>
    <p:sldLayoutId id="2147533630" r:id="rId6"/>
    <p:sldLayoutId id="2147533631" r:id="rId7"/>
    <p:sldLayoutId id="2147533632" r:id="rId8"/>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09"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09"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09"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09"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09"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09"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custDataLst>
              <p:tags r:id="rId16"/>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7"/>
            </p:custDataLst>
          </p:nvPr>
        </p:nvSpPr>
        <p:spPr>
          <a:xfrm>
            <a:off x="457200" y="6356358"/>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fld id="{1E831652-4F5E-5E4D-953D-893934A8DBA8}" type="datetime1">
              <a:rPr lang="en-US"/>
              <a:pPr>
                <a:defRPr/>
              </a:pPr>
              <a:t>10/4/15</a:t>
            </a:fld>
            <a:endParaRPr lang="en-US"/>
          </a:p>
        </p:txBody>
      </p:sp>
      <p:sp>
        <p:nvSpPr>
          <p:cNvPr id="5" name="Footer Placeholder 4"/>
          <p:cNvSpPr>
            <a:spLocks noGrp="1"/>
          </p:cNvSpPr>
          <p:nvPr>
            <p:ph type="ftr" sz="quarter" idx="3"/>
            <p:custDataLst>
              <p:tags r:id="rId18"/>
            </p:custDataLst>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6553200" y="635635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B05E0D74-280B-AB4C-ACBD-8437DF841E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112" r:id="rId1"/>
    <p:sldLayoutId id="2147533113" r:id="rId2"/>
    <p:sldLayoutId id="2147533114" r:id="rId3"/>
    <p:sldLayoutId id="2147533115" r:id="rId4"/>
    <p:sldLayoutId id="2147533116" r:id="rId5"/>
    <p:sldLayoutId id="2147533117" r:id="rId6"/>
    <p:sldLayoutId id="2147533118" r:id="rId7"/>
    <p:sldLayoutId id="2147533119" r:id="rId8"/>
    <p:sldLayoutId id="2147533120" r:id="rId9"/>
    <p:sldLayoutId id="2147533121" r:id="rId10"/>
    <p:sldLayoutId id="2147533122" r:id="rId11"/>
    <p:sldLayoutId id="2147533606" r:id="rId12"/>
    <p:sldLayoutId id="2147533607"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custDataLst>
              <p:tags r:id="rId15"/>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6"/>
            </p:custDataLst>
          </p:nvPr>
        </p:nvSpPr>
        <p:spPr bwMode="auto">
          <a:xfrm rot="16200000">
            <a:off x="6838954"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45B59388-2B06-8749-B587-B0A5B3E8B41A}" type="slidenum">
              <a:rPr lang="en-US"/>
              <a:pPr>
                <a:defRPr/>
              </a:pPr>
              <a:t>‹#›</a:t>
            </a:fld>
            <a:r>
              <a:rPr lang="en-US"/>
              <a:t>   (c) Mark Gerstein, 2002, Yale, bioinfo.mbb.yale.edu</a:t>
            </a:r>
          </a:p>
        </p:txBody>
      </p:sp>
      <p:sp>
        <p:nvSpPr>
          <p:cNvPr id="94213"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8"/>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250AE3AE-44BA-2F4F-801A-5A75E8834FE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633" r:id="rId1"/>
    <p:sldLayoutId id="2147533634" r:id="rId2"/>
    <p:sldLayoutId id="2147533635" r:id="rId3"/>
    <p:sldLayoutId id="2147533636" r:id="rId4"/>
    <p:sldLayoutId id="2147533637" r:id="rId5"/>
    <p:sldLayoutId id="2147533638" r:id="rId6"/>
    <p:sldLayoutId id="2147533639" r:id="rId7"/>
    <p:sldLayoutId id="2147533640" r:id="rId8"/>
    <p:sldLayoutId id="2147533641" r:id="rId9"/>
    <p:sldLayoutId id="2147533285" r:id="rId10"/>
    <p:sldLayoutId id="2147533286" r:id="rId11"/>
    <p:sldLayoutId id="2147533287" r:id="rId1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98307" name="Rectangle 3"/>
          <p:cNvSpPr>
            <a:spLocks noGrp="1" noChangeArrowheads="1"/>
          </p:cNvSpPr>
          <p:nvPr>
            <p:ph type="body" idx="1"/>
            <p:custDataLst>
              <p:tags r:id="rId14"/>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5"/>
            </p:custDataLst>
          </p:nvPr>
        </p:nvSpPr>
        <p:spPr bwMode="auto">
          <a:xfrm rot="16200000">
            <a:off x="6838954"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7147F522-7FD6-7141-88BD-3B04D7D3F66E}" type="slidenum">
              <a:rPr lang="zh-TW" altLang="en-US"/>
              <a:pPr>
                <a:defRPr/>
              </a:pPr>
              <a:t>‹#›</a:t>
            </a:fld>
            <a:r>
              <a:rPr lang="en-US" altLang="zh-TW"/>
              <a:t>   (c) Mark Gerstein, 2002, Yale, bioinfo.mbb.yale.edu</a:t>
            </a:r>
          </a:p>
        </p:txBody>
      </p:sp>
      <p:sp>
        <p:nvSpPr>
          <p:cNvPr id="98309"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933A686-71AA-D44F-ACC9-5B5C32D5A636}"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288" r:id="rId1"/>
    <p:sldLayoutId id="2147533289" r:id="rId2"/>
    <p:sldLayoutId id="2147533290" r:id="rId3"/>
    <p:sldLayoutId id="2147533291" r:id="rId4"/>
    <p:sldLayoutId id="2147533292" r:id="rId5"/>
    <p:sldLayoutId id="2147533293" r:id="rId6"/>
    <p:sldLayoutId id="2147533294" r:id="rId7"/>
    <p:sldLayoutId id="2147533295" r:id="rId8"/>
    <p:sldLayoutId id="2147533296" r:id="rId9"/>
    <p:sldLayoutId id="2147533297" r:id="rId10"/>
    <p:sldLayoutId id="2147533298"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10595" name="Rectangle 3"/>
          <p:cNvSpPr>
            <a:spLocks noGrp="1" noChangeArrowheads="1"/>
          </p:cNvSpPr>
          <p:nvPr>
            <p:ph type="body" idx="1"/>
            <p:custDataLst>
              <p:tags r:id="rId14"/>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5"/>
            </p:custDataLst>
          </p:nvPr>
        </p:nvSpPr>
        <p:spPr bwMode="auto">
          <a:xfrm rot="16200000">
            <a:off x="6838954"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pitchFamily="-107" charset="0"/>
                <a:ea typeface="ＭＳ Ｐゴシック" pitchFamily="-107" charset="-128"/>
                <a:cs typeface="ＭＳ Ｐゴシック" pitchFamily="-107" charset="-128"/>
              </a:defRPr>
            </a:lvl1pPr>
          </a:lstStyle>
          <a:p>
            <a:pPr>
              <a:defRPr/>
            </a:pPr>
            <a:fld id="{B7F084B7-3AF3-B543-8BC3-6F33EFE559AD}" type="slidenum">
              <a:rPr lang="en-US"/>
              <a:pPr>
                <a:defRPr/>
              </a:pPr>
              <a:t>‹#›</a:t>
            </a:fld>
            <a:r>
              <a:rPr lang="en-US"/>
              <a:t>   (c) Mark Gerstein, 2002, Yale, bioinfo.mbb.yale.edu</a:t>
            </a:r>
          </a:p>
        </p:txBody>
      </p:sp>
      <p:sp>
        <p:nvSpPr>
          <p:cNvPr id="110597"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747D9B8-D937-3F47-919D-43EDDEF0DAE9}"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cSld>
  <p:clrMap bg1="lt1" tx1="dk1" bg2="lt2" tx2="dk2" accent1="accent1" accent2="accent2" accent3="accent3" accent4="accent4" accent5="accent5" accent6="accent6" hlink="hlink" folHlink="folHlink"/>
  <p:sldLayoutIdLst>
    <p:sldLayoutId id="2147533642" r:id="rId1"/>
    <p:sldLayoutId id="2147533643" r:id="rId2"/>
    <p:sldLayoutId id="2147533644" r:id="rId3"/>
    <p:sldLayoutId id="2147533645" r:id="rId4"/>
    <p:sldLayoutId id="2147533646" r:id="rId5"/>
    <p:sldLayoutId id="2147533647" r:id="rId6"/>
    <p:sldLayoutId id="2147533648" r:id="rId7"/>
    <p:sldLayoutId id="2147533649" r:id="rId8"/>
    <p:sldLayoutId id="2147533299" r:id="rId9"/>
    <p:sldLayoutId id="2147533300" r:id="rId10"/>
    <p:sldLayoutId id="2147533301"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14691"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A2232B0-9B28-B347-AD64-B7B22872E06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302" r:id="rId1"/>
    <p:sldLayoutId id="2147533303" r:id="rId2"/>
    <p:sldLayoutId id="2147533304" r:id="rId3"/>
    <p:sldLayoutId id="2147533305" r:id="rId4"/>
    <p:sldLayoutId id="2147533306" r:id="rId5"/>
    <p:sldLayoutId id="2147533307" r:id="rId6"/>
    <p:sldLayoutId id="2147533308" r:id="rId7"/>
    <p:sldLayoutId id="2147533309" r:id="rId8"/>
    <p:sldLayoutId id="2147533310" r:id="rId9"/>
    <p:sldLayoutId id="2147533311" r:id="rId10"/>
    <p:sldLayoutId id="2147533312" r:id="rId11"/>
    <p:sldLayoutId id="2147533313" r:id="rId12"/>
    <p:sldLayoutId id="21475333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15715" name="Text Placeholder 2"/>
          <p:cNvSpPr>
            <a:spLocks noGrp="1"/>
          </p:cNvSpPr>
          <p:nvPr>
            <p:ph type="body" idx="1"/>
            <p:custDataLst>
              <p:tags r:id="rId14"/>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8"/>
            <a:ext cx="2133600" cy="365125"/>
          </a:xfrm>
          <a:prstGeom prst="rect">
            <a:avLst/>
          </a:prstGeom>
        </p:spPr>
        <p:txBody>
          <a:bodyPr vert="horz" wrap="square" lIns="91425" tIns="45713" rIns="91425" bIns="45713" numCol="1" anchor="ctr" anchorCtr="0" compatLnSpc="1">
            <a:prstTxWarp prst="textNoShape">
              <a:avLst/>
            </a:prstTxWarp>
          </a:bodyPr>
          <a:lstStyle>
            <a:lvl1pPr>
              <a:defRPr>
                <a:solidFill>
                  <a:srgbClr val="898989"/>
                </a:solidFill>
              </a:defRPr>
            </a:lvl1pPr>
          </a:lstStyle>
          <a:p>
            <a:pPr>
              <a:defRPr/>
            </a:pPr>
            <a:fld id="{69A2DFCF-21C3-D940-B19F-2B0965EC8C47}" type="datetime1">
              <a:rPr lang="en-US"/>
              <a:pPr>
                <a:defRPr/>
              </a:pPr>
              <a:t>10/4/15</a:t>
            </a:fld>
            <a:endParaRPr lang="en-US"/>
          </a:p>
        </p:txBody>
      </p:sp>
      <p:sp>
        <p:nvSpPr>
          <p:cNvPr id="5" name="Footer Placeholder 4"/>
          <p:cNvSpPr>
            <a:spLocks noGrp="1"/>
          </p:cNvSpPr>
          <p:nvPr>
            <p:ph type="ftr" sz="quarter" idx="3"/>
            <p:custDataLst>
              <p:tags r:id="rId16"/>
            </p:custDataLst>
          </p:nvPr>
        </p:nvSpPr>
        <p:spPr>
          <a:xfrm>
            <a:off x="3124200" y="6356358"/>
            <a:ext cx="2895600" cy="365125"/>
          </a:xfrm>
          <a:prstGeom prst="rect">
            <a:avLst/>
          </a:prstGeom>
        </p:spPr>
        <p:txBody>
          <a:bodyPr vert="horz" lIns="91425" tIns="45713" rIns="91425" bIns="4571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8"/>
            <a:ext cx="2133600" cy="365125"/>
          </a:xfrm>
          <a:prstGeom prst="rect">
            <a:avLst/>
          </a:prstGeom>
        </p:spPr>
        <p:txBody>
          <a:bodyPr vert="horz" wrap="square" lIns="91425" tIns="45713" rIns="91425" bIns="45713" numCol="1" anchor="ctr" anchorCtr="0" compatLnSpc="1">
            <a:prstTxWarp prst="textNoShape">
              <a:avLst/>
            </a:prstTxWarp>
          </a:bodyPr>
          <a:lstStyle>
            <a:lvl1pPr algn="r">
              <a:defRPr>
                <a:solidFill>
                  <a:srgbClr val="898989"/>
                </a:solidFill>
              </a:defRPr>
            </a:lvl1pPr>
          </a:lstStyle>
          <a:p>
            <a:pPr>
              <a:defRPr/>
            </a:pPr>
            <a:fld id="{61096BD3-3404-5E4A-944E-B4FC39D44B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315" r:id="rId1"/>
    <p:sldLayoutId id="2147533316" r:id="rId2"/>
    <p:sldLayoutId id="2147533317" r:id="rId3"/>
    <p:sldLayoutId id="2147533318" r:id="rId4"/>
    <p:sldLayoutId id="2147533319" r:id="rId5"/>
    <p:sldLayoutId id="2147533320" r:id="rId6"/>
    <p:sldLayoutId id="2147533321" r:id="rId7"/>
    <p:sldLayoutId id="2147533322" r:id="rId8"/>
    <p:sldLayoutId id="2147533323" r:id="rId9"/>
    <p:sldLayoutId id="2147533324" r:id="rId10"/>
    <p:sldLayoutId id="2147533325"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12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254"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381"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50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28003"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BBAECB6-D515-B241-B0E5-2BD4710FAD42}"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326" r:id="rId1"/>
    <p:sldLayoutId id="2147533327" r:id="rId2"/>
    <p:sldLayoutId id="2147533328" r:id="rId3"/>
    <p:sldLayoutId id="2147533329" r:id="rId4"/>
    <p:sldLayoutId id="2147533330" r:id="rId5"/>
    <p:sldLayoutId id="2147533331" r:id="rId6"/>
    <p:sldLayoutId id="2147533332" r:id="rId7"/>
    <p:sldLayoutId id="2147533333" r:id="rId8"/>
    <p:sldLayoutId id="2147533334" r:id="rId9"/>
    <p:sldLayoutId id="2147533335" r:id="rId10"/>
    <p:sldLayoutId id="2147533336" r:id="rId11"/>
    <p:sldLayoutId id="2147533337" r:id="rId12"/>
    <p:sldLayoutId id="214753333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29027" name="Rectangle 3"/>
          <p:cNvSpPr>
            <a:spLocks noGrp="1" noChangeArrowheads="1"/>
          </p:cNvSpPr>
          <p:nvPr>
            <p:ph type="body" idx="1"/>
            <p:custDataLst>
              <p:tags r:id="rId14"/>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pPr>
              <a:defRPr/>
            </a:pPr>
            <a:fld id="{9EA38D16-2576-7747-A521-57FC0EA34B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339" r:id="rId1"/>
    <p:sldLayoutId id="2147533340" r:id="rId2"/>
    <p:sldLayoutId id="2147533341" r:id="rId3"/>
    <p:sldLayoutId id="2147533342" r:id="rId4"/>
    <p:sldLayoutId id="2147533343" r:id="rId5"/>
    <p:sldLayoutId id="2147533344" r:id="rId6"/>
    <p:sldLayoutId id="2147533345" r:id="rId7"/>
    <p:sldLayoutId id="2147533346" r:id="rId8"/>
    <p:sldLayoutId id="2147533347" r:id="rId9"/>
    <p:sldLayoutId id="2147533348" r:id="rId10"/>
    <p:sldLayoutId id="214753334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127" algn="ctr" rtl="0" eaLnBrk="1" fontAlgn="base" hangingPunct="1">
        <a:spcBef>
          <a:spcPct val="0"/>
        </a:spcBef>
        <a:spcAft>
          <a:spcPct val="0"/>
        </a:spcAft>
        <a:defRPr sz="4400">
          <a:solidFill>
            <a:schemeClr val="tx2"/>
          </a:solidFill>
          <a:latin typeface="Arial" pitchFamily="-110" charset="0"/>
        </a:defRPr>
      </a:lvl6pPr>
      <a:lvl7pPr marL="914254" algn="ctr" rtl="0" eaLnBrk="1" fontAlgn="base" hangingPunct="1">
        <a:spcBef>
          <a:spcPct val="0"/>
        </a:spcBef>
        <a:spcAft>
          <a:spcPct val="0"/>
        </a:spcAft>
        <a:defRPr sz="4400">
          <a:solidFill>
            <a:schemeClr val="tx2"/>
          </a:solidFill>
          <a:latin typeface="Arial" pitchFamily="-110" charset="0"/>
        </a:defRPr>
      </a:lvl7pPr>
      <a:lvl8pPr marL="1371381" algn="ctr" rtl="0" eaLnBrk="1" fontAlgn="base" hangingPunct="1">
        <a:spcBef>
          <a:spcPct val="0"/>
        </a:spcBef>
        <a:spcAft>
          <a:spcPct val="0"/>
        </a:spcAft>
        <a:defRPr sz="4400">
          <a:solidFill>
            <a:schemeClr val="tx2"/>
          </a:solidFill>
          <a:latin typeface="Arial" pitchFamily="-110" charset="0"/>
        </a:defRPr>
      </a:lvl8pPr>
      <a:lvl9pPr marL="1828507" algn="ctr" rtl="0" eaLnBrk="1" fontAlgn="base" hangingPunct="1">
        <a:spcBef>
          <a:spcPct val="0"/>
        </a:spcBef>
        <a:spcAft>
          <a:spcPct val="0"/>
        </a:spcAft>
        <a:defRPr sz="4400">
          <a:solidFill>
            <a:schemeClr val="tx2"/>
          </a:solidFill>
          <a:latin typeface="Arial" pitchFamily="-110"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1315"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316"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t>Do not reproduce without permission</a:t>
            </a:r>
          </a:p>
        </p:txBody>
      </p:sp>
      <p:sp>
        <p:nvSpPr>
          <p:cNvPr id="4802566" name="Rectangle 6"/>
          <p:cNvSpPr>
            <a:spLocks noChangeArrowheads="1"/>
          </p:cNvSpPr>
          <p:nvPr>
            <p:custDataLst>
              <p:tags r:id="rId18"/>
            </p:custDataLst>
          </p:nvPr>
        </p:nvSpPr>
        <p:spPr bwMode="auto">
          <a:xfrm rot="16200000">
            <a:off x="74112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AEF1046-95AE-E94E-84C0-A1A380E8013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41318" name="Line 7"/>
          <p:cNvSpPr>
            <a:spLocks noChangeShapeType="1"/>
          </p:cNvSpPr>
          <p:nvPr>
            <p:custDataLst>
              <p:tags r:id="rId19"/>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19" name="Line 8"/>
          <p:cNvSpPr>
            <a:spLocks noChangeShapeType="1"/>
          </p:cNvSpPr>
          <p:nvPr>
            <p:custDataLst>
              <p:tags r:id="rId20"/>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0" name="Line 9"/>
          <p:cNvSpPr>
            <a:spLocks noChangeShapeType="1"/>
          </p:cNvSpPr>
          <p:nvPr>
            <p:custDataLst>
              <p:tags r:id="rId21"/>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1" name="Line 10"/>
          <p:cNvSpPr>
            <a:spLocks noChangeShapeType="1"/>
          </p:cNvSpPr>
          <p:nvPr>
            <p:custDataLst>
              <p:tags r:id="rId22"/>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33350" r:id="rId1"/>
    <p:sldLayoutId id="2147533351" r:id="rId2"/>
    <p:sldLayoutId id="2147533352" r:id="rId3"/>
    <p:sldLayoutId id="2147533353" r:id="rId4"/>
    <p:sldLayoutId id="2147533354" r:id="rId5"/>
    <p:sldLayoutId id="2147533355" r:id="rId6"/>
    <p:sldLayoutId id="2147533356" r:id="rId7"/>
    <p:sldLayoutId id="2147533357" r:id="rId8"/>
    <p:sldLayoutId id="2147533358" r:id="rId9"/>
    <p:sldLayoutId id="2147533359" r:id="rId10"/>
    <p:sldLayoutId id="2147533360" r:id="rId11"/>
    <p:sldLayoutId id="2147533361" r:id="rId12"/>
    <p:sldLayoutId id="214753336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2339"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7872CD1B-801F-EE44-B073-9708C08A8058}"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363" r:id="rId1"/>
    <p:sldLayoutId id="2147533364" r:id="rId2"/>
    <p:sldLayoutId id="2147533365" r:id="rId3"/>
    <p:sldLayoutId id="2147533366" r:id="rId4"/>
    <p:sldLayoutId id="2147533367" r:id="rId5"/>
    <p:sldLayoutId id="2147533368" r:id="rId6"/>
    <p:sldLayoutId id="2147533369" r:id="rId7"/>
    <p:sldLayoutId id="2147533370" r:id="rId8"/>
    <p:sldLayoutId id="2147533371" r:id="rId9"/>
    <p:sldLayoutId id="2147533372" r:id="rId10"/>
    <p:sldLayoutId id="2147533373" r:id="rId11"/>
    <p:sldLayoutId id="2147533374" r:id="rId12"/>
    <p:sldLayoutId id="214753337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43363" name="Rectangle 3"/>
          <p:cNvSpPr>
            <a:spLocks noGrp="1" noChangeArrowheads="1"/>
          </p:cNvSpPr>
          <p:nvPr>
            <p:ph type="body" idx="1"/>
            <p:custDataLst>
              <p:tags r:id="rId5"/>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33650" r:id="rId1"/>
    <p:sldLayoutId id="2147533651" r:id="rId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10"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10"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10"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10"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10"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10"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B8E7B7C-A1E2-2842-B7E5-1110499D6FA3}"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123" r:id="rId1"/>
    <p:sldLayoutId id="2147533124" r:id="rId2"/>
    <p:sldLayoutId id="2147533125" r:id="rId3"/>
    <p:sldLayoutId id="2147533126" r:id="rId4"/>
    <p:sldLayoutId id="2147533127" r:id="rId5"/>
    <p:sldLayoutId id="2147533128" r:id="rId6"/>
    <p:sldLayoutId id="2147533129" r:id="rId7"/>
    <p:sldLayoutId id="2147533130" r:id="rId8"/>
    <p:sldLayoutId id="2147533131" r:id="rId9"/>
    <p:sldLayoutId id="2147533132" r:id="rId10"/>
    <p:sldLayoutId id="2147533133" r:id="rId11"/>
    <p:sldLayoutId id="2147533134" r:id="rId12"/>
    <p:sldLayoutId id="214753313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3"/>
            </p:custDataLst>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custDataLst>
              <p:tags r:id="rId14"/>
            </p:custDataLst>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custDataLst>
              <p:tags r:id="rId15"/>
            </p:custDataLst>
          </p:nvPr>
        </p:nvSpPr>
        <p:spPr bwMode="auto">
          <a:xfrm>
            <a:off x="457200" y="6400800"/>
            <a:ext cx="51054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1030" name="Rectangle 6"/>
          <p:cNvSpPr>
            <a:spLocks noGrp="1" noChangeArrowheads="1"/>
          </p:cNvSpPr>
          <p:nvPr>
            <p:ph type="sldNum" sz="quarter" idx="4"/>
            <p:custDataLst>
              <p:tags r:id="rId16"/>
            </p:custDataLst>
          </p:nvPr>
        </p:nvSpPr>
        <p:spPr bwMode="auto">
          <a:xfrm>
            <a:off x="8534400" y="6400800"/>
            <a:ext cx="4572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a:lvl1pPr>
          </a:lstStyle>
          <a:p>
            <a:pPr>
              <a:defRPr/>
            </a:pPr>
            <a:fld id="{BBBF11F1-A778-D34A-B6FB-DFE008EA4E8C}" type="slidenum">
              <a:rPr lang="en-US"/>
              <a:pPr>
                <a:defRPr/>
              </a:pPr>
              <a:t>‹#›</a:t>
            </a:fld>
            <a:endParaRPr lang="en-US"/>
          </a:p>
        </p:txBody>
      </p:sp>
      <p:sp>
        <p:nvSpPr>
          <p:cNvPr id="146438" name="Line 7"/>
          <p:cNvSpPr>
            <a:spLocks noChangeShapeType="1"/>
          </p:cNvSpPr>
          <p:nvPr>
            <p:custDataLst>
              <p:tags r:id="rId17"/>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39" name="Line 8"/>
          <p:cNvSpPr>
            <a:spLocks noChangeShapeType="1"/>
          </p:cNvSpPr>
          <p:nvPr>
            <p:custDataLst>
              <p:tags r:id="rId18"/>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0" name="Line 9"/>
          <p:cNvSpPr>
            <a:spLocks noChangeShapeType="1"/>
          </p:cNvSpPr>
          <p:nvPr>
            <p:custDataLst>
              <p:tags r:id="rId19"/>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1" name="Line 10"/>
          <p:cNvSpPr>
            <a:spLocks noChangeShapeType="1"/>
          </p:cNvSpPr>
          <p:nvPr>
            <p:custDataLst>
              <p:tags r:id="rId20"/>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33376" r:id="rId1"/>
    <p:sldLayoutId id="2147533377" r:id="rId2"/>
    <p:sldLayoutId id="2147533378" r:id="rId3"/>
    <p:sldLayoutId id="2147533379" r:id="rId4"/>
    <p:sldLayoutId id="2147533380" r:id="rId5"/>
    <p:sldLayoutId id="2147533381" r:id="rId6"/>
    <p:sldLayoutId id="2147533382" r:id="rId7"/>
    <p:sldLayoutId id="2147533383" r:id="rId8"/>
    <p:sldLayoutId id="2147533384" r:id="rId9"/>
    <p:sldLayoutId id="2147533385" r:id="rId10"/>
    <p:sldLayoutId id="2147533386" r:id="rId11"/>
  </p:sldLayoutIdLst>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2pPr>
      <a:lvl3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3pPr>
      <a:lvl4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4pPr>
      <a:lvl5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5pPr>
      <a:lvl6pPr marL="457127" algn="r" rtl="0" eaLnBrk="1" fontAlgn="base" hangingPunct="1">
        <a:spcBef>
          <a:spcPct val="0"/>
        </a:spcBef>
        <a:spcAft>
          <a:spcPct val="0"/>
        </a:spcAft>
        <a:defRPr sz="2800">
          <a:solidFill>
            <a:schemeClr val="tx2"/>
          </a:solidFill>
          <a:latin typeface="Arial" pitchFamily="-111" charset="0"/>
        </a:defRPr>
      </a:lvl6pPr>
      <a:lvl7pPr marL="914254" algn="r" rtl="0" eaLnBrk="1" fontAlgn="base" hangingPunct="1">
        <a:spcBef>
          <a:spcPct val="0"/>
        </a:spcBef>
        <a:spcAft>
          <a:spcPct val="0"/>
        </a:spcAft>
        <a:defRPr sz="2800">
          <a:solidFill>
            <a:schemeClr val="tx2"/>
          </a:solidFill>
          <a:latin typeface="Arial" pitchFamily="-111" charset="0"/>
        </a:defRPr>
      </a:lvl7pPr>
      <a:lvl8pPr marL="1371381" algn="r" rtl="0" eaLnBrk="1" fontAlgn="base" hangingPunct="1">
        <a:spcBef>
          <a:spcPct val="0"/>
        </a:spcBef>
        <a:spcAft>
          <a:spcPct val="0"/>
        </a:spcAft>
        <a:defRPr sz="2800">
          <a:solidFill>
            <a:schemeClr val="tx2"/>
          </a:solidFill>
          <a:latin typeface="Arial" pitchFamily="-111" charset="0"/>
        </a:defRPr>
      </a:lvl8pPr>
      <a:lvl9pPr marL="1828507" algn="r" rtl="0" eaLnBrk="1" fontAlgn="base" hangingPunct="1">
        <a:spcBef>
          <a:spcPct val="0"/>
        </a:spcBef>
        <a:spcAft>
          <a:spcPct val="0"/>
        </a:spcAft>
        <a:defRPr sz="2800">
          <a:solidFill>
            <a:schemeClr val="tx2"/>
          </a:solidFill>
          <a:latin typeface="Arial" pitchFamily="-111" charset="0"/>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1363" indent="-284163" algn="l" rtl="0" eaLnBrk="0" fontAlgn="base" hangingPunct="0">
        <a:spcBef>
          <a:spcPct val="20000"/>
        </a:spcBef>
        <a:spcAft>
          <a:spcPct val="0"/>
        </a:spcAft>
        <a:buChar char="–"/>
        <a:defRPr>
          <a:solidFill>
            <a:schemeClr val="tx1"/>
          </a:solidFill>
          <a:latin typeface="+mn-lt"/>
          <a:ea typeface="ＭＳ Ｐゴシック" pitchFamily="-111"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4162" name="McK Large Footnote" hidden="1"/>
          <p:cNvSpPr txBox="1">
            <a:spLocks noChangeArrowheads="1"/>
          </p:cNvSpPr>
          <p:nvPr>
            <p:custDataLst>
              <p:tags r:id="rId15"/>
            </p:custDataLst>
          </p:nvPr>
        </p:nvSpPr>
        <p:spPr bwMode="auto">
          <a:xfrm>
            <a:off x="128592" y="5675313"/>
            <a:ext cx="83327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1	Footnote</a:t>
            </a:r>
          </a:p>
          <a:p>
            <a:pPr eaLnBrk="1" hangingPunct="1">
              <a:defRPr/>
            </a:pPr>
            <a:r>
              <a:rPr lang="en-US" sz="1200" b="0" smtClean="0">
                <a:solidFill>
                  <a:srgbClr val="000000"/>
                </a:solidFill>
                <a:latin typeface="Arial" charset="0"/>
                <a:cs typeface="+mn-cs"/>
              </a:rPr>
              <a:t>	2	Footnote</a:t>
            </a:r>
          </a:p>
          <a:p>
            <a:pPr eaLnBrk="1" hangingPunct="1">
              <a:defRPr/>
            </a:pPr>
            <a:r>
              <a:rPr lang="en-US" sz="1200" b="0" smtClean="0">
                <a:solidFill>
                  <a:srgbClr val="000000"/>
                </a:solidFill>
                <a:latin typeface="Arial" charset="0"/>
                <a:cs typeface="+mn-cs"/>
              </a:rPr>
              <a:t>	3	Footnote</a:t>
            </a:r>
          </a:p>
          <a:p>
            <a:pPr eaLnBrk="1" hangingPunct="1">
              <a:defRPr/>
            </a:pPr>
            <a:r>
              <a:rPr lang="en-US" sz="1200" b="0" smtClean="0">
                <a:solidFill>
                  <a:srgbClr val="000000"/>
                </a:solidFill>
                <a:latin typeface="Arial" charset="0"/>
                <a:cs typeface="+mn-cs"/>
              </a:rPr>
              <a:t>	4	Footnote</a:t>
            </a:r>
          </a:p>
          <a:p>
            <a:pPr eaLnBrk="1" hangingPunct="1">
              <a:defRPr/>
            </a:pPr>
            <a:r>
              <a:rPr lang="en-US" sz="1200" b="0" smtClean="0">
                <a:solidFill>
                  <a:srgbClr val="000000"/>
                </a:solidFill>
                <a:latin typeface="Arial" charset="0"/>
                <a:cs typeface="+mn-cs"/>
              </a:rPr>
              <a:t>	5	Footnote</a:t>
            </a:r>
          </a:p>
          <a:p>
            <a:pPr eaLnBrk="1" hangingPunct="1">
              <a:spcBef>
                <a:spcPct val="20000"/>
              </a:spcBef>
              <a:defRPr/>
            </a:pPr>
            <a:r>
              <a:rPr lang="en-US" sz="1200" b="0" smtClean="0">
                <a:solidFill>
                  <a:srgbClr val="000000"/>
                </a:solidFill>
                <a:latin typeface="Arial" charset="0"/>
                <a:cs typeface="+mn-cs"/>
              </a:rPr>
              <a:t>	Source:	Source</a:t>
            </a:r>
          </a:p>
        </p:txBody>
      </p:sp>
      <p:sp>
        <p:nvSpPr>
          <p:cNvPr id="5084163" name="pg num"/>
          <p:cNvSpPr>
            <a:spLocks noGrp="1" noChangeArrowheads="1"/>
          </p:cNvSpPr>
          <p:nvPr>
            <p:ph type="sldNum" sz="quarter" idx="4"/>
            <p:custDataLst>
              <p:tags r:id="rId16"/>
            </p:custDataLst>
          </p:nvPr>
        </p:nvSpPr>
        <p:spPr bwMode="auto">
          <a:xfrm>
            <a:off x="7153275" y="6643696"/>
            <a:ext cx="1905000"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12667">
              <a:defRPr sz="1200" b="0">
                <a:solidFill>
                  <a:srgbClr val="000000"/>
                </a:solidFill>
                <a:cs typeface="+mn-cs"/>
              </a:defRPr>
            </a:lvl1pPr>
          </a:lstStyle>
          <a:p>
            <a:pPr>
              <a:defRPr/>
            </a:pPr>
            <a:fld id="{371C8D8D-A6F0-8D4C-8229-165C20415034}" type="slidenum">
              <a:rPr lang="en-US"/>
              <a:pPr>
                <a:defRPr/>
              </a:pPr>
              <a:t>‹#›</a:t>
            </a:fld>
            <a:endParaRPr lang="en-US"/>
          </a:p>
        </p:txBody>
      </p:sp>
      <p:sp>
        <p:nvSpPr>
          <p:cNvPr id="5084164" name="Rectangle 4"/>
          <p:cNvSpPr>
            <a:spLocks noGrp="1" noChangeArrowheads="1"/>
          </p:cNvSpPr>
          <p:nvPr>
            <p:ph type="title"/>
            <p:custDataLst>
              <p:tags r:id="rId17"/>
            </p:custDataLst>
          </p:nvPr>
        </p:nvSpPr>
        <p:spPr bwMode="auto">
          <a:xfrm>
            <a:off x="122238" y="234950"/>
            <a:ext cx="87931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a:p>
        </p:txBody>
      </p:sp>
      <p:sp>
        <p:nvSpPr>
          <p:cNvPr id="5084165" name="Rectangle 5"/>
          <p:cNvSpPr>
            <a:spLocks noGrp="1" noChangeArrowheads="1"/>
          </p:cNvSpPr>
          <p:nvPr>
            <p:ph type="body" idx="1"/>
            <p:custDataLst>
              <p:tags r:id="rId18"/>
            </p:custDataLst>
          </p:nvPr>
        </p:nvSpPr>
        <p:spPr bwMode="auto">
          <a:xfrm>
            <a:off x="125413" y="1298577"/>
            <a:ext cx="8793162"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58726" name="McK Slide Elements"/>
          <p:cNvGrpSpPr>
            <a:grpSpLocks/>
          </p:cNvGrpSpPr>
          <p:nvPr>
            <p:custDataLst>
              <p:tags r:id="rId19"/>
            </p:custDataLst>
          </p:nvPr>
        </p:nvGrpSpPr>
        <p:grpSpPr bwMode="auto">
          <a:xfrm>
            <a:off x="125413" y="542925"/>
            <a:ext cx="8793162" cy="6288088"/>
            <a:chOff x="77" y="335"/>
            <a:chExt cx="5429" cy="3882"/>
          </a:xfrm>
        </p:grpSpPr>
        <p:sp>
          <p:nvSpPr>
            <p:cNvPr id="5084167" name="McK Measure" hidden="1"/>
            <p:cNvSpPr txBox="1">
              <a:spLocks noChangeArrowheads="1"/>
            </p:cNvSpPr>
            <p:nvPr userDrawn="1"/>
          </p:nvSpPr>
          <p:spPr bwMode="auto">
            <a:xfrm>
              <a:off x="77" y="335"/>
              <a:ext cx="54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smtClean="0">
                  <a:solidFill>
                    <a:srgbClr val="000000"/>
                  </a:solidFill>
                  <a:latin typeface="Arial" charset="0"/>
                  <a:cs typeface="+mn-cs"/>
                </a:rPr>
                <a:t>Unit of measure</a:t>
              </a:r>
            </a:p>
          </p:txBody>
        </p:sp>
        <p:sp>
          <p:nvSpPr>
            <p:cNvPr id="5084168" name="McK Footnote" hidden="1"/>
            <p:cNvSpPr txBox="1">
              <a:spLocks noChangeArrowheads="1"/>
            </p:cNvSpPr>
            <p:nvPr userDrawn="1"/>
          </p:nvSpPr>
          <p:spPr bwMode="auto">
            <a:xfrm>
              <a:off x="79" y="3964"/>
              <a:ext cx="5145"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	Footnote</a:t>
              </a:r>
            </a:p>
            <a:p>
              <a:pPr eaLnBrk="1" hangingPunct="1">
                <a:spcBef>
                  <a:spcPct val="20000"/>
                </a:spcBef>
                <a:defRPr/>
              </a:pPr>
              <a:r>
                <a:rPr lang="en-US" sz="1200" b="0" smtClean="0">
                  <a:solidFill>
                    <a:srgbClr val="000000"/>
                  </a:solidFill>
                  <a:latin typeface="Arial" charset="0"/>
                  <a:cs typeface="+mn-cs"/>
                </a:rPr>
                <a:t>	Source:	Source</a:t>
              </a:r>
            </a:p>
          </p:txBody>
        </p:sp>
      </p:grpSp>
      <p:grpSp>
        <p:nvGrpSpPr>
          <p:cNvPr id="158727" name="McK Legend Lines" hidden="1"/>
          <p:cNvGrpSpPr>
            <a:grpSpLocks/>
          </p:cNvGrpSpPr>
          <p:nvPr>
            <p:custDataLst>
              <p:tags r:id="rId20"/>
            </p:custDataLst>
          </p:nvPr>
        </p:nvGrpSpPr>
        <p:grpSpPr bwMode="auto">
          <a:xfrm>
            <a:off x="7940679" y="273057"/>
            <a:ext cx="1036574" cy="1003267"/>
            <a:chOff x="4902" y="1143"/>
            <a:chExt cx="640" cy="619"/>
          </a:xfrm>
        </p:grpSpPr>
        <p:sp>
          <p:nvSpPr>
            <p:cNvPr id="5084170" name="Rectangle 10" hidden="1"/>
            <p:cNvSpPr>
              <a:spLocks noChangeArrowheads="1"/>
            </p:cNvSpPr>
            <p:nvPr userDrawn="1"/>
          </p:nvSpPr>
          <p:spPr bwMode="auto">
            <a:xfrm>
              <a:off x="5172" y="1143"/>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1" name="Rectangle 11" hidden="1"/>
            <p:cNvSpPr>
              <a:spLocks noChangeArrowheads="1"/>
            </p:cNvSpPr>
            <p:nvPr userDrawn="1"/>
          </p:nvSpPr>
          <p:spPr bwMode="auto">
            <a:xfrm>
              <a:off x="5172" y="1305"/>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2" name="Rectangle 12" hidden="1"/>
            <p:cNvSpPr>
              <a:spLocks noChangeArrowheads="1"/>
            </p:cNvSpPr>
            <p:nvPr userDrawn="1"/>
          </p:nvSpPr>
          <p:spPr bwMode="auto">
            <a:xfrm>
              <a:off x="5172" y="1467"/>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3" name="Line 13" hidden="1"/>
            <p:cNvSpPr>
              <a:spLocks noChangeShapeType="1"/>
            </p:cNvSpPr>
            <p:nvPr userDrawn="1"/>
          </p:nvSpPr>
          <p:spPr bwMode="auto">
            <a:xfrm>
              <a:off x="4902" y="1210"/>
              <a:ext cx="21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4" name="Line 14" hidden="1"/>
            <p:cNvSpPr>
              <a:spLocks noChangeShapeType="1"/>
            </p:cNvSpPr>
            <p:nvPr userDrawn="1"/>
          </p:nvSpPr>
          <p:spPr bwMode="auto">
            <a:xfrm>
              <a:off x="4902" y="1372"/>
              <a:ext cx="210" cy="0"/>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5" name="Line 15" hidden="1"/>
            <p:cNvSpPr>
              <a:spLocks noChangeShapeType="1"/>
            </p:cNvSpPr>
            <p:nvPr userDrawn="1"/>
          </p:nvSpPr>
          <p:spPr bwMode="auto">
            <a:xfrm>
              <a:off x="4902" y="1534"/>
              <a:ext cx="21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6" name="Rectangle 16" hidden="1"/>
            <p:cNvSpPr>
              <a:spLocks noChangeArrowheads="1"/>
            </p:cNvSpPr>
            <p:nvPr userDrawn="1"/>
          </p:nvSpPr>
          <p:spPr bwMode="auto">
            <a:xfrm>
              <a:off x="5172" y="1629"/>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7" name="Line 17" hidden="1"/>
            <p:cNvSpPr>
              <a:spLocks noChangeShapeType="1"/>
            </p:cNvSpPr>
            <p:nvPr userDrawn="1"/>
          </p:nvSpPr>
          <p:spPr bwMode="auto">
            <a:xfrm>
              <a:off x="4902" y="1696"/>
              <a:ext cx="21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grpSp>
      <p:grpSp>
        <p:nvGrpSpPr>
          <p:cNvPr id="158728" name="McK Legend Moons" hidden="1"/>
          <p:cNvGrpSpPr>
            <a:grpSpLocks/>
          </p:cNvGrpSpPr>
          <p:nvPr>
            <p:custDataLst>
              <p:tags r:id="rId21"/>
            </p:custDataLst>
          </p:nvPr>
        </p:nvGrpSpPr>
        <p:grpSpPr bwMode="auto">
          <a:xfrm>
            <a:off x="8094679" y="273050"/>
            <a:ext cx="882588" cy="741328"/>
            <a:chOff x="4997" y="169"/>
            <a:chExt cx="545" cy="457"/>
          </a:xfrm>
        </p:grpSpPr>
        <p:grpSp>
          <p:nvGrpSpPr>
            <p:cNvPr id="158738" name="Group 19" hidden="1"/>
            <p:cNvGrpSpPr>
              <a:grpSpLocks noChangeAspect="1"/>
            </p:cNvGrpSpPr>
            <p:nvPr userDrawn="1">
              <p:custDataLst>
                <p:tags r:id="rId23"/>
              </p:custDataLst>
            </p:nvPr>
          </p:nvGrpSpPr>
          <p:grpSpPr bwMode="auto">
            <a:xfrm>
              <a:off x="4997" y="178"/>
              <a:ext cx="116" cy="116"/>
              <a:chOff x="4997" y="178"/>
              <a:chExt cx="116" cy="116"/>
            </a:xfrm>
          </p:grpSpPr>
          <p:sp>
            <p:nvSpPr>
              <p:cNvPr id="5084180" name="Oval 20" hidden="1"/>
              <p:cNvSpPr>
                <a:spLocks noChangeAspect="1" noChangeArrowheads="1"/>
              </p:cNvSpPr>
              <p:nvPr>
                <p:custDataLst>
                  <p:tags r:id="rId30"/>
                </p:custDataLst>
              </p:nvPr>
            </p:nvSpPr>
            <p:spPr bwMode="blackWhite">
              <a:xfrm>
                <a:off x="4997" y="178"/>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1" name="Oval 21" hidden="1"/>
              <p:cNvSpPr>
                <a:spLocks noChangeAspect="1" noChangeArrowheads="1"/>
              </p:cNvSpPr>
              <p:nvPr>
                <p:custDataLst>
                  <p:tags r:id="rId31"/>
                </p:custDataLst>
              </p:nvPr>
            </p:nvSpPr>
            <p:spPr bwMode="black">
              <a:xfrm>
                <a:off x="4997" y="178"/>
                <a:ext cx="116" cy="1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nvGrpSpPr>
            <p:cNvPr id="158739" name="Group 22" hidden="1"/>
            <p:cNvGrpSpPr>
              <a:grpSpLocks/>
            </p:cNvGrpSpPr>
            <p:nvPr userDrawn="1">
              <p:custDataLst>
                <p:tags r:id="rId24"/>
              </p:custDataLst>
            </p:nvPr>
          </p:nvGrpSpPr>
          <p:grpSpPr bwMode="auto">
            <a:xfrm>
              <a:off x="4997" y="339"/>
              <a:ext cx="116" cy="116"/>
              <a:chOff x="1104" y="1908"/>
              <a:chExt cx="204" cy="204"/>
            </a:xfrm>
          </p:grpSpPr>
          <p:sp>
            <p:nvSpPr>
              <p:cNvPr id="5084183" name="Oval 23" hidden="1"/>
              <p:cNvSpPr>
                <a:spLocks noChangeAspect="1" noChangeArrowheads="1"/>
              </p:cNvSpPr>
              <p:nvPr>
                <p:custDataLst>
                  <p:tags r:id="rId28"/>
                </p:custDataLst>
              </p:nvPr>
            </p:nvSpPr>
            <p:spPr bwMode="blackWhite">
              <a:xfrm>
                <a:off x="1104" y="1908"/>
                <a:ext cx="202" cy="2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4" name="Arc 24" hidden="1"/>
              <p:cNvSpPr>
                <a:spLocks noChangeAspect="1"/>
              </p:cNvSpPr>
              <p:nvPr>
                <p:custDataLst>
                  <p:tags r:id="rId29"/>
                </p:custDataLst>
              </p:nvPr>
            </p:nvSpPr>
            <p:spPr bwMode="black">
              <a:xfrm>
                <a:off x="1206" y="1908"/>
                <a:ext cx="102" cy="2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sp>
          <p:nvSpPr>
            <p:cNvPr id="5084185" name="Rectangle 25" hidden="1"/>
            <p:cNvSpPr>
              <a:spLocks noChangeArrowheads="1"/>
            </p:cNvSpPr>
            <p:nvPr userDrawn="1"/>
          </p:nvSpPr>
          <p:spPr bwMode="auto">
            <a:xfrm>
              <a:off x="5172" y="169"/>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6" name="Rectangle 26" hidden="1"/>
            <p:cNvSpPr>
              <a:spLocks noChangeArrowheads="1"/>
            </p:cNvSpPr>
            <p:nvPr userDrawn="1"/>
          </p:nvSpPr>
          <p:spPr bwMode="auto">
            <a:xfrm>
              <a:off x="5172" y="331"/>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7" name="Rectangle 27" hidden="1"/>
            <p:cNvSpPr>
              <a:spLocks noChangeArrowheads="1"/>
            </p:cNvSpPr>
            <p:nvPr userDrawn="1"/>
          </p:nvSpPr>
          <p:spPr bwMode="auto">
            <a:xfrm>
              <a:off x="5172" y="493"/>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grpSp>
          <p:nvGrpSpPr>
            <p:cNvPr id="158743" name="Group 28" hidden="1"/>
            <p:cNvGrpSpPr>
              <a:grpSpLocks noChangeAspect="1"/>
            </p:cNvGrpSpPr>
            <p:nvPr userDrawn="1">
              <p:custDataLst>
                <p:tags r:id="rId25"/>
              </p:custDataLst>
            </p:nvPr>
          </p:nvGrpSpPr>
          <p:grpSpPr bwMode="auto">
            <a:xfrm>
              <a:off x="4997" y="502"/>
              <a:ext cx="117" cy="117"/>
              <a:chOff x="4997" y="502"/>
              <a:chExt cx="117" cy="117"/>
            </a:xfrm>
          </p:grpSpPr>
          <p:sp>
            <p:nvSpPr>
              <p:cNvPr id="5084189" name="Oval 29" hidden="1"/>
              <p:cNvSpPr>
                <a:spLocks noChangeAspect="1" noChangeArrowheads="1"/>
              </p:cNvSpPr>
              <p:nvPr>
                <p:custDataLst>
                  <p:tags r:id="rId26"/>
                </p:custDataLst>
              </p:nvPr>
            </p:nvSpPr>
            <p:spPr bwMode="blackWhite">
              <a:xfrm>
                <a:off x="4997" y="502"/>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90" name="Arc 30" hidden="1"/>
              <p:cNvSpPr>
                <a:spLocks noChangeAspect="1"/>
              </p:cNvSpPr>
              <p:nvPr>
                <p:custDataLst>
                  <p:tags r:id="rId27"/>
                </p:custDataLst>
              </p:nvPr>
            </p:nvSpPr>
            <p:spPr bwMode="black">
              <a:xfrm>
                <a:off x="4998" y="503"/>
                <a:ext cx="116" cy="116"/>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grpSp>
        <p:nvGrpSpPr>
          <p:cNvPr id="158729" name="McK Legend Boxes" hidden="1"/>
          <p:cNvGrpSpPr>
            <a:grpSpLocks/>
          </p:cNvGrpSpPr>
          <p:nvPr>
            <p:custDataLst>
              <p:tags r:id="rId22"/>
            </p:custDataLst>
          </p:nvPr>
        </p:nvGrpSpPr>
        <p:grpSpPr bwMode="auto">
          <a:xfrm>
            <a:off x="7940679" y="273057"/>
            <a:ext cx="1036574" cy="1003267"/>
            <a:chOff x="4902" y="169"/>
            <a:chExt cx="640" cy="619"/>
          </a:xfrm>
        </p:grpSpPr>
        <p:sp>
          <p:nvSpPr>
            <p:cNvPr id="5084192" name="Rectangle 32" hidden="1"/>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3" name="Rectangle 3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4" name="Rectangle 34" hidden="1"/>
            <p:cNvSpPr>
              <a:spLocks noChangeArrowheads="1"/>
            </p:cNvSpPr>
            <p:nvPr userDrawn="1"/>
          </p:nvSpPr>
          <p:spPr bwMode="auto">
            <a:xfrm>
              <a:off x="5172" y="169"/>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5" name="Rectangle 35" hidden="1"/>
            <p:cNvSpPr>
              <a:spLocks noChangeArrowheads="1"/>
            </p:cNvSpPr>
            <p:nvPr userDrawn="1"/>
          </p:nvSpPr>
          <p:spPr bwMode="auto">
            <a:xfrm>
              <a:off x="5172" y="331"/>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6" name="Rectangle 36" hidden="1"/>
            <p:cNvSpPr>
              <a:spLocks noChangeArrowheads="1"/>
            </p:cNvSpPr>
            <p:nvPr userDrawn="1"/>
          </p:nvSpPr>
          <p:spPr bwMode="auto">
            <a:xfrm>
              <a:off x="5172" y="493"/>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7" name="Rectangle 37"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8" name="Rectangle 38" hidden="1"/>
            <p:cNvSpPr>
              <a:spLocks noChangeArrowheads="1"/>
            </p:cNvSpPr>
            <p:nvPr userDrawn="1"/>
          </p:nvSpPr>
          <p:spPr bwMode="auto">
            <a:xfrm>
              <a:off x="5172" y="655"/>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9" name="Rectangle 39" hidden="1"/>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grpSp>
    </p:spTree>
  </p:cSld>
  <p:clrMap bg1="lt1" tx1="dk1" bg2="lt2" tx2="dk2" accent1="accent1" accent2="accent2" accent3="accent3" accent4="accent4" accent5="accent5" accent6="accent6" hlink="hlink" folHlink="folHlink"/>
  <p:sldLayoutIdLst>
    <p:sldLayoutId id="2147533652" r:id="rId1"/>
    <p:sldLayoutId id="2147533653" r:id="rId2"/>
    <p:sldLayoutId id="2147533654" r:id="rId3"/>
    <p:sldLayoutId id="2147533655" r:id="rId4"/>
    <p:sldLayoutId id="2147533656" r:id="rId5"/>
    <p:sldLayoutId id="2147533657" r:id="rId6"/>
    <p:sldLayoutId id="2147533658" r:id="rId7"/>
    <p:sldLayoutId id="2147533659" r:id="rId8"/>
    <p:sldLayoutId id="2147533660" r:id="rId9"/>
    <p:sldLayoutId id="2147533661" r:id="rId10"/>
    <p:sldLayoutId id="2147533662" r:id="rId11"/>
    <p:sldLayoutId id="2147533663" r:id="rId12"/>
    <p:sldLayoutId id="2147533664" r:id="rId13"/>
  </p:sldLayoutIdLst>
  <p:hf hdr="0" ftr="0" dt="0"/>
  <p:txStyles>
    <p:titleStyle>
      <a:lvl1pPr algn="l" defTabSz="911225"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127" algn="l" defTabSz="912667" rtl="0" eaLnBrk="1" fontAlgn="base" hangingPunct="1">
        <a:spcBef>
          <a:spcPct val="0"/>
        </a:spcBef>
        <a:spcAft>
          <a:spcPct val="0"/>
        </a:spcAft>
        <a:defRPr sz="1900" b="1">
          <a:solidFill>
            <a:schemeClr val="tx2"/>
          </a:solidFill>
          <a:latin typeface="Arial" charset="0"/>
          <a:ea typeface="ＭＳ Ｐゴシック" charset="0"/>
        </a:defRPr>
      </a:lvl6pPr>
      <a:lvl7pPr marL="914254" algn="l" defTabSz="912667" rtl="0" eaLnBrk="1" fontAlgn="base" hangingPunct="1">
        <a:spcBef>
          <a:spcPct val="0"/>
        </a:spcBef>
        <a:spcAft>
          <a:spcPct val="0"/>
        </a:spcAft>
        <a:defRPr sz="1900" b="1">
          <a:solidFill>
            <a:schemeClr val="tx2"/>
          </a:solidFill>
          <a:latin typeface="Arial" charset="0"/>
          <a:ea typeface="ＭＳ Ｐゴシック" charset="0"/>
        </a:defRPr>
      </a:lvl7pPr>
      <a:lvl8pPr marL="1371381" algn="l" defTabSz="912667" rtl="0" eaLnBrk="1" fontAlgn="base" hangingPunct="1">
        <a:spcBef>
          <a:spcPct val="0"/>
        </a:spcBef>
        <a:spcAft>
          <a:spcPct val="0"/>
        </a:spcAft>
        <a:defRPr sz="1900" b="1">
          <a:solidFill>
            <a:schemeClr val="tx2"/>
          </a:solidFill>
          <a:latin typeface="Arial" charset="0"/>
          <a:ea typeface="ＭＳ Ｐゴシック" charset="0"/>
        </a:defRPr>
      </a:lvl8pPr>
      <a:lvl9pPr marL="1828507" algn="l" defTabSz="912667" rtl="0" eaLnBrk="1" fontAlgn="base" hangingPunct="1">
        <a:spcBef>
          <a:spcPct val="0"/>
        </a:spcBef>
        <a:spcAft>
          <a:spcPct val="0"/>
        </a:spcAft>
        <a:defRPr sz="1900" b="1">
          <a:solidFill>
            <a:schemeClr val="tx2"/>
          </a:solidFill>
          <a:latin typeface="Arial" charset="0"/>
          <a:ea typeface="ＭＳ Ｐゴシック" charset="0"/>
        </a:defRPr>
      </a:lvl9pPr>
    </p:titleStyle>
    <p:bodyStyle>
      <a:lvl1pPr marL="341313" indent="-341313" algn="l" defTabSz="911225"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6050" indent="-144463" algn="l" defTabSz="911225" rtl="0" eaLnBrk="0" fontAlgn="base" hangingPunct="0">
        <a:spcBef>
          <a:spcPct val="0"/>
        </a:spcBef>
        <a:spcAft>
          <a:spcPct val="0"/>
        </a:spcAft>
        <a:buSzPct val="120000"/>
        <a:buChar char="•"/>
        <a:defRPr sz="1600">
          <a:solidFill>
            <a:schemeClr val="tx1"/>
          </a:solidFill>
          <a:latin typeface="+mn-lt"/>
          <a:ea typeface="+mn-ea"/>
        </a:defRPr>
      </a:lvl2pPr>
      <a:lvl3pPr marL="300038" indent="-150813" algn="l" defTabSz="911225" rtl="0" eaLnBrk="0" fontAlgn="base" hangingPunct="0">
        <a:spcBef>
          <a:spcPct val="0"/>
        </a:spcBef>
        <a:spcAft>
          <a:spcPct val="0"/>
        </a:spcAft>
        <a:buChar char="–"/>
        <a:defRPr sz="1600">
          <a:solidFill>
            <a:schemeClr val="tx1"/>
          </a:solidFill>
          <a:latin typeface="+mn-lt"/>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mn-lt"/>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mn-lt"/>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72035" name="Rectangle 3"/>
          <p:cNvSpPr>
            <a:spLocks noGrp="1" noChangeArrowheads="1"/>
          </p:cNvSpPr>
          <p:nvPr>
            <p:ph type="body" idx="1"/>
            <p:custDataLst>
              <p:tags r:id="rId18"/>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751A5C8-7DF4-B248-82E1-E190753BD191}"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387" r:id="rId1"/>
    <p:sldLayoutId id="2147533388" r:id="rId2"/>
    <p:sldLayoutId id="2147533389" r:id="rId3"/>
    <p:sldLayoutId id="2147533390" r:id="rId4"/>
    <p:sldLayoutId id="2147533391" r:id="rId5"/>
    <p:sldLayoutId id="2147533392" r:id="rId6"/>
    <p:sldLayoutId id="2147533393" r:id="rId7"/>
    <p:sldLayoutId id="2147533394" r:id="rId8"/>
    <p:sldLayoutId id="2147533395" r:id="rId9"/>
    <p:sldLayoutId id="2147533396" r:id="rId10"/>
    <p:sldLayoutId id="2147533397" r:id="rId11"/>
    <p:sldLayoutId id="2147533398" r:id="rId12"/>
    <p:sldLayoutId id="2147533399" r:id="rId13"/>
    <p:sldLayoutId id="2147533665" r:id="rId14"/>
    <p:sldLayoutId id="2147533666"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custDataLst>
              <p:tags r:id="rId17"/>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175107" name="Rectangle 3"/>
          <p:cNvSpPr>
            <a:spLocks noGrp="1" noChangeArrowheads="1"/>
          </p:cNvSpPr>
          <p:nvPr>
            <p:ph type="body" idx="1"/>
            <p:custDataLst>
              <p:tags r:id="rId18"/>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9"/>
            </p:custDataLst>
          </p:nvPr>
        </p:nvSpPr>
        <p:spPr bwMode="auto">
          <a:xfrm rot="-5400000">
            <a:off x="6838954"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rgbClr val="FFFFFF"/>
                </a:solidFill>
                <a:latin typeface="Arial" charset="0"/>
                <a:ea typeface="ＭＳ Ｐゴシック" charset="-128"/>
                <a:cs typeface="ＭＳ Ｐゴシック" charset="-128"/>
              </a:defRPr>
            </a:lvl1pPr>
          </a:lstStyle>
          <a:p>
            <a:pPr>
              <a:defRPr/>
            </a:pPr>
            <a:fld id="{E8D01D89-D71A-5748-8D9B-EAD115B65134}" type="slidenum">
              <a:rPr lang="zh-TW" altLang="en-US"/>
              <a:pPr>
                <a:defRPr/>
              </a:pPr>
              <a:t>‹#›</a:t>
            </a:fld>
            <a:r>
              <a:rPr lang="en-US" altLang="zh-TW"/>
              <a:t>   (c) Mark Gerstein, 2002, Yale, bioinfo.mbb.yale.edu</a:t>
            </a:r>
          </a:p>
        </p:txBody>
      </p:sp>
      <p:sp>
        <p:nvSpPr>
          <p:cNvPr id="175109" name="Rectangle 5"/>
          <p:cNvSpPr>
            <a:spLocks noChangeArrowheads="1"/>
          </p:cNvSpPr>
          <p:nvPr>
            <p:custDataLst>
              <p:tags r:id="rId20"/>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rgbClr val="FFFFFF"/>
                </a:solidFill>
              </a:rPr>
              <a:t>Do not reproduce without permission</a:t>
            </a:r>
          </a:p>
        </p:txBody>
      </p:sp>
      <p:sp>
        <p:nvSpPr>
          <p:cNvPr id="7" name="Rectangle 6"/>
          <p:cNvSpPr>
            <a:spLocks noChangeArrowheads="1"/>
          </p:cNvSpPr>
          <p:nvPr>
            <p:custDataLst>
              <p:tags r:id="rId21"/>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253D5DB-0EFD-2843-B381-576D91D8FAC2}" type="slidenum">
              <a:rPr lang="en-US" sz="20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00" r:id="rId1"/>
    <p:sldLayoutId id="2147533401" r:id="rId2"/>
    <p:sldLayoutId id="2147533402" r:id="rId3"/>
    <p:sldLayoutId id="2147533403" r:id="rId4"/>
    <p:sldLayoutId id="2147533404" r:id="rId5"/>
    <p:sldLayoutId id="2147533405" r:id="rId6"/>
    <p:sldLayoutId id="2147533406" r:id="rId7"/>
    <p:sldLayoutId id="2147533407" r:id="rId8"/>
    <p:sldLayoutId id="2147533408" r:id="rId9"/>
    <p:sldLayoutId id="2147533409" r:id="rId10"/>
    <p:sldLayoutId id="2147533410" r:id="rId11"/>
    <p:sldLayoutId id="2147533667" r:id="rId12"/>
    <p:sldLayoutId id="2147533668" r:id="rId13"/>
    <p:sldLayoutId id="2147533669" r:id="rId14"/>
    <p:sldLayoutId id="2147533670" r:id="rId15"/>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custDataLst>
              <p:tags r:id="rId13"/>
            </p:custDataLst>
          </p:nvPr>
        </p:nvSpPr>
        <p:spPr>
          <a:xfrm>
            <a:off x="457200" y="6356358"/>
            <a:ext cx="2133600" cy="365125"/>
          </a:xfrm>
          <a:prstGeom prst="rect">
            <a:avLst/>
          </a:prstGeom>
        </p:spPr>
        <p:txBody>
          <a:bodyPr vert="horz" lIns="91425" tIns="45713" rIns="91425" bIns="45713" rtlCol="0" anchor="ctr"/>
          <a:lstStyle>
            <a:lvl1pPr algn="l"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1377B1D2-4BB2-41F7-8375-F43DA6C1A7EE}" type="datetimeFigureOut">
              <a:rPr lang="en-US"/>
              <a:pPr>
                <a:defRPr/>
              </a:pPr>
              <a:t>10/4/15</a:t>
            </a:fld>
            <a:endParaRPr lang="en-US"/>
          </a:p>
        </p:txBody>
      </p:sp>
      <p:sp>
        <p:nvSpPr>
          <p:cNvPr id="5" name="Footer Placeholder 4"/>
          <p:cNvSpPr>
            <a:spLocks noGrp="1"/>
          </p:cNvSpPr>
          <p:nvPr>
            <p:ph type="ftr" sz="quarter" idx="3"/>
            <p:custDataLst>
              <p:tags r:id="rId14"/>
            </p:custDataLst>
          </p:nvPr>
        </p:nvSpPr>
        <p:spPr>
          <a:xfrm>
            <a:off x="3124200" y="6356358"/>
            <a:ext cx="2895600" cy="365125"/>
          </a:xfrm>
          <a:prstGeom prst="rect">
            <a:avLst/>
          </a:prstGeom>
        </p:spPr>
        <p:txBody>
          <a:bodyPr vert="horz" lIns="91425" tIns="45713" rIns="91425" bIns="45713" rtlCol="0" anchor="ctr"/>
          <a:lstStyle>
            <a:lvl1pPr algn="ctr" defTabSz="914254"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5"/>
            </p:custDataLst>
          </p:nvPr>
        </p:nvSpPr>
        <p:spPr>
          <a:xfrm>
            <a:off x="6553200" y="6356358"/>
            <a:ext cx="2133600" cy="365125"/>
          </a:xfrm>
          <a:prstGeom prst="rect">
            <a:avLst/>
          </a:prstGeom>
        </p:spPr>
        <p:txBody>
          <a:bodyPr vert="horz" lIns="91425" tIns="45713" rIns="91425" bIns="45713" rtlCol="0" anchor="ctr"/>
          <a:lstStyle>
            <a:lvl1pPr algn="r"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C30D58C4-21D1-D84E-8DAA-C1656CC76C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671" r:id="rId1"/>
    <p:sldLayoutId id="2147533672" r:id="rId2"/>
    <p:sldLayoutId id="2147533673" r:id="rId3"/>
    <p:sldLayoutId id="2147533674" r:id="rId4"/>
    <p:sldLayoutId id="2147533675" r:id="rId5"/>
    <p:sldLayoutId id="2147533676" r:id="rId6"/>
    <p:sldLayoutId id="2147533677" r:id="rId7"/>
    <p:sldLayoutId id="2147533678" r:id="rId8"/>
    <p:sldLayoutId id="2147533679" r:id="rId9"/>
    <p:sldLayoutId id="2147533680" r:id="rId10"/>
    <p:sldLayoutId id="2147533681" r:id="rId11"/>
  </p:sldLayoutIdLst>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19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3779"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defRPr>
            </a:lvl1pPr>
          </a:lstStyle>
          <a:p>
            <a:pPr>
              <a:defRPr/>
            </a:pPr>
            <a:fld id="{4274581E-6490-C84E-97D0-728B6EF27F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682" r:id="rId1"/>
    <p:sldLayoutId id="2147533683" r:id="rId2"/>
    <p:sldLayoutId id="2147533684" r:id="rId3"/>
    <p:sldLayoutId id="2147533685" r:id="rId4"/>
    <p:sldLayoutId id="2147533686" r:id="rId5"/>
    <p:sldLayoutId id="2147533687" r:id="rId6"/>
    <p:sldLayoutId id="2147533688" r:id="rId7"/>
    <p:sldLayoutId id="2147533689" r:id="rId8"/>
    <p:sldLayoutId id="2147533690" r:id="rId9"/>
    <p:sldLayoutId id="2147533691" r:id="rId10"/>
    <p:sldLayoutId id="21475336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60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Text Placeholder 2"/>
          <p:cNvSpPr>
            <a:spLocks noGrp="1"/>
          </p:cNvSpPr>
          <p:nvPr>
            <p:ph type="body" idx="1"/>
            <p:custDataLst>
              <p:tags r:id="rId14"/>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8"/>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47C5DF-5232-B845-A787-AC6A9F2B800A}" type="datetimeFigureOut">
              <a:rPr lang="en-US"/>
              <a:pPr>
                <a:defRPr/>
              </a:pPr>
              <a:t>10/4/15</a:t>
            </a:fld>
            <a:endParaRPr lang="en-US"/>
          </a:p>
        </p:txBody>
      </p:sp>
      <p:sp>
        <p:nvSpPr>
          <p:cNvPr id="5" name="Footer Placeholder 4"/>
          <p:cNvSpPr>
            <a:spLocks noGrp="1"/>
          </p:cNvSpPr>
          <p:nvPr>
            <p:ph type="ftr" sz="quarter" idx="3"/>
            <p:custDataLst>
              <p:tags r:id="rId16"/>
            </p:custDataLst>
          </p:nvPr>
        </p:nvSpPr>
        <p:spPr>
          <a:xfrm>
            <a:off x="3124200" y="6356358"/>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8"/>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B26F4D-419B-5949-8E76-E428280FED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693" r:id="rId1"/>
    <p:sldLayoutId id="2147533694" r:id="rId2"/>
    <p:sldLayoutId id="2147533695" r:id="rId3"/>
    <p:sldLayoutId id="2147533696" r:id="rId4"/>
    <p:sldLayoutId id="2147533697" r:id="rId5"/>
    <p:sldLayoutId id="2147533698" r:id="rId6"/>
    <p:sldLayoutId id="2147533699" r:id="rId7"/>
    <p:sldLayoutId id="2147533700" r:id="rId8"/>
    <p:sldLayoutId id="2147533701" r:id="rId9"/>
    <p:sldLayoutId id="2147533702" r:id="rId10"/>
    <p:sldLayoutId id="214753370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85800" y="609600"/>
            <a:ext cx="7772400" cy="1143000"/>
          </a:xfrm>
          <a:prstGeom prst="rect">
            <a:avLst/>
          </a:prstGeom>
          <a:solidFill>
            <a:schemeClr val="bg1"/>
          </a:solidFill>
          <a:ln>
            <a:noFill/>
          </a:ln>
          <a:effectLst/>
          <a:extLs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custDataLst>
              <p:tags r:id="rId17"/>
            </p:custDataLst>
          </p:nvPr>
        </p:nvSpPr>
        <p:spPr bwMode="auto">
          <a:xfrm>
            <a:off x="685800" y="1981208"/>
            <a:ext cx="77724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custDataLst>
              <p:tags r:id="rId18"/>
            </p:custDataLst>
          </p:nvPr>
        </p:nvSpPr>
        <p:spPr bwMode="auto">
          <a:xfrm rot="-5400000">
            <a:off x="6838954" y="4543426"/>
            <a:ext cx="423703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algn="l" eaLnBrk="0" hangingPunct="0">
              <a:defRPr sz="1200" b="1">
                <a:solidFill>
                  <a:srgbClr val="FFFFFF"/>
                </a:solidFill>
                <a:cs typeface="+mn-cs"/>
              </a:defRPr>
            </a:lvl1pPr>
          </a:lstStyle>
          <a:p>
            <a:pPr>
              <a:defRPr/>
            </a:pPr>
            <a:fld id="{62A99E0E-257A-5D44-BFA3-37E3F75BF2FA}" type="slidenum">
              <a:rPr lang="en-US"/>
              <a:pPr>
                <a:defRPr/>
              </a:pPr>
              <a:t>‹#›</a:t>
            </a:fld>
            <a:r>
              <a:rPr lang="en-US"/>
              <a:t>   (c) Mark Gerstein, 2002, Yale, bioinfo.mbb.yale.edu</a:t>
            </a:r>
          </a:p>
        </p:txBody>
      </p:sp>
      <p:sp>
        <p:nvSpPr>
          <p:cNvPr id="1032" name="Rectangle 8"/>
          <p:cNvSpPr>
            <a:spLocks noChangeArrowheads="1"/>
          </p:cNvSpPr>
          <p:nvPr>
            <p:custDataLst>
              <p:tags r:id="rId19"/>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lgn="ctr" eaLnBrk="0" hangingPunct="0">
              <a:defRPr/>
            </a:pPr>
            <a:r>
              <a:rPr lang="en-US" sz="700" b="0">
                <a:solidFill>
                  <a:srgbClr val="FFFFFF"/>
                </a:solidFill>
                <a:cs typeface="+mn-cs"/>
              </a:rPr>
              <a:t>Do not reproduce without permission</a:t>
            </a:r>
          </a:p>
        </p:txBody>
      </p:sp>
      <p:sp>
        <p:nvSpPr>
          <p:cNvPr id="1033" name="Rectangle 9"/>
          <p:cNvSpPr>
            <a:spLocks noChangeArrowheads="1"/>
          </p:cNvSpPr>
          <p:nvPr>
            <p:custDataLst>
              <p:tags r:id="rId20"/>
            </p:custDataLst>
          </p:nvPr>
        </p:nvSpPr>
        <p:spPr bwMode="auto">
          <a:xfrm rot="-5400000">
            <a:off x="7635085" y="5463386"/>
            <a:ext cx="268763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0" hangingPunct="0">
              <a:defRPr/>
            </a:pPr>
            <a:fld id="{5787DF8E-51A7-9846-90CE-2D14271C5287}" type="slidenum">
              <a:rPr lang="en-US">
                <a:solidFill>
                  <a:srgbClr val="808080"/>
                </a:solidFill>
                <a:cs typeface="+mn-cs"/>
              </a:rPr>
              <a:pPr eaLnBrk="0" hangingPunct="0">
                <a:defRPr/>
              </a:pPr>
              <a:t>‹#›</a:t>
            </a:fld>
            <a:r>
              <a:rPr lang="en-US">
                <a:solidFill>
                  <a:srgbClr val="808080"/>
                </a:solidFill>
                <a:cs typeface="+mn-cs"/>
              </a:rPr>
              <a:t> Gerstein.info/talks </a:t>
            </a:r>
            <a:r>
              <a:rPr lang="en-US" b="0">
                <a:solidFill>
                  <a:srgbClr val="808080"/>
                </a:solidFill>
                <a:cs typeface="+mn-cs"/>
              </a:rPr>
              <a:t> </a:t>
            </a:r>
            <a:r>
              <a:rPr lang="en-US" sz="900" b="0">
                <a:solidFill>
                  <a:srgbClr val="808080"/>
                </a:solidFill>
                <a:cs typeface="+mn-cs"/>
              </a:rPr>
              <a:t>(c) 2005 </a:t>
            </a:r>
          </a:p>
        </p:txBody>
      </p:sp>
    </p:spTree>
  </p:cSld>
  <p:clrMap bg1="lt1" tx1="dk1" bg2="lt2" tx2="dk2" accent1="accent1" accent2="accent2" accent3="accent3" accent4="accent4" accent5="accent5" accent6="accent6" hlink="hlink" folHlink="folHlink"/>
  <p:sldLayoutIdLst>
    <p:sldLayoutId id="2147533704" r:id="rId1"/>
    <p:sldLayoutId id="2147533705" r:id="rId2"/>
    <p:sldLayoutId id="2147533706" r:id="rId3"/>
    <p:sldLayoutId id="2147533707" r:id="rId4"/>
    <p:sldLayoutId id="2147533708" r:id="rId5"/>
    <p:sldLayoutId id="2147533709" r:id="rId6"/>
    <p:sldLayoutId id="2147533710" r:id="rId7"/>
    <p:sldLayoutId id="2147533711" r:id="rId8"/>
    <p:sldLayoutId id="2147533712" r:id="rId9"/>
    <p:sldLayoutId id="2147533713" r:id="rId10"/>
    <p:sldLayoutId id="2147533714" r:id="rId11"/>
    <p:sldLayoutId id="2147533715" r:id="rId12"/>
    <p:sldLayoutId id="2147533716" r:id="rId13"/>
    <p:sldLayoutId id="2147533717" r:id="rId14"/>
  </p:sldLayoutIdLst>
  <p:transition xmlns:p14="http://schemas.microsoft.com/office/powerpoint/2010/main"/>
  <p:hf hdr="0" ftr="0" dt="0"/>
  <p:txStyles>
    <p:titleStyle>
      <a:lvl1pPr algn="ctr" rtl="0" eaLnBrk="0" fontAlgn="base" hangingPunct="0">
        <a:spcBef>
          <a:spcPct val="0"/>
        </a:spcBef>
        <a:spcAft>
          <a:spcPct val="0"/>
        </a:spcAft>
        <a:defRPr sz="3200" b="1" u="sng">
          <a:solidFill>
            <a:srgbClr val="0000CC"/>
          </a:solidFill>
          <a:latin typeface="+mj-lt"/>
          <a:ea typeface="+mj-ea"/>
          <a:cs typeface="ＭＳ Ｐゴシック" charset="0"/>
        </a:defRPr>
      </a:lvl1pPr>
      <a:lvl2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3200" b="1" u="sng">
          <a:solidFill>
            <a:srgbClr val="0000CC"/>
          </a:solidFill>
          <a:latin typeface="Arial" charset="0"/>
          <a:ea typeface="ＭＳ Ｐゴシック" charset="0"/>
        </a:defRPr>
      </a:lvl6pPr>
      <a:lvl7pPr marL="914400" algn="ctr" rtl="0" eaLnBrk="1" fontAlgn="base" hangingPunct="1">
        <a:spcBef>
          <a:spcPct val="0"/>
        </a:spcBef>
        <a:spcAft>
          <a:spcPct val="0"/>
        </a:spcAft>
        <a:defRPr sz="3200" b="1" u="sng">
          <a:solidFill>
            <a:srgbClr val="0000CC"/>
          </a:solidFill>
          <a:latin typeface="Arial" charset="0"/>
          <a:ea typeface="ＭＳ Ｐゴシック" charset="0"/>
        </a:defRPr>
      </a:lvl7pPr>
      <a:lvl8pPr marL="1371600" algn="ctr" rtl="0" eaLnBrk="1" fontAlgn="base" hangingPunct="1">
        <a:spcBef>
          <a:spcPct val="0"/>
        </a:spcBef>
        <a:spcAft>
          <a:spcPct val="0"/>
        </a:spcAft>
        <a:defRPr sz="3200" b="1" u="sng">
          <a:solidFill>
            <a:srgbClr val="0000CC"/>
          </a:solidFill>
          <a:latin typeface="Arial" charset="0"/>
          <a:ea typeface="ＭＳ Ｐゴシック" charset="0"/>
        </a:defRPr>
      </a:lvl8pPr>
      <a:lvl9pPr marL="1828800" algn="ctr" rtl="0" eaLnBrk="1" fontAlgn="base" hangingPunct="1">
        <a:spcBef>
          <a:spcPct val="0"/>
        </a:spcBef>
        <a:spcAft>
          <a:spcPct val="0"/>
        </a:spcAft>
        <a:defRPr sz="3200" b="1" u="sng">
          <a:solidFill>
            <a:srgbClr val="0000CC"/>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71500" indent="-228600"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4400" indent="-228600" algn="l" rtl="0" eaLnBrk="0" fontAlgn="base" hangingPunct="0">
        <a:spcBef>
          <a:spcPct val="20000"/>
        </a:spcBef>
        <a:spcAft>
          <a:spcPct val="0"/>
        </a:spcAft>
        <a:buChar char="•"/>
        <a:defRPr sz="2000">
          <a:solidFill>
            <a:schemeClr val="tx1"/>
          </a:solidFill>
          <a:latin typeface="+mn-lt"/>
          <a:ea typeface="+mn-ea"/>
        </a:defRPr>
      </a:lvl3pPr>
      <a:lvl4pPr marL="1262063" indent="-233363" algn="l" rtl="0" eaLnBrk="0" fontAlgn="base" hangingPunct="0">
        <a:spcBef>
          <a:spcPct val="20000"/>
        </a:spcBef>
        <a:spcAft>
          <a:spcPct val="0"/>
        </a:spcAft>
        <a:buChar char="–"/>
        <a:defRPr sz="2000">
          <a:solidFill>
            <a:schemeClr val="tx1"/>
          </a:solidFill>
          <a:latin typeface="+mn-lt"/>
          <a:ea typeface="+mn-ea"/>
        </a:defRPr>
      </a:lvl4pPr>
      <a:lvl5pPr marL="1600200" indent="-223838" algn="l" rtl="0" eaLnBrk="0" fontAlgn="base" hangingPunct="0">
        <a:spcBef>
          <a:spcPct val="20000"/>
        </a:spcBef>
        <a:spcAft>
          <a:spcPct val="0"/>
        </a:spcAft>
        <a:buChar char="»"/>
        <a:defRPr sz="2000">
          <a:solidFill>
            <a:schemeClr val="tx1"/>
          </a:solidFill>
          <a:latin typeface="+mn-lt"/>
          <a:ea typeface="+mn-ea"/>
        </a:defRPr>
      </a:lvl5pPr>
      <a:lvl6pPr marL="2057400" indent="-223838" algn="l" rtl="0" eaLnBrk="1" fontAlgn="base" hangingPunct="1">
        <a:spcBef>
          <a:spcPct val="20000"/>
        </a:spcBef>
        <a:spcAft>
          <a:spcPct val="0"/>
        </a:spcAft>
        <a:buChar char="»"/>
        <a:defRPr sz="2000">
          <a:solidFill>
            <a:schemeClr val="tx1"/>
          </a:solidFill>
          <a:latin typeface="+mn-lt"/>
          <a:ea typeface="+mn-ea"/>
        </a:defRPr>
      </a:lvl6pPr>
      <a:lvl7pPr marL="2514600" indent="-223838" algn="l" rtl="0" eaLnBrk="1" fontAlgn="base" hangingPunct="1">
        <a:spcBef>
          <a:spcPct val="20000"/>
        </a:spcBef>
        <a:spcAft>
          <a:spcPct val="0"/>
        </a:spcAft>
        <a:buChar char="»"/>
        <a:defRPr sz="2000">
          <a:solidFill>
            <a:schemeClr val="tx1"/>
          </a:solidFill>
          <a:latin typeface="+mn-lt"/>
          <a:ea typeface="+mn-ea"/>
        </a:defRPr>
      </a:lvl7pPr>
      <a:lvl8pPr marL="2971800" indent="-223838" algn="l" rtl="0" eaLnBrk="1" fontAlgn="base" hangingPunct="1">
        <a:spcBef>
          <a:spcPct val="20000"/>
        </a:spcBef>
        <a:spcAft>
          <a:spcPct val="0"/>
        </a:spcAft>
        <a:buChar char="»"/>
        <a:defRPr sz="2000">
          <a:solidFill>
            <a:schemeClr val="tx1"/>
          </a:solidFill>
          <a:latin typeface="+mn-lt"/>
          <a:ea typeface="+mn-ea"/>
        </a:defRPr>
      </a:lvl8pPr>
      <a:lvl9pPr marL="3429000" indent="-22383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3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3715" name="Text Placeholder 2"/>
          <p:cNvSpPr>
            <a:spLocks noGrp="1"/>
          </p:cNvSpPr>
          <p:nvPr>
            <p:ph type="body" idx="1"/>
            <p:custDataLst>
              <p:tags r:id="rId14"/>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8"/>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AD7C8967-4744-F04E-B27B-B7905C048718}" type="datetimeFigureOut">
              <a:rPr lang="en-US"/>
              <a:pPr>
                <a:defRPr/>
              </a:pPr>
              <a:t>10/4/15</a:t>
            </a:fld>
            <a:endParaRPr lang="en-US"/>
          </a:p>
        </p:txBody>
      </p:sp>
      <p:sp>
        <p:nvSpPr>
          <p:cNvPr id="5" name="Footer Placeholder 4"/>
          <p:cNvSpPr>
            <a:spLocks noGrp="1"/>
          </p:cNvSpPr>
          <p:nvPr>
            <p:ph type="ftr" sz="quarter" idx="3"/>
            <p:custDataLst>
              <p:tags r:id="rId16"/>
            </p:custDataLst>
          </p:nvPr>
        </p:nvSpPr>
        <p:spPr>
          <a:xfrm>
            <a:off x="3124200" y="6356358"/>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8"/>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38744F49-107C-8042-8DBB-9F002C4815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718" r:id="rId1"/>
    <p:sldLayoutId id="2147533719" r:id="rId2"/>
    <p:sldLayoutId id="2147533720" r:id="rId3"/>
    <p:sldLayoutId id="2147533721" r:id="rId4"/>
    <p:sldLayoutId id="2147533722" r:id="rId5"/>
    <p:sldLayoutId id="2147533723" r:id="rId6"/>
    <p:sldLayoutId id="2147533724" r:id="rId7"/>
    <p:sldLayoutId id="2147533725" r:id="rId8"/>
    <p:sldLayoutId id="2147533726" r:id="rId9"/>
    <p:sldLayoutId id="2147533727" r:id="rId10"/>
    <p:sldLayoutId id="2147533728"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6003"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7141AD65-CB01-FB49-9D26-E1FF57522B60}"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411" r:id="rId1"/>
    <p:sldLayoutId id="2147533412" r:id="rId2"/>
    <p:sldLayoutId id="2147533413" r:id="rId3"/>
    <p:sldLayoutId id="2147533414" r:id="rId4"/>
    <p:sldLayoutId id="2147533415" r:id="rId5"/>
    <p:sldLayoutId id="2147533416" r:id="rId6"/>
    <p:sldLayoutId id="2147533417" r:id="rId7"/>
    <p:sldLayoutId id="2147533418" r:id="rId8"/>
    <p:sldLayoutId id="2147533419" r:id="rId9"/>
    <p:sldLayoutId id="2147533420" r:id="rId10"/>
    <p:sldLayoutId id="2147533421" r:id="rId11"/>
    <p:sldLayoutId id="2147533422" r:id="rId12"/>
    <p:sldLayoutId id="214753342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custDataLst>
              <p:tags r:id="rId18"/>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5"/>
          <p:cNvSpPr>
            <a:spLocks noChangeArrowheads="1"/>
          </p:cNvSpPr>
          <p:nvPr>
            <p:custDataLst>
              <p:tags r:id="rId19"/>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p>
            <a:pPr algn="ctr" defTabSz="912813" eaLnBrk="0" hangingPunct="0"/>
            <a:r>
              <a:rPr lang="en-US" sz="700" b="0"/>
              <a:t>Do not reproduce without permission</a:t>
            </a:r>
          </a:p>
        </p:txBody>
      </p:sp>
      <p:sp>
        <p:nvSpPr>
          <p:cNvPr id="4802566" name="Rectangle 6"/>
          <p:cNvSpPr>
            <a:spLocks noChangeArrowheads="1"/>
          </p:cNvSpPr>
          <p:nvPr>
            <p:custDataLst>
              <p:tags r:id="rId20"/>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18C0730-C843-804A-A2D0-D03AAF6DD4E5}"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7414" name="Line 7"/>
          <p:cNvSpPr>
            <a:spLocks noChangeShapeType="1"/>
          </p:cNvSpPr>
          <p:nvPr userDrawn="1">
            <p:custDataLst>
              <p:tags r:id="rId21"/>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8"/>
          <p:cNvSpPr>
            <a:spLocks noChangeShapeType="1"/>
          </p:cNvSpPr>
          <p:nvPr userDrawn="1">
            <p:custDataLst>
              <p:tags r:id="rId22"/>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9"/>
          <p:cNvSpPr>
            <a:spLocks noChangeShapeType="1"/>
          </p:cNvSpPr>
          <p:nvPr userDrawn="1">
            <p:custDataLst>
              <p:tags r:id="rId23"/>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Line 10"/>
          <p:cNvSpPr>
            <a:spLocks noChangeShapeType="1"/>
          </p:cNvSpPr>
          <p:nvPr userDrawn="1">
            <p:custDataLst>
              <p:tags r:id="rId24"/>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533136" r:id="rId1"/>
    <p:sldLayoutId id="2147533137" r:id="rId2"/>
    <p:sldLayoutId id="2147533138" r:id="rId3"/>
    <p:sldLayoutId id="2147533139" r:id="rId4"/>
    <p:sldLayoutId id="2147533140" r:id="rId5"/>
    <p:sldLayoutId id="2147533141" r:id="rId6"/>
    <p:sldLayoutId id="2147533142" r:id="rId7"/>
    <p:sldLayoutId id="2147533143" r:id="rId8"/>
    <p:sldLayoutId id="2147533144" r:id="rId9"/>
    <p:sldLayoutId id="2147533145" r:id="rId10"/>
    <p:sldLayoutId id="2147533146" r:id="rId11"/>
    <p:sldLayoutId id="2147533147" r:id="rId12"/>
    <p:sldLayoutId id="2147533148" r:id="rId13"/>
    <p:sldLayoutId id="2147533608" r:id="rId14"/>
    <p:sldLayoutId id="2147533609"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35A52FE-FE42-AF4A-A4D8-A0901AB6D8A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24" r:id="rId1"/>
    <p:sldLayoutId id="2147533425" r:id="rId2"/>
    <p:sldLayoutId id="2147533426" r:id="rId3"/>
    <p:sldLayoutId id="2147533427" r:id="rId4"/>
    <p:sldLayoutId id="2147533428" r:id="rId5"/>
    <p:sldLayoutId id="2147533429" r:id="rId6"/>
    <p:sldLayoutId id="2147533430" r:id="rId7"/>
    <p:sldLayoutId id="2147533431" r:id="rId8"/>
    <p:sldLayoutId id="2147533432" r:id="rId9"/>
    <p:sldLayoutId id="2147533433" r:id="rId10"/>
    <p:sldLayoutId id="2147533434" r:id="rId11"/>
    <p:sldLayoutId id="2147533435" r:id="rId12"/>
    <p:sldLayoutId id="214753343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BEA16ABE-66C5-9D4F-B7FD-AEDB9C0B4816}"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437" r:id="rId1"/>
    <p:sldLayoutId id="2147533438" r:id="rId2"/>
    <p:sldLayoutId id="2147533439" r:id="rId3"/>
    <p:sldLayoutId id="2147533440" r:id="rId4"/>
    <p:sldLayoutId id="2147533441" r:id="rId5"/>
    <p:sldLayoutId id="2147533442" r:id="rId6"/>
    <p:sldLayoutId id="2147533443" r:id="rId7"/>
    <p:sldLayoutId id="2147533444" r:id="rId8"/>
    <p:sldLayoutId id="2147533445" r:id="rId9"/>
    <p:sldLayoutId id="2147533446" r:id="rId10"/>
    <p:sldLayoutId id="2147533447" r:id="rId11"/>
    <p:sldLayoutId id="2147533448" r:id="rId12"/>
    <p:sldLayoutId id="214753344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9075"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FFE81581-A122-1740-A03F-9A9F38F9957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450" r:id="rId1"/>
    <p:sldLayoutId id="2147533451" r:id="rId2"/>
    <p:sldLayoutId id="2147533452" r:id="rId3"/>
    <p:sldLayoutId id="2147533453" r:id="rId4"/>
    <p:sldLayoutId id="2147533454" r:id="rId5"/>
    <p:sldLayoutId id="2147533455" r:id="rId6"/>
    <p:sldLayoutId id="2147533456" r:id="rId7"/>
    <p:sldLayoutId id="2147533457" r:id="rId8"/>
    <p:sldLayoutId id="2147533458" r:id="rId9"/>
    <p:sldLayoutId id="2147533459" r:id="rId10"/>
    <p:sldLayoutId id="2147533460" r:id="rId11"/>
    <p:sldLayoutId id="2147533461" r:id="rId12"/>
    <p:sldLayoutId id="214753346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0099"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858E8EC-C926-C948-8581-29E93F802C6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63" r:id="rId1"/>
    <p:sldLayoutId id="2147533464" r:id="rId2"/>
    <p:sldLayoutId id="2147533465" r:id="rId3"/>
    <p:sldLayoutId id="2147533466" r:id="rId4"/>
    <p:sldLayoutId id="2147533467" r:id="rId5"/>
    <p:sldLayoutId id="2147533468" r:id="rId6"/>
    <p:sldLayoutId id="2147533469" r:id="rId7"/>
    <p:sldLayoutId id="2147533470" r:id="rId8"/>
    <p:sldLayoutId id="2147533471" r:id="rId9"/>
    <p:sldLayoutId id="2147533472" r:id="rId10"/>
    <p:sldLayoutId id="2147533473" r:id="rId11"/>
    <p:sldLayoutId id="2147533474" r:id="rId12"/>
    <p:sldLayoutId id="214753347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1123"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BA5EA46F-7FC1-C648-92FA-4B603409EF2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476" r:id="rId1"/>
    <p:sldLayoutId id="2147533477" r:id="rId2"/>
    <p:sldLayoutId id="2147533478" r:id="rId3"/>
    <p:sldLayoutId id="2147533479" r:id="rId4"/>
    <p:sldLayoutId id="2147533480" r:id="rId5"/>
    <p:sldLayoutId id="2147533481" r:id="rId6"/>
    <p:sldLayoutId id="2147533482" r:id="rId7"/>
    <p:sldLayoutId id="2147533483" r:id="rId8"/>
    <p:sldLayoutId id="2147533484" r:id="rId9"/>
    <p:sldLayoutId id="2147533485" r:id="rId10"/>
    <p:sldLayoutId id="2147533486" r:id="rId11"/>
    <p:sldLayoutId id="2147533487" r:id="rId12"/>
    <p:sldLayoutId id="214753348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2147" name="Rectangle 3"/>
          <p:cNvSpPr>
            <a:spLocks noGrp="1" noChangeArrowheads="1"/>
          </p:cNvSpPr>
          <p:nvPr>
            <p:ph type="body" idx="1"/>
            <p:custDataLst>
              <p:tags r:id="rId17"/>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9328F3B9-F043-3A44-8760-80E25326F15E}"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89" r:id="rId1"/>
    <p:sldLayoutId id="2147533490" r:id="rId2"/>
    <p:sldLayoutId id="2147533491" r:id="rId3"/>
    <p:sldLayoutId id="2147533492" r:id="rId4"/>
    <p:sldLayoutId id="2147533493" r:id="rId5"/>
    <p:sldLayoutId id="2147533494" r:id="rId6"/>
    <p:sldLayoutId id="2147533495" r:id="rId7"/>
    <p:sldLayoutId id="2147533496" r:id="rId8"/>
    <p:sldLayoutId id="2147533497" r:id="rId9"/>
    <p:sldLayoutId id="2147533498" r:id="rId10"/>
    <p:sldLayoutId id="2147533499" r:id="rId11"/>
    <p:sldLayoutId id="2147533500" r:id="rId12"/>
    <p:sldLayoutId id="2147533501" r:id="rId13"/>
    <p:sldLayoutId id="2147533729"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4195"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EBC826-27DE-DE48-A2B7-67050F74D78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502" r:id="rId1"/>
    <p:sldLayoutId id="2147533503" r:id="rId2"/>
    <p:sldLayoutId id="2147533504" r:id="rId3"/>
    <p:sldLayoutId id="2147533505" r:id="rId4"/>
    <p:sldLayoutId id="2147533506" r:id="rId5"/>
    <p:sldLayoutId id="2147533507" r:id="rId6"/>
    <p:sldLayoutId id="2147533508" r:id="rId7"/>
    <p:sldLayoutId id="2147533509" r:id="rId8"/>
    <p:sldLayoutId id="2147533510" r:id="rId9"/>
    <p:sldLayoutId id="2147533511" r:id="rId10"/>
    <p:sldLayoutId id="2147533512" r:id="rId11"/>
    <p:sldLayoutId id="2147533513" r:id="rId12"/>
    <p:sldLayoutId id="21475335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5219" name="Rectangle 3"/>
          <p:cNvSpPr>
            <a:spLocks noGrp="1" noChangeArrowheads="1"/>
          </p:cNvSpPr>
          <p:nvPr>
            <p:ph type="body" idx="1"/>
            <p:custDataLst>
              <p:tags r:id="rId17"/>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F8AE1237-8950-004D-9AC7-3D7DEF484DD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515" r:id="rId1"/>
    <p:sldLayoutId id="2147533516" r:id="rId2"/>
    <p:sldLayoutId id="2147533517" r:id="rId3"/>
    <p:sldLayoutId id="2147533518" r:id="rId4"/>
    <p:sldLayoutId id="2147533519" r:id="rId5"/>
    <p:sldLayoutId id="2147533520" r:id="rId6"/>
    <p:sldLayoutId id="2147533521" r:id="rId7"/>
    <p:sldLayoutId id="2147533522" r:id="rId8"/>
    <p:sldLayoutId id="2147533523" r:id="rId9"/>
    <p:sldLayoutId id="2147533524" r:id="rId10"/>
    <p:sldLayoutId id="2147533525" r:id="rId11"/>
    <p:sldLayoutId id="2147533526" r:id="rId12"/>
    <p:sldLayoutId id="2147533527" r:id="rId13"/>
    <p:sldLayoutId id="2147533730"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7267"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8DBBBFD-7EF8-F446-877C-A3AB5ADB8BE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528" r:id="rId1"/>
    <p:sldLayoutId id="2147533529" r:id="rId2"/>
    <p:sldLayoutId id="2147533530" r:id="rId3"/>
    <p:sldLayoutId id="2147533531" r:id="rId4"/>
    <p:sldLayoutId id="2147533532" r:id="rId5"/>
    <p:sldLayoutId id="2147533533" r:id="rId6"/>
    <p:sldLayoutId id="2147533534" r:id="rId7"/>
    <p:sldLayoutId id="2147533535" r:id="rId8"/>
    <p:sldLayoutId id="2147533536" r:id="rId9"/>
    <p:sldLayoutId id="2147533537" r:id="rId10"/>
    <p:sldLayoutId id="2147533538" r:id="rId11"/>
    <p:sldLayoutId id="2147533539" r:id="rId12"/>
    <p:sldLayoutId id="214753354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8291"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020F236-B7AF-C745-9D62-E32B38C708B5}"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41" r:id="rId1"/>
    <p:sldLayoutId id="2147533542" r:id="rId2"/>
    <p:sldLayoutId id="2147533543" r:id="rId3"/>
    <p:sldLayoutId id="2147533544" r:id="rId4"/>
    <p:sldLayoutId id="2147533545" r:id="rId5"/>
    <p:sldLayoutId id="2147533546" r:id="rId6"/>
    <p:sldLayoutId id="2147533547" r:id="rId7"/>
    <p:sldLayoutId id="2147533548" r:id="rId8"/>
    <p:sldLayoutId id="2147533549" r:id="rId9"/>
    <p:sldLayoutId id="2147533550" r:id="rId10"/>
    <p:sldLayoutId id="2147533551" r:id="rId11"/>
    <p:sldLayoutId id="2147533552" r:id="rId12"/>
    <p:sldLayoutId id="214753355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custDataLst>
              <p:tags r:id="rId17"/>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53B5347-6972-5449-9354-B26C960DAA18}"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149" r:id="rId1"/>
    <p:sldLayoutId id="2147533150" r:id="rId2"/>
    <p:sldLayoutId id="2147533151" r:id="rId3"/>
    <p:sldLayoutId id="2147533152" r:id="rId4"/>
    <p:sldLayoutId id="2147533153" r:id="rId5"/>
    <p:sldLayoutId id="2147533154" r:id="rId6"/>
    <p:sldLayoutId id="2147533155" r:id="rId7"/>
    <p:sldLayoutId id="2147533156" r:id="rId8"/>
    <p:sldLayoutId id="2147533157" r:id="rId9"/>
    <p:sldLayoutId id="2147533158" r:id="rId10"/>
    <p:sldLayoutId id="2147533159" r:id="rId11"/>
    <p:sldLayoutId id="2147533160" r:id="rId12"/>
    <p:sldLayoutId id="2147533161" r:id="rId13"/>
    <p:sldLayoutId id="2147533610"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69315"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9"/>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E8024587-979E-8642-9D20-6546ECB60CF2}"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54" r:id="rId1"/>
    <p:sldLayoutId id="2147533555" r:id="rId2"/>
    <p:sldLayoutId id="2147533556" r:id="rId3"/>
    <p:sldLayoutId id="2147533557" r:id="rId4"/>
    <p:sldLayoutId id="2147533558" r:id="rId5"/>
    <p:sldLayoutId id="2147533559" r:id="rId6"/>
    <p:sldLayoutId id="2147533560" r:id="rId7"/>
    <p:sldLayoutId id="2147533561" r:id="rId8"/>
    <p:sldLayoutId id="2147533562" r:id="rId9"/>
    <p:sldLayoutId id="2147533563" r:id="rId10"/>
    <p:sldLayoutId id="2147533564" r:id="rId11"/>
    <p:sldLayoutId id="2147533565" r:id="rId12"/>
    <p:sldLayoutId id="214753356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0339"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9"/>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1D7B0231-2691-B949-84F4-498E074AC145}"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67" r:id="rId1"/>
    <p:sldLayoutId id="2147533568" r:id="rId2"/>
    <p:sldLayoutId id="2147533569" r:id="rId3"/>
    <p:sldLayoutId id="2147533570" r:id="rId4"/>
    <p:sldLayoutId id="2147533571" r:id="rId5"/>
    <p:sldLayoutId id="2147533572" r:id="rId6"/>
    <p:sldLayoutId id="2147533573" r:id="rId7"/>
    <p:sldLayoutId id="2147533574" r:id="rId8"/>
    <p:sldLayoutId id="2147533575" r:id="rId9"/>
    <p:sldLayoutId id="2147533576" r:id="rId10"/>
    <p:sldLayoutId id="2147533577" r:id="rId11"/>
    <p:sldLayoutId id="2147533578" r:id="rId12"/>
    <p:sldLayoutId id="214753357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1363"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9"/>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B0F2746D-E8F2-824B-9D2B-9E57D836E6A9}"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80" r:id="rId1"/>
    <p:sldLayoutId id="2147533581" r:id="rId2"/>
    <p:sldLayoutId id="2147533582" r:id="rId3"/>
    <p:sldLayoutId id="2147533583" r:id="rId4"/>
    <p:sldLayoutId id="2147533584" r:id="rId5"/>
    <p:sldLayoutId id="2147533585" r:id="rId6"/>
    <p:sldLayoutId id="2147533586" r:id="rId7"/>
    <p:sldLayoutId id="2147533587" r:id="rId8"/>
    <p:sldLayoutId id="2147533588" r:id="rId9"/>
    <p:sldLayoutId id="2147533589" r:id="rId10"/>
    <p:sldLayoutId id="2147533590" r:id="rId11"/>
    <p:sldLayoutId id="2147533591" r:id="rId12"/>
    <p:sldLayoutId id="2147533592" r:id="rId13"/>
    <p:sldLayoutId id="2147533731"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7987"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04009244-BE1B-4A41-97A9-AEFFC534862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593" r:id="rId1"/>
    <p:sldLayoutId id="2147533594" r:id="rId2"/>
    <p:sldLayoutId id="2147533595" r:id="rId3"/>
    <p:sldLayoutId id="2147533596" r:id="rId4"/>
    <p:sldLayoutId id="2147533597" r:id="rId5"/>
    <p:sldLayoutId id="2147533598" r:id="rId6"/>
    <p:sldLayoutId id="2147533599" r:id="rId7"/>
    <p:sldLayoutId id="2147533600" r:id="rId8"/>
    <p:sldLayoutId id="2147533601" r:id="rId9"/>
    <p:sldLayoutId id="2147533602" r:id="rId10"/>
    <p:sldLayoutId id="2147533603" r:id="rId11"/>
    <p:sldLayoutId id="2147533604" r:id="rId12"/>
    <p:sldLayoutId id="214753360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B12D2714-75B1-EC41-B4D1-8607EC6E0BB5}"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1251567558"/>
      </p:ext>
    </p:extLst>
  </p:cSld>
  <p:clrMap bg1="lt1" tx1="dk1" bg2="lt2" tx2="dk2" accent1="accent1" accent2="accent2" accent3="accent3" accent4="accent4" accent5="accent5" accent6="accent6" hlink="hlink" folHlink="folHlink"/>
  <p:sldLayoutIdLst>
    <p:sldLayoutId id="2147533767" r:id="rId1"/>
    <p:sldLayoutId id="2147533768" r:id="rId2"/>
    <p:sldLayoutId id="2147533769" r:id="rId3"/>
    <p:sldLayoutId id="2147533770" r:id="rId4"/>
    <p:sldLayoutId id="2147533771" r:id="rId5"/>
    <p:sldLayoutId id="2147533772" r:id="rId6"/>
    <p:sldLayoutId id="2147533773" r:id="rId7"/>
    <p:sldLayoutId id="2147533774" r:id="rId8"/>
    <p:sldLayoutId id="2147533775" r:id="rId9"/>
    <p:sldLayoutId id="2147533776" r:id="rId10"/>
    <p:sldLayoutId id="2147533777" r:id="rId11"/>
    <p:sldLayoutId id="2147533778" r:id="rId12"/>
    <p:sldLayoutId id="214753377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BEA16ABE-66C5-9D4F-B7FD-AEDB9C0B4816}"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3591506294"/>
      </p:ext>
    </p:extLst>
  </p:cSld>
  <p:clrMap bg1="lt1" tx1="dk1" bg2="lt2" tx2="dk2" accent1="accent1" accent2="accent2" accent3="accent3" accent4="accent4" accent5="accent5" accent6="accent6" hlink="hlink" folHlink="folHlink"/>
  <p:sldLayoutIdLst>
    <p:sldLayoutId id="2147533781" r:id="rId1"/>
    <p:sldLayoutId id="2147533782" r:id="rId2"/>
    <p:sldLayoutId id="2147533783" r:id="rId3"/>
    <p:sldLayoutId id="2147533784" r:id="rId4"/>
    <p:sldLayoutId id="2147533785" r:id="rId5"/>
    <p:sldLayoutId id="2147533786" r:id="rId6"/>
    <p:sldLayoutId id="2147533787" r:id="rId7"/>
    <p:sldLayoutId id="2147533788" r:id="rId8"/>
    <p:sldLayoutId id="2147533789" r:id="rId9"/>
    <p:sldLayoutId id="2147533790" r:id="rId10"/>
    <p:sldLayoutId id="2147533791" r:id="rId11"/>
    <p:sldLayoutId id="2147533792" r:id="rId12"/>
    <p:sldLayoutId id="214753379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custDataLst>
              <p:tags r:id="rId18"/>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062E066-CE84-E447-B015-0053E9EDC9F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162" r:id="rId1"/>
    <p:sldLayoutId id="2147533163" r:id="rId2"/>
    <p:sldLayoutId id="2147533164" r:id="rId3"/>
    <p:sldLayoutId id="2147533165" r:id="rId4"/>
    <p:sldLayoutId id="2147533166" r:id="rId5"/>
    <p:sldLayoutId id="2147533167" r:id="rId6"/>
    <p:sldLayoutId id="2147533168" r:id="rId7"/>
    <p:sldLayoutId id="2147533169" r:id="rId8"/>
    <p:sldLayoutId id="2147533170" r:id="rId9"/>
    <p:sldLayoutId id="2147533171" r:id="rId10"/>
    <p:sldLayoutId id="2147533172" r:id="rId11"/>
    <p:sldLayoutId id="2147533173" r:id="rId12"/>
    <p:sldLayoutId id="2147533174" r:id="rId13"/>
    <p:sldLayoutId id="2147533611" r:id="rId14"/>
    <p:sldLayoutId id="214753361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442DD44B-F364-A541-A63C-2111BE154B8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175" r:id="rId1"/>
    <p:sldLayoutId id="2147533176" r:id="rId2"/>
    <p:sldLayoutId id="2147533177" r:id="rId3"/>
    <p:sldLayoutId id="2147533178" r:id="rId4"/>
    <p:sldLayoutId id="2147533179" r:id="rId5"/>
    <p:sldLayoutId id="2147533180" r:id="rId6"/>
    <p:sldLayoutId id="2147533181" r:id="rId7"/>
    <p:sldLayoutId id="2147533182" r:id="rId8"/>
    <p:sldLayoutId id="2147533183" r:id="rId9"/>
    <p:sldLayoutId id="2147533184" r:id="rId10"/>
    <p:sldLayoutId id="2147533185" r:id="rId11"/>
    <p:sldLayoutId id="2147533186" r:id="rId12"/>
    <p:sldLayoutId id="214753318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26520F95-90D0-6448-A1BE-F3F01483A4D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188" r:id="rId1"/>
    <p:sldLayoutId id="2147533189" r:id="rId2"/>
    <p:sldLayoutId id="2147533190" r:id="rId3"/>
    <p:sldLayoutId id="2147533191" r:id="rId4"/>
    <p:sldLayoutId id="2147533192" r:id="rId5"/>
    <p:sldLayoutId id="2147533193" r:id="rId6"/>
    <p:sldLayoutId id="2147533194" r:id="rId7"/>
    <p:sldLayoutId id="2147533195" r:id="rId8"/>
    <p:sldLayoutId id="2147533196" r:id="rId9"/>
    <p:sldLayoutId id="2147533197" r:id="rId10"/>
    <p:sldLayoutId id="2147533198" r:id="rId11"/>
    <p:sldLayoutId id="2147533199" r:id="rId12"/>
    <p:sldLayoutId id="214753320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AC924031-B64D-E440-84A8-854C6D3DE72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201" r:id="rId1"/>
    <p:sldLayoutId id="2147533202" r:id="rId2"/>
    <p:sldLayoutId id="2147533203" r:id="rId3"/>
    <p:sldLayoutId id="2147533204" r:id="rId4"/>
    <p:sldLayoutId id="2147533205" r:id="rId5"/>
    <p:sldLayoutId id="2147533206" r:id="rId6"/>
    <p:sldLayoutId id="2147533207" r:id="rId7"/>
    <p:sldLayoutId id="2147533208" r:id="rId8"/>
    <p:sldLayoutId id="2147533209" r:id="rId9"/>
    <p:sldLayoutId id="2147533210" r:id="rId10"/>
    <p:sldLayoutId id="2147533211" r:id="rId11"/>
    <p:sldLayoutId id="2147533212" r:id="rId12"/>
    <p:sldLayoutId id="214753321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4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jpeg"/><Relationship Id="rId1" Type="http://schemas.openxmlformats.org/officeDocument/2006/relationships/slideLayout" Target="../slideLayouts/slideLayout124.xml"/><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png"/><Relationship Id="rId9" Type="http://schemas.openxmlformats.org/officeDocument/2006/relationships/image" Target="../media/image21.jpeg"/><Relationship Id="rId10"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tags" Target="../tags/tag740.xml"/><Relationship Id="rId4" Type="http://schemas.openxmlformats.org/officeDocument/2006/relationships/tags" Target="../tags/tag741.xml"/><Relationship Id="rId5" Type="http://schemas.openxmlformats.org/officeDocument/2006/relationships/tags" Target="../tags/tag742.xml"/><Relationship Id="rId6" Type="http://schemas.openxmlformats.org/officeDocument/2006/relationships/slideLayout" Target="../slideLayouts/slideLayout650.xml"/><Relationship Id="rId1" Type="http://schemas.openxmlformats.org/officeDocument/2006/relationships/themeOverride" Target="../theme/themeOverride3.xml"/><Relationship Id="rId2" Type="http://schemas.openxmlformats.org/officeDocument/2006/relationships/tags" Target="../tags/tag7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29.xml"/><Relationship Id="rId2"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image" Target="../media/image34.jpeg"/><Relationship Id="rId1" Type="http://schemas.openxmlformats.org/officeDocument/2006/relationships/vmlDrawing" Target="../drawings/vmlDrawing2.vml"/><Relationship Id="rId2" Type="http://schemas.openxmlformats.org/officeDocument/2006/relationships/slideLayout" Target="../slideLayouts/slideLayout1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tags" Target="../tags/tag744.xml"/><Relationship Id="rId4" Type="http://schemas.openxmlformats.org/officeDocument/2006/relationships/tags" Target="../tags/tag745.xml"/><Relationship Id="rId5" Type="http://schemas.openxmlformats.org/officeDocument/2006/relationships/tags" Target="../tags/tag746.xml"/><Relationship Id="rId6" Type="http://schemas.openxmlformats.org/officeDocument/2006/relationships/slideLayout" Target="../slideLayouts/slideLayout650.xml"/><Relationship Id="rId1" Type="http://schemas.openxmlformats.org/officeDocument/2006/relationships/themeOverride" Target="../theme/themeOverride4.xml"/><Relationship Id="rId2" Type="http://schemas.openxmlformats.org/officeDocument/2006/relationships/tags" Target="../tags/tag7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8.xml"/><Relationship Id="rId2" Type="http://schemas.openxmlformats.org/officeDocument/2006/relationships/image" Target="../media/image35.png"/><Relationship Id="rId3" Type="http://schemas.openxmlformats.org/officeDocument/2006/relationships/image" Target="../media/image3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2.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3" Type="http://schemas.openxmlformats.org/officeDocument/2006/relationships/tags" Target="../tags/tag748.xml"/><Relationship Id="rId4" Type="http://schemas.openxmlformats.org/officeDocument/2006/relationships/tags" Target="../tags/tag749.xml"/><Relationship Id="rId5" Type="http://schemas.openxmlformats.org/officeDocument/2006/relationships/tags" Target="../tags/tag750.xml"/><Relationship Id="rId6" Type="http://schemas.openxmlformats.org/officeDocument/2006/relationships/slideLayout" Target="../slideLayouts/slideLayout650.xml"/><Relationship Id="rId1" Type="http://schemas.openxmlformats.org/officeDocument/2006/relationships/themeOverride" Target="../theme/themeOverride5.xml"/><Relationship Id="rId2" Type="http://schemas.openxmlformats.org/officeDocument/2006/relationships/tags" Target="../tags/tag74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620.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41.emf"/><Relationship Id="rId3" Type="http://schemas.openxmlformats.org/officeDocument/2006/relationships/image" Target="../media/image4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7.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tags" Target="../tags/tag752.xml"/><Relationship Id="rId4" Type="http://schemas.openxmlformats.org/officeDocument/2006/relationships/tags" Target="../tags/tag753.xml"/><Relationship Id="rId5" Type="http://schemas.openxmlformats.org/officeDocument/2006/relationships/tags" Target="../tags/tag754.xml"/><Relationship Id="rId6" Type="http://schemas.openxmlformats.org/officeDocument/2006/relationships/slideLayout" Target="../slideLayouts/slideLayout650.xml"/><Relationship Id="rId1" Type="http://schemas.openxmlformats.org/officeDocument/2006/relationships/themeOverride" Target="../theme/themeOverride6.xml"/><Relationship Id="rId2" Type="http://schemas.openxmlformats.org/officeDocument/2006/relationships/tags" Target="../tags/tag7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6.xml"/><Relationship Id="rId2"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47.emf"/><Relationship Id="rId3" Type="http://schemas.openxmlformats.org/officeDocument/2006/relationships/image" Target="../media/image48.emf"/></Relationships>
</file>

<file path=ppt/slides/_rels/slide36.xml.rels><?xml version="1.0" encoding="UTF-8" standalone="yes"?>
<Relationships xmlns="http://schemas.openxmlformats.org/package/2006/relationships"><Relationship Id="rId3" Type="http://schemas.openxmlformats.org/officeDocument/2006/relationships/tags" Target="../tags/tag756.xml"/><Relationship Id="rId4" Type="http://schemas.openxmlformats.org/officeDocument/2006/relationships/tags" Target="../tags/tag757.xml"/><Relationship Id="rId5" Type="http://schemas.openxmlformats.org/officeDocument/2006/relationships/tags" Target="../tags/tag758.xml"/><Relationship Id="rId6" Type="http://schemas.openxmlformats.org/officeDocument/2006/relationships/slideLayout" Target="../slideLayouts/slideLayout650.xml"/><Relationship Id="rId1" Type="http://schemas.openxmlformats.org/officeDocument/2006/relationships/themeOverride" Target="../theme/themeOverride7.xml"/><Relationship Id="rId2" Type="http://schemas.openxmlformats.org/officeDocument/2006/relationships/tags" Target="../tags/tag755.xml"/></Relationships>
</file>

<file path=ppt/slides/_rels/slide37.xml.rels><?xml version="1.0" encoding="UTF-8" standalone="yes"?>
<Relationships xmlns="http://schemas.openxmlformats.org/package/2006/relationships"><Relationship Id="rId3" Type="http://schemas.openxmlformats.org/officeDocument/2006/relationships/tags" Target="../tags/tag760.xml"/><Relationship Id="rId4" Type="http://schemas.openxmlformats.org/officeDocument/2006/relationships/tags" Target="../tags/tag761.xml"/><Relationship Id="rId5" Type="http://schemas.openxmlformats.org/officeDocument/2006/relationships/tags" Target="../tags/tag762.xml"/><Relationship Id="rId6" Type="http://schemas.openxmlformats.org/officeDocument/2006/relationships/slideLayout" Target="../slideLayouts/slideLayout650.xml"/><Relationship Id="rId1" Type="http://schemas.openxmlformats.org/officeDocument/2006/relationships/themeOverride" Target="../theme/themeOverride8.xml"/><Relationship Id="rId2" Type="http://schemas.openxmlformats.org/officeDocument/2006/relationships/tags" Target="../tags/tag75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5.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5.xml"/><Relationship Id="rId2" Type="http://schemas.openxmlformats.org/officeDocument/2006/relationships/notesSlide" Target="../notesSlides/notesSlide6.xml"/></Relationships>
</file>

<file path=ppt/slides/_rels/slide5.xml.rels><?xml version="1.0" encoding="UTF-8" standalone="yes"?>
<Relationships xmlns="http://schemas.openxmlformats.org/package/2006/relationships"><Relationship Id="rId3" Type="http://schemas.openxmlformats.org/officeDocument/2006/relationships/tags" Target="../tags/tag732.xml"/><Relationship Id="rId4" Type="http://schemas.openxmlformats.org/officeDocument/2006/relationships/tags" Target="../tags/tag733.xml"/><Relationship Id="rId5" Type="http://schemas.openxmlformats.org/officeDocument/2006/relationships/tags" Target="../tags/tag734.xml"/><Relationship Id="rId6" Type="http://schemas.openxmlformats.org/officeDocument/2006/relationships/slideLayout" Target="../slideLayouts/slideLayout650.xml"/><Relationship Id="rId1" Type="http://schemas.openxmlformats.org/officeDocument/2006/relationships/themeOverride" Target="../theme/themeOverride1.xml"/><Relationship Id="rId2" Type="http://schemas.openxmlformats.org/officeDocument/2006/relationships/tags" Target="../tags/tag731.xml"/></Relationships>
</file>

<file path=ppt/slides/_rels/slide6.xml.rels><?xml version="1.0" encoding="UTF-8" standalone="yes"?>
<Relationships xmlns="http://schemas.openxmlformats.org/package/2006/relationships"><Relationship Id="rId3" Type="http://schemas.openxmlformats.org/officeDocument/2006/relationships/tags" Target="../tags/tag736.xml"/><Relationship Id="rId4" Type="http://schemas.openxmlformats.org/officeDocument/2006/relationships/tags" Target="../tags/tag737.xml"/><Relationship Id="rId5" Type="http://schemas.openxmlformats.org/officeDocument/2006/relationships/tags" Target="../tags/tag738.xml"/><Relationship Id="rId6" Type="http://schemas.openxmlformats.org/officeDocument/2006/relationships/slideLayout" Target="../slideLayouts/slideLayout650.xml"/><Relationship Id="rId1" Type="http://schemas.openxmlformats.org/officeDocument/2006/relationships/themeOverride" Target="../theme/themeOverride2.xml"/><Relationship Id="rId2" Type="http://schemas.openxmlformats.org/officeDocument/2006/relationships/tags" Target="../tags/tag7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image" Target="../media/image9.png"/><Relationship Id="rId3"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Number Placeholder 2"/>
          <p:cNvSpPr txBox="1">
            <a:spLocks noGrp="1"/>
          </p:cNvSpPr>
          <p:nvPr/>
        </p:nvSpPr>
        <p:spPr bwMode="auto">
          <a:xfrm rot="-5400000">
            <a:off x="6838950" y="4543426"/>
            <a:ext cx="42370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fld id="{748DC41B-45A8-9C43-B99E-80A65080193C}" type="slidenum">
              <a:rPr lang="en-US">
                <a:solidFill>
                  <a:srgbClr val="FFFFFF"/>
                </a:solidFill>
              </a:rPr>
              <a:pPr/>
              <a:t>1</a:t>
            </a:fld>
            <a:r>
              <a:rPr lang="en-US" dirty="0">
                <a:solidFill>
                  <a:srgbClr val="FFFFFF"/>
                </a:solidFill>
              </a:rPr>
              <a:t>   (c) Mark Gerstein, 2002, Yale, </a:t>
            </a:r>
            <a:r>
              <a:rPr lang="en-US" dirty="0" err="1">
                <a:solidFill>
                  <a:srgbClr val="FFFFFF"/>
                </a:solidFill>
              </a:rPr>
              <a:t>bioinfo.mbb.yale.edu</a:t>
            </a:r>
            <a:endParaRPr lang="en-US" dirty="0">
              <a:solidFill>
                <a:srgbClr val="FFFFFF"/>
              </a:solidFill>
            </a:endParaRPr>
          </a:p>
        </p:txBody>
      </p:sp>
      <p:sp>
        <p:nvSpPr>
          <p:cNvPr id="285698" name="Rectangle 2"/>
          <p:cNvSpPr>
            <a:spLocks noGrp="1" noChangeArrowheads="1"/>
          </p:cNvSpPr>
          <p:nvPr>
            <p:ph type="title" idx="4294967295"/>
          </p:nvPr>
        </p:nvSpPr>
        <p:spPr>
          <a:xfrm>
            <a:off x="379555" y="135486"/>
            <a:ext cx="8339877" cy="988659"/>
          </a:xfrm>
        </p:spPr>
        <p:txBody>
          <a:bodyPr/>
          <a:lstStyle/>
          <a:p>
            <a:pPr eaLnBrk="1" hangingPunct="1">
              <a:defRPr/>
            </a:pPr>
            <a:r>
              <a:rPr lang="en-US" sz="2000" dirty="0">
                <a:solidFill>
                  <a:srgbClr val="000000"/>
                </a:solidFill>
                <a:latin typeface="Arial" charset="0"/>
                <a:ea typeface="ＭＳ Ｐゴシック" charset="0"/>
                <a:cs typeface="ＭＳ Ｐゴシック" charset="0"/>
              </a:rPr>
              <a:t> </a:t>
            </a:r>
            <a:r>
              <a:rPr lang="en-US" sz="2000" dirty="0" smtClean="0">
                <a:solidFill>
                  <a:srgbClr val="000000"/>
                </a:solidFill>
                <a:latin typeface="Arial" charset="0"/>
                <a:ea typeface="ＭＳ Ｐゴシック" charset="0"/>
                <a:cs typeface="ＭＳ Ｐゴシック" charset="0"/>
              </a:rPr>
              <a:t>Genomic Privacy:</a:t>
            </a:r>
            <a:br>
              <a:rPr lang="en-US" sz="2000" dirty="0" smtClean="0">
                <a:solidFill>
                  <a:srgbClr val="000000"/>
                </a:solidFill>
                <a:latin typeface="Arial" charset="0"/>
                <a:ea typeface="ＭＳ Ｐゴシック" charset="0"/>
                <a:cs typeface="ＭＳ Ｐゴシック" charset="0"/>
              </a:rPr>
            </a:br>
            <a:r>
              <a:rPr lang="en-US" sz="2000" dirty="0" smtClean="0">
                <a:solidFill>
                  <a:srgbClr val="000000"/>
                </a:solidFill>
                <a:latin typeface="Arial" charset="0"/>
                <a:ea typeface="ＭＳ Ｐゴシック" charset="0"/>
                <a:cs typeface="ＭＳ Ｐゴシック" charset="0"/>
              </a:rPr>
              <a:t>Intertwined Social &amp; Technical Aspects </a:t>
            </a:r>
            <a:r>
              <a:rPr lang="en-US" sz="2000" dirty="0">
                <a:solidFill>
                  <a:srgbClr val="000000"/>
                </a:solidFill>
                <a:latin typeface="Arial" charset="0"/>
                <a:ea typeface="ＭＳ Ｐゴシック" charset="0"/>
                <a:cs typeface="ＭＳ Ｐゴシック" charset="0"/>
              </a:rPr>
              <a:t/>
            </a:r>
            <a:br>
              <a:rPr lang="en-US" sz="2000" dirty="0">
                <a:solidFill>
                  <a:srgbClr val="000000"/>
                </a:solidFill>
                <a:latin typeface="Arial" charset="0"/>
                <a:ea typeface="ＭＳ Ｐゴシック" charset="0"/>
                <a:cs typeface="ＭＳ Ｐゴシック" charset="0"/>
              </a:rPr>
            </a:br>
            <a:endParaRPr lang="en-US" sz="100" b="0" dirty="0">
              <a:solidFill>
                <a:srgbClr val="000000"/>
              </a:solidFill>
              <a:latin typeface="Arial" charset="0"/>
              <a:ea typeface="ＭＳ Ｐゴシック" charset="0"/>
              <a:cs typeface="ＭＳ Ｐゴシック" charset="0"/>
            </a:endParaRPr>
          </a:p>
        </p:txBody>
      </p:sp>
      <p:sp>
        <p:nvSpPr>
          <p:cNvPr id="301059" name="Rectangle 4"/>
          <p:cNvSpPr>
            <a:spLocks noChangeArrowheads="1"/>
          </p:cNvSpPr>
          <p:nvPr/>
        </p:nvSpPr>
        <p:spPr bwMode="auto">
          <a:xfrm>
            <a:off x="8940800" y="2395538"/>
            <a:ext cx="203200" cy="45894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a:endParaRPr lang="en-US">
              <a:solidFill>
                <a:srgbClr val="000000"/>
              </a:solidFill>
            </a:endParaRPr>
          </a:p>
        </p:txBody>
      </p:sp>
      <p:sp>
        <p:nvSpPr>
          <p:cNvPr id="301060" name="Rectangle 2"/>
          <p:cNvSpPr>
            <a:spLocks noChangeArrowheads="1"/>
          </p:cNvSpPr>
          <p:nvPr/>
        </p:nvSpPr>
        <p:spPr bwMode="auto">
          <a:xfrm>
            <a:off x="1555506" y="5381625"/>
            <a:ext cx="5987974"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nchor="ctr"/>
          <a:lstStyle/>
          <a:p>
            <a:pPr algn="ctr" defTabSz="912813"/>
            <a:endParaRPr lang="en-US" b="0" dirty="0">
              <a:solidFill>
                <a:srgbClr val="595959"/>
              </a:solidFill>
            </a:endParaRPr>
          </a:p>
          <a:p>
            <a:pPr algn="ctr"/>
            <a:r>
              <a:rPr lang="en-US" b="0" dirty="0">
                <a:solidFill>
                  <a:srgbClr val="595959"/>
                </a:solidFill>
              </a:rPr>
              <a:t>Mark </a:t>
            </a:r>
            <a:r>
              <a:rPr lang="en-US" b="0" dirty="0" smtClean="0">
                <a:solidFill>
                  <a:srgbClr val="595959"/>
                </a:solidFill>
              </a:rPr>
              <a:t>Gerstein, Yale</a:t>
            </a:r>
          </a:p>
          <a:p>
            <a:pPr algn="ctr" defTabSz="912813"/>
            <a:r>
              <a:rPr lang="en-US" b="0" dirty="0">
                <a:solidFill>
                  <a:srgbClr val="595959"/>
                </a:solidFill>
              </a:rPr>
              <a:t>Slides freely downloadable from </a:t>
            </a:r>
            <a:r>
              <a:rPr lang="en-US" b="0" dirty="0" err="1">
                <a:solidFill>
                  <a:srgbClr val="595959"/>
                </a:solidFill>
              </a:rPr>
              <a:t>Lectures.GersteinLab.org</a:t>
            </a:r>
            <a:endParaRPr lang="en-US" b="0" dirty="0">
              <a:solidFill>
                <a:srgbClr val="595959"/>
              </a:solidFill>
            </a:endParaRPr>
          </a:p>
          <a:p>
            <a:pPr algn="ctr" defTabSz="912813"/>
            <a:r>
              <a:rPr lang="en-US" b="0" dirty="0">
                <a:solidFill>
                  <a:srgbClr val="595959"/>
                </a:solidFill>
              </a:rPr>
              <a:t>&amp; “</a:t>
            </a:r>
            <a:r>
              <a:rPr lang="en-US" altLang="ja-JP" b="0" dirty="0" err="1">
                <a:solidFill>
                  <a:srgbClr val="595959"/>
                </a:solidFill>
              </a:rPr>
              <a:t>tweetable</a:t>
            </a:r>
            <a:r>
              <a:rPr lang="en-US" b="0" dirty="0">
                <a:solidFill>
                  <a:srgbClr val="595959"/>
                </a:solidFill>
              </a:rPr>
              <a:t>”</a:t>
            </a:r>
            <a:r>
              <a:rPr lang="en-US" altLang="ja-JP" b="0" dirty="0">
                <a:solidFill>
                  <a:srgbClr val="595959"/>
                </a:solidFill>
              </a:rPr>
              <a:t> (via @</a:t>
            </a:r>
            <a:r>
              <a:rPr lang="en-US" altLang="ja-JP" b="0" dirty="0" err="1">
                <a:solidFill>
                  <a:srgbClr val="595959"/>
                </a:solidFill>
              </a:rPr>
              <a:t>markgerstein</a:t>
            </a:r>
            <a:r>
              <a:rPr lang="en-US" altLang="ja-JP" b="0" dirty="0">
                <a:solidFill>
                  <a:srgbClr val="595959"/>
                </a:solidFill>
              </a:rPr>
              <a:t>). </a:t>
            </a:r>
            <a:r>
              <a:rPr lang="en-US" altLang="ja-JP" b="0" dirty="0" smtClean="0">
                <a:solidFill>
                  <a:srgbClr val="595959"/>
                </a:solidFill>
              </a:rPr>
              <a:t>See </a:t>
            </a:r>
            <a:r>
              <a:rPr lang="en-US" altLang="ja-JP" b="0" dirty="0">
                <a:solidFill>
                  <a:srgbClr val="595959"/>
                </a:solidFill>
              </a:rPr>
              <a:t>last slide for more info</a:t>
            </a:r>
            <a:r>
              <a:rPr lang="en-US" altLang="ja-JP" b="0" dirty="0" smtClean="0">
                <a:solidFill>
                  <a:srgbClr val="595959"/>
                </a:solidFill>
              </a:rPr>
              <a:t>.</a:t>
            </a:r>
            <a:endParaRPr lang="en-US" b="0" dirty="0">
              <a:solidFill>
                <a:srgbClr val="595959"/>
              </a:solidFill>
            </a:endParaRPr>
          </a:p>
        </p:txBody>
      </p:sp>
      <p:grpSp>
        <p:nvGrpSpPr>
          <p:cNvPr id="2" name="Group 1"/>
          <p:cNvGrpSpPr/>
          <p:nvPr/>
        </p:nvGrpSpPr>
        <p:grpSpPr>
          <a:xfrm>
            <a:off x="789265" y="1351637"/>
            <a:ext cx="7520456" cy="4318395"/>
            <a:chOff x="972464" y="1351637"/>
            <a:chExt cx="7520456" cy="4318395"/>
          </a:xfrm>
        </p:grpSpPr>
        <p:pic>
          <p:nvPicPr>
            <p:cNvPr id="301062" name="Content Placeholder 4"/>
            <p:cNvPicPr>
              <a:picLocks noChangeAspect="1"/>
            </p:cNvPicPr>
            <p:nvPr/>
          </p:nvPicPr>
          <p:blipFill>
            <a:blip r:embed="rId3">
              <a:grayscl/>
              <a:extLst>
                <a:ext uri="{28A0092B-C50C-407E-A947-70E740481C1C}">
                  <a14:useLocalDpi xmlns:a14="http://schemas.microsoft.com/office/drawing/2010/main" val="0"/>
                </a:ext>
              </a:extLst>
            </a:blip>
            <a:srcRect t="22502" b="22502"/>
            <a:stretch>
              <a:fillRect/>
            </a:stretch>
          </p:blipFill>
          <p:spPr bwMode="auto">
            <a:xfrm>
              <a:off x="972464" y="1351637"/>
              <a:ext cx="6468462" cy="38602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1063" name="Content Placeholder 3"/>
            <p:cNvPicPr>
              <a:picLocks noChangeAspect="1"/>
            </p:cNvPicPr>
            <p:nvPr/>
          </p:nvPicPr>
          <p:blipFill>
            <a:blip r:embed="rId4">
              <a:extLst>
                <a:ext uri="{28A0092B-C50C-407E-A947-70E740481C1C}">
                  <a14:useLocalDpi xmlns:a14="http://schemas.microsoft.com/office/drawing/2010/main" val="0"/>
                </a:ext>
              </a:extLst>
            </a:blip>
            <a:srcRect t="13336" b="13336"/>
            <a:stretch>
              <a:fillRect/>
            </a:stretch>
          </p:blipFill>
          <p:spPr bwMode="auto">
            <a:xfrm>
              <a:off x="1950335" y="2071267"/>
              <a:ext cx="6542585" cy="3598765"/>
            </a:xfrm>
            <a:prstGeom prst="rect">
              <a:avLst/>
            </a:pr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grpSp>
    </p:spTree>
    <p:extLst>
      <p:ext uri="{BB962C8B-B14F-4D97-AF65-F5344CB8AC3E}">
        <p14:creationId xmlns:p14="http://schemas.microsoft.com/office/powerpoint/2010/main" val="2370197754"/>
      </p:ext>
    </p:extLst>
  </p:cSld>
  <p:clrMapOvr>
    <a:masterClrMapping/>
  </p:clrMapOvr>
  <p:transition xmlns:p14="http://schemas.microsoft.com/office/powerpoint/2010/main" advTm="1917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4"/>
          <p:cNvSpPr>
            <a:spLocks noGrp="1"/>
          </p:cNvSpPr>
          <p:nvPr>
            <p:ph type="title"/>
          </p:nvPr>
        </p:nvSpPr>
        <p:spPr>
          <a:xfrm>
            <a:off x="557214" y="157163"/>
            <a:ext cx="4576762" cy="1143000"/>
          </a:xfrm>
        </p:spPr>
        <p:txBody>
          <a:bodyPr/>
          <a:lstStyle/>
          <a:p>
            <a:r>
              <a:rPr lang="en-US">
                <a:latin typeface="Arial" charset="0"/>
                <a:ea typeface="ＭＳ Ｐゴシック" charset="0"/>
                <a:cs typeface="ＭＳ Ｐゴシック" charset="0"/>
              </a:rPr>
              <a:t>The Other Side of the Coin:</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Why we should share</a:t>
            </a:r>
          </a:p>
        </p:txBody>
      </p:sp>
      <p:sp>
        <p:nvSpPr>
          <p:cNvPr id="6" name="Content Placeholder 5"/>
          <p:cNvSpPr>
            <a:spLocks noGrp="1"/>
          </p:cNvSpPr>
          <p:nvPr>
            <p:ph idx="1"/>
          </p:nvPr>
        </p:nvSpPr>
        <p:spPr>
          <a:xfrm>
            <a:off x="193153" y="1194860"/>
            <a:ext cx="5327116" cy="4776788"/>
          </a:xfrm>
        </p:spPr>
        <p:txBody>
          <a:bodyPr/>
          <a:lstStyle/>
          <a:p>
            <a:pPr>
              <a:defRPr/>
            </a:pPr>
            <a:r>
              <a:rPr lang="en-US" dirty="0" smtClean="0"/>
              <a:t>Sharing helps speed research</a:t>
            </a:r>
          </a:p>
          <a:p>
            <a:pPr lvl="1">
              <a:defRPr/>
            </a:pPr>
            <a:r>
              <a:rPr lang="en-US" dirty="0" smtClean="0"/>
              <a:t>Large-scale mining of this information is important for medical research</a:t>
            </a:r>
          </a:p>
          <a:p>
            <a:pPr lvl="1">
              <a:defRPr/>
            </a:pPr>
            <a:r>
              <a:rPr lang="en-US" dirty="0" smtClean="0"/>
              <a:t>Privacy is cumbersome, particularly for big data</a:t>
            </a:r>
          </a:p>
          <a:p>
            <a:pPr lvl="1">
              <a:defRPr/>
            </a:pPr>
            <a:r>
              <a:rPr lang="en-US" dirty="0" smtClean="0"/>
              <a:t>Sharing is important for reproducible research</a:t>
            </a:r>
          </a:p>
          <a:p>
            <a:pPr>
              <a:defRPr/>
            </a:pPr>
            <a:r>
              <a:rPr lang="en-US" dirty="0" smtClean="0"/>
              <a:t>Sharing is useful for education </a:t>
            </a:r>
          </a:p>
          <a:p>
            <a:pPr marL="0" indent="0">
              <a:buFontTx/>
              <a:buNone/>
              <a:defRPr/>
            </a:pPr>
            <a:endParaRPr lang="en-US" dirty="0"/>
          </a:p>
        </p:txBody>
      </p:sp>
      <p:pic>
        <p:nvPicPr>
          <p:cNvPr id="310275" name="Content Placeholder 3" descr="961878_Enlarged_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7213" y="250825"/>
            <a:ext cx="3325812" cy="417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sp>
        <p:nvSpPr>
          <p:cNvPr id="294916" name="Rectangle 1"/>
          <p:cNvSpPr>
            <a:spLocks noChangeArrowheads="1"/>
          </p:cNvSpPr>
          <p:nvPr/>
        </p:nvSpPr>
        <p:spPr bwMode="auto">
          <a:xfrm>
            <a:off x="5795965" y="5751513"/>
            <a:ext cx="29972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100" b="0" dirty="0">
                <a:solidFill>
                  <a:schemeClr val="tx1">
                    <a:lumMod val="50000"/>
                    <a:lumOff val="50000"/>
                  </a:schemeClr>
                </a:solidFill>
              </a:rPr>
              <a:t>[Yale Law Roundtable (‘10). Comp. in Sci. &amp; Eng. 12:8; D </a:t>
            </a:r>
            <a:r>
              <a:rPr lang="en-US" sz="1100" b="0" dirty="0" err="1">
                <a:solidFill>
                  <a:schemeClr val="tx1">
                    <a:lumMod val="50000"/>
                    <a:lumOff val="50000"/>
                  </a:schemeClr>
                </a:solidFill>
              </a:rPr>
              <a:t>Greenbaum</a:t>
            </a:r>
            <a:r>
              <a:rPr lang="en-US" sz="1100" b="0" dirty="0">
                <a:solidFill>
                  <a:schemeClr val="tx1">
                    <a:lumMod val="50000"/>
                    <a:lumOff val="50000"/>
                  </a:schemeClr>
                </a:solidFill>
              </a:rPr>
              <a:t> &amp; M Gerstein (‘09). Am. J. Bioethics; D </a:t>
            </a:r>
            <a:r>
              <a:rPr lang="en-US" sz="1100" b="0" dirty="0" err="1">
                <a:solidFill>
                  <a:schemeClr val="tx1">
                    <a:lumMod val="50000"/>
                    <a:lumOff val="50000"/>
                  </a:schemeClr>
                </a:solidFill>
              </a:rPr>
              <a:t>Greenbaum</a:t>
            </a:r>
            <a:r>
              <a:rPr lang="en-US" sz="1100" b="0" dirty="0">
                <a:solidFill>
                  <a:schemeClr val="tx1">
                    <a:lumMod val="50000"/>
                    <a:lumOff val="50000"/>
                  </a:schemeClr>
                </a:solidFill>
              </a:rPr>
              <a:t> &amp; M Gerstein (‘10). SF Chronicle, May 2, Page E-4; </a:t>
            </a:r>
            <a:br>
              <a:rPr lang="en-US" sz="1100" b="0" dirty="0">
                <a:solidFill>
                  <a:schemeClr val="tx1">
                    <a:lumMod val="50000"/>
                    <a:lumOff val="50000"/>
                  </a:schemeClr>
                </a:solidFill>
              </a:rPr>
            </a:br>
            <a:r>
              <a:rPr lang="en-US" sz="1100" b="0" dirty="0" err="1">
                <a:solidFill>
                  <a:schemeClr val="tx1">
                    <a:lumMod val="50000"/>
                    <a:lumOff val="50000"/>
                  </a:schemeClr>
                </a:solidFill>
              </a:rPr>
              <a:t>Greenbaum</a:t>
            </a:r>
            <a:r>
              <a:rPr lang="en-US" sz="1100" b="0" dirty="0">
                <a:solidFill>
                  <a:schemeClr val="tx1">
                    <a:lumMod val="50000"/>
                    <a:lumOff val="50000"/>
                  </a:schemeClr>
                </a:solidFill>
              </a:rPr>
              <a:t> et al. </a:t>
            </a:r>
            <a:r>
              <a:rPr lang="en-US" sz="1100" b="0" i="1" dirty="0">
                <a:solidFill>
                  <a:schemeClr val="tx1">
                    <a:lumMod val="50000"/>
                    <a:lumOff val="50000"/>
                  </a:schemeClr>
                </a:solidFill>
              </a:rPr>
              <a:t>PLOS CB </a:t>
            </a:r>
            <a:r>
              <a:rPr lang="en-US" sz="1100" b="0" dirty="0">
                <a:solidFill>
                  <a:schemeClr val="tx1">
                    <a:lumMod val="50000"/>
                    <a:lumOff val="50000"/>
                  </a:schemeClr>
                </a:solidFill>
              </a:rPr>
              <a:t>(‘11)]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0933" y="965200"/>
            <a:ext cx="3632200" cy="1143000"/>
          </a:xfrm>
        </p:spPr>
        <p:txBody>
          <a:bodyPr/>
          <a:lstStyle/>
          <a:p>
            <a:r>
              <a:rPr lang="en-US" dirty="0" smtClean="0"/>
              <a:t>The Dilemma</a:t>
            </a:r>
            <a:endParaRPr lang="en-US" dirty="0"/>
          </a:p>
        </p:txBody>
      </p:sp>
      <p:sp>
        <p:nvSpPr>
          <p:cNvPr id="3" name="Content Placeholder 2"/>
          <p:cNvSpPr>
            <a:spLocks noGrp="1"/>
          </p:cNvSpPr>
          <p:nvPr>
            <p:ph idx="1"/>
          </p:nvPr>
        </p:nvSpPr>
        <p:spPr>
          <a:xfrm>
            <a:off x="728133" y="3369733"/>
            <a:ext cx="7492999" cy="3233216"/>
          </a:xfrm>
        </p:spPr>
        <p:txBody>
          <a:bodyPr/>
          <a:lstStyle/>
          <a:p>
            <a:pPr>
              <a:defRPr/>
            </a:pPr>
            <a:r>
              <a:rPr lang="en-US" sz="2000" dirty="0" smtClean="0"/>
              <a:t>What is acceptable risk? What is acceptable data </a:t>
            </a:r>
            <a:r>
              <a:rPr lang="en-US" sz="2000" dirty="0"/>
              <a:t>leakage? Can we quantify leakage?</a:t>
            </a:r>
            <a:endParaRPr lang="en-US" sz="2000" dirty="0" smtClean="0"/>
          </a:p>
          <a:p>
            <a:pPr>
              <a:defRPr/>
            </a:pPr>
            <a:r>
              <a:rPr lang="en-US" sz="2000" dirty="0" smtClean="0"/>
              <a:t>Cost Benefit Analysis: how helpful is identifiable data in genomic research v. potential harm from a breach?</a:t>
            </a:r>
          </a:p>
          <a:p>
            <a:pPr>
              <a:defRPr/>
            </a:pPr>
            <a:r>
              <a:rPr lang="en-US" sz="2000" dirty="0" smtClean="0"/>
              <a:t>The </a:t>
            </a:r>
            <a:r>
              <a:rPr lang="en-US" sz="2000" dirty="0"/>
              <a:t>individual (harmed?) v the collective (benefits)</a:t>
            </a:r>
          </a:p>
          <a:p>
            <a:pPr lvl="1">
              <a:defRPr/>
            </a:pPr>
            <a:r>
              <a:rPr lang="en-US" sz="2000" dirty="0"/>
              <a:t>But do sick patients care about their privacy</a:t>
            </a:r>
            <a:r>
              <a:rPr lang="en-US" sz="2000" dirty="0" smtClean="0"/>
              <a:t>?</a:t>
            </a:r>
          </a:p>
          <a:p>
            <a:pPr>
              <a:defRPr/>
            </a:pPr>
            <a:r>
              <a:rPr lang="en-US" sz="2000" dirty="0" smtClean="0"/>
              <a:t>Maybe </a:t>
            </a:r>
            <a:r>
              <a:rPr lang="en-US" sz="2000" dirty="0"/>
              <a:t>a we need a few "test </a:t>
            </a:r>
            <a:r>
              <a:rPr lang="en-US" sz="2000" dirty="0" smtClean="0"/>
              <a:t>pilots” (</a:t>
            </a:r>
            <a:r>
              <a:rPr lang="en-US" sz="2000" dirty="0" err="1"/>
              <a:t>ala</a:t>
            </a:r>
            <a:r>
              <a:rPr lang="en-US" sz="2000" dirty="0"/>
              <a:t> PGP)?</a:t>
            </a:r>
          </a:p>
          <a:p>
            <a:pPr lvl="1">
              <a:defRPr/>
            </a:pPr>
            <a:r>
              <a:rPr lang="en-US" sz="2000" dirty="0">
                <a:cs typeface="ＭＳ Ｐゴシック" pitchFamily="-65" charset="-128"/>
              </a:rPr>
              <a:t>Sports stars &amp; celebrities?</a:t>
            </a:r>
          </a:p>
          <a:p>
            <a:pPr lvl="1">
              <a:defRPr/>
            </a:pPr>
            <a:endParaRPr lang="en-US" sz="2000" dirty="0"/>
          </a:p>
          <a:p>
            <a:endParaRPr lang="en-US" sz="2800" dirty="0"/>
          </a:p>
        </p:txBody>
      </p:sp>
      <p:pic>
        <p:nvPicPr>
          <p:cNvPr id="4" name="Picture 3" descr="Screen Shot 2015-10-02 at 11.32.16 PM.png"/>
          <p:cNvPicPr>
            <a:picLocks noChangeAspect="1"/>
          </p:cNvPicPr>
          <p:nvPr/>
        </p:nvPicPr>
        <p:blipFill rotWithShape="1">
          <a:blip r:embed="rId2">
            <a:extLst>
              <a:ext uri="{28A0092B-C50C-407E-A947-70E740481C1C}">
                <a14:useLocalDpi xmlns:a14="http://schemas.microsoft.com/office/drawing/2010/main" val="0"/>
              </a:ext>
            </a:extLst>
          </a:blip>
          <a:srcRect t="15240"/>
          <a:stretch/>
        </p:blipFill>
        <p:spPr>
          <a:xfrm>
            <a:off x="-16933" y="-33866"/>
            <a:ext cx="5300133" cy="2987440"/>
          </a:xfrm>
          <a:prstGeom prst="rect">
            <a:avLst/>
          </a:prstGeom>
          <a:ln w="19050" cmpd="sng">
            <a:solidFill>
              <a:schemeClr val="tx1"/>
            </a:solidFill>
          </a:ln>
        </p:spPr>
      </p:pic>
      <p:sp>
        <p:nvSpPr>
          <p:cNvPr id="5" name="TextBox 4"/>
          <p:cNvSpPr txBox="1"/>
          <p:nvPr/>
        </p:nvSpPr>
        <p:spPr>
          <a:xfrm>
            <a:off x="0" y="2986501"/>
            <a:ext cx="3218388" cy="230832"/>
          </a:xfrm>
          <a:prstGeom prst="rect">
            <a:avLst/>
          </a:prstGeom>
          <a:noFill/>
        </p:spPr>
        <p:txBody>
          <a:bodyPr wrap="square">
            <a:spAutoFit/>
          </a:bodyPr>
          <a:lstStyle/>
          <a:p>
            <a:pPr>
              <a:defRPr/>
            </a:pPr>
            <a:r>
              <a:rPr lang="en-US" sz="900" b="0" dirty="0" smtClean="0">
                <a:solidFill>
                  <a:schemeClr val="bg1">
                    <a:lumMod val="50000"/>
                  </a:schemeClr>
                </a:solidFill>
              </a:rPr>
              <a:t>[Economist, 15 Aug ‘15]</a:t>
            </a:r>
            <a:endParaRPr lang="en-US" sz="900" b="0" dirty="0">
              <a:solidFill>
                <a:schemeClr val="bg1">
                  <a:lumMod val="50000"/>
                </a:schemeClr>
              </a:solidFill>
            </a:endParaRPr>
          </a:p>
        </p:txBody>
      </p:sp>
    </p:spTree>
    <p:extLst>
      <p:ext uri="{BB962C8B-B14F-4D97-AF65-F5344CB8AC3E}">
        <p14:creationId xmlns:p14="http://schemas.microsoft.com/office/powerpoint/2010/main" val="24288898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1"/>
          <p:cNvSpPr>
            <a:spLocks noGrp="1"/>
          </p:cNvSpPr>
          <p:nvPr>
            <p:ph type="title"/>
          </p:nvPr>
        </p:nvSpPr>
        <p:spPr>
          <a:xfrm>
            <a:off x="347667" y="245004"/>
            <a:ext cx="3622675" cy="1416050"/>
          </a:xfrm>
        </p:spPr>
        <p:txBody>
          <a:bodyPr/>
          <a:lstStyle/>
          <a:p>
            <a:r>
              <a:rPr lang="en-US" sz="2800" dirty="0">
                <a:latin typeface="Arial" charset="0"/>
                <a:ea typeface="ＭＳ Ｐゴシック" charset="0"/>
                <a:cs typeface="ＭＳ Ｐゴシック" charset="0"/>
              </a:rPr>
              <a:t>Genomics has similar "Big Data" </a:t>
            </a:r>
            <a:r>
              <a:rPr lang="en-US" sz="2800" dirty="0" smtClean="0">
                <a:latin typeface="Arial" charset="0"/>
                <a:ea typeface="ＭＳ Ｐゴシック" charset="0"/>
                <a:cs typeface="ＭＳ Ｐゴシック" charset="0"/>
              </a:rPr>
              <a:t>Dilemma in the </a:t>
            </a:r>
            <a:r>
              <a:rPr lang="en-US" sz="2800" dirty="0">
                <a:latin typeface="Arial" charset="0"/>
                <a:ea typeface="ＭＳ Ｐゴシック" charset="0"/>
                <a:cs typeface="ＭＳ Ｐゴシック" charset="0"/>
              </a:rPr>
              <a:t>Rest of Society</a:t>
            </a:r>
          </a:p>
        </p:txBody>
      </p:sp>
      <p:sp>
        <p:nvSpPr>
          <p:cNvPr id="311298" name="Content Placeholder 2"/>
          <p:cNvSpPr>
            <a:spLocks noGrp="1"/>
          </p:cNvSpPr>
          <p:nvPr>
            <p:ph idx="1"/>
          </p:nvPr>
        </p:nvSpPr>
        <p:spPr>
          <a:xfrm>
            <a:off x="256648" y="1967441"/>
            <a:ext cx="4518552" cy="3144838"/>
          </a:xfrm>
        </p:spPr>
        <p:txBody>
          <a:bodyPr/>
          <a:lstStyle/>
          <a:p>
            <a:r>
              <a:rPr lang="en-US" dirty="0">
                <a:latin typeface="Arial" charset="0"/>
                <a:ea typeface="ＭＳ Ｐゴシック" charset="0"/>
                <a:cs typeface="ＭＳ Ｐゴシック" charset="0"/>
              </a:rPr>
              <a:t>Sharing &amp; "peer-production" is central to success of many new ventures, with the same risks as in genomics</a:t>
            </a:r>
          </a:p>
          <a:p>
            <a:r>
              <a:rPr lang="en-US" dirty="0">
                <a:latin typeface="Arial" charset="0"/>
                <a:ea typeface="ＭＳ Ｐゴシック" charset="0"/>
                <a:cs typeface="ＭＳ Ｐゴシック" charset="0"/>
              </a:rPr>
              <a:t>We confront privacy risks every day we access the internet</a:t>
            </a:r>
          </a:p>
          <a:p>
            <a:r>
              <a:rPr lang="en-US" dirty="0">
                <a:latin typeface="Arial" charset="0"/>
                <a:ea typeface="ＭＳ Ｐゴシック" charset="0"/>
                <a:cs typeface="ＭＳ Ｐゴシック" charset="0"/>
              </a:rPr>
              <a:t>(...or is the genome more exceptional &amp; fundamental?)</a:t>
            </a:r>
          </a:p>
        </p:txBody>
      </p:sp>
      <p:grpSp>
        <p:nvGrpSpPr>
          <p:cNvPr id="311299" name="Group 4"/>
          <p:cNvGrpSpPr>
            <a:grpSpLocks/>
          </p:cNvGrpSpPr>
          <p:nvPr/>
        </p:nvGrpSpPr>
        <p:grpSpPr bwMode="auto">
          <a:xfrm>
            <a:off x="5473701" y="184158"/>
            <a:ext cx="3670300" cy="2830513"/>
            <a:chOff x="144463" y="0"/>
            <a:chExt cx="8999537" cy="6724650"/>
          </a:xfrm>
        </p:grpSpPr>
        <p:pic>
          <p:nvPicPr>
            <p:cNvPr id="311301" name="Picture 5" descr="ANd9GcSVncikErXRBqBL8pxBqdJaLzS8YMDUg05A9sxsovUYk-nFEN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46038"/>
              <a:ext cx="2065337"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2" name="Picture 6" descr="ANd9GcTqtJcEBT_PY3JaOKuPafAQEbtLAZTA3-sTWDhxD-5VGOvYdw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3" name="Picture 11" descr="ANd9GcTwCouIvt-qdBI5vr9vSxbA8W3PPlOK8Sa9djB0d9Rl5sxZ0wN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3622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4" name="Picture 13" descr="ANd9GcQsMogq3a7fwA-3V2XTzZ6SXlB20qgq48IxnSV0DQIseHR4lqF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572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5" name="Picture 15" descr="ANd9GcTLh14QRSBFoI4TDYAJMMpWZ5WkrSGjYDV9abFFcwFUJwjr4ge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5720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6" name="Picture 17" descr="pinterest-1345141049_6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7" name="Picture 19" descr="icon-512x5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648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8" name="Picture 21" descr="flick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304800"/>
              <a:ext cx="206692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9" name="Picture 23" descr="google-plus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0"/>
              <a:ext cx="21732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10" name="Picture 25" descr="linkedin-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38950" y="4419600"/>
              <a:ext cx="2305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11" name="Picture 27" descr="youtube_logo_standard_againstwhite-vflKoO81_"/>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2971800"/>
              <a:ext cx="25193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12" name="Picture 29" descr="blogger-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9000" y="2590800"/>
              <a:ext cx="16859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36199" y="6571623"/>
            <a:ext cx="8501063" cy="231775"/>
          </a:xfrm>
          <a:prstGeom prst="rect">
            <a:avLst/>
          </a:prstGeom>
          <a:noFill/>
        </p:spPr>
        <p:txBody>
          <a:bodyPr>
            <a:spAutoFit/>
          </a:bodyPr>
          <a:lstStyle/>
          <a:p>
            <a:pPr>
              <a:defRPr/>
            </a:pPr>
            <a:r>
              <a:rPr lang="en-US" sz="900" b="0" dirty="0">
                <a:solidFill>
                  <a:schemeClr val="bg1">
                    <a:lumMod val="50000"/>
                  </a:schemeClr>
                </a:solidFill>
              </a:rPr>
              <a:t>[</a:t>
            </a:r>
            <a:r>
              <a:rPr lang="en-US" sz="900" b="0" dirty="0" err="1">
                <a:solidFill>
                  <a:schemeClr val="bg1">
                    <a:lumMod val="50000"/>
                  </a:schemeClr>
                </a:solidFill>
              </a:rPr>
              <a:t>Seringhaus</a:t>
            </a:r>
            <a:r>
              <a:rPr lang="en-US" sz="900" b="0" dirty="0">
                <a:solidFill>
                  <a:schemeClr val="bg1">
                    <a:lumMod val="50000"/>
                  </a:schemeClr>
                </a:solidFill>
              </a:rPr>
              <a:t> &amp; Gerstein ('09), </a:t>
            </a:r>
            <a:r>
              <a:rPr lang="en-US" sz="900" b="0" i="1" dirty="0">
                <a:solidFill>
                  <a:schemeClr val="bg1">
                    <a:lumMod val="50000"/>
                  </a:schemeClr>
                </a:solidFill>
              </a:rPr>
              <a:t>Hart. Courant </a:t>
            </a:r>
            <a:r>
              <a:rPr lang="en-US" sz="900" b="0" dirty="0">
                <a:solidFill>
                  <a:schemeClr val="bg1">
                    <a:lumMod val="50000"/>
                  </a:schemeClr>
                </a:solidFill>
              </a:rPr>
              <a:t>(Jun 5); </a:t>
            </a:r>
            <a:r>
              <a:rPr lang="en-US" sz="900" b="0" dirty="0" err="1">
                <a:solidFill>
                  <a:schemeClr val="bg1">
                    <a:lumMod val="50000"/>
                  </a:schemeClr>
                </a:solidFill>
              </a:rPr>
              <a:t>Greenbaum</a:t>
            </a:r>
            <a:r>
              <a:rPr lang="en-US" sz="900" b="0" dirty="0">
                <a:solidFill>
                  <a:schemeClr val="bg1">
                    <a:lumMod val="50000"/>
                  </a:schemeClr>
                </a:solidFill>
              </a:rPr>
              <a:t> &amp; Gerstein ('11), </a:t>
            </a:r>
            <a:r>
              <a:rPr lang="en-US" sz="900" b="0" i="1" dirty="0" smtClean="0">
                <a:solidFill>
                  <a:schemeClr val="bg1">
                    <a:lumMod val="50000"/>
                  </a:schemeClr>
                </a:solidFill>
              </a:rPr>
              <a:t> NY Times</a:t>
            </a:r>
            <a:r>
              <a:rPr lang="en-US" sz="900" b="0" dirty="0" smtClean="0">
                <a:solidFill>
                  <a:schemeClr val="bg1">
                    <a:lumMod val="50000"/>
                  </a:schemeClr>
                </a:solidFill>
              </a:rPr>
              <a:t> </a:t>
            </a:r>
            <a:r>
              <a:rPr lang="en-US" sz="900" b="0" dirty="0">
                <a:solidFill>
                  <a:schemeClr val="bg1">
                    <a:lumMod val="50000"/>
                  </a:schemeClr>
                </a:solidFill>
              </a:rPr>
              <a:t>(6 Oct)]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1" y="114300"/>
            <a:ext cx="5418667" cy="3767138"/>
          </a:xfrm>
        </p:spPr>
        <p:txBody>
          <a:bodyPr/>
          <a:lstStyle/>
          <a:p>
            <a:r>
              <a:rPr lang="en-US" sz="2400" dirty="0">
                <a:solidFill>
                  <a:schemeClr val="bg1">
                    <a:lumMod val="50000"/>
                  </a:schemeClr>
                </a:solidFill>
                <a:latin typeface="Arial" charset="0"/>
                <a:ea typeface="ＭＳ Ｐゴシック" charset="0"/>
                <a:cs typeface="ＭＳ Ｐゴシック" charset="0"/>
              </a:rPr>
              <a:t>Setting the Stage: the Advent of Personal Genomics</a:t>
            </a:r>
          </a:p>
          <a:p>
            <a:r>
              <a:rPr lang="en-US" sz="2400" b="1" dirty="0">
                <a:solidFill>
                  <a:schemeClr val="bg1"/>
                </a:solidFill>
                <a:latin typeface="Arial" charset="0"/>
                <a:ea typeface="ＭＳ Ｐゴシック" charset="0"/>
                <a:cs typeface="ＭＳ Ｐゴシック" charset="0"/>
              </a:rPr>
              <a:t>The </a:t>
            </a:r>
            <a:r>
              <a:rPr lang="en-US" sz="2400" b="1" dirty="0" smtClean="0">
                <a:solidFill>
                  <a:schemeClr val="bg1"/>
                </a:solidFill>
                <a:latin typeface="Arial" charset="0"/>
                <a:ea typeface="ＭＳ Ｐゴシック" charset="0"/>
                <a:cs typeface="ＭＳ Ｐゴシック" charset="0"/>
              </a:rPr>
              <a:t>Dilemma of Genomic </a:t>
            </a:r>
            <a:r>
              <a:rPr lang="en-US" sz="2400" b="1" dirty="0">
                <a:solidFill>
                  <a:schemeClr val="bg1"/>
                </a:solidFill>
                <a:latin typeface="Arial" charset="0"/>
                <a:ea typeface="ＭＳ Ｐゴシック" charset="0"/>
                <a:cs typeface="ＭＳ Ｐゴシック" charset="0"/>
              </a:rPr>
              <a:t>Privacy</a:t>
            </a:r>
          </a:p>
          <a:p>
            <a:pPr lvl="1"/>
            <a:r>
              <a:rPr lang="en-US" sz="2200" dirty="0">
                <a:solidFill>
                  <a:schemeClr val="bg1">
                    <a:lumMod val="50000"/>
                  </a:schemeClr>
                </a:solidFill>
                <a:latin typeface="Arial" charset="0"/>
                <a:ea typeface="ＭＳ Ｐゴシック" charset="0"/>
                <a:cs typeface="ＭＳ Ｐゴシック" charset="0"/>
              </a:rPr>
              <a:t>Fundamental, inherited info </a:t>
            </a:r>
            <a:r>
              <a:rPr lang="en-US" sz="2200" dirty="0" smtClean="0">
                <a:solidFill>
                  <a:schemeClr val="bg1">
                    <a:lumMod val="50000"/>
                  </a:schemeClr>
                </a:solidFill>
                <a:latin typeface="Arial" charset="0"/>
                <a:ea typeface="ＭＳ Ｐゴシック" charset="0"/>
                <a:cs typeface="ＭＳ Ｐゴシック" charset="0"/>
              </a:rPr>
              <a:t>that’s very private </a:t>
            </a:r>
            <a:r>
              <a:rPr lang="en-US" sz="2200" dirty="0" err="1" smtClean="0">
                <a:solidFill>
                  <a:schemeClr val="bg1">
                    <a:lumMod val="50000"/>
                  </a:schemeClr>
                </a:solidFill>
                <a:latin typeface="Arial" charset="0"/>
                <a:ea typeface="ＭＳ Ｐゴシック" charset="0"/>
                <a:cs typeface="ＭＳ Ｐゴシック" charset="0"/>
              </a:rPr>
              <a:t>vs</a:t>
            </a:r>
            <a:r>
              <a:rPr lang="en-US" sz="2200" dirty="0" smtClean="0">
                <a:solidFill>
                  <a:schemeClr val="bg1">
                    <a:lumMod val="50000"/>
                  </a:schemeClr>
                </a:solidFill>
                <a:latin typeface="Arial" charset="0"/>
                <a:ea typeface="ＭＳ Ｐゴシック" charset="0"/>
                <a:cs typeface="ＭＳ Ｐゴシック" charset="0"/>
              </a:rPr>
              <a:t> the need for large-scale data</a:t>
            </a:r>
            <a:r>
              <a:rPr lang="en-US" sz="2200" dirty="0">
                <a:solidFill>
                  <a:schemeClr val="bg1">
                    <a:lumMod val="50000"/>
                  </a:schemeClr>
                </a:solidFill>
                <a:latin typeface="Arial" charset="0"/>
                <a:ea typeface="ＭＳ Ｐゴシック" charset="0"/>
                <a:cs typeface="ＭＳ Ｐゴシック" charset="0"/>
              </a:rPr>
              <a:t>-sharing to enable </a:t>
            </a:r>
            <a:r>
              <a:rPr lang="en-US" sz="2200" dirty="0" smtClean="0">
                <a:solidFill>
                  <a:schemeClr val="bg1">
                    <a:lumMod val="50000"/>
                  </a:schemeClr>
                </a:solidFill>
                <a:latin typeface="Arial" charset="0"/>
                <a:ea typeface="ＭＳ Ｐゴシック" charset="0"/>
                <a:cs typeface="ＭＳ Ｐゴシック" charset="0"/>
              </a:rPr>
              <a:t>med. research</a:t>
            </a:r>
            <a:endParaRPr lang="en-US" sz="2200" dirty="0">
              <a:solidFill>
                <a:schemeClr val="bg1">
                  <a:lumMod val="50000"/>
                </a:schemeClr>
              </a:solidFill>
              <a:latin typeface="Arial" charset="0"/>
              <a:ea typeface="ＭＳ Ｐゴシック" charset="0"/>
              <a:cs typeface="ＭＳ Ｐゴシック" charset="0"/>
            </a:endParaRPr>
          </a:p>
          <a:p>
            <a:r>
              <a:rPr lang="en-US" sz="2400" dirty="0">
                <a:solidFill>
                  <a:srgbClr val="FFFFFF"/>
                </a:solidFill>
                <a:latin typeface="Arial" charset="0"/>
                <a:ea typeface="ＭＳ Ｐゴシック" charset="0"/>
                <a:cs typeface="ＭＳ Ｐゴシック" charset="0"/>
              </a:rPr>
              <a:t>Current Social &amp; Tech Approaches</a:t>
            </a:r>
          </a:p>
          <a:p>
            <a:pPr lvl="1"/>
            <a:r>
              <a:rPr lang="en-US" sz="2200" dirty="0">
                <a:solidFill>
                  <a:schemeClr val="bg1">
                    <a:lumMod val="50000"/>
                  </a:schemeClr>
                </a:solidFill>
                <a:latin typeface="Arial" charset="0"/>
                <a:ea typeface="ＭＳ Ｐゴシック" charset="0"/>
                <a:cs typeface="ＭＳ Ｐゴシック" charset="0"/>
              </a:rPr>
              <a:t>GINA, Consents &amp; </a:t>
            </a:r>
            <a:br>
              <a:rPr lang="en-US" sz="2200" dirty="0">
                <a:solidFill>
                  <a:schemeClr val="bg1">
                    <a:lumMod val="50000"/>
                  </a:schemeClr>
                </a:solidFill>
                <a:latin typeface="Arial" charset="0"/>
                <a:ea typeface="ＭＳ Ｐゴシック" charset="0"/>
                <a:cs typeface="ＭＳ Ｐゴシック" charset="0"/>
              </a:rPr>
            </a:br>
            <a:r>
              <a:rPr lang="en-US" sz="2200" b="1" dirty="0">
                <a:solidFill>
                  <a:schemeClr val="bg1">
                    <a:lumMod val="50000"/>
                  </a:schemeClr>
                </a:solidFill>
                <a:latin typeface="Arial" charset="0"/>
                <a:ea typeface="ＭＳ Ｐゴシック" charset="0"/>
                <a:cs typeface="ＭＳ Ｐゴシック" charset="0"/>
              </a:rPr>
              <a:t>"Secure" use of </a:t>
            </a:r>
            <a:r>
              <a:rPr lang="en-US" sz="2200" b="1" dirty="0" err="1">
                <a:solidFill>
                  <a:schemeClr val="bg1">
                    <a:lumMod val="50000"/>
                  </a:schemeClr>
                </a:solidFill>
                <a:latin typeface="Arial" charset="0"/>
                <a:ea typeface="ＭＳ Ｐゴシック" charset="0"/>
                <a:cs typeface="ＭＳ Ｐゴシック" charset="0"/>
              </a:rPr>
              <a:t>dbGAP</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Issues: burdensome security, inconsistencies + ways </a:t>
            </a:r>
            <a:r>
              <a:rPr lang="en-US" sz="2200" dirty="0">
                <a:solidFill>
                  <a:schemeClr val="bg1">
                    <a:lumMod val="50000"/>
                  </a:schemeClr>
                </a:solidFill>
                <a:latin typeface="Arial" charset="0"/>
                <a:ea typeface="ＭＳ Ｐゴシック" charset="0"/>
                <a:cs typeface="ＭＳ Ｐゴシック" charset="0"/>
              </a:rPr>
              <a:t>the solutions have been </a:t>
            </a:r>
            <a:r>
              <a:rPr lang="en-US" sz="2200" dirty="0" smtClean="0">
                <a:solidFill>
                  <a:schemeClr val="bg1">
                    <a:lumMod val="50000"/>
                  </a:schemeClr>
                </a:solidFill>
                <a:latin typeface="Arial" charset="0"/>
                <a:ea typeface="ＭＳ Ｐゴシック" charset="0"/>
                <a:cs typeface="ＭＳ Ｐゴシック" charset="0"/>
              </a:rPr>
              <a:t>partially </a:t>
            </a:r>
            <a:r>
              <a:rPr lang="en-US" sz="2200" b="1" dirty="0" smtClean="0">
                <a:solidFill>
                  <a:schemeClr val="bg1">
                    <a:lumMod val="50000"/>
                  </a:schemeClr>
                </a:solidFill>
                <a:latin typeface="Arial" charset="0"/>
                <a:ea typeface="ＭＳ Ｐゴシック" charset="0"/>
                <a:cs typeface="ＭＳ Ｐゴシック" charset="0"/>
              </a:rPr>
              <a:t>"hacked”</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err="1">
                <a:solidFill>
                  <a:schemeClr val="bg1">
                    <a:lumMod val="50000"/>
                  </a:schemeClr>
                </a:solidFill>
                <a:latin typeface="Arial" charset="0"/>
                <a:ea typeface="ＭＳ Ｐゴシック" charset="0"/>
                <a:cs typeface="ＭＳ Ｐゴシック" charset="0"/>
              </a:rPr>
              <a:t>Strawman</a:t>
            </a:r>
            <a:r>
              <a:rPr lang="en-US" sz="2200" dirty="0">
                <a:solidFill>
                  <a:schemeClr val="bg1">
                    <a:lumMod val="50000"/>
                  </a:schemeClr>
                </a:solidFill>
                <a:latin typeface="Arial" charset="0"/>
                <a:ea typeface="ＭＳ Ｐゴシック" charset="0"/>
                <a:cs typeface="ＭＳ Ｐゴシック" charset="0"/>
              </a:rPr>
              <a:t> </a:t>
            </a:r>
            <a:r>
              <a:rPr lang="en-US" sz="2200" b="1" dirty="0" smtClean="0">
                <a:solidFill>
                  <a:schemeClr val="bg1">
                    <a:lumMod val="50000"/>
                  </a:schemeClr>
                </a:solidFill>
                <a:latin typeface="Arial" charset="0"/>
                <a:ea typeface="ＭＳ Ｐゴシック" charset="0"/>
                <a:cs typeface="ＭＳ Ｐゴシック" charset="0"/>
              </a:rPr>
              <a:t>Hybrid </a:t>
            </a:r>
            <a:r>
              <a:rPr lang="en-US" sz="2200" b="1" dirty="0" err="1">
                <a:solidFill>
                  <a:schemeClr val="bg1">
                    <a:lumMod val="50000"/>
                  </a:schemeClr>
                </a:solidFill>
                <a:latin typeface="Arial" charset="0"/>
                <a:ea typeface="ＭＳ Ｐゴシック" charset="0"/>
                <a:cs typeface="ＭＳ Ｐゴシック" charset="0"/>
              </a:rPr>
              <a:t>Soc</a:t>
            </a:r>
            <a:r>
              <a:rPr lang="en-US" sz="2200" b="1" dirty="0">
                <a:solidFill>
                  <a:schemeClr val="bg1">
                    <a:lumMod val="50000"/>
                  </a:schemeClr>
                </a:solidFill>
                <a:latin typeface="Arial" charset="0"/>
                <a:ea typeface="ＭＳ Ｐゴシック" charset="0"/>
                <a:cs typeface="ＭＳ Ｐゴシック" charset="0"/>
              </a:rPr>
              <a:t>-Tech </a:t>
            </a:r>
            <a:r>
              <a:rPr lang="en-US" sz="2200" b="1" dirty="0" smtClean="0">
                <a:solidFill>
                  <a:schemeClr val="bg1">
                    <a:lumMod val="50000"/>
                  </a:schemeClr>
                </a:solidFill>
                <a:latin typeface="Arial" charset="0"/>
                <a:ea typeface="ＭＳ Ｐゴシック" charset="0"/>
                <a:cs typeface="ＭＳ Ｐゴシック" charset="0"/>
              </a:rPr>
              <a:t>Proposal </a:t>
            </a:r>
            <a:r>
              <a:rPr lang="en-US" sz="2200" dirty="0" smtClean="0">
                <a:solidFill>
                  <a:schemeClr val="bg1">
                    <a:lumMod val="50000"/>
                  </a:schemeClr>
                </a:solidFill>
                <a:latin typeface="Arial" charset="0"/>
                <a:ea typeface="ＭＳ Ｐゴシック" charset="0"/>
                <a:cs typeface="ＭＳ Ｐゴシック" charset="0"/>
              </a:rPr>
              <a:t>(Licensure, Cloud Enclaves. </a:t>
            </a:r>
            <a:r>
              <a:rPr lang="en-US" sz="2200" b="1" dirty="0">
                <a:solidFill>
                  <a:schemeClr val="bg1">
                    <a:lumMod val="50000"/>
                  </a:schemeClr>
                </a:solidFill>
                <a:latin typeface="Arial" charset="0"/>
                <a:ea typeface="ＭＳ Ｐゴシック" charset="0"/>
                <a:cs typeface="ＭＳ Ｐゴシック" charset="0"/>
              </a:rPr>
              <a:t>Quantifying </a:t>
            </a:r>
            <a:r>
              <a:rPr lang="en-US" sz="2200" b="1" dirty="0" smtClean="0">
                <a:solidFill>
                  <a:schemeClr val="bg1">
                    <a:lumMod val="50000"/>
                  </a:schemeClr>
                </a:solidFill>
                <a:latin typeface="Arial" charset="0"/>
                <a:ea typeface="ＭＳ Ｐゴシック" charset="0"/>
                <a:cs typeface="ＭＳ Ｐゴシック" charset="0"/>
              </a:rPr>
              <a:t>Leaks, </a:t>
            </a:r>
            <a:r>
              <a:rPr lang="en-US" sz="2200" b="1" dirty="0">
                <a:solidFill>
                  <a:schemeClr val="bg1">
                    <a:lumMod val="50000"/>
                  </a:schemeClr>
                </a:solidFill>
                <a:latin typeface="Arial" charset="0"/>
                <a:ea typeface="ＭＳ Ｐゴシック" charset="0"/>
                <a:cs typeface="ＭＳ Ｐゴシック" charset="0"/>
              </a:rPr>
              <a:t>&amp; </a:t>
            </a:r>
            <a:r>
              <a:rPr lang="en-US" sz="2200" b="1" dirty="0" smtClean="0">
                <a:solidFill>
                  <a:schemeClr val="bg1">
                    <a:lumMod val="50000"/>
                  </a:schemeClr>
                </a:solidFill>
                <a:latin typeface="Arial" charset="0"/>
                <a:ea typeface="ＭＳ Ｐゴシック" charset="0"/>
                <a:cs typeface="ＭＳ Ｐゴシック" charset="0"/>
              </a:rPr>
              <a:t>Closely Coupled priv.-public data</a:t>
            </a:r>
            <a:r>
              <a:rPr lang="en-US" sz="2200" dirty="0" smtClean="0">
                <a:solidFill>
                  <a:schemeClr val="bg1">
                    <a:lumMod val="50000"/>
                  </a:schemeClr>
                </a:solidFill>
                <a:latin typeface="Arial" charset="0"/>
                <a:ea typeface="ＭＳ Ｐゴシック" charset="0"/>
                <a:cs typeface="ＭＳ Ｐゴシック" charset="0"/>
              </a:rPr>
              <a:t>)</a:t>
            </a:r>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0"/>
            <a:ext cx="3621051" cy="4684713"/>
          </a:xfrm>
        </p:spPr>
        <p:txBody>
          <a:bodyPr/>
          <a:lstStyle/>
          <a:p>
            <a:r>
              <a:rPr lang="en-US" sz="2400" b="1" dirty="0">
                <a:solidFill>
                  <a:srgbClr val="FFFFFF"/>
                </a:solidFill>
                <a:latin typeface="Arial" charset="0"/>
                <a:ea typeface="ＭＳ Ｐゴシック" charset="0"/>
                <a:cs typeface="ＭＳ Ｐゴシック" charset="0"/>
              </a:rPr>
              <a:t>RNA-</a:t>
            </a:r>
            <a:r>
              <a:rPr lang="en-US" sz="2400" b="1" dirty="0" err="1">
                <a:solidFill>
                  <a:srgbClr val="FFFFFF"/>
                </a:solidFill>
                <a:latin typeface="Arial" charset="0"/>
                <a:ea typeface="ＭＳ Ｐゴシック" charset="0"/>
                <a:cs typeface="ＭＳ Ｐゴシック" charset="0"/>
              </a:rPr>
              <a:t>seq</a:t>
            </a:r>
            <a:r>
              <a:rPr lang="en-US" sz="2400" b="1" dirty="0">
                <a:solidFill>
                  <a:schemeClr val="bg1">
                    <a:lumMod val="50000"/>
                  </a:schemeClr>
                </a:solidFill>
                <a:latin typeface="Arial" charset="0"/>
                <a:ea typeface="ＭＳ Ｐゴシック" charset="0"/>
                <a:cs typeface="ＭＳ Ｐゴシック" charset="0"/>
              </a:rPr>
              <a:t> – practical problem of </a:t>
            </a:r>
            <a:r>
              <a:rPr lang="en-US" sz="2400" b="1" dirty="0" smtClean="0">
                <a:solidFill>
                  <a:schemeClr val="bg1">
                    <a:lumMod val="50000"/>
                  </a:schemeClr>
                </a:solidFill>
                <a:latin typeface="Arial" charset="0"/>
                <a:ea typeface="ＭＳ Ｐゴシック" charset="0"/>
                <a:cs typeface="ＭＳ Ｐゴシック" charset="0"/>
              </a:rPr>
              <a:t>publicly </a:t>
            </a:r>
            <a:r>
              <a:rPr lang="en-US" sz="2400" b="1" dirty="0" smtClean="0">
                <a:solidFill>
                  <a:schemeClr val="bg1">
                    <a:lumMod val="50000"/>
                  </a:schemeClr>
                </a:solidFill>
                <a:latin typeface="Arial" charset="0"/>
                <a:ea typeface="ＭＳ Ｐゴシック" charset="0"/>
                <a:cs typeface="ＭＳ Ｐゴシック" charset="0"/>
              </a:rPr>
              <a:t>sharing some of </a:t>
            </a:r>
            <a:r>
              <a:rPr lang="en-US" sz="2400" b="1" dirty="0">
                <a:solidFill>
                  <a:schemeClr val="bg1">
                    <a:lumMod val="50000"/>
                  </a:schemeClr>
                </a:solidFill>
                <a:latin typeface="Arial" charset="0"/>
                <a:ea typeface="ＭＳ Ｐゴシック" charset="0"/>
                <a:cs typeface="ＭＳ Ｐゴシック" charset="0"/>
              </a:rPr>
              <a:t>the info</a:t>
            </a:r>
          </a:p>
          <a:p>
            <a:pPr lvl="1"/>
            <a:r>
              <a:rPr lang="en-US" sz="2200" dirty="0" smtClean="0">
                <a:solidFill>
                  <a:schemeClr val="bg1">
                    <a:lumMod val="50000"/>
                  </a:schemeClr>
                </a:solidFill>
                <a:latin typeface="Arial" charset="0"/>
                <a:ea typeface="ＭＳ Ｐゴシック" charset="0"/>
                <a:cs typeface="ＭＳ Ｐゴシック" charset="0"/>
              </a:rPr>
              <a:t>Removing SNVs in reads using </a:t>
            </a:r>
            <a:r>
              <a:rPr lang="en-US" sz="2200" b="1" dirty="0">
                <a:solidFill>
                  <a:srgbClr val="FFFFFF"/>
                </a:solidFill>
                <a:latin typeface="Arial" charset="0"/>
                <a:ea typeface="ＭＳ Ｐゴシック" charset="0"/>
                <a:cs typeface="ＭＳ Ｐゴシック" charset="0"/>
              </a:rPr>
              <a:t>MRF</a:t>
            </a:r>
          </a:p>
          <a:p>
            <a:pPr lvl="1"/>
            <a:r>
              <a:rPr lang="en-US" sz="2200" dirty="0" smtClean="0">
                <a:solidFill>
                  <a:schemeClr val="bg1">
                    <a:lumMod val="50000"/>
                  </a:schemeClr>
                </a:solidFill>
                <a:latin typeface="Arial" charset="0"/>
                <a:ea typeface="ＭＳ Ｐゴシック" charset="0"/>
                <a:cs typeface="ＭＳ Ｐゴシック" charset="0"/>
              </a:rPr>
              <a:t>Quantifying &amp; removing </a:t>
            </a:r>
            <a:r>
              <a:rPr lang="en-US" sz="2200" dirty="0">
                <a:solidFill>
                  <a:schemeClr val="bg1">
                    <a:lumMod val="50000"/>
                  </a:schemeClr>
                </a:solidFill>
                <a:latin typeface="Arial" charset="0"/>
                <a:ea typeface="ＭＳ Ｐゴシック" charset="0"/>
                <a:cs typeface="ＭＳ Ｐゴシック" charset="0"/>
              </a:rPr>
              <a:t>v</a:t>
            </a:r>
            <a:r>
              <a:rPr lang="en-US" sz="2200" dirty="0" smtClean="0">
                <a:solidFill>
                  <a:schemeClr val="bg1">
                    <a:lumMod val="50000"/>
                  </a:schemeClr>
                </a:solidFill>
                <a:latin typeface="Arial" charset="0"/>
                <a:ea typeface="ＭＳ Ｐゴシック" charset="0"/>
                <a:cs typeface="ＭＳ Ｐゴシック" charset="0"/>
              </a:rPr>
              <a:t>ariant info from </a:t>
            </a:r>
            <a:r>
              <a:rPr lang="en-US" sz="2200" dirty="0" smtClean="0">
                <a:solidFill>
                  <a:srgbClr val="FFFFFF"/>
                </a:solidFill>
                <a:latin typeface="Arial" charset="0"/>
                <a:ea typeface="ＭＳ Ｐゴシック" charset="0"/>
                <a:cs typeface="ＭＳ Ｐゴシック" charset="0"/>
              </a:rPr>
              <a:t>expression levels + </a:t>
            </a:r>
            <a:r>
              <a:rPr lang="en-US" sz="2200" b="1" dirty="0" err="1">
                <a:solidFill>
                  <a:srgbClr val="FFFFFF"/>
                </a:solidFill>
                <a:latin typeface="Arial" charset="0"/>
                <a:ea typeface="ＭＳ Ｐゴシック" charset="0"/>
                <a:cs typeface="ＭＳ Ｐゴシック" charset="0"/>
              </a:rPr>
              <a:t>eQTLs</a:t>
            </a:r>
            <a:endParaRPr lang="en-US" sz="2200" b="1" dirty="0">
              <a:solidFill>
                <a:srgbClr val="FFFFFF"/>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Further complications: </a:t>
            </a:r>
            <a:r>
              <a:rPr lang="en-US" sz="2200" dirty="0" smtClean="0">
                <a:solidFill>
                  <a:srgbClr val="FFFFFF"/>
                </a:solidFill>
                <a:latin typeface="Arial" charset="0"/>
                <a:ea typeface="ＭＳ Ｐゴシック" charset="0"/>
                <a:cs typeface="ＭＳ Ｐゴシック" charset="0"/>
              </a:rPr>
              <a:t>SVs </a:t>
            </a:r>
            <a:r>
              <a:rPr lang="en-US" sz="2200" dirty="0">
                <a:solidFill>
                  <a:srgbClr val="FFFFFF"/>
                </a:solidFill>
                <a:latin typeface="Arial" charset="0"/>
                <a:ea typeface="ＭＳ Ｐゴシック" charset="0"/>
                <a:cs typeface="ＭＳ Ｐゴシック" charset="0"/>
              </a:rPr>
              <a:t>in pervasive transcription?</a:t>
            </a:r>
          </a:p>
          <a:p>
            <a:pPr lvl="2"/>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3711940908"/>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Grp="1"/>
          </p:cNvSpPr>
          <p:nvPr>
            <p:ph type="title" idx="4294967295"/>
          </p:nvPr>
        </p:nvSpPr>
        <p:spPr>
          <a:xfrm>
            <a:off x="3438527" y="274638"/>
            <a:ext cx="5248275" cy="1143000"/>
          </a:xfrm>
        </p:spPr>
        <p:txBody>
          <a:bodyPr/>
          <a:lstStyle/>
          <a:p>
            <a:r>
              <a:rPr lang="en-US" sz="3200">
                <a:latin typeface="Arial" charset="0"/>
                <a:ea typeface="ＭＳ Ｐゴシック" charset="0"/>
                <a:cs typeface="ＭＳ Ｐゴシック" charset="0"/>
              </a:rPr>
              <a:t>Genetic Information Nondisclosure Act of  2008</a:t>
            </a:r>
          </a:p>
        </p:txBody>
      </p:sp>
      <p:sp>
        <p:nvSpPr>
          <p:cNvPr id="313346" name="Rectangle 3"/>
          <p:cNvSpPr>
            <a:spLocks noGrp="1"/>
          </p:cNvSpPr>
          <p:nvPr>
            <p:ph type="body" idx="4294967295"/>
          </p:nvPr>
        </p:nvSpPr>
        <p:spPr>
          <a:xfrm>
            <a:off x="685800" y="1600206"/>
            <a:ext cx="8001000" cy="4525963"/>
          </a:xfrm>
        </p:spPr>
        <p:txBody>
          <a:bodyPr/>
          <a:lstStyle/>
          <a:p>
            <a:pPr>
              <a:lnSpc>
                <a:spcPct val="80000"/>
              </a:lnSpc>
            </a:pPr>
            <a:r>
              <a:rPr lang="en-US" sz="2800">
                <a:latin typeface="Arial" charset="0"/>
                <a:ea typeface="ＭＳ Ｐゴシック" charset="0"/>
                <a:cs typeface="ＭＳ Ｐゴシック" charset="0"/>
              </a:rPr>
              <a:t>Title I relating to Health Insurance</a:t>
            </a:r>
          </a:p>
          <a:p>
            <a:pPr>
              <a:lnSpc>
                <a:spcPct val="80000"/>
              </a:lnSpc>
            </a:pPr>
            <a:r>
              <a:rPr lang="en-US" sz="2800">
                <a:latin typeface="Arial" charset="0"/>
                <a:ea typeface="ＭＳ Ｐゴシック" charset="0"/>
                <a:cs typeface="ＭＳ Ｐゴシック" charset="0"/>
              </a:rPr>
              <a:t>Title II relating to Employment Discrimination</a:t>
            </a:r>
          </a:p>
          <a:p>
            <a:pPr>
              <a:lnSpc>
                <a:spcPct val="80000"/>
              </a:lnSpc>
            </a:pPr>
            <a:r>
              <a:rPr lang="en-US" sz="2800">
                <a:latin typeface="Arial" charset="0"/>
                <a:ea typeface="ＭＳ Ｐゴシック" charset="0"/>
                <a:cs typeface="ＭＳ Ｐゴシック" charset="0"/>
              </a:rPr>
              <a:t>GINA Prohibits: </a:t>
            </a:r>
          </a:p>
          <a:p>
            <a:pPr lvl="1">
              <a:lnSpc>
                <a:spcPct val="80000"/>
              </a:lnSpc>
            </a:pPr>
            <a:r>
              <a:rPr lang="en-US">
                <a:latin typeface="Arial" charset="0"/>
                <a:ea typeface="ＭＳ Ｐゴシック" charset="0"/>
              </a:rPr>
              <a:t>group and individual health insurers from using genetic data for determining eligibility or premiums</a:t>
            </a:r>
          </a:p>
          <a:p>
            <a:pPr lvl="1">
              <a:lnSpc>
                <a:spcPct val="80000"/>
              </a:lnSpc>
            </a:pPr>
            <a:r>
              <a:rPr lang="en-US">
                <a:latin typeface="Arial" charset="0"/>
                <a:ea typeface="ＭＳ Ｐゴシック" charset="0"/>
              </a:rPr>
              <a:t>insurers from requesting that the insured undergo genetic testing</a:t>
            </a:r>
          </a:p>
          <a:p>
            <a:pPr lvl="1">
              <a:lnSpc>
                <a:spcPct val="80000"/>
              </a:lnSpc>
            </a:pPr>
            <a:r>
              <a:rPr lang="en-US">
                <a:latin typeface="Arial" charset="0"/>
                <a:ea typeface="ＭＳ Ｐゴシック" charset="0"/>
              </a:rPr>
              <a:t>employers from using genetic data to may employment decisions</a:t>
            </a:r>
          </a:p>
          <a:p>
            <a:pPr lvl="1">
              <a:lnSpc>
                <a:spcPct val="80000"/>
              </a:lnSpc>
            </a:pPr>
            <a:r>
              <a:rPr lang="en-US">
                <a:latin typeface="Arial" charset="0"/>
                <a:ea typeface="ＭＳ Ｐゴシック" charset="0"/>
              </a:rPr>
              <a:t>Employers from requesting genetic data about an employee or their family</a:t>
            </a:r>
          </a:p>
          <a:p>
            <a:pPr lvl="1">
              <a:lnSpc>
                <a:spcPct val="80000"/>
              </a:lnSpc>
            </a:pPr>
            <a:endParaRPr lang="en-US" sz="1800">
              <a:latin typeface="Arial" charset="0"/>
              <a:ea typeface="ＭＳ Ｐゴシック" charset="0"/>
            </a:endParaRPr>
          </a:p>
        </p:txBody>
      </p:sp>
      <p:pic>
        <p:nvPicPr>
          <p:cNvPr id="313347" name="Picture 7" descr="gina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8"/>
            <a:ext cx="2293938"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48" name="Slide Number Placeholder 4"/>
          <p:cNvSpPr txBox="1">
            <a:spLocks noGrp="1"/>
          </p:cNvSpPr>
          <p:nvPr/>
        </p:nvSpPr>
        <p:spPr bwMode="auto">
          <a:xfrm>
            <a:off x="6553200" y="635635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fld id="{496DA29C-B2A1-CA44-9608-E51559013E9B}" type="slidenum">
              <a:rPr lang="he-IL">
                <a:solidFill>
                  <a:srgbClr val="898989"/>
                </a:solidFill>
                <a:latin typeface="Calibri" charset="0"/>
                <a:cs typeface="Arial" charset="0"/>
              </a:rPr>
              <a:pPr algn="r" eaLnBrk="1" hangingPunct="1"/>
              <a:t>14</a:t>
            </a:fld>
            <a:endParaRPr lang="en-US">
              <a:solidFill>
                <a:srgbClr val="898989"/>
              </a:solidFill>
              <a:latin typeface="Calibri"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itle 1"/>
          <p:cNvSpPr>
            <a:spLocks noGrp="1"/>
          </p:cNvSpPr>
          <p:nvPr>
            <p:ph type="title"/>
          </p:nvPr>
        </p:nvSpPr>
        <p:spPr/>
        <p:txBody>
          <a:bodyPr/>
          <a:lstStyle/>
          <a:p>
            <a:r>
              <a:rPr lang="en-US" dirty="0">
                <a:latin typeface="Arial" charset="0"/>
                <a:ea typeface="ＭＳ Ｐゴシック" charset="0"/>
                <a:cs typeface="ＭＳ Ｐゴシック" charset="0"/>
              </a:rPr>
              <a:t>Current Social &amp; Technical Solutions</a:t>
            </a:r>
          </a:p>
        </p:txBody>
      </p:sp>
      <p:sp>
        <p:nvSpPr>
          <p:cNvPr id="314370" name="Content Placeholder 2"/>
          <p:cNvSpPr>
            <a:spLocks noGrp="1"/>
          </p:cNvSpPr>
          <p:nvPr>
            <p:ph idx="1"/>
          </p:nvPr>
        </p:nvSpPr>
        <p:spPr/>
        <p:txBody>
          <a:bodyPr/>
          <a:lstStyle/>
          <a:p>
            <a:r>
              <a:rPr lang="en-US" sz="2200" dirty="0">
                <a:latin typeface="Arial" charset="0"/>
                <a:ea typeface="ＭＳ Ｐゴシック" charset="0"/>
                <a:cs typeface="ＭＳ Ｐゴシック" charset="0"/>
              </a:rPr>
              <a:t>Consents</a:t>
            </a:r>
          </a:p>
          <a:p>
            <a:r>
              <a:rPr lang="en-US" sz="2200" dirty="0" smtClean="0">
                <a:latin typeface="Arial" charset="0"/>
                <a:ea typeface="ＭＳ Ｐゴシック" charset="0"/>
                <a:cs typeface="ＭＳ Ｐゴシック" charset="0"/>
              </a:rPr>
              <a:t>“Protected” distribution </a:t>
            </a:r>
            <a:r>
              <a:rPr lang="en-US" sz="2200" dirty="0">
                <a:latin typeface="Arial" charset="0"/>
                <a:ea typeface="ＭＳ Ｐゴシック" charset="0"/>
                <a:cs typeface="ＭＳ Ｐゴシック" charset="0"/>
              </a:rPr>
              <a:t>of data (</a:t>
            </a:r>
            <a:r>
              <a:rPr lang="en-US" sz="2200" dirty="0" err="1" smtClean="0">
                <a:latin typeface="Arial" charset="0"/>
                <a:ea typeface="ＭＳ Ｐゴシック" charset="0"/>
                <a:cs typeface="ＭＳ Ｐゴシック" charset="0"/>
              </a:rPr>
              <a:t>dbGAP</a:t>
            </a:r>
            <a:r>
              <a:rPr lang="en-US" sz="2200" dirty="0" smtClean="0">
                <a:latin typeface="Arial" charset="0"/>
                <a:ea typeface="ＭＳ Ｐゴシック" charset="0"/>
                <a:cs typeface="ＭＳ Ｐゴシック" charset="0"/>
              </a:rPr>
              <a:t>)</a:t>
            </a:r>
            <a:endParaRPr lang="en-US" sz="2200" dirty="0">
              <a:latin typeface="Arial" charset="0"/>
              <a:ea typeface="ＭＳ Ｐゴシック" charset="0"/>
              <a:cs typeface="ＭＳ Ｐゴシック" charset="0"/>
            </a:endParaRPr>
          </a:p>
          <a:p>
            <a:r>
              <a:rPr lang="en-US" sz="2200" dirty="0">
                <a:latin typeface="Arial" charset="0"/>
                <a:ea typeface="ＭＳ Ｐゴシック" charset="0"/>
                <a:cs typeface="ＭＳ Ｐゴシック" charset="0"/>
              </a:rPr>
              <a:t>Local computes on secure </a:t>
            </a:r>
            <a:r>
              <a:rPr lang="en-US" sz="2200" dirty="0" smtClean="0">
                <a:latin typeface="Arial" charset="0"/>
                <a:ea typeface="ＭＳ Ｐゴシック" charset="0"/>
                <a:cs typeface="ＭＳ Ｐゴシック" charset="0"/>
              </a:rPr>
              <a:t>computer</a:t>
            </a:r>
          </a:p>
          <a:p>
            <a:endParaRPr lang="en-US" sz="2200" dirty="0">
              <a:latin typeface="Arial" charset="0"/>
              <a:ea typeface="ＭＳ Ｐゴシック" charset="0"/>
              <a:cs typeface="ＭＳ Ｐゴシック" charset="0"/>
            </a:endParaRPr>
          </a:p>
          <a:p>
            <a:r>
              <a:rPr lang="en-US" sz="2200" dirty="0">
                <a:latin typeface="Arial" charset="0"/>
                <a:ea typeface="ＭＳ Ｐゴシック" charset="0"/>
                <a:cs typeface="ＭＳ Ｐゴシック" charset="0"/>
              </a:rPr>
              <a:t>Issues</a:t>
            </a:r>
          </a:p>
          <a:p>
            <a:pPr lvl="1"/>
            <a:r>
              <a:rPr lang="en-US" sz="2200" dirty="0">
                <a:latin typeface="Arial" charset="0"/>
                <a:ea typeface="ＭＳ Ｐゴシック" charset="0"/>
              </a:rPr>
              <a:t>Non-uniformity of consents &amp; paperwork</a:t>
            </a:r>
          </a:p>
          <a:p>
            <a:pPr lvl="2"/>
            <a:r>
              <a:rPr lang="en-US" sz="1800" dirty="0" smtClean="0">
                <a:latin typeface="Arial" charset="0"/>
                <a:ea typeface="ＭＳ Ｐゴシック" charset="0"/>
              </a:rPr>
              <a:t>Different international norms, leading to confusion</a:t>
            </a:r>
            <a:endParaRPr lang="en-US" dirty="0" smtClean="0">
              <a:latin typeface="Arial" charset="0"/>
              <a:ea typeface="ＭＳ Ｐゴシック" charset="0"/>
            </a:endParaRPr>
          </a:p>
          <a:p>
            <a:pPr lvl="1"/>
            <a:r>
              <a:rPr lang="en-US" sz="2200" dirty="0" smtClean="0">
                <a:latin typeface="Arial" charset="0"/>
                <a:ea typeface="ＭＳ Ｐゴシック" charset="0"/>
              </a:rPr>
              <a:t>Encryption </a:t>
            </a:r>
            <a:r>
              <a:rPr lang="en-US" sz="2200" dirty="0">
                <a:latin typeface="Arial" charset="0"/>
                <a:ea typeface="ＭＳ Ｐゴシック" charset="0"/>
              </a:rPr>
              <a:t>&amp; computer security creates burdensome requirements on data sharing &amp; large scale </a:t>
            </a:r>
            <a:r>
              <a:rPr lang="en-US" sz="2200" dirty="0" smtClean="0">
                <a:latin typeface="Arial" charset="0"/>
                <a:ea typeface="ＭＳ Ｐゴシック" charset="0"/>
              </a:rPr>
              <a:t>analysis</a:t>
            </a:r>
          </a:p>
          <a:p>
            <a:pPr lvl="1"/>
            <a:r>
              <a:rPr lang="en-US" sz="2200" dirty="0" smtClean="0">
                <a:latin typeface="Arial" charset="0"/>
                <a:ea typeface="ＭＳ Ｐゴシック" charset="0"/>
              </a:rPr>
              <a:t>Many schemes get “hacked”</a:t>
            </a:r>
            <a:endParaRPr lang="en-US" sz="2200" dirty="0">
              <a:latin typeface="Arial" charset="0"/>
              <a:ea typeface="ＭＳ Ｐゴシック" charset="0"/>
            </a:endParaRPr>
          </a:p>
        </p:txBody>
      </p:sp>
      <p:sp>
        <p:nvSpPr>
          <p:cNvPr id="314371" name="TextBox 1"/>
          <p:cNvSpPr txBox="1">
            <a:spLocks noChangeArrowheads="1"/>
          </p:cNvSpPr>
          <p:nvPr/>
        </p:nvSpPr>
        <p:spPr bwMode="auto">
          <a:xfrm>
            <a:off x="157720" y="6500469"/>
            <a:ext cx="71473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b="0" dirty="0">
                <a:solidFill>
                  <a:srgbClr val="7F7F7F"/>
                </a:solidFill>
              </a:rPr>
              <a:t> </a:t>
            </a:r>
            <a:r>
              <a:rPr lang="en-US" b="0" dirty="0" smtClean="0">
                <a:solidFill>
                  <a:srgbClr val="7F7F7F"/>
                </a:solidFill>
              </a:rPr>
              <a:t>[</a:t>
            </a:r>
            <a:r>
              <a:rPr lang="en-US" b="0" dirty="0" err="1" smtClean="0">
                <a:solidFill>
                  <a:srgbClr val="7F7F7F"/>
                </a:solidFill>
              </a:rPr>
              <a:t>Greenbuam</a:t>
            </a:r>
            <a:r>
              <a:rPr lang="en-US" b="0" dirty="0" smtClean="0">
                <a:solidFill>
                  <a:srgbClr val="7F7F7F"/>
                </a:solidFill>
              </a:rPr>
              <a:t> </a:t>
            </a:r>
            <a:r>
              <a:rPr lang="en-US" b="0" dirty="0">
                <a:solidFill>
                  <a:srgbClr val="7F7F7F"/>
                </a:solidFill>
              </a:rPr>
              <a:t>et al ('04), Nat. Biotech; </a:t>
            </a:r>
            <a:r>
              <a:rPr lang="en-US" b="0" dirty="0" err="1">
                <a:solidFill>
                  <a:srgbClr val="7F7F7F"/>
                </a:solidFill>
              </a:rPr>
              <a:t>Greenbaum</a:t>
            </a:r>
            <a:r>
              <a:rPr lang="en-US" b="0" dirty="0">
                <a:solidFill>
                  <a:srgbClr val="7F7F7F"/>
                </a:solidFill>
              </a:rPr>
              <a:t> </a:t>
            </a:r>
            <a:r>
              <a:rPr lang="en-US" b="0" dirty="0" smtClean="0">
                <a:solidFill>
                  <a:srgbClr val="7F7F7F"/>
                </a:solidFill>
              </a:rPr>
              <a:t>&amp; Gerstein </a:t>
            </a:r>
            <a:r>
              <a:rPr lang="en-US" b="0" dirty="0">
                <a:solidFill>
                  <a:srgbClr val="7F7F7F"/>
                </a:solidFill>
              </a:rPr>
              <a:t>('13), The Scientist]</a:t>
            </a:r>
          </a:p>
        </p:txBody>
      </p:sp>
    </p:spTree>
    <p:extLst>
      <p:ext uri="{BB962C8B-B14F-4D97-AF65-F5344CB8AC3E}">
        <p14:creationId xmlns:p14="http://schemas.microsoft.com/office/powerpoint/2010/main" val="3061824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itle 1"/>
          <p:cNvSpPr>
            <a:spLocks noGrp="1"/>
          </p:cNvSpPr>
          <p:nvPr>
            <p:ph type="title"/>
          </p:nvPr>
        </p:nvSpPr>
        <p:spPr>
          <a:xfrm>
            <a:off x="2456767" y="469029"/>
            <a:ext cx="3840269" cy="1143000"/>
          </a:xfrm>
        </p:spPr>
        <p:txBody>
          <a:bodyPr/>
          <a:lstStyle/>
          <a:p>
            <a:r>
              <a:rPr lang="en-US" dirty="0" smtClean="0">
                <a:latin typeface="Arial" charset="0"/>
                <a:ea typeface="ＭＳ Ｐゴシック" charset="0"/>
                <a:cs typeface="ＭＳ Ｐゴシック" charset="0"/>
              </a:rPr>
              <a:t>Difficulty in Securing Computers &amp; Data</a:t>
            </a:r>
            <a:endParaRPr lang="en-US" dirty="0">
              <a:latin typeface="Arial" charset="0"/>
              <a:ea typeface="ＭＳ Ｐゴシック" charset="0"/>
              <a:cs typeface="ＭＳ Ｐゴシック" charset="0"/>
            </a:endParaRPr>
          </a:p>
        </p:txBody>
      </p:sp>
      <p:sp>
        <p:nvSpPr>
          <p:cNvPr id="314371" name="TextBox 1"/>
          <p:cNvSpPr txBox="1">
            <a:spLocks noChangeArrowheads="1"/>
          </p:cNvSpPr>
          <p:nvPr/>
        </p:nvSpPr>
        <p:spPr bwMode="auto">
          <a:xfrm>
            <a:off x="2430136" y="5985696"/>
            <a:ext cx="38935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b="0" dirty="0">
                <a:solidFill>
                  <a:srgbClr val="7F7F7F"/>
                </a:solidFill>
              </a:rPr>
              <a:t> [Smith et al ('05), Genome </a:t>
            </a:r>
            <a:r>
              <a:rPr lang="en-US" b="0" dirty="0" smtClean="0">
                <a:solidFill>
                  <a:srgbClr val="7F7F7F"/>
                </a:solidFill>
              </a:rPr>
              <a:t>Bio]</a:t>
            </a:r>
            <a:endParaRPr lang="en-US" b="0" dirty="0">
              <a:solidFill>
                <a:srgbClr val="7F7F7F"/>
              </a:solidFill>
            </a:endParaRPr>
          </a:p>
        </p:txBody>
      </p:sp>
      <p:pic>
        <p:nvPicPr>
          <p:cNvPr id="3" name="Picture 2" descr="gb-2005-6-9-119-1-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214" y="2095861"/>
            <a:ext cx="4659375" cy="3406003"/>
          </a:xfrm>
          <a:prstGeom prst="rect">
            <a:avLst/>
          </a:prstGeom>
          <a:ln w="19050" cmpd="sng">
            <a:solidFill>
              <a:schemeClr val="tx1"/>
            </a:solidFill>
          </a:ln>
        </p:spPr>
      </p:pic>
    </p:spTree>
    <p:extLst>
      <p:ext uri="{BB962C8B-B14F-4D97-AF65-F5344CB8AC3E}">
        <p14:creationId xmlns:p14="http://schemas.microsoft.com/office/powerpoint/2010/main" val="17568658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Content Placeholder 2"/>
          <p:cNvSpPr>
            <a:spLocks noGrp="1"/>
          </p:cNvSpPr>
          <p:nvPr>
            <p:ph idx="4294967295"/>
          </p:nvPr>
        </p:nvSpPr>
        <p:spPr>
          <a:xfrm>
            <a:off x="4556452" y="2106242"/>
            <a:ext cx="4587548" cy="1546994"/>
          </a:xfrm>
        </p:spPr>
        <p:txBody>
          <a:bodyPr/>
          <a:lstStyle/>
          <a:p>
            <a:pPr marL="0" indent="0">
              <a:lnSpc>
                <a:spcPct val="80000"/>
              </a:lnSpc>
              <a:buNone/>
            </a:pPr>
            <a:r>
              <a:rPr lang="en-US" sz="1200" dirty="0">
                <a:latin typeface="Arial" charset="0"/>
                <a:ea typeface="ＭＳ Ｐゴシック" charset="0"/>
                <a:cs typeface="ＭＳ Ｐゴシック" charset="0"/>
              </a:rPr>
              <a:t>A</a:t>
            </a:r>
            <a:r>
              <a:rPr lang="en-US" sz="1200" dirty="0" smtClean="0">
                <a:latin typeface="Arial" charset="0"/>
                <a:ea typeface="ＭＳ Ｐゴシック" charset="0"/>
                <a:cs typeface="ＭＳ Ｐゴシック" charset="0"/>
              </a:rPr>
              <a:t> </a:t>
            </a:r>
            <a:r>
              <a:rPr lang="en-US" sz="1200" dirty="0">
                <a:latin typeface="Arial" charset="0"/>
                <a:ea typeface="ＭＳ Ｐゴシック" charset="0"/>
                <a:cs typeface="ＭＳ Ｐゴシック" charset="0"/>
              </a:rPr>
              <a:t>framework for accurately and robustly resolving whether individuals are in a complex genomic DNA mixture using high-density single nucleotide polymorphism (SNP) genotyping </a:t>
            </a:r>
            <a:r>
              <a:rPr lang="en-US" sz="1200" dirty="0" smtClean="0">
                <a:latin typeface="Arial" charset="0"/>
                <a:ea typeface="ＭＳ Ｐゴシック" charset="0"/>
                <a:cs typeface="ＭＳ Ｐゴシック" charset="0"/>
              </a:rPr>
              <a:t>microarrays.</a:t>
            </a:r>
            <a:endParaRPr lang="en-US" sz="1200" dirty="0">
              <a:latin typeface="Arial" charset="0"/>
              <a:ea typeface="ＭＳ Ｐゴシック" charset="0"/>
              <a:cs typeface="ＭＳ Ｐゴシック" charset="0"/>
            </a:endParaRPr>
          </a:p>
          <a:p>
            <a:pPr marL="0" indent="0">
              <a:lnSpc>
                <a:spcPct val="80000"/>
              </a:lnSpc>
              <a:buNone/>
            </a:pPr>
            <a:r>
              <a:rPr lang="en-US" sz="1200" dirty="0">
                <a:latin typeface="Arial" charset="0"/>
                <a:ea typeface="ＭＳ Ｐゴシック" charset="0"/>
                <a:cs typeface="ＭＳ Ｐゴシック" charset="0"/>
              </a:rPr>
              <a:t>We demonstrate an approach for rapidly and sensitively determining whether a trace amount (&lt;1%) of genomic DNA from an individual is present within a complex DNA </a:t>
            </a:r>
            <a:r>
              <a:rPr lang="en-US" sz="1200" dirty="0" smtClean="0">
                <a:latin typeface="Arial" charset="0"/>
                <a:ea typeface="ＭＳ Ｐゴシック" charset="0"/>
                <a:cs typeface="ＭＳ Ｐゴシック" charset="0"/>
              </a:rPr>
              <a:t>mixture</a:t>
            </a:r>
          </a:p>
          <a:p>
            <a:pPr>
              <a:lnSpc>
                <a:spcPct val="80000"/>
              </a:lnSpc>
            </a:pPr>
            <a:endParaRPr lang="en-US" sz="1900" dirty="0">
              <a:latin typeface="Arial" charset="0"/>
              <a:ea typeface="ＭＳ Ｐゴシック" charset="0"/>
              <a:cs typeface="ＭＳ Ｐゴシック" charset="0"/>
            </a:endParaRPr>
          </a:p>
        </p:txBody>
      </p:sp>
      <p:pic>
        <p:nvPicPr>
          <p:cNvPr id="316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6696"/>
            <a:ext cx="4724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01625"/>
            <a:ext cx="410527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0" name="TextBox 6"/>
          <p:cNvSpPr txBox="1">
            <a:spLocks noChangeArrowheads="1"/>
          </p:cNvSpPr>
          <p:nvPr/>
        </p:nvSpPr>
        <p:spPr bwMode="auto">
          <a:xfrm>
            <a:off x="152400" y="2075685"/>
            <a:ext cx="41148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b="0" i="1" dirty="0">
                <a:cs typeface="Arial" charset="0"/>
              </a:rPr>
              <a:t>Matching against reference genotype</a:t>
            </a:r>
            <a:r>
              <a:rPr lang="en-US" b="0" dirty="0">
                <a:cs typeface="Arial" charset="0"/>
              </a:rPr>
              <a:t>. The number of DNA markers such as single-nucleotide polymorphisms (SNPs) that are needed to uniquely identify a single person is small; Lin </a:t>
            </a:r>
            <a:r>
              <a:rPr lang="en-US" b="0" i="1" dirty="0">
                <a:cs typeface="Arial" charset="0"/>
              </a:rPr>
              <a:t>et al.</a:t>
            </a:r>
            <a:r>
              <a:rPr lang="en-US" b="0" dirty="0">
                <a:cs typeface="Arial" charset="0"/>
              </a:rPr>
              <a:t> estimate that only 30 to 80 SNPs could be sufficient</a:t>
            </a:r>
          </a:p>
          <a:p>
            <a:pPr eaLnBrk="1" hangingPunct="1"/>
            <a:endParaRPr lang="en-US" b="0" dirty="0">
              <a:cs typeface="Arial" charset="0"/>
            </a:endParaRPr>
          </a:p>
          <a:p>
            <a:pPr eaLnBrk="1" hangingPunct="1"/>
            <a:r>
              <a:rPr lang="en-US" b="0" i="1" dirty="0">
                <a:cs typeface="Arial" charset="0"/>
              </a:rPr>
              <a:t>Linking to </a:t>
            </a:r>
            <a:r>
              <a:rPr lang="en-US" b="0" i="1" dirty="0" err="1">
                <a:cs typeface="Arial" charset="0"/>
              </a:rPr>
              <a:t>nongenetic</a:t>
            </a:r>
            <a:r>
              <a:rPr lang="en-US" b="0" i="1" dirty="0">
                <a:cs typeface="Arial" charset="0"/>
              </a:rPr>
              <a:t> databases</a:t>
            </a:r>
            <a:r>
              <a:rPr lang="en-US" b="0" dirty="0">
                <a:cs typeface="Arial" charset="0"/>
              </a:rPr>
              <a:t>. A second route to identifying genotyped subjects is deduction by linking and then matching </a:t>
            </a:r>
            <a:r>
              <a:rPr lang="en-US" b="0" dirty="0" err="1">
                <a:cs typeface="Arial" charset="0"/>
              </a:rPr>
              <a:t>geno</a:t>
            </a:r>
            <a:r>
              <a:rPr lang="en-US" b="0" dirty="0">
                <a:cs typeface="Arial" charset="0"/>
              </a:rPr>
              <a:t>-type- plus-associated data (such as gender, age, or disease being studied) with data in health-care, administrative, criminal, disaster response, or other databases … If the </a:t>
            </a:r>
            <a:r>
              <a:rPr lang="en-US" b="0" dirty="0" err="1">
                <a:cs typeface="Arial" charset="0"/>
              </a:rPr>
              <a:t>nongenetic</a:t>
            </a:r>
            <a:r>
              <a:rPr lang="en-US" b="0" dirty="0">
                <a:cs typeface="Arial" charset="0"/>
              </a:rPr>
              <a:t> data are overtly identified, the task is straightforward</a:t>
            </a:r>
          </a:p>
        </p:txBody>
      </p:sp>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42339"/>
          <a:stretch/>
        </p:blipFill>
        <p:spPr bwMode="auto">
          <a:xfrm>
            <a:off x="4568481" y="3730745"/>
            <a:ext cx="4361116" cy="220085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pic>
        <p:nvPicPr>
          <p:cNvPr id="4" name="Picture 3" descr="Screen Shot 2015-10-01 at 12.34.2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772" y="4950823"/>
            <a:ext cx="4045815" cy="936483"/>
          </a:xfrm>
          <a:prstGeom prst="rect">
            <a:avLst/>
          </a:prstGeom>
        </p:spPr>
      </p:pic>
      <p:sp>
        <p:nvSpPr>
          <p:cNvPr id="8" name="Rectangle 7"/>
          <p:cNvSpPr/>
          <p:nvPr/>
        </p:nvSpPr>
        <p:spPr>
          <a:xfrm>
            <a:off x="148251" y="5909308"/>
            <a:ext cx="4160113" cy="276999"/>
          </a:xfrm>
          <a:prstGeom prst="rect">
            <a:avLst/>
          </a:prstGeom>
        </p:spPr>
        <p:txBody>
          <a:bodyPr wrap="none">
            <a:spAutoFit/>
          </a:bodyPr>
          <a:lstStyle/>
          <a:p>
            <a:r>
              <a:rPr lang="en-US" b="0" dirty="0">
                <a:cs typeface="Arial" charset="0"/>
              </a:rPr>
              <a:t>Identifying </a:t>
            </a:r>
            <a:r>
              <a:rPr lang="en-US" b="0" dirty="0" err="1">
                <a:cs typeface="Arial" charset="0"/>
              </a:rPr>
              <a:t>anonymized</a:t>
            </a:r>
            <a:r>
              <a:rPr lang="en-US" b="0" dirty="0">
                <a:cs typeface="Arial" charset="0"/>
              </a:rPr>
              <a:t> 1000G individuals through DB </a:t>
            </a:r>
            <a:r>
              <a:rPr lang="en-US" b="0" dirty="0" err="1">
                <a:cs typeface="Arial" charset="0"/>
              </a:rPr>
              <a:t>xref</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465" name="Object 2"/>
          <p:cNvGraphicFramePr>
            <a:graphicFrameLocks noGrp="1" noChangeAspect="1"/>
          </p:cNvGraphicFramePr>
          <p:nvPr>
            <p:ph idx="4294967295"/>
          </p:nvPr>
        </p:nvGraphicFramePr>
        <p:xfrm>
          <a:off x="1295400" y="1524007"/>
          <a:ext cx="7086600" cy="4202113"/>
        </p:xfrm>
        <a:graphic>
          <a:graphicData uri="http://schemas.openxmlformats.org/presentationml/2006/ole">
            <mc:AlternateContent xmlns:mc="http://schemas.openxmlformats.org/markup-compatibility/2006">
              <mc:Choice xmlns:v="urn:schemas-microsoft-com:vml" Requires="v">
                <p:oleObj spid="_x0000_s318597" name="Image" r:id="rId3" imgW="12850794" imgH="7619048" progId="">
                  <p:embed/>
                </p:oleObj>
              </mc:Choice>
              <mc:Fallback>
                <p:oleObj name="Image" r:id="rId3" imgW="12850794" imgH="7619048" progId="">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24007"/>
                        <a:ext cx="7086600" cy="420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318466" name="Picture 5" descr="ANd9GcR6klzF2d7r8xG6x06kjxW4TtA0tdKYtXvSluUlUkPRNptrDcw59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2" y="381008"/>
            <a:ext cx="27336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467" name="Picture 7" descr="bbdance6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2" y="304808"/>
            <a:ext cx="439102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68" name="Text Box 8"/>
          <p:cNvSpPr txBox="1">
            <a:spLocks noChangeArrowheads="1"/>
          </p:cNvSpPr>
          <p:nvPr/>
        </p:nvSpPr>
        <p:spPr bwMode="auto">
          <a:xfrm>
            <a:off x="685800" y="6019807"/>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cs typeface="Arial" charset="0"/>
              </a:rPr>
              <a:t>Cross correlated small set of identifiable IMDB movie database rating </a:t>
            </a:r>
          </a:p>
          <a:p>
            <a:pPr eaLnBrk="1" hangingPunct="1"/>
            <a:r>
              <a:rPr lang="en-US">
                <a:cs typeface="Arial" charset="0"/>
              </a:rPr>
              <a:t>records with large set of “anonymized” Netflix customer ratings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tle 1"/>
          <p:cNvSpPr>
            <a:spLocks noGrp="1"/>
          </p:cNvSpPr>
          <p:nvPr>
            <p:ph type="title"/>
          </p:nvPr>
        </p:nvSpPr>
        <p:spPr/>
        <p:txBody>
          <a:bodyPr/>
          <a:lstStyle/>
          <a:p>
            <a:r>
              <a:rPr lang="en-US" dirty="0" err="1">
                <a:latin typeface="Arial" charset="0"/>
                <a:ea typeface="ＭＳ Ｐゴシック" charset="0"/>
                <a:cs typeface="ＭＳ Ｐゴシック" charset="0"/>
              </a:rPr>
              <a:t>Strawman</a:t>
            </a:r>
            <a:r>
              <a:rPr lang="en-US" dirty="0">
                <a:latin typeface="Arial" charset="0"/>
                <a:ea typeface="ＭＳ Ｐゴシック" charset="0"/>
                <a:cs typeface="ＭＳ Ｐゴシック" charset="0"/>
              </a:rPr>
              <a:t> Hybrid Social &amp; Tech </a:t>
            </a:r>
            <a:r>
              <a:rPr lang="en-US" dirty="0" smtClean="0">
                <a:latin typeface="Arial" charset="0"/>
                <a:ea typeface="ＭＳ Ｐゴシック" charset="0"/>
                <a:cs typeface="ＭＳ Ｐゴシック" charset="0"/>
              </a:rPr>
              <a:t>Proposed Solution</a:t>
            </a:r>
            <a:r>
              <a:rPr lang="en-US" dirty="0">
                <a:latin typeface="Arial" charset="0"/>
                <a:ea typeface="ＭＳ Ｐゴシック" charset="0"/>
                <a:cs typeface="ＭＳ Ｐゴシック" charset="0"/>
              </a:rPr>
              <a:t>?</a:t>
            </a:r>
          </a:p>
        </p:txBody>
      </p:sp>
      <p:sp>
        <p:nvSpPr>
          <p:cNvPr id="311298" name="Content Placeholder 2"/>
          <p:cNvSpPr>
            <a:spLocks noGrp="1"/>
          </p:cNvSpPr>
          <p:nvPr>
            <p:ph sz="half" idx="1"/>
          </p:nvPr>
        </p:nvSpPr>
        <p:spPr>
          <a:xfrm>
            <a:off x="685800" y="1653491"/>
            <a:ext cx="3611880" cy="4638675"/>
          </a:xfrm>
        </p:spPr>
        <p:txBody>
          <a:bodyPr/>
          <a:lstStyle/>
          <a:p>
            <a:pPr>
              <a:defRPr/>
            </a:pPr>
            <a:r>
              <a:rPr lang="en-US" dirty="0" smtClean="0">
                <a:latin typeface="Arial" charset="0"/>
                <a:ea typeface="ＭＳ Ｐゴシック" charset="0"/>
                <a:cs typeface="ＭＳ Ｐゴシック" charset="0"/>
              </a:rPr>
              <a:t>Fundamentally, </a:t>
            </a:r>
            <a:r>
              <a:rPr lang="en-US" dirty="0">
                <a:latin typeface="Arial" charset="0"/>
                <a:ea typeface="ＭＳ Ｐゴシック" charset="0"/>
                <a:cs typeface="ＭＳ Ｐゴシック" charset="0"/>
              </a:rPr>
              <a:t>researchers have to keep genetic secrets</a:t>
            </a:r>
          </a:p>
          <a:p>
            <a:pPr lvl="1">
              <a:defRPr/>
            </a:pPr>
            <a:r>
              <a:rPr lang="en-US" dirty="0">
                <a:latin typeface="Arial" charset="0"/>
                <a:ea typeface="ＭＳ Ｐゴシック" charset="0"/>
                <a:cs typeface="ＭＳ Ｐゴシック" charset="0"/>
              </a:rPr>
              <a:t>Genetic </a:t>
            </a:r>
            <a:r>
              <a:rPr lang="en-US" dirty="0" smtClean="0">
                <a:latin typeface="Arial" charset="0"/>
                <a:ea typeface="ＭＳ Ｐゴシック" charset="0"/>
                <a:cs typeface="ＭＳ Ｐゴシック" charset="0"/>
              </a:rPr>
              <a:t>Licensure &amp; training for individuals </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(similar to medical license, drivers license)</a:t>
            </a:r>
            <a:endParaRPr lang="en-US" dirty="0">
              <a:latin typeface="Arial" charset="0"/>
              <a:ea typeface="ＭＳ Ｐゴシック" charset="0"/>
              <a:cs typeface="ＭＳ Ｐゴシック" charset="0"/>
            </a:endParaRPr>
          </a:p>
          <a:p>
            <a:pPr>
              <a:defRPr/>
            </a:pPr>
            <a:r>
              <a:rPr lang="en-US" dirty="0" smtClean="0">
                <a:latin typeface="Arial" charset="0"/>
                <a:ea typeface="ＭＳ Ｐゴシック" charset="0"/>
                <a:cs typeface="ＭＳ Ｐゴシック" charset="0"/>
              </a:rPr>
              <a:t>Technology </a:t>
            </a:r>
            <a:r>
              <a:rPr lang="en-US" dirty="0">
                <a:latin typeface="Arial" charset="0"/>
                <a:ea typeface="ＭＳ Ｐゴシック" charset="0"/>
                <a:cs typeface="ＭＳ Ｐゴシック" charset="0"/>
              </a:rPr>
              <a:t>to make </a:t>
            </a:r>
            <a:r>
              <a:rPr lang="en-US" dirty="0" smtClean="0">
                <a:latin typeface="Arial" charset="0"/>
                <a:ea typeface="ＭＳ Ｐゴシック" charset="0"/>
                <a:cs typeface="ＭＳ Ｐゴシック" charset="0"/>
              </a:rPr>
              <a:t>things easier</a:t>
            </a:r>
            <a:endParaRPr lang="en-US" dirty="0">
              <a:latin typeface="Arial" charset="0"/>
              <a:ea typeface="ＭＳ Ｐゴシック" charset="0"/>
              <a:cs typeface="ＭＳ Ｐゴシック" charset="0"/>
            </a:endParaRPr>
          </a:p>
          <a:p>
            <a:pPr lvl="1">
              <a:defRPr/>
            </a:pPr>
            <a:r>
              <a:rPr lang="en-US" dirty="0" smtClean="0">
                <a:latin typeface="Arial" charset="0"/>
                <a:ea typeface="ＭＳ Ｐゴシック" charset="0"/>
              </a:rPr>
              <a:t>Cloud </a:t>
            </a:r>
            <a:r>
              <a:rPr lang="en-US" dirty="0">
                <a:latin typeface="Arial" charset="0"/>
                <a:ea typeface="ＭＳ Ｐゴシック" charset="0"/>
              </a:rPr>
              <a:t>computing &amp; </a:t>
            </a:r>
            <a:r>
              <a:rPr lang="en-US" dirty="0" smtClean="0">
                <a:latin typeface="Arial" charset="0"/>
                <a:ea typeface="ＭＳ Ｐゴシック" charset="0"/>
              </a:rPr>
              <a:t>enclaves (</a:t>
            </a:r>
            <a:r>
              <a:rPr lang="en-US" dirty="0" err="1" smtClean="0">
                <a:latin typeface="Arial" charset="0"/>
                <a:ea typeface="ＭＳ Ｐゴシック" charset="0"/>
              </a:rPr>
              <a:t>eg</a:t>
            </a:r>
            <a:r>
              <a:rPr lang="en-US" dirty="0" smtClean="0">
                <a:latin typeface="Arial" charset="0"/>
                <a:ea typeface="ＭＳ Ｐゴシック" charset="0"/>
              </a:rPr>
              <a:t> solution of Genomics England)</a:t>
            </a:r>
            <a:endParaRPr lang="en-US" dirty="0">
              <a:latin typeface="Arial" charset="0"/>
              <a:ea typeface="ＭＳ Ｐゴシック" charset="0"/>
            </a:endParaRPr>
          </a:p>
          <a:p>
            <a:pPr>
              <a:defRPr/>
            </a:pPr>
            <a:r>
              <a:rPr lang="en-US" dirty="0" smtClean="0">
                <a:latin typeface="Arial" charset="0"/>
                <a:ea typeface="ＭＳ Ｐゴシック" charset="0"/>
              </a:rPr>
              <a:t>Technological barriers shouldn't create a social incentive for “hacking”</a:t>
            </a:r>
          </a:p>
          <a:p>
            <a:pPr marL="0" indent="0">
              <a:buFontTx/>
              <a:buNone/>
              <a:defRPr/>
            </a:pPr>
            <a:endParaRPr lang="en-US" dirty="0">
              <a:latin typeface="Arial" charset="0"/>
              <a:ea typeface="ＭＳ Ｐゴシック" charset="0"/>
            </a:endParaRPr>
          </a:p>
          <a:p>
            <a:pPr>
              <a:defRPr/>
            </a:pPr>
            <a:endParaRPr lang="en-US" dirty="0">
              <a:latin typeface="Arial" charset="0"/>
              <a:ea typeface="ＭＳ Ｐゴシック" charset="0"/>
              <a:cs typeface="ＭＳ Ｐゴシック" charset="0"/>
            </a:endParaRPr>
          </a:p>
        </p:txBody>
      </p:sp>
      <p:sp>
        <p:nvSpPr>
          <p:cNvPr id="2" name="Content Placeholder 1"/>
          <p:cNvSpPr>
            <a:spLocks noGrp="1"/>
          </p:cNvSpPr>
          <p:nvPr>
            <p:ph sz="half" idx="2"/>
          </p:nvPr>
        </p:nvSpPr>
        <p:spPr>
          <a:xfrm>
            <a:off x="4419600" y="1653491"/>
            <a:ext cx="4038601" cy="4638675"/>
          </a:xfrm>
        </p:spPr>
        <p:txBody>
          <a:bodyPr/>
          <a:lstStyle/>
          <a:p>
            <a:pPr>
              <a:defRPr/>
            </a:pPr>
            <a:r>
              <a:rPr lang="en-US" b="1" dirty="0" smtClean="0">
                <a:solidFill>
                  <a:srgbClr val="FF0000"/>
                </a:solidFill>
                <a:latin typeface="Arial" charset="0"/>
                <a:ea typeface="ＭＳ Ｐゴシック" charset="0"/>
              </a:rPr>
              <a:t>Quantifying Leakage &amp; allowing a small amounts of it (</a:t>
            </a:r>
            <a:r>
              <a:rPr lang="en-US" b="1" dirty="0" err="1" smtClean="0">
                <a:solidFill>
                  <a:srgbClr val="FF0000"/>
                </a:solidFill>
                <a:latin typeface="Arial" charset="0"/>
                <a:ea typeface="ＭＳ Ｐゴシック" charset="0"/>
              </a:rPr>
              <a:t>eg</a:t>
            </a:r>
            <a:r>
              <a:rPr lang="en-US" b="1" dirty="0" smtClean="0">
                <a:solidFill>
                  <a:srgbClr val="FF0000"/>
                </a:solidFill>
                <a:latin typeface="Arial" charset="0"/>
                <a:ea typeface="ＭＳ Ｐゴシック" charset="0"/>
              </a:rPr>
              <a:t> photos of eye </a:t>
            </a:r>
            <a:r>
              <a:rPr lang="en-US" b="1" dirty="0" smtClean="0">
                <a:solidFill>
                  <a:srgbClr val="FF0000"/>
                </a:solidFill>
                <a:latin typeface="Arial" charset="0"/>
                <a:ea typeface="ＭＳ Ｐゴシック" charset="0"/>
              </a:rPr>
              <a:t>color)</a:t>
            </a:r>
            <a:endParaRPr lang="en-US" b="1" dirty="0" smtClean="0">
              <a:solidFill>
                <a:srgbClr val="FF0000"/>
              </a:solidFill>
              <a:latin typeface="Arial" charset="0"/>
              <a:ea typeface="ＭＳ Ｐゴシック" charset="0"/>
            </a:endParaRPr>
          </a:p>
          <a:p>
            <a:pPr>
              <a:defRPr/>
            </a:pPr>
            <a:r>
              <a:rPr lang="en-US" b="1" dirty="0" smtClean="0">
                <a:solidFill>
                  <a:srgbClr val="FF0000"/>
                </a:solidFill>
                <a:latin typeface="Arial" charset="0"/>
                <a:ea typeface="ＭＳ Ｐゴシック" charset="0"/>
              </a:rPr>
              <a:t>Careful </a:t>
            </a:r>
            <a:r>
              <a:rPr lang="en-US" b="1" dirty="0">
                <a:solidFill>
                  <a:srgbClr val="FF0000"/>
                </a:solidFill>
                <a:latin typeface="Arial" charset="0"/>
                <a:ea typeface="ＭＳ Ｐゴシック" charset="0"/>
              </a:rPr>
              <a:t>separation &amp; coupling of private &amp; public data </a:t>
            </a:r>
          </a:p>
          <a:p>
            <a:pPr lvl="1">
              <a:defRPr/>
            </a:pPr>
            <a:r>
              <a:rPr lang="en-US" b="1" dirty="0">
                <a:solidFill>
                  <a:srgbClr val="FF0000"/>
                </a:solidFill>
                <a:latin typeface="Arial" charset="0"/>
                <a:ea typeface="ＭＳ Ｐゴシック" charset="0"/>
              </a:rPr>
              <a:t>Lightweight, freely accessible secondary </a:t>
            </a:r>
            <a:r>
              <a:rPr lang="en-US" b="1" dirty="0" smtClean="0">
                <a:solidFill>
                  <a:srgbClr val="FF0000"/>
                </a:solidFill>
                <a:latin typeface="Arial" charset="0"/>
                <a:ea typeface="ＭＳ Ｐゴシック" charset="0"/>
              </a:rPr>
              <a:t>datasets </a:t>
            </a:r>
            <a:r>
              <a:rPr lang="en-US" b="1" dirty="0" smtClean="0">
                <a:solidFill>
                  <a:srgbClr val="FF0000"/>
                </a:solidFill>
                <a:latin typeface="Arial" charset="0"/>
                <a:ea typeface="ＭＳ Ｐゴシック" charset="0"/>
              </a:rPr>
              <a:t>coupled </a:t>
            </a:r>
            <a:r>
              <a:rPr lang="en-US" b="1" dirty="0" smtClean="0">
                <a:solidFill>
                  <a:srgbClr val="FF0000"/>
                </a:solidFill>
                <a:latin typeface="Arial" charset="0"/>
                <a:ea typeface="ＭＳ Ｐゴシック" charset="0"/>
              </a:rPr>
              <a:t>to underlying variants </a:t>
            </a:r>
          </a:p>
          <a:p>
            <a:pPr lvl="1">
              <a:defRPr/>
            </a:pPr>
            <a:r>
              <a:rPr lang="en-US" dirty="0">
                <a:latin typeface="Arial" charset="0"/>
                <a:ea typeface="ＭＳ Ｐゴシック" charset="0"/>
              </a:rPr>
              <a:t>Selection of stub &amp; "test pilot" datasets for benchmarking</a:t>
            </a:r>
          </a:p>
          <a:p>
            <a:pPr lvl="1">
              <a:defRPr/>
            </a:pPr>
            <a:r>
              <a:rPr lang="en-US" dirty="0">
                <a:latin typeface="Arial" charset="0"/>
                <a:ea typeface="ＭＳ Ｐゴシック" charset="0"/>
              </a:rPr>
              <a:t>Develop programs on public stubs on your laptop, then move the program to the cloud for </a:t>
            </a:r>
            <a:r>
              <a:rPr lang="en-US" dirty="0" smtClean="0">
                <a:latin typeface="Arial" charset="0"/>
                <a:ea typeface="ＭＳ Ｐゴシック" charset="0"/>
              </a:rPr>
              <a:t>private production </a:t>
            </a:r>
            <a:r>
              <a:rPr lang="en-US" dirty="0">
                <a:latin typeface="Arial" charset="0"/>
                <a:ea typeface="ＭＳ Ｐゴシック" charset="0"/>
              </a:rPr>
              <a:t>run</a:t>
            </a:r>
          </a:p>
          <a:p>
            <a:pPr lvl="1">
              <a:defRPr/>
            </a:pPr>
            <a:endParaRPr lang="en-US" b="1" dirty="0" smtClean="0">
              <a:solidFill>
                <a:srgbClr val="FF0000"/>
              </a:solidFill>
              <a:latin typeface="Arial" charset="0"/>
              <a:ea typeface="ＭＳ Ｐゴシック" charset="0"/>
            </a:endParaRPr>
          </a:p>
          <a:p>
            <a:endParaRPr lang="en-US" dirty="0"/>
          </a:p>
        </p:txBody>
      </p:sp>
      <p:sp>
        <p:nvSpPr>
          <p:cNvPr id="319491" name="TextBox 1"/>
          <p:cNvSpPr txBox="1">
            <a:spLocks noChangeArrowheads="1"/>
          </p:cNvSpPr>
          <p:nvPr/>
        </p:nvSpPr>
        <p:spPr bwMode="auto">
          <a:xfrm>
            <a:off x="31751" y="6560263"/>
            <a:ext cx="6722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b="0" dirty="0">
                <a:solidFill>
                  <a:srgbClr val="7F7F7F"/>
                </a:solidFill>
              </a:rPr>
              <a:t>[D </a:t>
            </a:r>
            <a:r>
              <a:rPr lang="en-US" b="0" dirty="0" err="1">
                <a:solidFill>
                  <a:srgbClr val="7F7F7F"/>
                </a:solidFill>
              </a:rPr>
              <a:t>Greenbaum</a:t>
            </a:r>
            <a:r>
              <a:rPr lang="en-US" b="0" dirty="0">
                <a:solidFill>
                  <a:srgbClr val="7F7F7F"/>
                </a:solidFill>
              </a:rPr>
              <a:t>, M Gerstein (‘11). Am J </a:t>
            </a:r>
            <a:r>
              <a:rPr lang="en-US" b="0" dirty="0" err="1">
                <a:solidFill>
                  <a:srgbClr val="7F7F7F"/>
                </a:solidFill>
              </a:rPr>
              <a:t>Bioeth</a:t>
            </a:r>
            <a:r>
              <a:rPr lang="en-US" b="0" dirty="0">
                <a:solidFill>
                  <a:srgbClr val="7F7F7F"/>
                </a:solidFill>
              </a:rPr>
              <a:t> 11:39. </a:t>
            </a:r>
            <a:r>
              <a:rPr lang="en-US" b="0" dirty="0" err="1">
                <a:solidFill>
                  <a:srgbClr val="7F7F7F"/>
                </a:solidFill>
              </a:rPr>
              <a:t>Greenbaum</a:t>
            </a:r>
            <a:r>
              <a:rPr lang="en-US" b="0" dirty="0">
                <a:solidFill>
                  <a:srgbClr val="7F7F7F"/>
                </a:solidFill>
              </a:rPr>
              <a:t> &amp; Gerstein, The Scientist ('13)]</a:t>
            </a:r>
          </a:p>
        </p:txBody>
      </p:sp>
    </p:spTree>
    <p:extLst>
      <p:ext uri="{BB962C8B-B14F-4D97-AF65-F5344CB8AC3E}">
        <p14:creationId xmlns:p14="http://schemas.microsoft.com/office/powerpoint/2010/main" val="11135165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itle 1"/>
          <p:cNvSpPr>
            <a:spLocks noGrp="1"/>
          </p:cNvSpPr>
          <p:nvPr>
            <p:ph type="title"/>
          </p:nvPr>
        </p:nvSpPr>
        <p:spPr>
          <a:xfrm>
            <a:off x="558802" y="561975"/>
            <a:ext cx="3500438" cy="1143000"/>
          </a:xfrm>
        </p:spPr>
        <p:txBody>
          <a:bodyPr/>
          <a:lstStyle/>
          <a:p>
            <a:r>
              <a:rPr lang="en-US">
                <a:latin typeface="Arial" charset="0"/>
                <a:ea typeface="ＭＳ Ｐゴシック" charset="0"/>
                <a:cs typeface="ＭＳ Ｐゴシック" charset="0"/>
              </a:rPr>
              <a:t>Setting the Stage: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the Advent of Personal Genomics</a:t>
            </a:r>
          </a:p>
        </p:txBody>
      </p:sp>
      <p:sp>
        <p:nvSpPr>
          <p:cNvPr id="303106" name="Content Placeholder 2"/>
          <p:cNvSpPr>
            <a:spLocks noGrp="1"/>
          </p:cNvSpPr>
          <p:nvPr>
            <p:ph sz="half" idx="1"/>
          </p:nvPr>
        </p:nvSpPr>
        <p:spPr>
          <a:xfrm>
            <a:off x="403225" y="1933583"/>
            <a:ext cx="3810000" cy="4638675"/>
          </a:xfrm>
        </p:spPr>
        <p:txBody>
          <a:bodyPr/>
          <a:lstStyle/>
          <a:p>
            <a:r>
              <a:rPr lang="en-US" dirty="0">
                <a:latin typeface="Arial" charset="0"/>
                <a:ea typeface="ＭＳ Ｐゴシック" charset="0"/>
                <a:cs typeface="ＭＳ Ｐゴシック" charset="0"/>
              </a:rPr>
              <a:t>Human Genome sequence in 2000 for </a:t>
            </a:r>
            <a:r>
              <a:rPr lang="en-US" dirty="0" smtClean="0">
                <a:latin typeface="Arial" charset="0"/>
                <a:ea typeface="ＭＳ Ｐゴシック" charset="0"/>
                <a:cs typeface="ＭＳ Ｐゴシック" charset="0"/>
              </a:rPr>
              <a:t>&gt;$2 </a:t>
            </a:r>
            <a:r>
              <a:rPr lang="en-US" dirty="0">
                <a:latin typeface="Arial" charset="0"/>
                <a:ea typeface="ＭＳ Ｐゴシック" charset="0"/>
                <a:cs typeface="ＭＳ Ｐゴシック" charset="0"/>
              </a:rPr>
              <a:t>billion</a:t>
            </a:r>
          </a:p>
          <a:p>
            <a:r>
              <a:rPr lang="en-US" dirty="0">
                <a:latin typeface="Arial" charset="0"/>
                <a:ea typeface="ＭＳ Ｐゴシック" charset="0"/>
                <a:cs typeface="ＭＳ Ｐゴシック" charset="0"/>
              </a:rPr>
              <a:t>A Human Genome can be sequenced today for ~$1000</a:t>
            </a:r>
          </a:p>
          <a:p>
            <a:r>
              <a:rPr lang="en-US" dirty="0" smtClean="0">
                <a:latin typeface="Arial" charset="0"/>
                <a:ea typeface="ＭＳ Ｐゴシック" charset="0"/>
                <a:cs typeface="ＭＳ Ｐゴシック" charset="0"/>
              </a:rPr>
              <a:t>Hundreds of thousands </a:t>
            </a:r>
            <a:r>
              <a:rPr lang="en-US" dirty="0">
                <a:latin typeface="Arial" charset="0"/>
                <a:ea typeface="ＭＳ Ｐゴシック" charset="0"/>
                <a:cs typeface="ＭＳ Ｐゴシック" charset="0"/>
              </a:rPr>
              <a:t>of SNPs can be interrogated for ~$99</a:t>
            </a:r>
          </a:p>
          <a:p>
            <a:pPr>
              <a:buFontTx/>
              <a:buNone/>
            </a:pPr>
            <a:endParaRPr lang="en-US" dirty="0">
              <a:latin typeface="Arial" charset="0"/>
              <a:ea typeface="ＭＳ Ｐゴシック" charset="0"/>
              <a:cs typeface="ＭＳ Ｐゴシック" charset="0"/>
            </a:endParaRPr>
          </a:p>
        </p:txBody>
      </p:sp>
      <p:pic>
        <p:nvPicPr>
          <p:cNvPr id="303107" name="Picture 8" descr="ieee-spectrum-cover-mar-2012-on-my-genome-IMG_789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37064" y="522288"/>
            <a:ext cx="4216400" cy="5772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1" y="114300"/>
            <a:ext cx="5418667" cy="3767138"/>
          </a:xfrm>
        </p:spPr>
        <p:txBody>
          <a:bodyPr/>
          <a:lstStyle/>
          <a:p>
            <a:r>
              <a:rPr lang="en-US" sz="2400" dirty="0">
                <a:solidFill>
                  <a:schemeClr val="bg1">
                    <a:lumMod val="50000"/>
                  </a:schemeClr>
                </a:solidFill>
                <a:latin typeface="Arial" charset="0"/>
                <a:ea typeface="ＭＳ Ｐゴシック" charset="0"/>
                <a:cs typeface="ＭＳ Ｐゴシック" charset="0"/>
              </a:rPr>
              <a:t>Setting the Stage: the Advent of Personal Genomics</a:t>
            </a:r>
          </a:p>
          <a:p>
            <a:r>
              <a:rPr lang="en-US" sz="2400" b="1" dirty="0">
                <a:solidFill>
                  <a:schemeClr val="bg1"/>
                </a:solidFill>
                <a:latin typeface="Arial" charset="0"/>
                <a:ea typeface="ＭＳ Ｐゴシック" charset="0"/>
                <a:cs typeface="ＭＳ Ｐゴシック" charset="0"/>
              </a:rPr>
              <a:t>The </a:t>
            </a:r>
            <a:r>
              <a:rPr lang="en-US" sz="2400" b="1" dirty="0" smtClean="0">
                <a:solidFill>
                  <a:schemeClr val="bg1"/>
                </a:solidFill>
                <a:latin typeface="Arial" charset="0"/>
                <a:ea typeface="ＭＳ Ｐゴシック" charset="0"/>
                <a:cs typeface="ＭＳ Ｐゴシック" charset="0"/>
              </a:rPr>
              <a:t>Dilemma of Genomic </a:t>
            </a:r>
            <a:r>
              <a:rPr lang="en-US" sz="2400" b="1" dirty="0">
                <a:solidFill>
                  <a:schemeClr val="bg1"/>
                </a:solidFill>
                <a:latin typeface="Arial" charset="0"/>
                <a:ea typeface="ＭＳ Ｐゴシック" charset="0"/>
                <a:cs typeface="ＭＳ Ｐゴシック" charset="0"/>
              </a:rPr>
              <a:t>Privacy</a:t>
            </a:r>
          </a:p>
          <a:p>
            <a:pPr lvl="1"/>
            <a:r>
              <a:rPr lang="en-US" sz="2200" dirty="0">
                <a:solidFill>
                  <a:schemeClr val="bg1">
                    <a:lumMod val="50000"/>
                  </a:schemeClr>
                </a:solidFill>
                <a:latin typeface="Arial" charset="0"/>
                <a:ea typeface="ＭＳ Ｐゴシック" charset="0"/>
                <a:cs typeface="ＭＳ Ｐゴシック" charset="0"/>
              </a:rPr>
              <a:t>Fundamental, inherited info </a:t>
            </a:r>
            <a:r>
              <a:rPr lang="en-US" sz="2200" dirty="0" smtClean="0">
                <a:solidFill>
                  <a:schemeClr val="bg1">
                    <a:lumMod val="50000"/>
                  </a:schemeClr>
                </a:solidFill>
                <a:latin typeface="Arial" charset="0"/>
                <a:ea typeface="ＭＳ Ｐゴシック" charset="0"/>
                <a:cs typeface="ＭＳ Ｐゴシック" charset="0"/>
              </a:rPr>
              <a:t>that’s very private </a:t>
            </a:r>
            <a:r>
              <a:rPr lang="en-US" sz="2200" dirty="0" err="1" smtClean="0">
                <a:solidFill>
                  <a:schemeClr val="bg1">
                    <a:lumMod val="50000"/>
                  </a:schemeClr>
                </a:solidFill>
                <a:latin typeface="Arial" charset="0"/>
                <a:ea typeface="ＭＳ Ｐゴシック" charset="0"/>
                <a:cs typeface="ＭＳ Ｐゴシック" charset="0"/>
              </a:rPr>
              <a:t>vs</a:t>
            </a:r>
            <a:r>
              <a:rPr lang="en-US" sz="2200" dirty="0" smtClean="0">
                <a:solidFill>
                  <a:schemeClr val="bg1">
                    <a:lumMod val="50000"/>
                  </a:schemeClr>
                </a:solidFill>
                <a:latin typeface="Arial" charset="0"/>
                <a:ea typeface="ＭＳ Ｐゴシック" charset="0"/>
                <a:cs typeface="ＭＳ Ｐゴシック" charset="0"/>
              </a:rPr>
              <a:t> the need for large-scale data</a:t>
            </a:r>
            <a:r>
              <a:rPr lang="en-US" sz="2200" dirty="0">
                <a:solidFill>
                  <a:schemeClr val="bg1">
                    <a:lumMod val="50000"/>
                  </a:schemeClr>
                </a:solidFill>
                <a:latin typeface="Arial" charset="0"/>
                <a:ea typeface="ＭＳ Ｐゴシック" charset="0"/>
                <a:cs typeface="ＭＳ Ｐゴシック" charset="0"/>
              </a:rPr>
              <a:t>-sharing to enable </a:t>
            </a:r>
            <a:r>
              <a:rPr lang="en-US" sz="2200" dirty="0" smtClean="0">
                <a:solidFill>
                  <a:schemeClr val="bg1">
                    <a:lumMod val="50000"/>
                  </a:schemeClr>
                </a:solidFill>
                <a:latin typeface="Arial" charset="0"/>
                <a:ea typeface="ＭＳ Ｐゴシック" charset="0"/>
                <a:cs typeface="ＭＳ Ｐゴシック" charset="0"/>
              </a:rPr>
              <a:t>med. research</a:t>
            </a:r>
            <a:endParaRPr lang="en-US" sz="2200" dirty="0">
              <a:solidFill>
                <a:schemeClr val="bg1">
                  <a:lumMod val="50000"/>
                </a:schemeClr>
              </a:solidFill>
              <a:latin typeface="Arial" charset="0"/>
              <a:ea typeface="ＭＳ Ｐゴシック" charset="0"/>
              <a:cs typeface="ＭＳ Ｐゴシック" charset="0"/>
            </a:endParaRPr>
          </a:p>
          <a:p>
            <a:r>
              <a:rPr lang="en-US" sz="2400" dirty="0">
                <a:solidFill>
                  <a:srgbClr val="FFFFFF"/>
                </a:solidFill>
                <a:latin typeface="Arial" charset="0"/>
                <a:ea typeface="ＭＳ Ｐゴシック" charset="0"/>
                <a:cs typeface="ＭＳ Ｐゴシック" charset="0"/>
              </a:rPr>
              <a:t>Current Social &amp; Tech Approaches</a:t>
            </a:r>
          </a:p>
          <a:p>
            <a:pPr lvl="1"/>
            <a:r>
              <a:rPr lang="en-US" sz="2200" dirty="0">
                <a:solidFill>
                  <a:schemeClr val="bg1">
                    <a:lumMod val="50000"/>
                  </a:schemeClr>
                </a:solidFill>
                <a:latin typeface="Arial" charset="0"/>
                <a:ea typeface="ＭＳ Ｐゴシック" charset="0"/>
                <a:cs typeface="ＭＳ Ｐゴシック" charset="0"/>
              </a:rPr>
              <a:t>GINA, Consents &amp; </a:t>
            </a:r>
            <a:br>
              <a:rPr lang="en-US" sz="2200" dirty="0">
                <a:solidFill>
                  <a:schemeClr val="bg1">
                    <a:lumMod val="50000"/>
                  </a:schemeClr>
                </a:solidFill>
                <a:latin typeface="Arial" charset="0"/>
                <a:ea typeface="ＭＳ Ｐゴシック" charset="0"/>
                <a:cs typeface="ＭＳ Ｐゴシック" charset="0"/>
              </a:rPr>
            </a:br>
            <a:r>
              <a:rPr lang="en-US" sz="2200" b="1" dirty="0">
                <a:solidFill>
                  <a:schemeClr val="bg1">
                    <a:lumMod val="50000"/>
                  </a:schemeClr>
                </a:solidFill>
                <a:latin typeface="Arial" charset="0"/>
                <a:ea typeface="ＭＳ Ｐゴシック" charset="0"/>
                <a:cs typeface="ＭＳ Ｐゴシック" charset="0"/>
              </a:rPr>
              <a:t>"Secure" use of </a:t>
            </a:r>
            <a:r>
              <a:rPr lang="en-US" sz="2200" b="1" dirty="0" err="1">
                <a:solidFill>
                  <a:schemeClr val="bg1">
                    <a:lumMod val="50000"/>
                  </a:schemeClr>
                </a:solidFill>
                <a:latin typeface="Arial" charset="0"/>
                <a:ea typeface="ＭＳ Ｐゴシック" charset="0"/>
                <a:cs typeface="ＭＳ Ｐゴシック" charset="0"/>
              </a:rPr>
              <a:t>dbGAP</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Issues: burdensome security, inconsistencies + ways </a:t>
            </a:r>
            <a:r>
              <a:rPr lang="en-US" sz="2200" dirty="0">
                <a:solidFill>
                  <a:schemeClr val="bg1">
                    <a:lumMod val="50000"/>
                  </a:schemeClr>
                </a:solidFill>
                <a:latin typeface="Arial" charset="0"/>
                <a:ea typeface="ＭＳ Ｐゴシック" charset="0"/>
                <a:cs typeface="ＭＳ Ｐゴシック" charset="0"/>
              </a:rPr>
              <a:t>the solutions have been </a:t>
            </a:r>
            <a:r>
              <a:rPr lang="en-US" sz="2200" dirty="0" smtClean="0">
                <a:solidFill>
                  <a:schemeClr val="bg1">
                    <a:lumMod val="50000"/>
                  </a:schemeClr>
                </a:solidFill>
                <a:latin typeface="Arial" charset="0"/>
                <a:ea typeface="ＭＳ Ｐゴシック" charset="0"/>
                <a:cs typeface="ＭＳ Ｐゴシック" charset="0"/>
              </a:rPr>
              <a:t>partially </a:t>
            </a:r>
            <a:r>
              <a:rPr lang="en-US" sz="2200" b="1" dirty="0" smtClean="0">
                <a:solidFill>
                  <a:schemeClr val="bg1">
                    <a:lumMod val="50000"/>
                  </a:schemeClr>
                </a:solidFill>
                <a:latin typeface="Arial" charset="0"/>
                <a:ea typeface="ＭＳ Ｐゴシック" charset="0"/>
                <a:cs typeface="ＭＳ Ｐゴシック" charset="0"/>
              </a:rPr>
              <a:t>"hacked”</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err="1">
                <a:solidFill>
                  <a:schemeClr val="bg1">
                    <a:lumMod val="50000"/>
                  </a:schemeClr>
                </a:solidFill>
                <a:latin typeface="Arial" charset="0"/>
                <a:ea typeface="ＭＳ Ｐゴシック" charset="0"/>
                <a:cs typeface="ＭＳ Ｐゴシック" charset="0"/>
              </a:rPr>
              <a:t>Strawman</a:t>
            </a:r>
            <a:r>
              <a:rPr lang="en-US" sz="2200" dirty="0">
                <a:solidFill>
                  <a:schemeClr val="bg1">
                    <a:lumMod val="50000"/>
                  </a:schemeClr>
                </a:solidFill>
                <a:latin typeface="Arial" charset="0"/>
                <a:ea typeface="ＭＳ Ｐゴシック" charset="0"/>
                <a:cs typeface="ＭＳ Ｐゴシック" charset="0"/>
              </a:rPr>
              <a:t> </a:t>
            </a:r>
            <a:r>
              <a:rPr lang="en-US" sz="2200" b="1" dirty="0" smtClean="0">
                <a:solidFill>
                  <a:schemeClr val="bg1">
                    <a:lumMod val="50000"/>
                  </a:schemeClr>
                </a:solidFill>
                <a:latin typeface="Arial" charset="0"/>
                <a:ea typeface="ＭＳ Ｐゴシック" charset="0"/>
                <a:cs typeface="ＭＳ Ｐゴシック" charset="0"/>
              </a:rPr>
              <a:t>Hybrid </a:t>
            </a:r>
            <a:r>
              <a:rPr lang="en-US" sz="2200" b="1" dirty="0" err="1">
                <a:solidFill>
                  <a:schemeClr val="bg1">
                    <a:lumMod val="50000"/>
                  </a:schemeClr>
                </a:solidFill>
                <a:latin typeface="Arial" charset="0"/>
                <a:ea typeface="ＭＳ Ｐゴシック" charset="0"/>
                <a:cs typeface="ＭＳ Ｐゴシック" charset="0"/>
              </a:rPr>
              <a:t>Soc</a:t>
            </a:r>
            <a:r>
              <a:rPr lang="en-US" sz="2200" b="1" dirty="0">
                <a:solidFill>
                  <a:schemeClr val="bg1">
                    <a:lumMod val="50000"/>
                  </a:schemeClr>
                </a:solidFill>
                <a:latin typeface="Arial" charset="0"/>
                <a:ea typeface="ＭＳ Ｐゴシック" charset="0"/>
                <a:cs typeface="ＭＳ Ｐゴシック" charset="0"/>
              </a:rPr>
              <a:t>-Tech </a:t>
            </a:r>
            <a:r>
              <a:rPr lang="en-US" sz="2200" b="1" dirty="0" smtClean="0">
                <a:solidFill>
                  <a:schemeClr val="bg1">
                    <a:lumMod val="50000"/>
                  </a:schemeClr>
                </a:solidFill>
                <a:latin typeface="Arial" charset="0"/>
                <a:ea typeface="ＭＳ Ｐゴシック" charset="0"/>
                <a:cs typeface="ＭＳ Ｐゴシック" charset="0"/>
              </a:rPr>
              <a:t>Proposal </a:t>
            </a:r>
            <a:r>
              <a:rPr lang="en-US" sz="2200" dirty="0" smtClean="0">
                <a:solidFill>
                  <a:schemeClr val="bg1">
                    <a:lumMod val="50000"/>
                  </a:schemeClr>
                </a:solidFill>
                <a:latin typeface="Arial" charset="0"/>
                <a:ea typeface="ＭＳ Ｐゴシック" charset="0"/>
                <a:cs typeface="ＭＳ Ｐゴシック" charset="0"/>
              </a:rPr>
              <a:t>(Licensure, Cloud Enclaves. </a:t>
            </a:r>
            <a:r>
              <a:rPr lang="en-US" sz="2200" b="1" dirty="0">
                <a:solidFill>
                  <a:schemeClr val="bg1">
                    <a:lumMod val="50000"/>
                  </a:schemeClr>
                </a:solidFill>
                <a:latin typeface="Arial" charset="0"/>
                <a:ea typeface="ＭＳ Ｐゴシック" charset="0"/>
                <a:cs typeface="ＭＳ Ｐゴシック" charset="0"/>
              </a:rPr>
              <a:t>Quantifying </a:t>
            </a:r>
            <a:r>
              <a:rPr lang="en-US" sz="2200" b="1" dirty="0" smtClean="0">
                <a:solidFill>
                  <a:schemeClr val="bg1">
                    <a:lumMod val="50000"/>
                  </a:schemeClr>
                </a:solidFill>
                <a:latin typeface="Arial" charset="0"/>
                <a:ea typeface="ＭＳ Ｐゴシック" charset="0"/>
                <a:cs typeface="ＭＳ Ｐゴシック" charset="0"/>
              </a:rPr>
              <a:t>Leaks, </a:t>
            </a:r>
            <a:r>
              <a:rPr lang="en-US" sz="2200" b="1" dirty="0">
                <a:solidFill>
                  <a:schemeClr val="bg1">
                    <a:lumMod val="50000"/>
                  </a:schemeClr>
                </a:solidFill>
                <a:latin typeface="Arial" charset="0"/>
                <a:ea typeface="ＭＳ Ｐゴシック" charset="0"/>
                <a:cs typeface="ＭＳ Ｐゴシック" charset="0"/>
              </a:rPr>
              <a:t>&amp; </a:t>
            </a:r>
            <a:r>
              <a:rPr lang="en-US" sz="2200" b="1" dirty="0" smtClean="0">
                <a:solidFill>
                  <a:schemeClr val="bg1">
                    <a:lumMod val="50000"/>
                  </a:schemeClr>
                </a:solidFill>
                <a:latin typeface="Arial" charset="0"/>
                <a:ea typeface="ＭＳ Ｐゴシック" charset="0"/>
                <a:cs typeface="ＭＳ Ｐゴシック" charset="0"/>
              </a:rPr>
              <a:t>Closely Coupled priv.-public data</a:t>
            </a:r>
            <a:r>
              <a:rPr lang="en-US" sz="2200" dirty="0" smtClean="0">
                <a:solidFill>
                  <a:schemeClr val="bg1">
                    <a:lumMod val="50000"/>
                  </a:schemeClr>
                </a:solidFill>
                <a:latin typeface="Arial" charset="0"/>
                <a:ea typeface="ＭＳ Ｐゴシック" charset="0"/>
                <a:cs typeface="ＭＳ Ｐゴシック" charset="0"/>
              </a:rPr>
              <a:t>)</a:t>
            </a:r>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0"/>
            <a:ext cx="3621051" cy="4684713"/>
          </a:xfrm>
        </p:spPr>
        <p:txBody>
          <a:bodyPr/>
          <a:lstStyle/>
          <a:p>
            <a:r>
              <a:rPr lang="en-US" sz="2400" b="1" dirty="0">
                <a:solidFill>
                  <a:srgbClr val="FFFFFF"/>
                </a:solidFill>
                <a:latin typeface="Arial" charset="0"/>
                <a:ea typeface="ＭＳ Ｐゴシック" charset="0"/>
                <a:cs typeface="ＭＳ Ｐゴシック" charset="0"/>
              </a:rPr>
              <a:t>RNA-</a:t>
            </a:r>
            <a:r>
              <a:rPr lang="en-US" sz="2400" b="1" dirty="0" err="1">
                <a:solidFill>
                  <a:srgbClr val="FFFFFF"/>
                </a:solidFill>
                <a:latin typeface="Arial" charset="0"/>
                <a:ea typeface="ＭＳ Ｐゴシック" charset="0"/>
                <a:cs typeface="ＭＳ Ｐゴシック" charset="0"/>
              </a:rPr>
              <a:t>seq</a:t>
            </a:r>
            <a:r>
              <a:rPr lang="en-US" sz="2400" b="1" dirty="0">
                <a:solidFill>
                  <a:schemeClr val="bg1">
                    <a:lumMod val="50000"/>
                  </a:schemeClr>
                </a:solidFill>
                <a:latin typeface="Arial" charset="0"/>
                <a:ea typeface="ＭＳ Ｐゴシック" charset="0"/>
                <a:cs typeface="ＭＳ Ｐゴシック" charset="0"/>
              </a:rPr>
              <a:t> – practical problem of </a:t>
            </a:r>
            <a:r>
              <a:rPr lang="en-US" sz="2400" b="1" dirty="0" smtClean="0">
                <a:solidFill>
                  <a:schemeClr val="bg1">
                    <a:lumMod val="50000"/>
                  </a:schemeClr>
                </a:solidFill>
                <a:latin typeface="Arial" charset="0"/>
                <a:ea typeface="ＭＳ Ｐゴシック" charset="0"/>
                <a:cs typeface="ＭＳ Ｐゴシック" charset="0"/>
              </a:rPr>
              <a:t>publicly </a:t>
            </a:r>
            <a:r>
              <a:rPr lang="en-US" sz="2400" b="1" dirty="0" smtClean="0">
                <a:solidFill>
                  <a:schemeClr val="bg1">
                    <a:lumMod val="50000"/>
                  </a:schemeClr>
                </a:solidFill>
                <a:latin typeface="Arial" charset="0"/>
                <a:ea typeface="ＭＳ Ｐゴシック" charset="0"/>
                <a:cs typeface="ＭＳ Ｐゴシック" charset="0"/>
              </a:rPr>
              <a:t>sharing some of </a:t>
            </a:r>
            <a:r>
              <a:rPr lang="en-US" sz="2400" b="1" dirty="0">
                <a:solidFill>
                  <a:schemeClr val="bg1">
                    <a:lumMod val="50000"/>
                  </a:schemeClr>
                </a:solidFill>
                <a:latin typeface="Arial" charset="0"/>
                <a:ea typeface="ＭＳ Ｐゴシック" charset="0"/>
                <a:cs typeface="ＭＳ Ｐゴシック" charset="0"/>
              </a:rPr>
              <a:t>the info</a:t>
            </a:r>
          </a:p>
          <a:p>
            <a:pPr lvl="1"/>
            <a:r>
              <a:rPr lang="en-US" sz="2200" dirty="0" smtClean="0">
                <a:solidFill>
                  <a:schemeClr val="bg1">
                    <a:lumMod val="50000"/>
                  </a:schemeClr>
                </a:solidFill>
                <a:latin typeface="Arial" charset="0"/>
                <a:ea typeface="ＭＳ Ｐゴシック" charset="0"/>
                <a:cs typeface="ＭＳ Ｐゴシック" charset="0"/>
              </a:rPr>
              <a:t>Removing SNVs in reads using </a:t>
            </a:r>
            <a:r>
              <a:rPr lang="en-US" sz="2200" b="1" dirty="0">
                <a:solidFill>
                  <a:srgbClr val="FFFFFF"/>
                </a:solidFill>
                <a:latin typeface="Arial" charset="0"/>
                <a:ea typeface="ＭＳ Ｐゴシック" charset="0"/>
                <a:cs typeface="ＭＳ Ｐゴシック" charset="0"/>
              </a:rPr>
              <a:t>MRF</a:t>
            </a:r>
          </a:p>
          <a:p>
            <a:pPr lvl="1"/>
            <a:r>
              <a:rPr lang="en-US" sz="2200" dirty="0" smtClean="0">
                <a:solidFill>
                  <a:schemeClr val="bg1">
                    <a:lumMod val="50000"/>
                  </a:schemeClr>
                </a:solidFill>
                <a:latin typeface="Arial" charset="0"/>
                <a:ea typeface="ＭＳ Ｐゴシック" charset="0"/>
                <a:cs typeface="ＭＳ Ｐゴシック" charset="0"/>
              </a:rPr>
              <a:t>Quantifying &amp; removing </a:t>
            </a:r>
            <a:r>
              <a:rPr lang="en-US" sz="2200" dirty="0">
                <a:solidFill>
                  <a:schemeClr val="bg1">
                    <a:lumMod val="50000"/>
                  </a:schemeClr>
                </a:solidFill>
                <a:latin typeface="Arial" charset="0"/>
                <a:ea typeface="ＭＳ Ｐゴシック" charset="0"/>
                <a:cs typeface="ＭＳ Ｐゴシック" charset="0"/>
              </a:rPr>
              <a:t>v</a:t>
            </a:r>
            <a:r>
              <a:rPr lang="en-US" sz="2200" dirty="0" smtClean="0">
                <a:solidFill>
                  <a:schemeClr val="bg1">
                    <a:lumMod val="50000"/>
                  </a:schemeClr>
                </a:solidFill>
                <a:latin typeface="Arial" charset="0"/>
                <a:ea typeface="ＭＳ Ｐゴシック" charset="0"/>
                <a:cs typeface="ＭＳ Ｐゴシック" charset="0"/>
              </a:rPr>
              <a:t>ariant info from </a:t>
            </a:r>
            <a:r>
              <a:rPr lang="en-US" sz="2200" dirty="0" smtClean="0">
                <a:solidFill>
                  <a:srgbClr val="FFFFFF"/>
                </a:solidFill>
                <a:latin typeface="Arial" charset="0"/>
                <a:ea typeface="ＭＳ Ｐゴシック" charset="0"/>
                <a:cs typeface="ＭＳ Ｐゴシック" charset="0"/>
              </a:rPr>
              <a:t>expression levels + </a:t>
            </a:r>
            <a:r>
              <a:rPr lang="en-US" sz="2200" b="1" dirty="0" err="1">
                <a:solidFill>
                  <a:srgbClr val="FFFFFF"/>
                </a:solidFill>
                <a:latin typeface="Arial" charset="0"/>
                <a:ea typeface="ＭＳ Ｐゴシック" charset="0"/>
                <a:cs typeface="ＭＳ Ｐゴシック" charset="0"/>
              </a:rPr>
              <a:t>eQTLs</a:t>
            </a:r>
            <a:endParaRPr lang="en-US" sz="2200" b="1" dirty="0">
              <a:solidFill>
                <a:srgbClr val="FFFFFF"/>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Further complications: </a:t>
            </a:r>
            <a:r>
              <a:rPr lang="en-US" sz="2200" dirty="0" smtClean="0">
                <a:solidFill>
                  <a:srgbClr val="FFFFFF"/>
                </a:solidFill>
                <a:latin typeface="Arial" charset="0"/>
                <a:ea typeface="ＭＳ Ｐゴシック" charset="0"/>
                <a:cs typeface="ＭＳ Ｐゴシック" charset="0"/>
              </a:rPr>
              <a:t>SVs </a:t>
            </a:r>
            <a:r>
              <a:rPr lang="en-US" sz="2200" dirty="0">
                <a:solidFill>
                  <a:srgbClr val="FFFFFF"/>
                </a:solidFill>
                <a:latin typeface="Arial" charset="0"/>
                <a:ea typeface="ＭＳ Ｐゴシック" charset="0"/>
                <a:cs typeface="ＭＳ Ｐゴシック" charset="0"/>
              </a:rPr>
              <a:t>in pervasive transcription?</a:t>
            </a:r>
          </a:p>
          <a:p>
            <a:pPr lvl="2"/>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477247395"/>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tle 1"/>
          <p:cNvSpPr>
            <a:spLocks noGrp="1"/>
          </p:cNvSpPr>
          <p:nvPr>
            <p:ph type="title"/>
          </p:nvPr>
        </p:nvSpPr>
        <p:spPr>
          <a:xfrm>
            <a:off x="685800" y="254570"/>
            <a:ext cx="7772400" cy="1143000"/>
          </a:xfrm>
        </p:spPr>
        <p:txBody>
          <a:bodyPr/>
          <a:lstStyle/>
          <a:p>
            <a:r>
              <a:rPr lang="en-US" sz="3200" dirty="0" smtClean="0">
                <a:latin typeface="Arial" charset="0"/>
                <a:ea typeface="ＭＳ Ｐゴシック" charset="0"/>
                <a:cs typeface="ＭＳ Ｐゴシック" charset="0"/>
              </a:rPr>
              <a:t>RNA-</a:t>
            </a:r>
            <a:r>
              <a:rPr lang="en-US" sz="3200" dirty="0" err="1" smtClean="0">
                <a:latin typeface="Arial" charset="0"/>
                <a:ea typeface="ＭＳ Ｐゴシック" charset="0"/>
                <a:cs typeface="ＭＳ Ｐゴシック" charset="0"/>
              </a:rPr>
              <a:t>seq</a:t>
            </a:r>
            <a:endParaRPr lang="en-US" sz="3200" dirty="0">
              <a:latin typeface="Arial" charset="0"/>
              <a:ea typeface="ＭＳ Ｐゴシック" charset="0"/>
              <a:cs typeface="ＭＳ Ｐゴシック" charset="0"/>
            </a:endParaRPr>
          </a:p>
        </p:txBody>
      </p:sp>
      <p:sp>
        <p:nvSpPr>
          <p:cNvPr id="311298" name="Content Placeholder 2"/>
          <p:cNvSpPr>
            <a:spLocks noGrp="1"/>
          </p:cNvSpPr>
          <p:nvPr>
            <p:ph idx="1"/>
          </p:nvPr>
        </p:nvSpPr>
        <p:spPr>
          <a:xfrm>
            <a:off x="685800" y="1219454"/>
            <a:ext cx="7772400" cy="4638675"/>
          </a:xfrm>
        </p:spPr>
        <p:txBody>
          <a:bodyPr/>
          <a:lstStyle/>
          <a:p>
            <a:pPr>
              <a:defRPr/>
            </a:pPr>
            <a:r>
              <a:rPr lang="en-US" dirty="0" smtClean="0">
                <a:latin typeface="Arial" charset="0"/>
                <a:ea typeface="ＭＳ Ｐゴシック" charset="0"/>
                <a:cs typeface="ＭＳ Ｐゴシック" charset="0"/>
              </a:rPr>
              <a:t>Genome-wide transcription</a:t>
            </a:r>
          </a:p>
          <a:p>
            <a:pPr lvl="1">
              <a:defRPr/>
            </a:pPr>
            <a:r>
              <a:rPr lang="en-US" dirty="0" smtClean="0">
                <a:latin typeface="Arial" charset="0"/>
                <a:ea typeface="ＭＳ Ｐゴシック" charset="0"/>
                <a:cs typeface="ＭＳ Ｐゴシック" charset="0"/>
              </a:rPr>
              <a:t>Gene transcription and non-canonical transcription</a:t>
            </a:r>
          </a:p>
          <a:p>
            <a:pPr lvl="1">
              <a:defRPr/>
            </a:pPr>
            <a:r>
              <a:rPr lang="en-US" dirty="0" smtClean="0">
                <a:latin typeface="Arial" charset="0"/>
                <a:ea typeface="ＭＳ Ｐゴシック" charset="0"/>
                <a:cs typeface="ＭＳ Ｐゴシック" charset="0"/>
              </a:rPr>
              <a:t>Fusion transcripts</a:t>
            </a:r>
          </a:p>
          <a:p>
            <a:pPr lvl="1">
              <a:defRPr/>
            </a:pPr>
            <a:r>
              <a:rPr lang="en-US" dirty="0" smtClean="0">
                <a:latin typeface="Arial" charset="0"/>
                <a:ea typeface="ＭＳ Ｐゴシック" charset="0"/>
                <a:cs typeface="ＭＳ Ｐゴシック" charset="0"/>
              </a:rPr>
              <a:t>Alternative splicing</a:t>
            </a:r>
          </a:p>
          <a:p>
            <a:pPr lvl="1">
              <a:defRPr/>
            </a:pPr>
            <a:r>
              <a:rPr lang="en-US" dirty="0">
                <a:latin typeface="Arial" charset="0"/>
                <a:ea typeface="ＭＳ Ｐゴシック" charset="0"/>
                <a:cs typeface="ＭＳ Ｐゴシック" charset="0"/>
              </a:rPr>
              <a:t>Allele specific </a:t>
            </a:r>
            <a:r>
              <a:rPr lang="en-US" dirty="0" smtClean="0">
                <a:latin typeface="Arial" charset="0"/>
                <a:ea typeface="ＭＳ Ｐゴシック" charset="0"/>
                <a:cs typeface="ＭＳ Ｐゴシック" charset="0"/>
              </a:rPr>
              <a:t>expression</a:t>
            </a:r>
          </a:p>
          <a:p>
            <a:pPr>
              <a:defRPr/>
            </a:pPr>
            <a:r>
              <a:rPr lang="en-US" dirty="0" smtClean="0">
                <a:latin typeface="Arial" charset="0"/>
                <a:ea typeface="ＭＳ Ｐゴシック" charset="0"/>
                <a:cs typeface="ＭＳ Ｐゴシック" charset="0"/>
              </a:rPr>
              <a:t>Large magnitude of RNA-</a:t>
            </a:r>
            <a:r>
              <a:rPr lang="en-US" dirty="0" err="1" smtClean="0">
                <a:latin typeface="Arial" charset="0"/>
                <a:ea typeface="ＭＳ Ｐゴシック" charset="0"/>
                <a:cs typeface="ＭＳ Ｐゴシック" charset="0"/>
              </a:rPr>
              <a:t>seq</a:t>
            </a:r>
            <a:r>
              <a:rPr lang="en-US" dirty="0" smtClean="0">
                <a:latin typeface="Arial" charset="0"/>
                <a:ea typeface="ＭＳ Ｐゴシック" charset="0"/>
                <a:cs typeface="ＭＳ Ｐゴシック" charset="0"/>
              </a:rPr>
              <a:t> data generated</a:t>
            </a:r>
            <a:endParaRPr lang="en-US" dirty="0">
              <a:latin typeface="Arial" charset="0"/>
              <a:ea typeface="ＭＳ Ｐゴシック" charset="0"/>
              <a:cs typeface="ＭＳ Ｐゴシック" charset="0"/>
            </a:endParaRPr>
          </a:p>
          <a:p>
            <a:pPr lvl="1">
              <a:defRPr/>
            </a:pPr>
            <a:r>
              <a:rPr lang="en-US" dirty="0" smtClean="0">
                <a:latin typeface="Arial" charset="0"/>
                <a:ea typeface="ＭＳ Ｐゴシック" charset="0"/>
              </a:rPr>
              <a:t>ENCODE, </a:t>
            </a:r>
            <a:r>
              <a:rPr lang="en-US" dirty="0" err="1" smtClean="0">
                <a:latin typeface="Arial" charset="0"/>
                <a:ea typeface="ＭＳ Ｐゴシック" charset="0"/>
              </a:rPr>
              <a:t>modENCODE</a:t>
            </a:r>
            <a:r>
              <a:rPr lang="en-US" dirty="0" smtClean="0">
                <a:latin typeface="Arial" charset="0"/>
                <a:ea typeface="ＭＳ Ｐゴシック" charset="0"/>
              </a:rPr>
              <a:t>, TCGA, </a:t>
            </a:r>
            <a:r>
              <a:rPr lang="en-US" dirty="0" err="1" smtClean="0">
                <a:latin typeface="Arial" charset="0"/>
                <a:ea typeface="ＭＳ Ｐゴシック" charset="0"/>
              </a:rPr>
              <a:t>GTEx</a:t>
            </a:r>
            <a:r>
              <a:rPr lang="en-US" dirty="0" smtClean="0">
                <a:latin typeface="Arial" charset="0"/>
                <a:ea typeface="ＭＳ Ｐゴシック" charset="0"/>
              </a:rPr>
              <a:t>, Roadmap, </a:t>
            </a:r>
            <a:r>
              <a:rPr lang="en-US" dirty="0" err="1" smtClean="0">
                <a:latin typeface="Arial" charset="0"/>
                <a:ea typeface="ＭＳ Ｐゴシック" charset="0"/>
              </a:rPr>
              <a:t>psychENCODE</a:t>
            </a:r>
            <a:r>
              <a:rPr lang="en-US" dirty="0" smtClean="0">
                <a:latin typeface="Arial" charset="0"/>
                <a:ea typeface="ＭＳ Ｐゴシック" charset="0"/>
              </a:rPr>
              <a:t>, etc</a:t>
            </a:r>
            <a:r>
              <a:rPr lang="en-US" dirty="0" smtClean="0">
                <a:latin typeface="Arial" charset="0"/>
                <a:ea typeface="ＭＳ Ｐゴシック" charset="0"/>
              </a:rPr>
              <a:t>.</a:t>
            </a:r>
            <a:endParaRPr lang="en-US" dirty="0">
              <a:latin typeface="Arial" charset="0"/>
              <a:ea typeface="ＭＳ Ｐゴシック" charset="0"/>
            </a:endParaRPr>
          </a:p>
          <a:p>
            <a:pPr lvl="1">
              <a:defRPr/>
            </a:pPr>
            <a:r>
              <a:rPr lang="en-US" dirty="0" smtClean="0">
                <a:latin typeface="Arial" charset="0"/>
                <a:ea typeface="ＭＳ Ｐゴシック" charset="0"/>
              </a:rPr>
              <a:t>Mostly the data is about the phenotype (e.g., cancer gene expression), but the individual information often comes along as collateral</a:t>
            </a:r>
          </a:p>
          <a:p>
            <a:pPr lvl="1">
              <a:defRPr/>
            </a:pPr>
            <a:r>
              <a:rPr lang="en-US" dirty="0" smtClean="0">
                <a:latin typeface="Arial" charset="0"/>
                <a:ea typeface="ＭＳ Ｐゴシック" charset="0"/>
              </a:rPr>
              <a:t>Maybe we can separate private info but couple it with the public presentation?</a:t>
            </a:r>
          </a:p>
          <a:p>
            <a:pPr marL="0" indent="0">
              <a:buFontTx/>
              <a:buNone/>
              <a:defRPr/>
            </a:pPr>
            <a:endParaRPr lang="en-US" dirty="0">
              <a:latin typeface="Arial" charset="0"/>
              <a:ea typeface="ＭＳ Ｐゴシック" charset="0"/>
            </a:endParaRPr>
          </a:p>
          <a:p>
            <a:pPr>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30471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itle 1"/>
          <p:cNvSpPr>
            <a:spLocks noGrp="1"/>
          </p:cNvSpPr>
          <p:nvPr>
            <p:ph type="title"/>
          </p:nvPr>
        </p:nvSpPr>
        <p:spPr>
          <a:xfrm>
            <a:off x="457200" y="238125"/>
            <a:ext cx="8229600" cy="717550"/>
          </a:xfrm>
        </p:spPr>
        <p:txBody>
          <a:bodyPr/>
          <a:lstStyle/>
          <a:p>
            <a:r>
              <a:rPr lang="en-US" sz="3200" dirty="0" smtClean="0">
                <a:latin typeface="Arial" charset="0"/>
                <a:ea typeface="ＭＳ Ｐゴシック" charset="0"/>
                <a:cs typeface="ＭＳ Ｐゴシック" charset="0"/>
              </a:rPr>
              <a:t>RNA</a:t>
            </a:r>
            <a:r>
              <a:rPr lang="en-US" sz="3200" dirty="0">
                <a:latin typeface="Arial" charset="0"/>
                <a:ea typeface="ＭＳ Ｐゴシック" charset="0"/>
                <a:cs typeface="ＭＳ Ｐゴシック" charset="0"/>
              </a:rPr>
              <a:t>-</a:t>
            </a:r>
            <a:r>
              <a:rPr lang="en-US" sz="3200" dirty="0" err="1" smtClean="0">
                <a:latin typeface="Arial" charset="0"/>
                <a:ea typeface="ＭＳ Ｐゴシック" charset="0"/>
                <a:cs typeface="ＭＳ Ｐゴシック" charset="0"/>
              </a:rPr>
              <a:t>seq</a:t>
            </a:r>
            <a:endParaRPr lang="en-US" sz="3200" dirty="0">
              <a:latin typeface="Arial" charset="0"/>
              <a:ea typeface="ＭＳ Ｐゴシック" charset="0"/>
              <a:cs typeface="ＭＳ Ｐゴシック" charset="0"/>
            </a:endParaRPr>
          </a:p>
        </p:txBody>
      </p:sp>
      <p:pic>
        <p:nvPicPr>
          <p:cNvPr id="321539" name="Picture 2"/>
          <p:cNvPicPr>
            <a:picLocks noChangeAspect="1" noChangeArrowheads="1"/>
          </p:cNvPicPr>
          <p:nvPr/>
        </p:nvPicPr>
        <p:blipFill>
          <a:blip r:embed="rId2">
            <a:extLst>
              <a:ext uri="{28A0092B-C50C-407E-A947-70E740481C1C}">
                <a14:useLocalDpi xmlns:a14="http://schemas.microsoft.com/office/drawing/2010/main" val="0"/>
              </a:ext>
            </a:extLst>
          </a:blip>
          <a:srcRect l="75133" t="17796" r="6596" b="5090"/>
          <a:stretch>
            <a:fillRect/>
          </a:stretch>
        </p:blipFill>
        <p:spPr bwMode="auto">
          <a:xfrm>
            <a:off x="6127644" y="1626671"/>
            <a:ext cx="2345884" cy="4632277"/>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5291907" y="2191897"/>
            <a:ext cx="725488"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21542" name="TextBox 8"/>
          <p:cNvSpPr txBox="1">
            <a:spLocks noChangeArrowheads="1"/>
          </p:cNvSpPr>
          <p:nvPr/>
        </p:nvSpPr>
        <p:spPr bwMode="auto">
          <a:xfrm>
            <a:off x="5346724" y="6638023"/>
            <a:ext cx="3613093" cy="2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000" dirty="0">
                <a:solidFill>
                  <a:srgbClr val="7F7F7F"/>
                </a:solidFill>
              </a:rPr>
              <a:t>[</a:t>
            </a:r>
            <a:r>
              <a:rPr lang="en-US" sz="1000" i="1" dirty="0">
                <a:solidFill>
                  <a:srgbClr val="7F7F7F"/>
                </a:solidFill>
              </a:rPr>
              <a:t>PLOS CB</a:t>
            </a:r>
            <a:r>
              <a:rPr lang="en-US" sz="1000" dirty="0">
                <a:solidFill>
                  <a:srgbClr val="7F7F7F"/>
                </a:solidFill>
              </a:rPr>
              <a:t>  4:</a:t>
            </a:r>
            <a:r>
              <a:rPr lang="en-US" sz="1000" dirty="0" smtClean="0">
                <a:solidFill>
                  <a:srgbClr val="7F7F7F"/>
                </a:solidFill>
              </a:rPr>
              <a:t>e1000158; </a:t>
            </a:r>
            <a:r>
              <a:rPr lang="en-US" sz="1000" i="1" dirty="0">
                <a:solidFill>
                  <a:srgbClr val="7F7F7F"/>
                </a:solidFill>
              </a:rPr>
              <a:t>PNAS</a:t>
            </a:r>
            <a:r>
              <a:rPr lang="en-US" sz="1000" dirty="0">
                <a:solidFill>
                  <a:srgbClr val="7F7F7F"/>
                </a:solidFill>
              </a:rPr>
              <a:t> 4:107: 5254 ; </a:t>
            </a:r>
            <a:r>
              <a:rPr lang="en-US" sz="1000" i="1" dirty="0">
                <a:solidFill>
                  <a:srgbClr val="7F7F7F"/>
                </a:solidFill>
              </a:rPr>
              <a:t>IJC </a:t>
            </a:r>
            <a:r>
              <a:rPr lang="en-US" sz="1000" dirty="0">
                <a:solidFill>
                  <a:srgbClr val="7F7F7F"/>
                </a:solidFill>
              </a:rPr>
              <a:t>123:569 </a:t>
            </a:r>
            <a:r>
              <a:rPr lang="en-US" sz="1000" dirty="0" smtClean="0">
                <a:solidFill>
                  <a:srgbClr val="7F7F7F"/>
                </a:solidFill>
              </a:rPr>
              <a:t>]</a:t>
            </a:r>
            <a:endParaRPr lang="en-US" sz="1000" dirty="0">
              <a:solidFill>
                <a:srgbClr val="7F7F7F"/>
              </a:solidFill>
            </a:endParaRPr>
          </a:p>
        </p:txBody>
      </p:sp>
      <p:grpSp>
        <p:nvGrpSpPr>
          <p:cNvPr id="10" name="Group 9"/>
          <p:cNvGrpSpPr/>
          <p:nvPr/>
        </p:nvGrpSpPr>
        <p:grpSpPr>
          <a:xfrm>
            <a:off x="602320" y="1623658"/>
            <a:ext cx="4609766" cy="1217746"/>
            <a:chOff x="458297" y="1060617"/>
            <a:chExt cx="4163654" cy="1099898"/>
          </a:xfrm>
        </p:grpSpPr>
        <p:sp>
          <p:nvSpPr>
            <p:cNvPr id="3" name="TextBox 2"/>
            <p:cNvSpPr txBox="1"/>
            <p:nvPr/>
          </p:nvSpPr>
          <p:spPr>
            <a:xfrm>
              <a:off x="484448" y="1073712"/>
              <a:ext cx="4134465" cy="1077218"/>
            </a:xfrm>
            <a:prstGeom prst="rect">
              <a:avLst/>
            </a:prstGeom>
            <a:noFill/>
          </p:spPr>
          <p:txBody>
            <a:bodyPr wrap="none" rtlCol="0">
              <a:spAutoFit/>
            </a:bodyPr>
            <a:lstStyle/>
            <a:p>
              <a:r>
                <a:rPr lang="en-US" sz="1600" b="0" dirty="0" smtClean="0">
                  <a:latin typeface="Courier"/>
                  <a:cs typeface="Courier"/>
                </a:rPr>
                <a:t>ATACAAGCAAGTATAAGTTCGTATGCCGTCTT</a:t>
              </a:r>
            </a:p>
            <a:p>
              <a:r>
                <a:rPr lang="en-US" sz="1600" b="0" dirty="0" smtClean="0">
                  <a:latin typeface="Courier"/>
                  <a:cs typeface="Courier"/>
                </a:rPr>
                <a:t>GGAGGCTGGAGTTGGGGACGTATGCGGCATAG</a:t>
              </a:r>
            </a:p>
            <a:p>
              <a:r>
                <a:rPr lang="en-US" sz="1600" b="0" dirty="0" smtClean="0">
                  <a:latin typeface="Courier"/>
                  <a:cs typeface="Courier"/>
                </a:rPr>
                <a:t>TACCGATCGAGTCGACTGTAAACGTAGGCATA</a:t>
              </a:r>
            </a:p>
            <a:p>
              <a:r>
                <a:rPr lang="en-US" sz="1600" b="0" dirty="0" smtClean="0">
                  <a:latin typeface="Courier"/>
                  <a:cs typeface="Courier"/>
                </a:rPr>
                <a:t>ATTCTGACTGGTGTCATGCTGATGTACTTAAA</a:t>
              </a:r>
              <a:endParaRPr lang="en-US" b="0" dirty="0" smtClean="0">
                <a:latin typeface="Helvetica"/>
                <a:cs typeface="Helvetica"/>
              </a:endParaRPr>
            </a:p>
          </p:txBody>
        </p:sp>
        <p:sp>
          <p:nvSpPr>
            <p:cNvPr id="5" name="Rectangle 4"/>
            <p:cNvSpPr/>
            <p:nvPr/>
          </p:nvSpPr>
          <p:spPr bwMode="auto">
            <a:xfrm>
              <a:off x="458297" y="1060617"/>
              <a:ext cx="4163654" cy="1099898"/>
            </a:xfrm>
            <a:prstGeom prst="rect">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grpSp>
      <p:grpSp>
        <p:nvGrpSpPr>
          <p:cNvPr id="8" name="Group 7"/>
          <p:cNvGrpSpPr/>
          <p:nvPr/>
        </p:nvGrpSpPr>
        <p:grpSpPr>
          <a:xfrm>
            <a:off x="571413" y="3884200"/>
            <a:ext cx="4614951" cy="2378361"/>
            <a:chOff x="427391" y="3792543"/>
            <a:chExt cx="4168337" cy="2148194"/>
          </a:xfrm>
        </p:grpSpPr>
        <p:pic>
          <p:nvPicPr>
            <p:cNvPr id="9" name="Picture 2" descr="F4.large.jpg"/>
            <p:cNvPicPr>
              <a:picLocks noChangeAspect="1"/>
            </p:cNvPicPr>
            <p:nvPr/>
          </p:nvPicPr>
          <p:blipFill>
            <a:blip r:embed="rId3">
              <a:extLst>
                <a:ext uri="{28A0092B-C50C-407E-A947-70E740481C1C}">
                  <a14:useLocalDpi xmlns:a14="http://schemas.microsoft.com/office/drawing/2010/main" val="0"/>
                </a:ext>
              </a:extLst>
            </a:blip>
            <a:srcRect t="1900" r="32362" b="59163"/>
            <a:stretch>
              <a:fillRect/>
            </a:stretch>
          </p:blipFill>
          <p:spPr bwMode="auto">
            <a:xfrm>
              <a:off x="467218" y="3797270"/>
              <a:ext cx="4115419" cy="214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bwMode="auto">
            <a:xfrm>
              <a:off x="427391" y="3792543"/>
              <a:ext cx="4168337" cy="2138376"/>
            </a:xfrm>
            <a:prstGeom prst="rect">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grpSp>
      <p:cxnSp>
        <p:nvCxnSpPr>
          <p:cNvPr id="13" name="Straight Arrow Connector 12"/>
          <p:cNvCxnSpPr/>
          <p:nvPr/>
        </p:nvCxnSpPr>
        <p:spPr>
          <a:xfrm flipH="1" flipV="1">
            <a:off x="5289668" y="5132861"/>
            <a:ext cx="704555" cy="466"/>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96967" y="2856372"/>
            <a:ext cx="4182067" cy="830997"/>
          </a:xfrm>
          <a:prstGeom prst="rect">
            <a:avLst/>
          </a:prstGeom>
        </p:spPr>
        <p:txBody>
          <a:bodyPr wrap="square">
            <a:spAutoFit/>
          </a:bodyPr>
          <a:lstStyle/>
          <a:p>
            <a:pPr>
              <a:defRPr/>
            </a:pPr>
            <a:r>
              <a:rPr lang="en-US" b="0" dirty="0" smtClean="0">
                <a:latin typeface="Helvetica"/>
                <a:cs typeface="Helvetica"/>
              </a:rPr>
              <a:t>Reads (</a:t>
            </a:r>
            <a:r>
              <a:rPr lang="en-US" b="0" dirty="0" err="1">
                <a:latin typeface="Helvetica"/>
                <a:cs typeface="Helvetica"/>
              </a:rPr>
              <a:t>fasta</a:t>
            </a:r>
            <a:r>
              <a:rPr lang="en-US" b="0" dirty="0" smtClean="0">
                <a:latin typeface="Helvetica"/>
                <a:cs typeface="Helvetica"/>
              </a:rPr>
              <a:t>)</a:t>
            </a:r>
          </a:p>
          <a:p>
            <a:pPr>
              <a:defRPr/>
            </a:pPr>
            <a:r>
              <a:rPr lang="zh-CN" altLang="en-US" b="0" dirty="0" smtClean="0">
                <a:latin typeface="Helvetica"/>
                <a:cs typeface="Helvetica"/>
              </a:rPr>
              <a:t>－</a:t>
            </a:r>
            <a:r>
              <a:rPr lang="en-US" altLang="zh-CN" b="0" dirty="0" smtClean="0">
                <a:latin typeface="Helvetica"/>
                <a:cs typeface="Helvetica"/>
              </a:rPr>
              <a:t> </a:t>
            </a:r>
            <a:r>
              <a:rPr lang="en-US" b="0" dirty="0" smtClean="0">
                <a:latin typeface="Helvetica"/>
                <a:cs typeface="Helvetica"/>
              </a:rPr>
              <a:t>Quality </a:t>
            </a:r>
            <a:r>
              <a:rPr lang="en-US" b="0" dirty="0">
                <a:latin typeface="Helvetica"/>
                <a:cs typeface="Helvetica"/>
              </a:rPr>
              <a:t>scores (</a:t>
            </a:r>
            <a:r>
              <a:rPr lang="en-US" b="0" dirty="0" err="1">
                <a:latin typeface="Helvetica"/>
                <a:cs typeface="Helvetica"/>
              </a:rPr>
              <a:t>fastq</a:t>
            </a:r>
            <a:r>
              <a:rPr lang="en-US" b="0" dirty="0" smtClean="0">
                <a:latin typeface="Helvetica"/>
                <a:cs typeface="Helvetica"/>
              </a:rPr>
              <a:t>)</a:t>
            </a:r>
          </a:p>
          <a:p>
            <a:pPr>
              <a:defRPr/>
            </a:pPr>
            <a:r>
              <a:rPr lang="zh-CN" altLang="en-US" b="0" dirty="0" smtClean="0">
                <a:latin typeface="Helvetica"/>
                <a:cs typeface="Helvetica"/>
              </a:rPr>
              <a:t>－</a:t>
            </a:r>
            <a:r>
              <a:rPr lang="en-US" altLang="zh-CN" b="0" dirty="0" smtClean="0">
                <a:latin typeface="Helvetica"/>
                <a:cs typeface="Helvetica"/>
              </a:rPr>
              <a:t> </a:t>
            </a:r>
            <a:r>
              <a:rPr lang="en-US" b="0" dirty="0">
                <a:latin typeface="Helvetica"/>
                <a:cs typeface="Helvetica"/>
              </a:rPr>
              <a:t>Mapping (BAM)</a:t>
            </a:r>
          </a:p>
          <a:p>
            <a:pPr>
              <a:defRPr/>
            </a:pPr>
            <a:r>
              <a:rPr lang="zh-CN" altLang="en-US" b="0" dirty="0" smtClean="0">
                <a:latin typeface="Helvetica"/>
                <a:cs typeface="Helvetica"/>
              </a:rPr>
              <a:t>－</a:t>
            </a:r>
            <a:r>
              <a:rPr lang="en-US" altLang="zh-CN" b="0" dirty="0" smtClean="0">
                <a:latin typeface="Helvetica"/>
                <a:cs typeface="Helvetica"/>
              </a:rPr>
              <a:t> </a:t>
            </a:r>
            <a:r>
              <a:rPr lang="en-US" b="0" dirty="0">
                <a:latin typeface="Helvetica"/>
                <a:cs typeface="Helvetica"/>
              </a:rPr>
              <a:t>Contain variant information in transcribed </a:t>
            </a:r>
            <a:r>
              <a:rPr lang="en-US" b="0" dirty="0" smtClean="0">
                <a:latin typeface="Helvetica"/>
                <a:cs typeface="Helvetica"/>
              </a:rPr>
              <a:t>regions</a:t>
            </a:r>
          </a:p>
        </p:txBody>
      </p:sp>
      <p:sp>
        <p:nvSpPr>
          <p:cNvPr id="17" name="Rectangle 16"/>
          <p:cNvSpPr/>
          <p:nvPr/>
        </p:nvSpPr>
        <p:spPr>
          <a:xfrm>
            <a:off x="552968" y="6269187"/>
            <a:ext cx="4182067" cy="461665"/>
          </a:xfrm>
          <a:prstGeom prst="rect">
            <a:avLst/>
          </a:prstGeom>
        </p:spPr>
        <p:txBody>
          <a:bodyPr wrap="square">
            <a:spAutoFit/>
          </a:bodyPr>
          <a:lstStyle/>
          <a:p>
            <a:pPr>
              <a:defRPr/>
            </a:pPr>
            <a:r>
              <a:rPr lang="en-US" b="0" dirty="0" smtClean="0">
                <a:latin typeface="Helvetica"/>
                <a:cs typeface="Helvetica"/>
              </a:rPr>
              <a:t>Quantitative information from RNA-</a:t>
            </a:r>
            <a:r>
              <a:rPr lang="en-US" b="0" dirty="0" err="1" smtClean="0">
                <a:latin typeface="Helvetica"/>
                <a:cs typeface="Helvetica"/>
              </a:rPr>
              <a:t>seq</a:t>
            </a:r>
            <a:r>
              <a:rPr lang="en-US" b="0" dirty="0" smtClean="0">
                <a:latin typeface="Helvetica"/>
                <a:cs typeface="Helvetica"/>
              </a:rPr>
              <a:t> signal: average signals at exon level (RPKMs)</a:t>
            </a:r>
            <a:endParaRPr lang="en-US" b="0" dirty="0">
              <a:latin typeface="Helvetica"/>
              <a:cs typeface="Helvetica"/>
            </a:endParaRPr>
          </a:p>
        </p:txBody>
      </p:sp>
      <p:sp>
        <p:nvSpPr>
          <p:cNvPr id="22" name="Rectangle 21"/>
          <p:cNvSpPr/>
          <p:nvPr/>
        </p:nvSpPr>
        <p:spPr>
          <a:xfrm>
            <a:off x="6139070" y="6303741"/>
            <a:ext cx="1743067" cy="282557"/>
          </a:xfrm>
          <a:prstGeom prst="rect">
            <a:avLst/>
          </a:prstGeom>
        </p:spPr>
        <p:txBody>
          <a:bodyPr wrap="square">
            <a:spAutoFit/>
          </a:bodyPr>
          <a:lstStyle/>
          <a:p>
            <a:pPr>
              <a:defRPr/>
            </a:pPr>
            <a:r>
              <a:rPr lang="en-US" b="0" dirty="0" smtClean="0">
                <a:latin typeface="Helvetica"/>
                <a:cs typeface="Helvetica"/>
              </a:rPr>
              <a:t>Reads =&gt; Signal</a:t>
            </a:r>
            <a:endParaRPr lang="en-US" b="0" dirty="0">
              <a:latin typeface="Helvetica"/>
              <a:cs typeface="Helvetica"/>
            </a:endParaRPr>
          </a:p>
        </p:txBody>
      </p:sp>
      <p:sp>
        <p:nvSpPr>
          <p:cNvPr id="16" name="Rectangle 15"/>
          <p:cNvSpPr/>
          <p:nvPr/>
        </p:nvSpPr>
        <p:spPr>
          <a:xfrm>
            <a:off x="466036" y="828148"/>
            <a:ext cx="8424281" cy="646331"/>
          </a:xfrm>
          <a:prstGeom prst="rect">
            <a:avLst/>
          </a:prstGeom>
        </p:spPr>
        <p:txBody>
          <a:bodyPr wrap="square">
            <a:spAutoFit/>
          </a:bodyPr>
          <a:lstStyle/>
          <a:p>
            <a:r>
              <a:rPr lang="en-US" sz="1800" b="0" dirty="0" smtClean="0">
                <a:latin typeface="Helvetica"/>
                <a:cs typeface="Helvetica"/>
              </a:rPr>
              <a:t>RNA-</a:t>
            </a:r>
            <a:r>
              <a:rPr lang="en-US" sz="1800" b="0" dirty="0" err="1" smtClean="0">
                <a:latin typeface="Helvetica"/>
                <a:cs typeface="Helvetica"/>
              </a:rPr>
              <a:t>seq</a:t>
            </a:r>
            <a:r>
              <a:rPr lang="en-US" sz="1800" b="0" dirty="0" smtClean="0">
                <a:latin typeface="Helvetica"/>
                <a:cs typeface="Helvetica"/>
              </a:rPr>
              <a:t> </a:t>
            </a:r>
            <a:r>
              <a:rPr lang="en-US" sz="1800" b="0" dirty="0">
                <a:latin typeface="Helvetica"/>
                <a:cs typeface="Helvetica"/>
              </a:rPr>
              <a:t>uses next-generation sequencing technologies to reveal RNA presence and quantity within a biological </a:t>
            </a:r>
            <a:r>
              <a:rPr lang="en-US" sz="1800" b="0" dirty="0" smtClean="0">
                <a:latin typeface="Helvetica"/>
                <a:cs typeface="Helvetica"/>
              </a:rPr>
              <a:t>sample.</a:t>
            </a:r>
            <a:endParaRPr lang="en-US" sz="1800" dirty="0"/>
          </a:p>
        </p:txBody>
      </p:sp>
    </p:spTree>
    <p:extLst>
      <p:ext uri="{BB962C8B-B14F-4D97-AF65-F5344CB8AC3E}">
        <p14:creationId xmlns:p14="http://schemas.microsoft.com/office/powerpoint/2010/main" val="1382934915"/>
      </p:ext>
    </p:extLst>
  </p:cSld>
  <p:clrMapOvr>
    <a:masterClrMapping/>
  </p:clrMapOvr>
  <p:transition xmlns:p14="http://schemas.microsoft.com/office/powerpoint/2010/main" advTm="47231"/>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2"/>
          <p:cNvSpPr>
            <a:spLocks noGrp="1" noChangeArrowheads="1"/>
          </p:cNvSpPr>
          <p:nvPr>
            <p:ph type="title"/>
          </p:nvPr>
        </p:nvSpPr>
        <p:spPr>
          <a:xfrm>
            <a:off x="685800" y="358775"/>
            <a:ext cx="7772400" cy="800100"/>
          </a:xfrm>
        </p:spPr>
        <p:txBody>
          <a:bodyPr/>
          <a:lstStyle/>
          <a:p>
            <a:pPr eaLnBrk="1" hangingPunct="1"/>
            <a:r>
              <a:rPr lang="en-US" sz="3600">
                <a:latin typeface="Arial" charset="0"/>
                <a:ea typeface="ＭＳ Ｐゴシック" charset="0"/>
                <a:cs typeface="ＭＳ Ｐゴシック" charset="0"/>
              </a:rPr>
              <a:t>Light-weight formats</a:t>
            </a:r>
          </a:p>
        </p:txBody>
      </p:sp>
      <p:pic>
        <p:nvPicPr>
          <p:cNvPr id="323586" name="Picture 4" descr="Screen shot 2010-06-23 a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3254383"/>
            <a:ext cx="77962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3587" name="Group 14"/>
          <p:cNvGrpSpPr>
            <a:grpSpLocks/>
          </p:cNvGrpSpPr>
          <p:nvPr/>
        </p:nvGrpSpPr>
        <p:grpSpPr bwMode="auto">
          <a:xfrm>
            <a:off x="3101979" y="5480058"/>
            <a:ext cx="2117725" cy="619125"/>
            <a:chOff x="1028700" y="4082858"/>
            <a:chExt cx="3657600" cy="1069975"/>
          </a:xfrm>
        </p:grpSpPr>
        <p:sp>
          <p:nvSpPr>
            <p:cNvPr id="323592" name="Line 6"/>
            <p:cNvSpPr>
              <a:spLocks noChangeShapeType="1"/>
            </p:cNvSpPr>
            <p:nvPr/>
          </p:nvSpPr>
          <p:spPr bwMode="auto">
            <a:xfrm>
              <a:off x="1028700" y="4235258"/>
              <a:ext cx="3657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3" name="Rectangle 7"/>
            <p:cNvSpPr>
              <a:spLocks noChangeArrowheads="1"/>
            </p:cNvSpPr>
            <p:nvPr/>
          </p:nvSpPr>
          <p:spPr bwMode="auto">
            <a:xfrm>
              <a:off x="1333500" y="4159058"/>
              <a:ext cx="9906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3594" name="Rectangle 8"/>
            <p:cNvSpPr>
              <a:spLocks noChangeArrowheads="1"/>
            </p:cNvSpPr>
            <p:nvPr/>
          </p:nvSpPr>
          <p:spPr bwMode="auto">
            <a:xfrm>
              <a:off x="2705100" y="4997258"/>
              <a:ext cx="5334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23595" name="Line 9"/>
            <p:cNvSpPr>
              <a:spLocks noChangeShapeType="1"/>
            </p:cNvSpPr>
            <p:nvPr/>
          </p:nvSpPr>
          <p:spPr bwMode="auto">
            <a:xfrm flipH="1" flipV="1">
              <a:off x="2019300" y="4311458"/>
              <a:ext cx="685800" cy="6858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6" name="Line 10"/>
            <p:cNvSpPr>
              <a:spLocks noChangeShapeType="1"/>
            </p:cNvSpPr>
            <p:nvPr/>
          </p:nvSpPr>
          <p:spPr bwMode="auto">
            <a:xfrm flipH="1" flipV="1">
              <a:off x="2324100" y="4311458"/>
              <a:ext cx="685800" cy="6858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7" name="Line 11"/>
            <p:cNvSpPr>
              <a:spLocks noChangeShapeType="1"/>
            </p:cNvSpPr>
            <p:nvPr/>
          </p:nvSpPr>
          <p:spPr bwMode="auto">
            <a:xfrm flipH="1">
              <a:off x="3009900" y="4311458"/>
              <a:ext cx="304800" cy="6858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8" name="Line 12"/>
            <p:cNvSpPr>
              <a:spLocks noChangeShapeType="1"/>
            </p:cNvSpPr>
            <p:nvPr/>
          </p:nvSpPr>
          <p:spPr bwMode="auto">
            <a:xfrm flipH="1">
              <a:off x="3238500" y="4311458"/>
              <a:ext cx="304800" cy="6858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9" name="Rectangle 15"/>
            <p:cNvSpPr>
              <a:spLocks noChangeArrowheads="1"/>
            </p:cNvSpPr>
            <p:nvPr/>
          </p:nvSpPr>
          <p:spPr bwMode="auto">
            <a:xfrm>
              <a:off x="4305300" y="4159058"/>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3600" name="Rectangle 16"/>
            <p:cNvSpPr>
              <a:spLocks noChangeArrowheads="1"/>
            </p:cNvSpPr>
            <p:nvPr/>
          </p:nvSpPr>
          <p:spPr bwMode="auto">
            <a:xfrm>
              <a:off x="3314700" y="4159058"/>
              <a:ext cx="685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3601" name="Line 22"/>
            <p:cNvSpPr>
              <a:spLocks noChangeShapeType="1"/>
            </p:cNvSpPr>
            <p:nvPr/>
          </p:nvSpPr>
          <p:spPr bwMode="auto">
            <a:xfrm flipV="1">
              <a:off x="2019300" y="4082858"/>
              <a:ext cx="0" cy="228600"/>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602" name="Line 23"/>
            <p:cNvSpPr>
              <a:spLocks noChangeShapeType="1"/>
            </p:cNvSpPr>
            <p:nvPr/>
          </p:nvSpPr>
          <p:spPr bwMode="auto">
            <a:xfrm flipV="1">
              <a:off x="2324100" y="4082858"/>
              <a:ext cx="0" cy="228600"/>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603" name="Line 24"/>
            <p:cNvSpPr>
              <a:spLocks noChangeShapeType="1"/>
            </p:cNvSpPr>
            <p:nvPr/>
          </p:nvSpPr>
          <p:spPr bwMode="auto">
            <a:xfrm flipV="1">
              <a:off x="3314700" y="4082858"/>
              <a:ext cx="0" cy="228600"/>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604" name="Line 25"/>
            <p:cNvSpPr>
              <a:spLocks noChangeShapeType="1"/>
            </p:cNvSpPr>
            <p:nvPr/>
          </p:nvSpPr>
          <p:spPr bwMode="auto">
            <a:xfrm flipV="1">
              <a:off x="3543300" y="4082858"/>
              <a:ext cx="0" cy="228600"/>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605" name="Line 33"/>
            <p:cNvSpPr>
              <a:spLocks noChangeShapeType="1"/>
            </p:cNvSpPr>
            <p:nvPr/>
          </p:nvSpPr>
          <p:spPr bwMode="auto">
            <a:xfrm>
              <a:off x="3009900" y="5013133"/>
              <a:ext cx="0" cy="1397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23588" name="TextBox 2"/>
          <p:cNvSpPr txBox="1">
            <a:spLocks noChangeArrowheads="1"/>
          </p:cNvSpPr>
          <p:nvPr/>
        </p:nvSpPr>
        <p:spPr bwMode="auto">
          <a:xfrm>
            <a:off x="2879729" y="6192838"/>
            <a:ext cx="2663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800"/>
              <a:t>Mapping coordinates without variants (MRF)</a:t>
            </a:r>
          </a:p>
        </p:txBody>
      </p:sp>
      <p:sp>
        <p:nvSpPr>
          <p:cNvPr id="323589" name="TextBox 31"/>
          <p:cNvSpPr txBox="1">
            <a:spLocks noChangeArrowheads="1"/>
          </p:cNvSpPr>
          <p:nvPr/>
        </p:nvSpPr>
        <p:spPr bwMode="auto">
          <a:xfrm>
            <a:off x="6242053" y="5494339"/>
            <a:ext cx="1992657" cy="120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800"/>
              <a:t>Reads </a:t>
            </a:r>
            <a:br>
              <a:rPr lang="en-US" sz="1800"/>
            </a:br>
            <a:r>
              <a:rPr lang="en-US" sz="1800"/>
              <a:t>(linked via ID, </a:t>
            </a:r>
            <a:br>
              <a:rPr lang="en-US" sz="1800"/>
            </a:br>
            <a:r>
              <a:rPr lang="en-US" sz="1800"/>
              <a:t>10X larger than </a:t>
            </a:r>
            <a:br>
              <a:rPr lang="en-US" sz="1800"/>
            </a:br>
            <a:r>
              <a:rPr lang="en-US" sz="1800"/>
              <a:t>mapping coord.)</a:t>
            </a:r>
          </a:p>
        </p:txBody>
      </p:sp>
      <p:sp>
        <p:nvSpPr>
          <p:cNvPr id="323590" name="Content Placeholder 25"/>
          <p:cNvSpPr>
            <a:spLocks noGrp="1"/>
          </p:cNvSpPr>
          <p:nvPr>
            <p:ph idx="1"/>
          </p:nvPr>
        </p:nvSpPr>
        <p:spPr>
          <a:xfrm>
            <a:off x="608013" y="1174758"/>
            <a:ext cx="7796212" cy="2530475"/>
          </a:xfrm>
        </p:spPr>
        <p:txBody>
          <a:bodyPr>
            <a:spAutoFit/>
          </a:bodyPr>
          <a:lstStyle/>
          <a:p>
            <a:r>
              <a:rPr lang="en-US" dirty="0">
                <a:latin typeface="Arial" charset="0"/>
                <a:ea typeface="ＭＳ Ｐゴシック" charset="0"/>
                <a:cs typeface="ＭＳ Ｐゴシック" charset="0"/>
              </a:rPr>
              <a:t>Some lightweight format clearly separate public &amp; private info., aiding exchange</a:t>
            </a:r>
          </a:p>
          <a:p>
            <a:r>
              <a:rPr lang="en-US" dirty="0">
                <a:latin typeface="Arial" charset="0"/>
                <a:ea typeface="ＭＳ Ｐゴシック" charset="0"/>
                <a:cs typeface="ＭＳ Ｐゴシック" charset="0"/>
              </a:rPr>
              <a:t>Files become much smaller</a:t>
            </a:r>
          </a:p>
          <a:p>
            <a:r>
              <a:rPr lang="en-US" dirty="0">
                <a:latin typeface="Arial" charset="0"/>
                <a:ea typeface="ＭＳ Ｐゴシック" charset="0"/>
                <a:cs typeface="ＭＳ Ｐゴシック" charset="0"/>
              </a:rPr>
              <a:t>Distinction between formats to compute on and those to archive with – become sharper with big data</a:t>
            </a:r>
          </a:p>
          <a:p>
            <a:endParaRPr lang="en-US" dirty="0">
              <a:latin typeface="Arial" charset="0"/>
              <a:ea typeface="ＭＳ Ｐゴシック" charset="0"/>
              <a:cs typeface="ＭＳ Ｐゴシック" charset="0"/>
            </a:endParaRPr>
          </a:p>
        </p:txBody>
      </p:sp>
      <p:sp>
        <p:nvSpPr>
          <p:cNvPr id="2" name="TextBox 1"/>
          <p:cNvSpPr txBox="1"/>
          <p:nvPr/>
        </p:nvSpPr>
        <p:spPr>
          <a:xfrm>
            <a:off x="238130" y="6477008"/>
            <a:ext cx="1638331" cy="246165"/>
          </a:xfrm>
          <a:prstGeom prst="rect">
            <a:avLst/>
          </a:prstGeom>
          <a:noFill/>
        </p:spPr>
        <p:txBody>
          <a:bodyPr wrap="none" lIns="91380" tIns="45692" rIns="91380" bIns="45692">
            <a:spAutoFit/>
          </a:bodyPr>
          <a:lstStyle/>
          <a:p>
            <a:pPr>
              <a:defRPr/>
            </a:pPr>
            <a:r>
              <a:rPr lang="en-US" sz="1000" dirty="0">
                <a:solidFill>
                  <a:schemeClr val="bg1">
                    <a:lumMod val="50000"/>
                  </a:schemeClr>
                </a:solidFill>
              </a:rPr>
              <a:t>[</a:t>
            </a:r>
            <a:r>
              <a:rPr lang="en-US" sz="1000" i="1" dirty="0">
                <a:solidFill>
                  <a:schemeClr val="bg1">
                    <a:lumMod val="50000"/>
                  </a:schemeClr>
                </a:solidFill>
              </a:rPr>
              <a:t>Bioinformatics</a:t>
            </a:r>
            <a:r>
              <a:rPr lang="en-US" sz="1000" dirty="0">
                <a:solidFill>
                  <a:schemeClr val="bg1">
                    <a:lumMod val="50000"/>
                  </a:schemeClr>
                </a:solidFill>
              </a:rPr>
              <a:t> 27: 281]</a:t>
            </a:r>
          </a:p>
        </p:txBody>
      </p:sp>
    </p:spTree>
  </p:cSld>
  <p:clrMapOvr>
    <a:masterClrMapping/>
  </p:clrMapOvr>
  <p:transition xmlns:p14="http://schemas.microsoft.com/office/powerpoint/2010/main" spd="slow" advTm="40724"/>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ChangeArrowheads="1"/>
          </p:cNvSpPr>
          <p:nvPr>
            <p:ph type="title"/>
          </p:nvPr>
        </p:nvSpPr>
        <p:spPr>
          <a:xfrm>
            <a:off x="514350" y="300038"/>
            <a:ext cx="1708150" cy="1143000"/>
          </a:xfrm>
        </p:spPr>
        <p:txBody>
          <a:bodyPr/>
          <a:lstStyle/>
          <a:p>
            <a:pPr eaLnBrk="1" hangingPunct="1"/>
            <a:r>
              <a:rPr lang="en-US">
                <a:latin typeface="Arial" charset="0"/>
                <a:ea typeface="ＭＳ Ｐゴシック" charset="0"/>
                <a:cs typeface="ＭＳ Ｐゴシック" charset="0"/>
              </a:rPr>
              <a:t>MRF Examples</a:t>
            </a:r>
          </a:p>
        </p:txBody>
      </p:sp>
      <p:grpSp>
        <p:nvGrpSpPr>
          <p:cNvPr id="325634" name="Group 4"/>
          <p:cNvGrpSpPr>
            <a:grpSpLocks/>
          </p:cNvGrpSpPr>
          <p:nvPr/>
        </p:nvGrpSpPr>
        <p:grpSpPr bwMode="auto">
          <a:xfrm>
            <a:off x="2633664" y="763588"/>
            <a:ext cx="5967412" cy="1928812"/>
            <a:chOff x="2352" y="1923"/>
            <a:chExt cx="3360" cy="1086"/>
          </a:xfrm>
        </p:grpSpPr>
        <p:sp>
          <p:nvSpPr>
            <p:cNvPr id="325675" name="Text Box 5"/>
            <p:cNvSpPr txBox="1">
              <a:spLocks noChangeArrowheads="1"/>
            </p:cNvSpPr>
            <p:nvPr/>
          </p:nvSpPr>
          <p:spPr bwMode="auto">
            <a:xfrm>
              <a:off x="2352" y="2294"/>
              <a:ext cx="91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a:t>AlignmentBlock 1</a:t>
              </a:r>
              <a:endParaRPr lang="en-US" sz="1600"/>
            </a:p>
          </p:txBody>
        </p:sp>
        <p:sp>
          <p:nvSpPr>
            <p:cNvPr id="325676" name="Line 6"/>
            <p:cNvSpPr>
              <a:spLocks noChangeShapeType="1"/>
            </p:cNvSpPr>
            <p:nvPr/>
          </p:nvSpPr>
          <p:spPr bwMode="auto">
            <a:xfrm>
              <a:off x="2448" y="2102"/>
              <a:ext cx="23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77" name="Rectangle 7"/>
            <p:cNvSpPr>
              <a:spLocks noChangeArrowheads="1"/>
            </p:cNvSpPr>
            <p:nvPr/>
          </p:nvSpPr>
          <p:spPr bwMode="auto">
            <a:xfrm>
              <a:off x="2640" y="2054"/>
              <a:ext cx="624"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78" name="Rectangle 8"/>
            <p:cNvSpPr>
              <a:spLocks noChangeArrowheads="1"/>
            </p:cNvSpPr>
            <p:nvPr/>
          </p:nvSpPr>
          <p:spPr bwMode="auto">
            <a:xfrm>
              <a:off x="3504" y="2582"/>
              <a:ext cx="336" cy="96"/>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25679" name="Line 9"/>
            <p:cNvSpPr>
              <a:spLocks noChangeShapeType="1"/>
            </p:cNvSpPr>
            <p:nvPr/>
          </p:nvSpPr>
          <p:spPr bwMode="auto">
            <a:xfrm flipH="1" flipV="1">
              <a:off x="3072" y="2150"/>
              <a:ext cx="432"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80" name="Line 10"/>
            <p:cNvSpPr>
              <a:spLocks noChangeShapeType="1"/>
            </p:cNvSpPr>
            <p:nvPr/>
          </p:nvSpPr>
          <p:spPr bwMode="auto">
            <a:xfrm flipH="1" flipV="1">
              <a:off x="3264" y="2150"/>
              <a:ext cx="432"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81" name="Line 11"/>
            <p:cNvSpPr>
              <a:spLocks noChangeShapeType="1"/>
            </p:cNvSpPr>
            <p:nvPr/>
          </p:nvSpPr>
          <p:spPr bwMode="auto">
            <a:xfrm flipH="1">
              <a:off x="3696" y="2150"/>
              <a:ext cx="192"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82" name="Line 12"/>
            <p:cNvSpPr>
              <a:spLocks noChangeShapeType="1"/>
            </p:cNvSpPr>
            <p:nvPr/>
          </p:nvSpPr>
          <p:spPr bwMode="auto">
            <a:xfrm flipH="1">
              <a:off x="3840" y="2150"/>
              <a:ext cx="192"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83" name="Text Box 13"/>
            <p:cNvSpPr txBox="1">
              <a:spLocks noChangeArrowheads="1"/>
            </p:cNvSpPr>
            <p:nvPr/>
          </p:nvSpPr>
          <p:spPr bwMode="auto">
            <a:xfrm>
              <a:off x="4800" y="1986"/>
              <a:ext cx="91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600"/>
                <a:t>Reference</a:t>
              </a:r>
            </a:p>
          </p:txBody>
        </p:sp>
        <p:sp>
          <p:nvSpPr>
            <p:cNvPr id="325684" name="Text Box 14"/>
            <p:cNvSpPr txBox="1">
              <a:spLocks noChangeArrowheads="1"/>
            </p:cNvSpPr>
            <p:nvPr/>
          </p:nvSpPr>
          <p:spPr bwMode="auto">
            <a:xfrm>
              <a:off x="4224" y="2534"/>
              <a:ext cx="1344"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600"/>
                <a:t>Splice junction Read</a:t>
              </a:r>
            </a:p>
          </p:txBody>
        </p:sp>
        <p:sp>
          <p:nvSpPr>
            <p:cNvPr id="325685" name="Rectangle 15"/>
            <p:cNvSpPr>
              <a:spLocks noChangeArrowheads="1"/>
            </p:cNvSpPr>
            <p:nvPr/>
          </p:nvSpPr>
          <p:spPr bwMode="auto">
            <a:xfrm>
              <a:off x="4512" y="2054"/>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86" name="Rectangle 16"/>
            <p:cNvSpPr>
              <a:spLocks noChangeArrowheads="1"/>
            </p:cNvSpPr>
            <p:nvPr/>
          </p:nvSpPr>
          <p:spPr bwMode="auto">
            <a:xfrm>
              <a:off x="3888" y="2054"/>
              <a:ext cx="432"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87" name="Text Box 17"/>
            <p:cNvSpPr txBox="1">
              <a:spLocks noChangeArrowheads="1"/>
            </p:cNvSpPr>
            <p:nvPr/>
          </p:nvSpPr>
          <p:spPr bwMode="auto">
            <a:xfrm>
              <a:off x="4032" y="2294"/>
              <a:ext cx="91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a:t>AlignmentBlock 2</a:t>
              </a:r>
              <a:endParaRPr lang="en-US" sz="1600"/>
            </a:p>
          </p:txBody>
        </p:sp>
        <p:sp>
          <p:nvSpPr>
            <p:cNvPr id="325688" name="Text Box 18"/>
            <p:cNvSpPr txBox="1">
              <a:spLocks noChangeArrowheads="1"/>
            </p:cNvSpPr>
            <p:nvPr/>
          </p:nvSpPr>
          <p:spPr bwMode="auto">
            <a:xfrm>
              <a:off x="3847" y="1926"/>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TS</a:t>
              </a:r>
            </a:p>
          </p:txBody>
        </p:sp>
        <p:sp>
          <p:nvSpPr>
            <p:cNvPr id="325689" name="Text Box 19"/>
            <p:cNvSpPr txBox="1">
              <a:spLocks noChangeArrowheads="1"/>
            </p:cNvSpPr>
            <p:nvPr/>
          </p:nvSpPr>
          <p:spPr bwMode="auto">
            <a:xfrm>
              <a:off x="3027" y="1923"/>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TS</a:t>
              </a:r>
            </a:p>
          </p:txBody>
        </p:sp>
        <p:sp>
          <p:nvSpPr>
            <p:cNvPr id="325690" name="Text Box 20"/>
            <p:cNvSpPr txBox="1">
              <a:spLocks noChangeArrowheads="1"/>
            </p:cNvSpPr>
            <p:nvPr/>
          </p:nvSpPr>
          <p:spPr bwMode="auto">
            <a:xfrm>
              <a:off x="3995" y="1926"/>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TE</a:t>
              </a:r>
            </a:p>
          </p:txBody>
        </p:sp>
        <p:sp>
          <p:nvSpPr>
            <p:cNvPr id="325691" name="Text Box 21"/>
            <p:cNvSpPr txBox="1">
              <a:spLocks noChangeArrowheads="1"/>
            </p:cNvSpPr>
            <p:nvPr/>
          </p:nvSpPr>
          <p:spPr bwMode="auto">
            <a:xfrm>
              <a:off x="3216" y="1924"/>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TE</a:t>
              </a:r>
            </a:p>
          </p:txBody>
        </p:sp>
        <p:sp>
          <p:nvSpPr>
            <p:cNvPr id="325692" name="Line 22"/>
            <p:cNvSpPr>
              <a:spLocks noChangeShapeType="1"/>
            </p:cNvSpPr>
            <p:nvPr/>
          </p:nvSpPr>
          <p:spPr bwMode="auto">
            <a:xfrm flipV="1">
              <a:off x="3072" y="200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3" name="Line 23"/>
            <p:cNvSpPr>
              <a:spLocks noChangeShapeType="1"/>
            </p:cNvSpPr>
            <p:nvPr/>
          </p:nvSpPr>
          <p:spPr bwMode="auto">
            <a:xfrm flipV="1">
              <a:off x="3264" y="200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4" name="Line 24"/>
            <p:cNvSpPr>
              <a:spLocks noChangeShapeType="1"/>
            </p:cNvSpPr>
            <p:nvPr/>
          </p:nvSpPr>
          <p:spPr bwMode="auto">
            <a:xfrm flipV="1">
              <a:off x="3888" y="200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5" name="Line 25"/>
            <p:cNvSpPr>
              <a:spLocks noChangeShapeType="1"/>
            </p:cNvSpPr>
            <p:nvPr/>
          </p:nvSpPr>
          <p:spPr bwMode="auto">
            <a:xfrm flipV="1">
              <a:off x="4032" y="200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6" name="Text Box 26"/>
            <p:cNvSpPr txBox="1">
              <a:spLocks noChangeArrowheads="1"/>
            </p:cNvSpPr>
            <p:nvPr/>
          </p:nvSpPr>
          <p:spPr bwMode="auto">
            <a:xfrm>
              <a:off x="3445" y="2742"/>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QS</a:t>
              </a:r>
            </a:p>
          </p:txBody>
        </p:sp>
        <p:sp>
          <p:nvSpPr>
            <p:cNvPr id="325697" name="Line 27"/>
            <p:cNvSpPr>
              <a:spLocks noChangeShapeType="1"/>
            </p:cNvSpPr>
            <p:nvPr/>
          </p:nvSpPr>
          <p:spPr bwMode="auto">
            <a:xfrm flipV="1">
              <a:off x="3504" y="2582"/>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8" name="Line 28"/>
            <p:cNvSpPr>
              <a:spLocks noChangeShapeType="1"/>
            </p:cNvSpPr>
            <p:nvPr/>
          </p:nvSpPr>
          <p:spPr bwMode="auto">
            <a:xfrm flipV="1">
              <a:off x="3696" y="2582"/>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9" name="Line 29"/>
            <p:cNvSpPr>
              <a:spLocks noChangeShapeType="1"/>
            </p:cNvSpPr>
            <p:nvPr/>
          </p:nvSpPr>
          <p:spPr bwMode="auto">
            <a:xfrm flipV="1">
              <a:off x="3840" y="2582"/>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700" name="Text Box 30"/>
            <p:cNvSpPr txBox="1">
              <a:spLocks noChangeArrowheads="1"/>
            </p:cNvSpPr>
            <p:nvPr/>
          </p:nvSpPr>
          <p:spPr bwMode="auto">
            <a:xfrm>
              <a:off x="3806" y="2740"/>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QE</a:t>
              </a:r>
            </a:p>
          </p:txBody>
        </p:sp>
        <p:sp>
          <p:nvSpPr>
            <p:cNvPr id="325701" name="Text Box 31"/>
            <p:cNvSpPr txBox="1">
              <a:spLocks noChangeArrowheads="1"/>
            </p:cNvSpPr>
            <p:nvPr/>
          </p:nvSpPr>
          <p:spPr bwMode="auto">
            <a:xfrm>
              <a:off x="3576" y="2740"/>
              <a:ext cx="203"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QE/QS</a:t>
              </a:r>
            </a:p>
          </p:txBody>
        </p:sp>
        <p:sp>
          <p:nvSpPr>
            <p:cNvPr id="325702" name="Text Box 32"/>
            <p:cNvSpPr txBox="1">
              <a:spLocks noChangeArrowheads="1"/>
            </p:cNvSpPr>
            <p:nvPr/>
          </p:nvSpPr>
          <p:spPr bwMode="auto">
            <a:xfrm>
              <a:off x="2448" y="2870"/>
              <a:ext cx="297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000"/>
                <a:t>Legend: TS = TargetStart, TE = TargetEnd, QS = QueryStart, QE = QueryEnd</a:t>
              </a:r>
            </a:p>
          </p:txBody>
        </p:sp>
        <p:sp>
          <p:nvSpPr>
            <p:cNvPr id="325703" name="Line 33"/>
            <p:cNvSpPr>
              <a:spLocks noChangeShapeType="1"/>
            </p:cNvSpPr>
            <p:nvPr/>
          </p:nvSpPr>
          <p:spPr bwMode="auto">
            <a:xfrm>
              <a:off x="3696" y="2592"/>
              <a:ext cx="0" cy="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25635" name="Text Box 34"/>
          <p:cNvSpPr txBox="1">
            <a:spLocks noChangeArrowheads="1"/>
          </p:cNvSpPr>
          <p:nvPr/>
        </p:nvSpPr>
        <p:spPr bwMode="auto">
          <a:xfrm>
            <a:off x="3482975" y="196858"/>
            <a:ext cx="426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lnSpc>
                <a:spcPct val="50000"/>
              </a:lnSpc>
              <a:spcBef>
                <a:spcPts val="600"/>
              </a:spcBef>
              <a:spcAft>
                <a:spcPts val="600"/>
              </a:spcAft>
            </a:pPr>
            <a:r>
              <a:rPr lang="en-US">
                <a:latin typeface="Courier New" charset="0"/>
              </a:rPr>
              <a:t>chr2:+:601:630:1:30,chr2:+:921:940:31:50</a:t>
            </a:r>
            <a:endParaRPr lang="en-US"/>
          </a:p>
        </p:txBody>
      </p:sp>
      <p:sp>
        <p:nvSpPr>
          <p:cNvPr id="325636" name="TextBox 35"/>
          <p:cNvSpPr txBox="1">
            <a:spLocks noChangeArrowheads="1"/>
          </p:cNvSpPr>
          <p:nvPr/>
        </p:nvSpPr>
        <p:spPr bwMode="auto">
          <a:xfrm>
            <a:off x="204792" y="6424621"/>
            <a:ext cx="3805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B3B3B3"/>
                </a:solidFill>
              </a:rPr>
              <a:t>[Habegger et al., Bioinformatics (‘11)]</a:t>
            </a:r>
          </a:p>
        </p:txBody>
      </p:sp>
      <p:sp>
        <p:nvSpPr>
          <p:cNvPr id="325637" name="Text Box 4"/>
          <p:cNvSpPr txBox="1">
            <a:spLocks noChangeArrowheads="1"/>
          </p:cNvSpPr>
          <p:nvPr/>
        </p:nvSpPr>
        <p:spPr bwMode="auto">
          <a:xfrm>
            <a:off x="3482975" y="3676657"/>
            <a:ext cx="426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lnSpc>
                <a:spcPct val="50000"/>
              </a:lnSpc>
              <a:spcBef>
                <a:spcPts val="600"/>
              </a:spcBef>
              <a:spcAft>
                <a:spcPts val="600"/>
              </a:spcAft>
            </a:pPr>
            <a:r>
              <a:rPr lang="en-US">
                <a:latin typeface="Courier New" charset="0"/>
              </a:rPr>
              <a:t>chr9:+:431:480:1:50|chr9:+:945:994:1:50</a:t>
            </a:r>
          </a:p>
        </p:txBody>
      </p:sp>
      <p:grpSp>
        <p:nvGrpSpPr>
          <p:cNvPr id="325638" name="Group 5"/>
          <p:cNvGrpSpPr>
            <a:grpSpLocks/>
          </p:cNvGrpSpPr>
          <p:nvPr/>
        </p:nvGrpSpPr>
        <p:grpSpPr bwMode="auto">
          <a:xfrm>
            <a:off x="2682875" y="4170363"/>
            <a:ext cx="5867400" cy="1835150"/>
            <a:chOff x="2016" y="2058"/>
            <a:chExt cx="3696" cy="1156"/>
          </a:xfrm>
        </p:grpSpPr>
        <p:sp>
          <p:nvSpPr>
            <p:cNvPr id="325641" name="Text Box 6"/>
            <p:cNvSpPr txBox="1">
              <a:spLocks noChangeArrowheads="1"/>
            </p:cNvSpPr>
            <p:nvPr/>
          </p:nvSpPr>
          <p:spPr bwMode="auto">
            <a:xfrm>
              <a:off x="4848" y="2127"/>
              <a:ext cx="8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600"/>
                <a:t>Reference</a:t>
              </a:r>
            </a:p>
          </p:txBody>
        </p:sp>
        <p:sp>
          <p:nvSpPr>
            <p:cNvPr id="325642" name="Text Box 7"/>
            <p:cNvSpPr txBox="1">
              <a:spLocks noChangeArrowheads="1"/>
            </p:cNvSpPr>
            <p:nvPr/>
          </p:nvSpPr>
          <p:spPr bwMode="auto">
            <a:xfrm>
              <a:off x="4464" y="2675"/>
              <a:ext cx="12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600"/>
                <a:t>Paired-end Read</a:t>
              </a:r>
            </a:p>
          </p:txBody>
        </p:sp>
        <p:grpSp>
          <p:nvGrpSpPr>
            <p:cNvPr id="325643" name="Group 8"/>
            <p:cNvGrpSpPr>
              <a:grpSpLocks/>
            </p:cNvGrpSpPr>
            <p:nvPr/>
          </p:nvGrpSpPr>
          <p:grpSpPr bwMode="auto">
            <a:xfrm>
              <a:off x="2016" y="2058"/>
              <a:ext cx="3510" cy="1156"/>
              <a:chOff x="2016" y="2058"/>
              <a:chExt cx="3510" cy="1156"/>
            </a:xfrm>
          </p:grpSpPr>
          <p:sp>
            <p:nvSpPr>
              <p:cNvPr id="325644" name="Line 9"/>
              <p:cNvSpPr>
                <a:spLocks noChangeShapeType="1"/>
              </p:cNvSpPr>
              <p:nvPr/>
            </p:nvSpPr>
            <p:spPr bwMode="auto">
              <a:xfrm>
                <a:off x="2448" y="2243"/>
                <a:ext cx="23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45" name="Rectangle 10"/>
              <p:cNvSpPr>
                <a:spLocks noChangeArrowheads="1"/>
              </p:cNvSpPr>
              <p:nvPr/>
            </p:nvSpPr>
            <p:spPr bwMode="auto">
              <a:xfrm>
                <a:off x="2640" y="2195"/>
                <a:ext cx="624"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46" name="Rectangle 11"/>
              <p:cNvSpPr>
                <a:spLocks noChangeArrowheads="1"/>
              </p:cNvSpPr>
              <p:nvPr/>
            </p:nvSpPr>
            <p:spPr bwMode="auto">
              <a:xfrm>
                <a:off x="4512" y="2195"/>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47" name="Rectangle 12"/>
              <p:cNvSpPr>
                <a:spLocks noChangeArrowheads="1"/>
              </p:cNvSpPr>
              <p:nvPr/>
            </p:nvSpPr>
            <p:spPr bwMode="auto">
              <a:xfrm>
                <a:off x="3888" y="2195"/>
                <a:ext cx="432"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48" name="Text Box 13"/>
              <p:cNvSpPr txBox="1">
                <a:spLocks noChangeArrowheads="1"/>
              </p:cNvSpPr>
              <p:nvPr/>
            </p:nvSpPr>
            <p:spPr bwMode="auto">
              <a:xfrm>
                <a:off x="4176" y="2435"/>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a:t>AlignmentBlock 2</a:t>
                </a:r>
                <a:endParaRPr lang="en-US" sz="1600"/>
              </a:p>
            </p:txBody>
          </p:sp>
          <p:sp>
            <p:nvSpPr>
              <p:cNvPr id="325649" name="Text Box 14"/>
              <p:cNvSpPr txBox="1">
                <a:spLocks noChangeArrowheads="1"/>
              </p:cNvSpPr>
              <p:nvPr/>
            </p:nvSpPr>
            <p:spPr bwMode="auto">
              <a:xfrm>
                <a:off x="2016" y="2448"/>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a:t>AlignmentBlock 1</a:t>
                </a:r>
                <a:endParaRPr lang="en-US" sz="1600"/>
              </a:p>
            </p:txBody>
          </p:sp>
          <p:sp>
            <p:nvSpPr>
              <p:cNvPr id="325650" name="Text Box 15"/>
              <p:cNvSpPr txBox="1">
                <a:spLocks noChangeArrowheads="1"/>
              </p:cNvSpPr>
              <p:nvPr/>
            </p:nvSpPr>
            <p:spPr bwMode="auto">
              <a:xfrm>
                <a:off x="3878" y="2071"/>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TS</a:t>
                </a:r>
              </a:p>
            </p:txBody>
          </p:sp>
          <p:sp>
            <p:nvSpPr>
              <p:cNvPr id="325651" name="Text Box 16"/>
              <p:cNvSpPr txBox="1">
                <a:spLocks noChangeArrowheads="1"/>
              </p:cNvSpPr>
              <p:nvPr/>
            </p:nvSpPr>
            <p:spPr bwMode="auto">
              <a:xfrm>
                <a:off x="2733" y="2058"/>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TS</a:t>
                </a:r>
              </a:p>
            </p:txBody>
          </p:sp>
          <p:sp>
            <p:nvSpPr>
              <p:cNvPr id="325652" name="Text Box 17"/>
              <p:cNvSpPr txBox="1">
                <a:spLocks noChangeArrowheads="1"/>
              </p:cNvSpPr>
              <p:nvPr/>
            </p:nvSpPr>
            <p:spPr bwMode="auto">
              <a:xfrm>
                <a:off x="4212" y="2067"/>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TE</a:t>
                </a:r>
              </a:p>
            </p:txBody>
          </p:sp>
          <p:sp>
            <p:nvSpPr>
              <p:cNvPr id="325653" name="Text Box 18"/>
              <p:cNvSpPr txBox="1">
                <a:spLocks noChangeArrowheads="1"/>
              </p:cNvSpPr>
              <p:nvPr/>
            </p:nvSpPr>
            <p:spPr bwMode="auto">
              <a:xfrm>
                <a:off x="3072" y="2065"/>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TE</a:t>
                </a:r>
              </a:p>
            </p:txBody>
          </p:sp>
          <p:sp>
            <p:nvSpPr>
              <p:cNvPr id="325654" name="Line 19"/>
              <p:cNvSpPr>
                <a:spLocks noChangeShapeType="1"/>
              </p:cNvSpPr>
              <p:nvPr/>
            </p:nvSpPr>
            <p:spPr bwMode="auto">
              <a:xfrm flipV="1">
                <a:off x="2778" y="2141"/>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5" name="Line 20"/>
              <p:cNvSpPr>
                <a:spLocks noChangeShapeType="1"/>
              </p:cNvSpPr>
              <p:nvPr/>
            </p:nvSpPr>
            <p:spPr bwMode="auto">
              <a:xfrm flipV="1">
                <a:off x="3116" y="2149"/>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6" name="Line 21"/>
              <p:cNvSpPr>
                <a:spLocks noChangeShapeType="1"/>
              </p:cNvSpPr>
              <p:nvPr/>
            </p:nvSpPr>
            <p:spPr bwMode="auto">
              <a:xfrm flipV="1">
                <a:off x="3931" y="2157"/>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7" name="Line 22"/>
              <p:cNvSpPr>
                <a:spLocks noChangeShapeType="1"/>
              </p:cNvSpPr>
              <p:nvPr/>
            </p:nvSpPr>
            <p:spPr bwMode="auto">
              <a:xfrm flipV="1">
                <a:off x="4259" y="2145"/>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8" name="Text Box 23"/>
              <p:cNvSpPr txBox="1">
                <a:spLocks noChangeArrowheads="1"/>
              </p:cNvSpPr>
              <p:nvPr/>
            </p:nvSpPr>
            <p:spPr bwMode="auto">
              <a:xfrm>
                <a:off x="3007" y="2881"/>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QS</a:t>
                </a:r>
              </a:p>
            </p:txBody>
          </p:sp>
          <p:sp>
            <p:nvSpPr>
              <p:cNvPr id="325659" name="Line 24"/>
              <p:cNvSpPr>
                <a:spLocks noChangeShapeType="1"/>
              </p:cNvSpPr>
              <p:nvPr/>
            </p:nvSpPr>
            <p:spPr bwMode="auto">
              <a:xfrm flipV="1">
                <a:off x="3062" y="272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0" name="Line 25"/>
              <p:cNvSpPr>
                <a:spLocks noChangeShapeType="1"/>
              </p:cNvSpPr>
              <p:nvPr/>
            </p:nvSpPr>
            <p:spPr bwMode="auto">
              <a:xfrm flipV="1">
                <a:off x="3395" y="2731"/>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1" name="Line 26"/>
              <p:cNvSpPr>
                <a:spLocks noChangeShapeType="1"/>
              </p:cNvSpPr>
              <p:nvPr/>
            </p:nvSpPr>
            <p:spPr bwMode="auto">
              <a:xfrm flipV="1">
                <a:off x="3741" y="2725"/>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2" name="Text Box 27"/>
              <p:cNvSpPr txBox="1">
                <a:spLocks noChangeArrowheads="1"/>
              </p:cNvSpPr>
              <p:nvPr/>
            </p:nvSpPr>
            <p:spPr bwMode="auto">
              <a:xfrm>
                <a:off x="3701" y="2881"/>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QS</a:t>
                </a:r>
              </a:p>
            </p:txBody>
          </p:sp>
          <p:sp>
            <p:nvSpPr>
              <p:cNvPr id="325663" name="Text Box 28"/>
              <p:cNvSpPr txBox="1">
                <a:spLocks noChangeArrowheads="1"/>
              </p:cNvSpPr>
              <p:nvPr/>
            </p:nvSpPr>
            <p:spPr bwMode="auto">
              <a:xfrm>
                <a:off x="3351" y="2881"/>
                <a:ext cx="20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QE</a:t>
                </a:r>
              </a:p>
            </p:txBody>
          </p:sp>
          <p:sp>
            <p:nvSpPr>
              <p:cNvPr id="325664" name="Text Box 29"/>
              <p:cNvSpPr txBox="1">
                <a:spLocks noChangeArrowheads="1"/>
              </p:cNvSpPr>
              <p:nvPr/>
            </p:nvSpPr>
            <p:spPr bwMode="auto">
              <a:xfrm>
                <a:off x="2304" y="3059"/>
                <a:ext cx="322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000"/>
                  <a:t>Legend: TS = TargetStart, TE = TargetEnd, QS = QueryStart, QE = QueryEnd</a:t>
                </a:r>
              </a:p>
            </p:txBody>
          </p:sp>
          <p:sp>
            <p:nvSpPr>
              <p:cNvPr id="325665" name="Line 30"/>
              <p:cNvSpPr>
                <a:spLocks noChangeShapeType="1"/>
              </p:cNvSpPr>
              <p:nvPr/>
            </p:nvSpPr>
            <p:spPr bwMode="auto">
              <a:xfrm flipV="1">
                <a:off x="4073" y="2723"/>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6" name="Line 31"/>
              <p:cNvSpPr>
                <a:spLocks noChangeShapeType="1"/>
              </p:cNvSpPr>
              <p:nvPr/>
            </p:nvSpPr>
            <p:spPr bwMode="auto">
              <a:xfrm flipV="1">
                <a:off x="3399" y="2627"/>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7" name="Line 32"/>
              <p:cNvSpPr>
                <a:spLocks noChangeShapeType="1"/>
              </p:cNvSpPr>
              <p:nvPr/>
            </p:nvSpPr>
            <p:spPr bwMode="auto">
              <a:xfrm>
                <a:off x="3543" y="2627"/>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8" name="Text Box 33"/>
              <p:cNvSpPr txBox="1">
                <a:spLocks noChangeArrowheads="1"/>
              </p:cNvSpPr>
              <p:nvPr/>
            </p:nvSpPr>
            <p:spPr bwMode="auto">
              <a:xfrm>
                <a:off x="4026" y="2873"/>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QE</a:t>
                </a:r>
              </a:p>
            </p:txBody>
          </p:sp>
          <p:sp>
            <p:nvSpPr>
              <p:cNvPr id="325669" name="Line 34"/>
              <p:cNvSpPr>
                <a:spLocks noChangeShapeType="1"/>
              </p:cNvSpPr>
              <p:nvPr/>
            </p:nvSpPr>
            <p:spPr bwMode="auto">
              <a:xfrm>
                <a:off x="2772" y="2291"/>
                <a:ext cx="288"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70" name="Line 35"/>
              <p:cNvSpPr>
                <a:spLocks noChangeShapeType="1"/>
              </p:cNvSpPr>
              <p:nvPr/>
            </p:nvSpPr>
            <p:spPr bwMode="auto">
              <a:xfrm>
                <a:off x="3112" y="2291"/>
                <a:ext cx="288"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71" name="Line 36"/>
              <p:cNvSpPr>
                <a:spLocks noChangeShapeType="1"/>
              </p:cNvSpPr>
              <p:nvPr/>
            </p:nvSpPr>
            <p:spPr bwMode="auto">
              <a:xfrm flipH="1">
                <a:off x="4074" y="2295"/>
                <a:ext cx="189" cy="421"/>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72" name="Rectangle 37"/>
              <p:cNvSpPr>
                <a:spLocks noChangeArrowheads="1"/>
              </p:cNvSpPr>
              <p:nvPr/>
            </p:nvSpPr>
            <p:spPr bwMode="auto">
              <a:xfrm>
                <a:off x="3060" y="2726"/>
                <a:ext cx="336" cy="96"/>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25673" name="Rectangle 38"/>
              <p:cNvSpPr>
                <a:spLocks noChangeArrowheads="1"/>
              </p:cNvSpPr>
              <p:nvPr/>
            </p:nvSpPr>
            <p:spPr bwMode="auto">
              <a:xfrm>
                <a:off x="3740" y="2722"/>
                <a:ext cx="336" cy="96"/>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25674" name="Line 39"/>
              <p:cNvSpPr>
                <a:spLocks noChangeShapeType="1"/>
              </p:cNvSpPr>
              <p:nvPr/>
            </p:nvSpPr>
            <p:spPr bwMode="auto">
              <a:xfrm flipH="1">
                <a:off x="3744" y="2297"/>
                <a:ext cx="189" cy="421"/>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25639" name="TextBox 2"/>
          <p:cNvSpPr txBox="1">
            <a:spLocks noChangeArrowheads="1"/>
          </p:cNvSpPr>
          <p:nvPr/>
        </p:nvSpPr>
        <p:spPr bwMode="auto">
          <a:xfrm>
            <a:off x="333376" y="4957763"/>
            <a:ext cx="1766888" cy="120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b="0"/>
              <a:t>Reference based compression (ie CRAM) is similar but it stores actual variant beyond just position of alignment block</a:t>
            </a:r>
          </a:p>
        </p:txBody>
      </p:sp>
      <p:sp>
        <p:nvSpPr>
          <p:cNvPr id="325640" name="Rectangle 3"/>
          <p:cNvSpPr>
            <a:spLocks noChangeArrowheads="1"/>
          </p:cNvSpPr>
          <p:nvPr/>
        </p:nvSpPr>
        <p:spPr bwMode="auto">
          <a:xfrm>
            <a:off x="304802" y="1681170"/>
            <a:ext cx="2124075" cy="304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p>
            <a:r>
              <a:rPr lang="en-US"/>
              <a:t>10X Compression Ex.</a:t>
            </a:r>
          </a:p>
          <a:p>
            <a:endParaRPr lang="en-US"/>
          </a:p>
          <a:p>
            <a:r>
              <a:rPr lang="en-US"/>
              <a:t>Raw ELAND</a:t>
            </a:r>
            <a:r>
              <a:rPr lang="en-US" b="0"/>
              <a:t> export file has uncompressed file size: ∼4 GB; total number of reads: ∼20 million; number of mapped reads: ∼12 million .  </a:t>
            </a:r>
          </a:p>
          <a:p>
            <a:endParaRPr lang="en-US"/>
          </a:p>
          <a:p>
            <a:r>
              <a:rPr lang="en-US"/>
              <a:t>MRF file</a:t>
            </a:r>
            <a:r>
              <a:rPr lang="en-US" b="0"/>
              <a:t> is significantly smaller (∼400 MB uncompressed, ∼130 MB compressed with gzip). </a:t>
            </a:r>
          </a:p>
          <a:p>
            <a:endParaRPr lang="en-US"/>
          </a:p>
          <a:p>
            <a:r>
              <a:rPr lang="en-US"/>
              <a:t>BAM file</a:t>
            </a:r>
            <a:r>
              <a:rPr lang="en-US" b="0"/>
              <a:t> </a:t>
            </a:r>
            <a:br>
              <a:rPr lang="en-US" b="0"/>
            </a:br>
            <a:r>
              <a:rPr lang="en-US" b="0"/>
              <a:t>has a size of ∼1.2 GB. </a:t>
            </a:r>
          </a:p>
          <a:p>
            <a:endParaRPr lang="en-US" b="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1" y="114300"/>
            <a:ext cx="5418667" cy="3767138"/>
          </a:xfrm>
        </p:spPr>
        <p:txBody>
          <a:bodyPr/>
          <a:lstStyle/>
          <a:p>
            <a:r>
              <a:rPr lang="en-US" sz="2400" dirty="0">
                <a:solidFill>
                  <a:schemeClr val="bg1">
                    <a:lumMod val="50000"/>
                  </a:schemeClr>
                </a:solidFill>
                <a:latin typeface="Arial" charset="0"/>
                <a:ea typeface="ＭＳ Ｐゴシック" charset="0"/>
                <a:cs typeface="ＭＳ Ｐゴシック" charset="0"/>
              </a:rPr>
              <a:t>Setting the Stage: the Advent of Personal Genomics</a:t>
            </a:r>
          </a:p>
          <a:p>
            <a:r>
              <a:rPr lang="en-US" sz="2400" b="1" dirty="0">
                <a:solidFill>
                  <a:schemeClr val="bg1"/>
                </a:solidFill>
                <a:latin typeface="Arial" charset="0"/>
                <a:ea typeface="ＭＳ Ｐゴシック" charset="0"/>
                <a:cs typeface="ＭＳ Ｐゴシック" charset="0"/>
              </a:rPr>
              <a:t>The </a:t>
            </a:r>
            <a:r>
              <a:rPr lang="en-US" sz="2400" b="1" dirty="0" smtClean="0">
                <a:solidFill>
                  <a:schemeClr val="bg1"/>
                </a:solidFill>
                <a:latin typeface="Arial" charset="0"/>
                <a:ea typeface="ＭＳ Ｐゴシック" charset="0"/>
                <a:cs typeface="ＭＳ Ｐゴシック" charset="0"/>
              </a:rPr>
              <a:t>Dilemma of Genomic </a:t>
            </a:r>
            <a:r>
              <a:rPr lang="en-US" sz="2400" b="1" dirty="0">
                <a:solidFill>
                  <a:schemeClr val="bg1"/>
                </a:solidFill>
                <a:latin typeface="Arial" charset="0"/>
                <a:ea typeface="ＭＳ Ｐゴシック" charset="0"/>
                <a:cs typeface="ＭＳ Ｐゴシック" charset="0"/>
              </a:rPr>
              <a:t>Privacy</a:t>
            </a:r>
          </a:p>
          <a:p>
            <a:pPr lvl="1"/>
            <a:r>
              <a:rPr lang="en-US" sz="2200" dirty="0">
                <a:solidFill>
                  <a:schemeClr val="bg1">
                    <a:lumMod val="50000"/>
                  </a:schemeClr>
                </a:solidFill>
                <a:latin typeface="Arial" charset="0"/>
                <a:ea typeface="ＭＳ Ｐゴシック" charset="0"/>
                <a:cs typeface="ＭＳ Ｐゴシック" charset="0"/>
              </a:rPr>
              <a:t>Fundamental, inherited info </a:t>
            </a:r>
            <a:r>
              <a:rPr lang="en-US" sz="2200" dirty="0" smtClean="0">
                <a:solidFill>
                  <a:schemeClr val="bg1">
                    <a:lumMod val="50000"/>
                  </a:schemeClr>
                </a:solidFill>
                <a:latin typeface="Arial" charset="0"/>
                <a:ea typeface="ＭＳ Ｐゴシック" charset="0"/>
                <a:cs typeface="ＭＳ Ｐゴシック" charset="0"/>
              </a:rPr>
              <a:t>that’s very private </a:t>
            </a:r>
            <a:r>
              <a:rPr lang="en-US" sz="2200" dirty="0" err="1" smtClean="0">
                <a:solidFill>
                  <a:schemeClr val="bg1">
                    <a:lumMod val="50000"/>
                  </a:schemeClr>
                </a:solidFill>
                <a:latin typeface="Arial" charset="0"/>
                <a:ea typeface="ＭＳ Ｐゴシック" charset="0"/>
                <a:cs typeface="ＭＳ Ｐゴシック" charset="0"/>
              </a:rPr>
              <a:t>vs</a:t>
            </a:r>
            <a:r>
              <a:rPr lang="en-US" sz="2200" dirty="0" smtClean="0">
                <a:solidFill>
                  <a:schemeClr val="bg1">
                    <a:lumMod val="50000"/>
                  </a:schemeClr>
                </a:solidFill>
                <a:latin typeface="Arial" charset="0"/>
                <a:ea typeface="ＭＳ Ｐゴシック" charset="0"/>
                <a:cs typeface="ＭＳ Ｐゴシック" charset="0"/>
              </a:rPr>
              <a:t> the need for large-scale data</a:t>
            </a:r>
            <a:r>
              <a:rPr lang="en-US" sz="2200" dirty="0">
                <a:solidFill>
                  <a:schemeClr val="bg1">
                    <a:lumMod val="50000"/>
                  </a:schemeClr>
                </a:solidFill>
                <a:latin typeface="Arial" charset="0"/>
                <a:ea typeface="ＭＳ Ｐゴシック" charset="0"/>
                <a:cs typeface="ＭＳ Ｐゴシック" charset="0"/>
              </a:rPr>
              <a:t>-sharing to enable </a:t>
            </a:r>
            <a:r>
              <a:rPr lang="en-US" sz="2200" dirty="0" smtClean="0">
                <a:solidFill>
                  <a:schemeClr val="bg1">
                    <a:lumMod val="50000"/>
                  </a:schemeClr>
                </a:solidFill>
                <a:latin typeface="Arial" charset="0"/>
                <a:ea typeface="ＭＳ Ｐゴシック" charset="0"/>
                <a:cs typeface="ＭＳ Ｐゴシック" charset="0"/>
              </a:rPr>
              <a:t>med. research</a:t>
            </a:r>
            <a:endParaRPr lang="en-US" sz="2200" dirty="0">
              <a:solidFill>
                <a:schemeClr val="bg1">
                  <a:lumMod val="50000"/>
                </a:schemeClr>
              </a:solidFill>
              <a:latin typeface="Arial" charset="0"/>
              <a:ea typeface="ＭＳ Ｐゴシック" charset="0"/>
              <a:cs typeface="ＭＳ Ｐゴシック" charset="0"/>
            </a:endParaRPr>
          </a:p>
          <a:p>
            <a:r>
              <a:rPr lang="en-US" sz="2400" dirty="0">
                <a:solidFill>
                  <a:srgbClr val="FFFFFF"/>
                </a:solidFill>
                <a:latin typeface="Arial" charset="0"/>
                <a:ea typeface="ＭＳ Ｐゴシック" charset="0"/>
                <a:cs typeface="ＭＳ Ｐゴシック" charset="0"/>
              </a:rPr>
              <a:t>Current Social &amp; Tech Approaches</a:t>
            </a:r>
          </a:p>
          <a:p>
            <a:pPr lvl="1"/>
            <a:r>
              <a:rPr lang="en-US" sz="2200" dirty="0">
                <a:solidFill>
                  <a:schemeClr val="bg1">
                    <a:lumMod val="50000"/>
                  </a:schemeClr>
                </a:solidFill>
                <a:latin typeface="Arial" charset="0"/>
                <a:ea typeface="ＭＳ Ｐゴシック" charset="0"/>
                <a:cs typeface="ＭＳ Ｐゴシック" charset="0"/>
              </a:rPr>
              <a:t>GINA, Consents &amp; </a:t>
            </a:r>
            <a:br>
              <a:rPr lang="en-US" sz="2200" dirty="0">
                <a:solidFill>
                  <a:schemeClr val="bg1">
                    <a:lumMod val="50000"/>
                  </a:schemeClr>
                </a:solidFill>
                <a:latin typeface="Arial" charset="0"/>
                <a:ea typeface="ＭＳ Ｐゴシック" charset="0"/>
                <a:cs typeface="ＭＳ Ｐゴシック" charset="0"/>
              </a:rPr>
            </a:br>
            <a:r>
              <a:rPr lang="en-US" sz="2200" b="1" dirty="0">
                <a:solidFill>
                  <a:schemeClr val="bg1">
                    <a:lumMod val="50000"/>
                  </a:schemeClr>
                </a:solidFill>
                <a:latin typeface="Arial" charset="0"/>
                <a:ea typeface="ＭＳ Ｐゴシック" charset="0"/>
                <a:cs typeface="ＭＳ Ｐゴシック" charset="0"/>
              </a:rPr>
              <a:t>"Secure" use of </a:t>
            </a:r>
            <a:r>
              <a:rPr lang="en-US" sz="2200" b="1" dirty="0" err="1">
                <a:solidFill>
                  <a:schemeClr val="bg1">
                    <a:lumMod val="50000"/>
                  </a:schemeClr>
                </a:solidFill>
                <a:latin typeface="Arial" charset="0"/>
                <a:ea typeface="ＭＳ Ｐゴシック" charset="0"/>
                <a:cs typeface="ＭＳ Ｐゴシック" charset="0"/>
              </a:rPr>
              <a:t>dbGAP</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Issues: burdensome security, inconsistencies + ways </a:t>
            </a:r>
            <a:r>
              <a:rPr lang="en-US" sz="2200" dirty="0">
                <a:solidFill>
                  <a:schemeClr val="bg1">
                    <a:lumMod val="50000"/>
                  </a:schemeClr>
                </a:solidFill>
                <a:latin typeface="Arial" charset="0"/>
                <a:ea typeface="ＭＳ Ｐゴシック" charset="0"/>
                <a:cs typeface="ＭＳ Ｐゴシック" charset="0"/>
              </a:rPr>
              <a:t>the solutions have been </a:t>
            </a:r>
            <a:r>
              <a:rPr lang="en-US" sz="2200" dirty="0" smtClean="0">
                <a:solidFill>
                  <a:schemeClr val="bg1">
                    <a:lumMod val="50000"/>
                  </a:schemeClr>
                </a:solidFill>
                <a:latin typeface="Arial" charset="0"/>
                <a:ea typeface="ＭＳ Ｐゴシック" charset="0"/>
                <a:cs typeface="ＭＳ Ｐゴシック" charset="0"/>
              </a:rPr>
              <a:t>partially </a:t>
            </a:r>
            <a:r>
              <a:rPr lang="en-US" sz="2200" b="1" dirty="0" smtClean="0">
                <a:solidFill>
                  <a:schemeClr val="bg1">
                    <a:lumMod val="50000"/>
                  </a:schemeClr>
                </a:solidFill>
                <a:latin typeface="Arial" charset="0"/>
                <a:ea typeface="ＭＳ Ｐゴシック" charset="0"/>
                <a:cs typeface="ＭＳ Ｐゴシック" charset="0"/>
              </a:rPr>
              <a:t>"hacked”</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err="1">
                <a:solidFill>
                  <a:schemeClr val="bg1">
                    <a:lumMod val="50000"/>
                  </a:schemeClr>
                </a:solidFill>
                <a:latin typeface="Arial" charset="0"/>
                <a:ea typeface="ＭＳ Ｐゴシック" charset="0"/>
                <a:cs typeface="ＭＳ Ｐゴシック" charset="0"/>
              </a:rPr>
              <a:t>Strawman</a:t>
            </a:r>
            <a:r>
              <a:rPr lang="en-US" sz="2200" dirty="0">
                <a:solidFill>
                  <a:schemeClr val="bg1">
                    <a:lumMod val="50000"/>
                  </a:schemeClr>
                </a:solidFill>
                <a:latin typeface="Arial" charset="0"/>
                <a:ea typeface="ＭＳ Ｐゴシック" charset="0"/>
                <a:cs typeface="ＭＳ Ｐゴシック" charset="0"/>
              </a:rPr>
              <a:t> </a:t>
            </a:r>
            <a:r>
              <a:rPr lang="en-US" sz="2200" b="1" dirty="0" smtClean="0">
                <a:solidFill>
                  <a:schemeClr val="bg1">
                    <a:lumMod val="50000"/>
                  </a:schemeClr>
                </a:solidFill>
                <a:latin typeface="Arial" charset="0"/>
                <a:ea typeface="ＭＳ Ｐゴシック" charset="0"/>
                <a:cs typeface="ＭＳ Ｐゴシック" charset="0"/>
              </a:rPr>
              <a:t>Hybrid </a:t>
            </a:r>
            <a:r>
              <a:rPr lang="en-US" sz="2200" b="1" dirty="0" err="1">
                <a:solidFill>
                  <a:schemeClr val="bg1">
                    <a:lumMod val="50000"/>
                  </a:schemeClr>
                </a:solidFill>
                <a:latin typeface="Arial" charset="0"/>
                <a:ea typeface="ＭＳ Ｐゴシック" charset="0"/>
                <a:cs typeface="ＭＳ Ｐゴシック" charset="0"/>
              </a:rPr>
              <a:t>Soc</a:t>
            </a:r>
            <a:r>
              <a:rPr lang="en-US" sz="2200" b="1" dirty="0">
                <a:solidFill>
                  <a:schemeClr val="bg1">
                    <a:lumMod val="50000"/>
                  </a:schemeClr>
                </a:solidFill>
                <a:latin typeface="Arial" charset="0"/>
                <a:ea typeface="ＭＳ Ｐゴシック" charset="0"/>
                <a:cs typeface="ＭＳ Ｐゴシック" charset="0"/>
              </a:rPr>
              <a:t>-Tech </a:t>
            </a:r>
            <a:r>
              <a:rPr lang="en-US" sz="2200" b="1" dirty="0" smtClean="0">
                <a:solidFill>
                  <a:schemeClr val="bg1">
                    <a:lumMod val="50000"/>
                  </a:schemeClr>
                </a:solidFill>
                <a:latin typeface="Arial" charset="0"/>
                <a:ea typeface="ＭＳ Ｐゴシック" charset="0"/>
                <a:cs typeface="ＭＳ Ｐゴシック" charset="0"/>
              </a:rPr>
              <a:t>Proposal </a:t>
            </a:r>
            <a:r>
              <a:rPr lang="en-US" sz="2200" dirty="0" smtClean="0">
                <a:solidFill>
                  <a:schemeClr val="bg1">
                    <a:lumMod val="50000"/>
                  </a:schemeClr>
                </a:solidFill>
                <a:latin typeface="Arial" charset="0"/>
                <a:ea typeface="ＭＳ Ｐゴシック" charset="0"/>
                <a:cs typeface="ＭＳ Ｐゴシック" charset="0"/>
              </a:rPr>
              <a:t>(Licensure, Cloud Enclaves. </a:t>
            </a:r>
            <a:r>
              <a:rPr lang="en-US" sz="2200" b="1" dirty="0">
                <a:solidFill>
                  <a:schemeClr val="bg1">
                    <a:lumMod val="50000"/>
                  </a:schemeClr>
                </a:solidFill>
                <a:latin typeface="Arial" charset="0"/>
                <a:ea typeface="ＭＳ Ｐゴシック" charset="0"/>
                <a:cs typeface="ＭＳ Ｐゴシック" charset="0"/>
              </a:rPr>
              <a:t>Quantifying </a:t>
            </a:r>
            <a:r>
              <a:rPr lang="en-US" sz="2200" b="1" dirty="0" smtClean="0">
                <a:solidFill>
                  <a:schemeClr val="bg1">
                    <a:lumMod val="50000"/>
                  </a:schemeClr>
                </a:solidFill>
                <a:latin typeface="Arial" charset="0"/>
                <a:ea typeface="ＭＳ Ｐゴシック" charset="0"/>
                <a:cs typeface="ＭＳ Ｐゴシック" charset="0"/>
              </a:rPr>
              <a:t>Leaks, </a:t>
            </a:r>
            <a:r>
              <a:rPr lang="en-US" sz="2200" b="1" dirty="0">
                <a:solidFill>
                  <a:schemeClr val="bg1">
                    <a:lumMod val="50000"/>
                  </a:schemeClr>
                </a:solidFill>
                <a:latin typeface="Arial" charset="0"/>
                <a:ea typeface="ＭＳ Ｐゴシック" charset="0"/>
                <a:cs typeface="ＭＳ Ｐゴシック" charset="0"/>
              </a:rPr>
              <a:t>&amp; </a:t>
            </a:r>
            <a:r>
              <a:rPr lang="en-US" sz="2200" b="1" dirty="0" smtClean="0">
                <a:solidFill>
                  <a:schemeClr val="bg1">
                    <a:lumMod val="50000"/>
                  </a:schemeClr>
                </a:solidFill>
                <a:latin typeface="Arial" charset="0"/>
                <a:ea typeface="ＭＳ Ｐゴシック" charset="0"/>
                <a:cs typeface="ＭＳ Ｐゴシック" charset="0"/>
              </a:rPr>
              <a:t>Closely Coupled priv.-public data</a:t>
            </a:r>
            <a:r>
              <a:rPr lang="en-US" sz="2200" dirty="0" smtClean="0">
                <a:solidFill>
                  <a:schemeClr val="bg1">
                    <a:lumMod val="50000"/>
                  </a:schemeClr>
                </a:solidFill>
                <a:latin typeface="Arial" charset="0"/>
                <a:ea typeface="ＭＳ Ｐゴシック" charset="0"/>
                <a:cs typeface="ＭＳ Ｐゴシック" charset="0"/>
              </a:rPr>
              <a:t>)</a:t>
            </a:r>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0"/>
            <a:ext cx="3621051" cy="4684713"/>
          </a:xfrm>
        </p:spPr>
        <p:txBody>
          <a:bodyPr/>
          <a:lstStyle/>
          <a:p>
            <a:r>
              <a:rPr lang="en-US" sz="2400" b="1" dirty="0">
                <a:solidFill>
                  <a:srgbClr val="FFFFFF"/>
                </a:solidFill>
                <a:latin typeface="Arial" charset="0"/>
                <a:ea typeface="ＭＳ Ｐゴシック" charset="0"/>
                <a:cs typeface="ＭＳ Ｐゴシック" charset="0"/>
              </a:rPr>
              <a:t>RNA-</a:t>
            </a:r>
            <a:r>
              <a:rPr lang="en-US" sz="2400" b="1" dirty="0" err="1">
                <a:solidFill>
                  <a:srgbClr val="FFFFFF"/>
                </a:solidFill>
                <a:latin typeface="Arial" charset="0"/>
                <a:ea typeface="ＭＳ Ｐゴシック" charset="0"/>
                <a:cs typeface="ＭＳ Ｐゴシック" charset="0"/>
              </a:rPr>
              <a:t>seq</a:t>
            </a:r>
            <a:r>
              <a:rPr lang="en-US" sz="2400" b="1" dirty="0">
                <a:solidFill>
                  <a:schemeClr val="bg1">
                    <a:lumMod val="50000"/>
                  </a:schemeClr>
                </a:solidFill>
                <a:latin typeface="Arial" charset="0"/>
                <a:ea typeface="ＭＳ Ｐゴシック" charset="0"/>
                <a:cs typeface="ＭＳ Ｐゴシック" charset="0"/>
              </a:rPr>
              <a:t> – practical problem of </a:t>
            </a:r>
            <a:r>
              <a:rPr lang="en-US" sz="2400" b="1" dirty="0" smtClean="0">
                <a:solidFill>
                  <a:schemeClr val="bg1">
                    <a:lumMod val="50000"/>
                  </a:schemeClr>
                </a:solidFill>
                <a:latin typeface="Arial" charset="0"/>
                <a:ea typeface="ＭＳ Ｐゴシック" charset="0"/>
                <a:cs typeface="ＭＳ Ｐゴシック" charset="0"/>
              </a:rPr>
              <a:t>publicly </a:t>
            </a:r>
            <a:r>
              <a:rPr lang="en-US" sz="2400" b="1" dirty="0" smtClean="0">
                <a:solidFill>
                  <a:schemeClr val="bg1">
                    <a:lumMod val="50000"/>
                  </a:schemeClr>
                </a:solidFill>
                <a:latin typeface="Arial" charset="0"/>
                <a:ea typeface="ＭＳ Ｐゴシック" charset="0"/>
                <a:cs typeface="ＭＳ Ｐゴシック" charset="0"/>
              </a:rPr>
              <a:t>sharing some of </a:t>
            </a:r>
            <a:r>
              <a:rPr lang="en-US" sz="2400" b="1" dirty="0">
                <a:solidFill>
                  <a:schemeClr val="bg1">
                    <a:lumMod val="50000"/>
                  </a:schemeClr>
                </a:solidFill>
                <a:latin typeface="Arial" charset="0"/>
                <a:ea typeface="ＭＳ Ｐゴシック" charset="0"/>
                <a:cs typeface="ＭＳ Ｐゴシック" charset="0"/>
              </a:rPr>
              <a:t>the info</a:t>
            </a:r>
          </a:p>
          <a:p>
            <a:pPr lvl="1"/>
            <a:r>
              <a:rPr lang="en-US" sz="2200" dirty="0" smtClean="0">
                <a:solidFill>
                  <a:schemeClr val="bg1">
                    <a:lumMod val="50000"/>
                  </a:schemeClr>
                </a:solidFill>
                <a:latin typeface="Arial" charset="0"/>
                <a:ea typeface="ＭＳ Ｐゴシック" charset="0"/>
                <a:cs typeface="ＭＳ Ｐゴシック" charset="0"/>
              </a:rPr>
              <a:t>Removing SNVs in reads using </a:t>
            </a:r>
            <a:r>
              <a:rPr lang="en-US" sz="2200" b="1" dirty="0">
                <a:solidFill>
                  <a:srgbClr val="FFFFFF"/>
                </a:solidFill>
                <a:latin typeface="Arial" charset="0"/>
                <a:ea typeface="ＭＳ Ｐゴシック" charset="0"/>
                <a:cs typeface="ＭＳ Ｐゴシック" charset="0"/>
              </a:rPr>
              <a:t>MRF</a:t>
            </a:r>
          </a:p>
          <a:p>
            <a:pPr lvl="1"/>
            <a:r>
              <a:rPr lang="en-US" sz="2200" dirty="0" smtClean="0">
                <a:solidFill>
                  <a:schemeClr val="bg1">
                    <a:lumMod val="50000"/>
                  </a:schemeClr>
                </a:solidFill>
                <a:latin typeface="Arial" charset="0"/>
                <a:ea typeface="ＭＳ Ｐゴシック" charset="0"/>
                <a:cs typeface="ＭＳ Ｐゴシック" charset="0"/>
              </a:rPr>
              <a:t>Quantifying &amp; removing </a:t>
            </a:r>
            <a:r>
              <a:rPr lang="en-US" sz="2200" dirty="0">
                <a:solidFill>
                  <a:schemeClr val="bg1">
                    <a:lumMod val="50000"/>
                  </a:schemeClr>
                </a:solidFill>
                <a:latin typeface="Arial" charset="0"/>
                <a:ea typeface="ＭＳ Ｐゴシック" charset="0"/>
                <a:cs typeface="ＭＳ Ｐゴシック" charset="0"/>
              </a:rPr>
              <a:t>v</a:t>
            </a:r>
            <a:r>
              <a:rPr lang="en-US" sz="2200" dirty="0" smtClean="0">
                <a:solidFill>
                  <a:schemeClr val="bg1">
                    <a:lumMod val="50000"/>
                  </a:schemeClr>
                </a:solidFill>
                <a:latin typeface="Arial" charset="0"/>
                <a:ea typeface="ＭＳ Ｐゴシック" charset="0"/>
                <a:cs typeface="ＭＳ Ｐゴシック" charset="0"/>
              </a:rPr>
              <a:t>ariant info from </a:t>
            </a:r>
            <a:r>
              <a:rPr lang="en-US" sz="2200" dirty="0" smtClean="0">
                <a:solidFill>
                  <a:srgbClr val="FFFFFF"/>
                </a:solidFill>
                <a:latin typeface="Arial" charset="0"/>
                <a:ea typeface="ＭＳ Ｐゴシック" charset="0"/>
                <a:cs typeface="ＭＳ Ｐゴシック" charset="0"/>
              </a:rPr>
              <a:t>expression levels + </a:t>
            </a:r>
            <a:r>
              <a:rPr lang="en-US" sz="2200" b="1" dirty="0" err="1">
                <a:solidFill>
                  <a:srgbClr val="FFFFFF"/>
                </a:solidFill>
                <a:latin typeface="Arial" charset="0"/>
                <a:ea typeface="ＭＳ Ｐゴシック" charset="0"/>
                <a:cs typeface="ＭＳ Ｐゴシック" charset="0"/>
              </a:rPr>
              <a:t>eQTLs</a:t>
            </a:r>
            <a:endParaRPr lang="en-US" sz="2200" b="1" dirty="0">
              <a:solidFill>
                <a:srgbClr val="FFFFFF"/>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Further complications: </a:t>
            </a:r>
            <a:r>
              <a:rPr lang="en-US" sz="2200" dirty="0" smtClean="0">
                <a:solidFill>
                  <a:srgbClr val="FFFFFF"/>
                </a:solidFill>
                <a:latin typeface="Arial" charset="0"/>
                <a:ea typeface="ＭＳ Ｐゴシック" charset="0"/>
                <a:cs typeface="ＭＳ Ｐゴシック" charset="0"/>
              </a:rPr>
              <a:t>SVs </a:t>
            </a:r>
            <a:r>
              <a:rPr lang="en-US" sz="2200" dirty="0">
                <a:solidFill>
                  <a:srgbClr val="FFFFFF"/>
                </a:solidFill>
                <a:latin typeface="Arial" charset="0"/>
                <a:ea typeface="ＭＳ Ｐゴシック" charset="0"/>
                <a:cs typeface="ＭＳ Ｐゴシック" charset="0"/>
              </a:rPr>
              <a:t>in pervasive transcription?</a:t>
            </a:r>
          </a:p>
          <a:p>
            <a:pPr lvl="2"/>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3951197421"/>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309696"/>
            <a:ext cx="5286375"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287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8707" name="Title 1"/>
          <p:cNvSpPr txBox="1">
            <a:spLocks/>
          </p:cNvSpPr>
          <p:nvPr/>
        </p:nvSpPr>
        <p:spPr bwMode="auto">
          <a:xfrm>
            <a:off x="457200" y="238125"/>
            <a:ext cx="82296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06" tIns="46004" rIns="92006" bIns="46004" anchor="ctr"/>
          <a:lstStyle>
            <a:lvl1pPr defTabSz="908050" eaLnBrk="0" hangingPunct="0">
              <a:defRPr sz="1200" b="1">
                <a:solidFill>
                  <a:schemeClr val="tx1"/>
                </a:solidFill>
                <a:latin typeface="Arial" charset="0"/>
                <a:ea typeface="ＭＳ Ｐゴシック" charset="0"/>
                <a:cs typeface="ＭＳ Ｐゴシック" charset="0"/>
              </a:defRPr>
            </a:lvl1pPr>
            <a:lvl2pPr marL="742950" indent="-285750" defTabSz="908050" eaLnBrk="0" hangingPunct="0">
              <a:defRPr sz="1200" b="1">
                <a:solidFill>
                  <a:schemeClr val="tx1"/>
                </a:solidFill>
                <a:latin typeface="Arial" charset="0"/>
                <a:ea typeface="ＭＳ Ｐゴシック" charset="0"/>
              </a:defRPr>
            </a:lvl2pPr>
            <a:lvl3pPr marL="1143000" indent="-228600" defTabSz="908050" eaLnBrk="0" hangingPunct="0">
              <a:defRPr sz="1200" b="1">
                <a:solidFill>
                  <a:schemeClr val="tx1"/>
                </a:solidFill>
                <a:latin typeface="Arial" charset="0"/>
                <a:ea typeface="ＭＳ Ｐゴシック" charset="0"/>
              </a:defRPr>
            </a:lvl3pPr>
            <a:lvl4pPr marL="1600200" indent="-228600" defTabSz="908050" eaLnBrk="0" hangingPunct="0">
              <a:defRPr sz="1200" b="1">
                <a:solidFill>
                  <a:schemeClr val="tx1"/>
                </a:solidFill>
                <a:latin typeface="Arial" charset="0"/>
                <a:ea typeface="ＭＳ Ｐゴシック" charset="0"/>
              </a:defRPr>
            </a:lvl4pPr>
            <a:lvl5pPr marL="2057400" indent="-228600" defTabSz="908050" eaLnBrk="0" hangingPunct="0">
              <a:defRPr sz="1200" b="1">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0"/>
              </a:defRPr>
            </a:lvl9pPr>
          </a:lstStyle>
          <a:p>
            <a:pPr algn="ctr"/>
            <a:r>
              <a:rPr lang="en-US" sz="3200">
                <a:solidFill>
                  <a:srgbClr val="22228B"/>
                </a:solidFill>
              </a:rPr>
              <a:t>eQTL Mapping Using RNA-Seq Data</a:t>
            </a:r>
          </a:p>
        </p:txBody>
      </p:sp>
      <p:sp>
        <p:nvSpPr>
          <p:cNvPr id="328708" name="TextBox 10"/>
          <p:cNvSpPr txBox="1">
            <a:spLocks noChangeArrowheads="1"/>
          </p:cNvSpPr>
          <p:nvPr/>
        </p:nvSpPr>
        <p:spPr bwMode="auto">
          <a:xfrm>
            <a:off x="690771" y="6365882"/>
            <a:ext cx="1579157" cy="2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sz="1000">
                <a:solidFill>
                  <a:srgbClr val="7F7F7F"/>
                </a:solidFill>
              </a:rPr>
              <a:t>[</a:t>
            </a:r>
            <a:r>
              <a:rPr lang="en-US" sz="1000" i="1">
                <a:solidFill>
                  <a:srgbClr val="7F7F7F"/>
                </a:solidFill>
              </a:rPr>
              <a:t>Biometrics 68(1) 1–11</a:t>
            </a:r>
            <a:r>
              <a:rPr lang="en-US" sz="1000">
                <a:solidFill>
                  <a:srgbClr val="7F7F7F"/>
                </a:solidFill>
              </a:rPr>
              <a:t>]</a:t>
            </a:r>
          </a:p>
        </p:txBody>
      </p:sp>
      <p:sp>
        <p:nvSpPr>
          <p:cNvPr id="328709" name="Text Placeholder 10"/>
          <p:cNvSpPr>
            <a:spLocks noGrp="1"/>
          </p:cNvSpPr>
          <p:nvPr>
            <p:ph sz="half" idx="1"/>
          </p:nvPr>
        </p:nvSpPr>
        <p:spPr>
          <a:xfrm>
            <a:off x="5710239" y="1319216"/>
            <a:ext cx="3289300" cy="4638675"/>
          </a:xfrm>
        </p:spPr>
        <p:txBody>
          <a:bodyPr/>
          <a:lstStyle/>
          <a:p>
            <a:pPr eaLnBrk="1" hangingPunct="1"/>
            <a:r>
              <a:rPr lang="en-US" sz="1800">
                <a:latin typeface="Arial" charset="0"/>
                <a:ea typeface="ＭＳ Ｐゴシック" charset="0"/>
                <a:cs typeface="ＭＳ Ｐゴシック" charset="0"/>
              </a:rPr>
              <a:t>eQTLs are genomic loci that contribute to variation in mRNA expression levels</a:t>
            </a:r>
          </a:p>
          <a:p>
            <a:pPr eaLnBrk="1" hangingPunct="1"/>
            <a:endParaRPr lang="en-US" sz="1800">
              <a:latin typeface="Arial" charset="0"/>
              <a:ea typeface="ＭＳ Ｐゴシック" charset="0"/>
              <a:cs typeface="ＭＳ Ｐゴシック" charset="0"/>
            </a:endParaRPr>
          </a:p>
          <a:p>
            <a:pPr eaLnBrk="1" hangingPunct="1"/>
            <a:r>
              <a:rPr lang="en-US" sz="1800">
                <a:latin typeface="Arial" charset="0"/>
                <a:ea typeface="ＭＳ Ｐゴシック" charset="0"/>
                <a:cs typeface="ＭＳ Ｐゴシック" charset="0"/>
              </a:rPr>
              <a:t>eQTLs provide insights on transcription regulation, and the molecular basis of phenotypic outcomes</a:t>
            </a:r>
          </a:p>
          <a:p>
            <a:pPr eaLnBrk="1" hangingPunct="1"/>
            <a:endParaRPr lang="en-US" sz="1800">
              <a:latin typeface="Arial" charset="0"/>
              <a:ea typeface="ＭＳ Ｐゴシック" charset="0"/>
              <a:cs typeface="ＭＳ Ｐゴシック" charset="0"/>
            </a:endParaRPr>
          </a:p>
          <a:p>
            <a:pPr eaLnBrk="1" hangingPunct="1"/>
            <a:r>
              <a:rPr lang="en-US" sz="1800">
                <a:latin typeface="Arial" charset="0"/>
                <a:ea typeface="ＭＳ Ｐゴシック" charset="0"/>
                <a:cs typeface="ＭＳ Ｐゴシック" charset="0"/>
              </a:rPr>
              <a:t>eQTL mapping can be done with RNA-Seq data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824719" y="2954706"/>
            <a:ext cx="5344886" cy="994172"/>
          </a:xfrm>
        </p:spPr>
        <p:txBody>
          <a:bodyPr/>
          <a:lstStyle/>
          <a:p>
            <a:r>
              <a:rPr lang="en-US" dirty="0" smtClean="0"/>
              <a:t>Linking Attack Scenario</a:t>
            </a:r>
            <a:endParaRPr lang="en-US" dirty="0"/>
          </a:p>
        </p:txBody>
      </p:sp>
      <p:pic>
        <p:nvPicPr>
          <p:cNvPr id="228" name="Content Placeholder 22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13315" y="127257"/>
            <a:ext cx="4538526" cy="8705776"/>
          </a:xfrm>
        </p:spPr>
      </p:pic>
      <p:sp>
        <p:nvSpPr>
          <p:cNvPr id="229" name="Slide Number Placeholder 228"/>
          <p:cNvSpPr>
            <a:spLocks noGrp="1"/>
          </p:cNvSpPr>
          <p:nvPr>
            <p:ph type="sldNum" sz="quarter" idx="4294967295"/>
          </p:nvPr>
        </p:nvSpPr>
        <p:spPr>
          <a:xfrm>
            <a:off x="6457950" y="6356359"/>
            <a:ext cx="2057400" cy="365125"/>
          </a:xfrm>
          <a:prstGeom prst="rect">
            <a:avLst/>
          </a:prstGeom>
        </p:spPr>
        <p:txBody>
          <a:bodyPr/>
          <a:lstStyle/>
          <a:p>
            <a:fld id="{1E55FECB-13F1-4529-914E-4E64DD0A29E7}" type="slidenum">
              <a:rPr lang="en-US" smtClean="0"/>
              <a:t>27</a:t>
            </a:fld>
            <a:endParaRPr lang="en-US"/>
          </a:p>
        </p:txBody>
      </p:sp>
      <p:sp>
        <p:nvSpPr>
          <p:cNvPr id="5" name="Rectangle 4"/>
          <p:cNvSpPr/>
          <p:nvPr/>
        </p:nvSpPr>
        <p:spPr>
          <a:xfrm>
            <a:off x="0" y="6581001"/>
            <a:ext cx="2794837" cy="261610"/>
          </a:xfrm>
          <a:prstGeom prst="rect">
            <a:avLst/>
          </a:prstGeom>
        </p:spPr>
        <p:txBody>
          <a:bodyPr wrap="none">
            <a:spAutoFit/>
          </a:bodyPr>
          <a:lstStyle/>
          <a:p>
            <a:pPr defTabSz="912813"/>
            <a:r>
              <a:rPr lang="en-US" sz="1100" dirty="0">
                <a:solidFill>
                  <a:srgbClr val="A6A6A6"/>
                </a:solidFill>
              </a:rPr>
              <a:t>[</a:t>
            </a:r>
            <a:r>
              <a:rPr lang="en-US" sz="1100" dirty="0" err="1">
                <a:solidFill>
                  <a:srgbClr val="A6A6A6"/>
                </a:solidFill>
              </a:rPr>
              <a:t>Harmanciet</a:t>
            </a:r>
            <a:r>
              <a:rPr lang="en-US" sz="1100" dirty="0">
                <a:solidFill>
                  <a:srgbClr val="A6A6A6"/>
                </a:solidFill>
              </a:rPr>
              <a:t> </a:t>
            </a:r>
            <a:r>
              <a:rPr lang="en-US" sz="1100" dirty="0" smtClean="0">
                <a:solidFill>
                  <a:srgbClr val="A6A6A6"/>
                </a:solidFill>
              </a:rPr>
              <a:t>al. Nat. Meth. (in revision)</a:t>
            </a:r>
            <a:r>
              <a:rPr lang="en-US" altLang="ja-JP" sz="1100" dirty="0" smtClean="0">
                <a:solidFill>
                  <a:srgbClr val="A6A6A6"/>
                </a:solidFill>
              </a:rPr>
              <a:t>]</a:t>
            </a:r>
            <a:endParaRPr lang="en-US" sz="1100" dirty="0">
              <a:solidFill>
                <a:srgbClr val="A6A6A6"/>
              </a:solidFill>
            </a:endParaRPr>
          </a:p>
        </p:txBody>
      </p:sp>
    </p:spTree>
    <p:extLst>
      <p:ext uri="{BB962C8B-B14F-4D97-AF65-F5344CB8AC3E}">
        <p14:creationId xmlns:p14="http://schemas.microsoft.com/office/powerpoint/2010/main" val="13949026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824719" y="2954706"/>
            <a:ext cx="5344886" cy="994172"/>
          </a:xfrm>
        </p:spPr>
        <p:txBody>
          <a:bodyPr/>
          <a:lstStyle/>
          <a:p>
            <a:r>
              <a:rPr lang="en-US" dirty="0" smtClean="0"/>
              <a:t>Linking Attack Scenario</a:t>
            </a:r>
            <a:endParaRPr lang="en-US" dirty="0"/>
          </a:p>
        </p:txBody>
      </p:sp>
      <p:pic>
        <p:nvPicPr>
          <p:cNvPr id="228" name="Content Placeholder 22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13315" y="-1832178"/>
            <a:ext cx="4538526" cy="8705776"/>
          </a:xfrm>
        </p:spPr>
      </p:pic>
      <p:sp>
        <p:nvSpPr>
          <p:cNvPr id="3" name="Slide Number Placeholder 2"/>
          <p:cNvSpPr>
            <a:spLocks noGrp="1"/>
          </p:cNvSpPr>
          <p:nvPr>
            <p:ph type="sldNum" sz="quarter" idx="4294967295"/>
          </p:nvPr>
        </p:nvSpPr>
        <p:spPr>
          <a:xfrm>
            <a:off x="6457950" y="6356359"/>
            <a:ext cx="2057400" cy="365125"/>
          </a:xfrm>
          <a:prstGeom prst="rect">
            <a:avLst/>
          </a:prstGeom>
        </p:spPr>
        <p:txBody>
          <a:bodyPr/>
          <a:lstStyle/>
          <a:p>
            <a:fld id="{1E55FECB-13F1-4529-914E-4E64DD0A29E7}" type="slidenum">
              <a:rPr lang="en-US" smtClean="0"/>
              <a:t>28</a:t>
            </a:fld>
            <a:endParaRPr lang="en-US"/>
          </a:p>
        </p:txBody>
      </p:sp>
      <p:sp>
        <p:nvSpPr>
          <p:cNvPr id="6" name="Rectangle 5"/>
          <p:cNvSpPr/>
          <p:nvPr/>
        </p:nvSpPr>
        <p:spPr>
          <a:xfrm>
            <a:off x="0" y="6581001"/>
            <a:ext cx="2794837" cy="261610"/>
          </a:xfrm>
          <a:prstGeom prst="rect">
            <a:avLst/>
          </a:prstGeom>
        </p:spPr>
        <p:txBody>
          <a:bodyPr wrap="none">
            <a:spAutoFit/>
          </a:bodyPr>
          <a:lstStyle/>
          <a:p>
            <a:pPr defTabSz="912813"/>
            <a:r>
              <a:rPr lang="en-US" sz="1100" dirty="0">
                <a:solidFill>
                  <a:srgbClr val="A6A6A6"/>
                </a:solidFill>
              </a:rPr>
              <a:t>[</a:t>
            </a:r>
            <a:r>
              <a:rPr lang="en-US" sz="1100" dirty="0" err="1">
                <a:solidFill>
                  <a:srgbClr val="A6A6A6"/>
                </a:solidFill>
              </a:rPr>
              <a:t>Harmanciet</a:t>
            </a:r>
            <a:r>
              <a:rPr lang="en-US" sz="1100" dirty="0">
                <a:solidFill>
                  <a:srgbClr val="A6A6A6"/>
                </a:solidFill>
              </a:rPr>
              <a:t> </a:t>
            </a:r>
            <a:r>
              <a:rPr lang="en-US" sz="1100" dirty="0" smtClean="0">
                <a:solidFill>
                  <a:srgbClr val="A6A6A6"/>
                </a:solidFill>
              </a:rPr>
              <a:t>al. Nat. Meth. (in revision)</a:t>
            </a:r>
            <a:r>
              <a:rPr lang="en-US" altLang="ja-JP" sz="1100" dirty="0" smtClean="0">
                <a:solidFill>
                  <a:srgbClr val="A6A6A6"/>
                </a:solidFill>
              </a:rPr>
              <a:t>]</a:t>
            </a:r>
            <a:endParaRPr lang="en-US" sz="1100" dirty="0">
              <a:solidFill>
                <a:srgbClr val="A6A6A6"/>
              </a:solidFill>
            </a:endParaRPr>
          </a:p>
        </p:txBody>
      </p:sp>
    </p:spTree>
    <p:extLst>
      <p:ext uri="{BB962C8B-B14F-4D97-AF65-F5344CB8AC3E}">
        <p14:creationId xmlns:p14="http://schemas.microsoft.com/office/powerpoint/2010/main" val="36080155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2195460" y="1237606"/>
            <a:ext cx="6970600" cy="2661329"/>
          </a:xfrm>
          <a:prstGeom prst="rect">
            <a:avLst/>
          </a:prstGeom>
        </p:spPr>
      </p:pic>
      <p:sp>
        <p:nvSpPr>
          <p:cNvPr id="26" name="Rounded Rectangle 25"/>
          <p:cNvSpPr/>
          <p:nvPr/>
        </p:nvSpPr>
        <p:spPr>
          <a:xfrm>
            <a:off x="54432" y="1270121"/>
            <a:ext cx="8888260" cy="2648740"/>
          </a:xfrm>
          <a:prstGeom prst="roundRect">
            <a:avLst/>
          </a:prstGeom>
          <a:noFill/>
          <a:ln w="4762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Content Placeholder 2"/>
          <p:cNvSpPr>
            <a:spLocks noGrp="1"/>
          </p:cNvSpPr>
          <p:nvPr>
            <p:ph idx="1"/>
          </p:nvPr>
        </p:nvSpPr>
        <p:spPr bwMode="auto">
          <a:xfrm>
            <a:off x="61409" y="1702297"/>
            <a:ext cx="2360844" cy="181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ormAutofit fontScale="85000" lnSpcReduction="10000"/>
          </a:bodyPr>
          <a:lstStyle/>
          <a:p>
            <a:pPr defTabSz="914400" eaLnBrk="1" fontAlgn="auto" hangingPunct="1">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rPr>
              <a:t>Amount of individual characterizing Information (ICI) in a set of </a:t>
            </a:r>
            <a:r>
              <a:rPr kumimoji="0" lang="en-US" sz="2000" b="0" i="1" u="none" strike="noStrike" kern="0" cap="none" spc="0" normalizeH="0" baseline="0" noProof="0" dirty="0" smtClean="0">
                <a:ln>
                  <a:noFill/>
                </a:ln>
                <a:solidFill>
                  <a:sysClr val="windowText" lastClr="000000"/>
                </a:solidFill>
                <a:effectLst/>
                <a:uLnTx/>
                <a:uFillTx/>
              </a:rPr>
              <a:t>n</a:t>
            </a:r>
            <a:r>
              <a:rPr kumimoji="0" lang="en-US" sz="2000" b="0" i="0" u="none" strike="noStrike" kern="0" cap="none" spc="0" normalizeH="0" baseline="0" noProof="0" dirty="0" smtClean="0">
                <a:ln>
                  <a:noFill/>
                </a:ln>
                <a:solidFill>
                  <a:sysClr val="windowText" lastClr="000000"/>
                </a:solidFill>
                <a:effectLst/>
                <a:uLnTx/>
                <a:uFillTx/>
              </a:rPr>
              <a:t> variants:</a:t>
            </a:r>
          </a:p>
          <a:p>
            <a:pPr lvl="1" defTabSz="914400" eaLnBrk="1" fontAlgn="auto" hangingPunct="1">
              <a:spcBef>
                <a:spcPts val="0"/>
              </a:spcBef>
              <a:spcAft>
                <a:spcPts val="0"/>
              </a:spcAft>
            </a:pPr>
            <a:r>
              <a:rPr kumimoji="0" lang="en-US" sz="2000" b="0" i="0" u="none" strike="noStrike" kern="0" cap="none" spc="0" normalizeH="0" baseline="0" noProof="0" dirty="0" smtClean="0">
                <a:ln>
                  <a:noFill/>
                </a:ln>
                <a:solidFill>
                  <a:sysClr val="windowText" lastClr="000000"/>
                </a:solidFill>
                <a:effectLst/>
                <a:uLnTx/>
                <a:uFillTx/>
              </a:rPr>
              <a:t>How many rare genotypes there are in the set?</a:t>
            </a:r>
          </a:p>
          <a:p>
            <a:pPr marL="457200" marR="0" lvl="1"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p:txBody>
      </p:sp>
      <p:sp>
        <p:nvSpPr>
          <p:cNvPr id="33" name="Content Placeholder 2"/>
          <p:cNvSpPr txBox="1">
            <a:spLocks/>
          </p:cNvSpPr>
          <p:nvPr/>
        </p:nvSpPr>
        <p:spPr>
          <a:xfrm>
            <a:off x="112591" y="4492992"/>
            <a:ext cx="2558957" cy="159997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000" b="0" dirty="0" smtClean="0">
                <a:solidFill>
                  <a:prstClr val="black"/>
                </a:solidFill>
                <a:latin typeface="Calibri"/>
              </a:rPr>
              <a:t>Predictability of genotypes given expression levels (π): Given that the </a:t>
            </a:r>
            <a:r>
              <a:rPr lang="en-US" sz="2000" b="0" dirty="0" err="1" smtClean="0">
                <a:solidFill>
                  <a:prstClr val="black"/>
                </a:solidFill>
                <a:latin typeface="Calibri"/>
              </a:rPr>
              <a:t>k</a:t>
            </a:r>
            <a:r>
              <a:rPr lang="en-US" sz="2000" b="0" baseline="-25000" dirty="0" err="1" smtClean="0">
                <a:solidFill>
                  <a:prstClr val="black"/>
                </a:solidFill>
                <a:latin typeface="Calibri"/>
              </a:rPr>
              <a:t>th</a:t>
            </a:r>
            <a:r>
              <a:rPr lang="en-US" sz="2000" b="0" dirty="0">
                <a:solidFill>
                  <a:prstClr val="black"/>
                </a:solidFill>
                <a:latin typeface="Calibri"/>
              </a:rPr>
              <a:t> </a:t>
            </a:r>
            <a:r>
              <a:rPr lang="en-US" sz="2000" b="0" dirty="0" smtClean="0">
                <a:solidFill>
                  <a:prstClr val="black"/>
                </a:solidFill>
                <a:latin typeface="Calibri"/>
              </a:rPr>
              <a:t>gene’s expression level is </a:t>
            </a:r>
            <a:r>
              <a:rPr lang="en-US" sz="2000" b="0" i="1" dirty="0" err="1" smtClean="0">
                <a:solidFill>
                  <a:prstClr val="black"/>
                </a:solidFill>
                <a:latin typeface="Calibri"/>
              </a:rPr>
              <a:t>e</a:t>
            </a:r>
            <a:r>
              <a:rPr lang="en-US" sz="2000" b="0" baseline="-25000" dirty="0" err="1" smtClean="0">
                <a:solidFill>
                  <a:prstClr val="black"/>
                </a:solidFill>
                <a:latin typeface="Calibri"/>
              </a:rPr>
              <a:t>k,j</a:t>
            </a:r>
            <a:r>
              <a:rPr lang="en-US" sz="2000" b="0" dirty="0" smtClean="0">
                <a:solidFill>
                  <a:prstClr val="black"/>
                </a:solidFill>
                <a:latin typeface="Calibri"/>
              </a:rPr>
              <a:t> , how much randomness is left in the genotype?</a:t>
            </a:r>
          </a:p>
          <a:p>
            <a:pPr marL="0" indent="0" fontAlgn="auto">
              <a:spcAft>
                <a:spcPts val="0"/>
              </a:spcAft>
              <a:buFont typeface="Arial" panose="020B0604020202020204" pitchFamily="34" charset="0"/>
              <a:buNone/>
            </a:pPr>
            <a:endParaRPr lang="en-US" b="0" dirty="0">
              <a:solidFill>
                <a:prstClr val="black"/>
              </a:solidFill>
              <a:latin typeface="Calibri"/>
            </a:endParaRPr>
          </a:p>
          <a:p>
            <a:pPr fontAlgn="auto">
              <a:spcAft>
                <a:spcPts val="0"/>
              </a:spcAft>
            </a:pPr>
            <a:endParaRPr lang="en-US" b="0" dirty="0">
              <a:solidFill>
                <a:prstClr val="black"/>
              </a:solidFill>
              <a:latin typeface="Calibri"/>
            </a:endParaRPr>
          </a:p>
        </p:txBody>
      </p:sp>
      <p:pic>
        <p:nvPicPr>
          <p:cNvPr id="34" name="Picture 33"/>
          <p:cNvPicPr>
            <a:picLocks noChangeAspect="1"/>
          </p:cNvPicPr>
          <p:nvPr/>
        </p:nvPicPr>
        <p:blipFill>
          <a:blip r:embed="rId3"/>
          <a:stretch>
            <a:fillRect/>
          </a:stretch>
        </p:blipFill>
        <p:spPr>
          <a:xfrm>
            <a:off x="2800126" y="4090876"/>
            <a:ext cx="5869616" cy="2341497"/>
          </a:xfrm>
          <a:prstGeom prst="rect">
            <a:avLst/>
          </a:prstGeom>
        </p:spPr>
      </p:pic>
      <p:sp>
        <p:nvSpPr>
          <p:cNvPr id="32" name="Rounded Rectangle 31"/>
          <p:cNvSpPr/>
          <p:nvPr/>
        </p:nvSpPr>
        <p:spPr>
          <a:xfrm>
            <a:off x="38103" y="4347219"/>
            <a:ext cx="8917681" cy="2155180"/>
          </a:xfrm>
          <a:prstGeom prst="roundRect">
            <a:avLst/>
          </a:prstGeom>
          <a:noFill/>
          <a:ln w="4762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Title 1"/>
          <p:cNvSpPr>
            <a:spLocks noGrp="1"/>
          </p:cNvSpPr>
          <p:nvPr>
            <p:ph type="title"/>
          </p:nvPr>
        </p:nvSpPr>
        <p:spPr>
          <a:xfrm>
            <a:off x="628650" y="-303623"/>
            <a:ext cx="7886700" cy="1325563"/>
          </a:xfrm>
        </p:spPr>
        <p:txBody>
          <a:bodyPr>
            <a:normAutofit/>
          </a:bodyPr>
          <a:lstStyle/>
          <a:p>
            <a:r>
              <a:rPr lang="en-US" sz="2400" b="1" kern="0" dirty="0">
                <a:solidFill>
                  <a:srgbClr val="22228B"/>
                </a:solidFill>
                <a:latin typeface="Arial" charset="0"/>
                <a:ea typeface="ＭＳ Ｐゴシック" charset="0"/>
                <a:cs typeface="ＭＳ Ｐゴシック" charset="0"/>
              </a:rPr>
              <a:t>Quantifying </a:t>
            </a:r>
            <a:r>
              <a:rPr lang="en-US" sz="2400" b="1" kern="0" dirty="0" smtClean="0">
                <a:solidFill>
                  <a:srgbClr val="22228B"/>
                </a:solidFill>
                <a:latin typeface="Arial" charset="0"/>
                <a:ea typeface="ＭＳ Ｐゴシック" charset="0"/>
                <a:cs typeface="ＭＳ Ｐゴシック" charset="0"/>
              </a:rPr>
              <a:t>ICI Leaked and Predictability</a:t>
            </a:r>
            <a:endParaRPr lang="en-US" dirty="0"/>
          </a:p>
        </p:txBody>
      </p:sp>
      <p:sp>
        <p:nvSpPr>
          <p:cNvPr id="10" name="Rectangle 9"/>
          <p:cNvSpPr/>
          <p:nvPr/>
        </p:nvSpPr>
        <p:spPr>
          <a:xfrm>
            <a:off x="0" y="6581001"/>
            <a:ext cx="2794837" cy="261610"/>
          </a:xfrm>
          <a:prstGeom prst="rect">
            <a:avLst/>
          </a:prstGeom>
        </p:spPr>
        <p:txBody>
          <a:bodyPr wrap="none">
            <a:spAutoFit/>
          </a:bodyPr>
          <a:lstStyle/>
          <a:p>
            <a:pPr defTabSz="912813"/>
            <a:r>
              <a:rPr lang="en-US" sz="1100" dirty="0">
                <a:solidFill>
                  <a:srgbClr val="A6A6A6"/>
                </a:solidFill>
              </a:rPr>
              <a:t>[</a:t>
            </a:r>
            <a:r>
              <a:rPr lang="en-US" sz="1100" dirty="0" err="1">
                <a:solidFill>
                  <a:srgbClr val="A6A6A6"/>
                </a:solidFill>
              </a:rPr>
              <a:t>Harmanciet</a:t>
            </a:r>
            <a:r>
              <a:rPr lang="en-US" sz="1100" dirty="0">
                <a:solidFill>
                  <a:srgbClr val="A6A6A6"/>
                </a:solidFill>
              </a:rPr>
              <a:t> </a:t>
            </a:r>
            <a:r>
              <a:rPr lang="en-US" sz="1100" dirty="0" smtClean="0">
                <a:solidFill>
                  <a:srgbClr val="A6A6A6"/>
                </a:solidFill>
              </a:rPr>
              <a:t>al. Nat. Meth. (in revision)</a:t>
            </a:r>
            <a:r>
              <a:rPr lang="en-US" altLang="ja-JP" sz="1100" dirty="0" smtClean="0">
                <a:solidFill>
                  <a:srgbClr val="A6A6A6"/>
                </a:solidFill>
              </a:rPr>
              <a:t>]</a:t>
            </a:r>
            <a:endParaRPr lang="en-US" sz="1100" dirty="0">
              <a:solidFill>
                <a:srgbClr val="A6A6A6"/>
              </a:solidFill>
            </a:endParaRPr>
          </a:p>
        </p:txBody>
      </p:sp>
    </p:spTree>
    <p:extLst>
      <p:ext uri="{BB962C8B-B14F-4D97-AF65-F5344CB8AC3E}">
        <p14:creationId xmlns:p14="http://schemas.microsoft.com/office/powerpoint/2010/main" val="41522095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1"/>
          <p:cNvSpPr>
            <a:spLocks noGrp="1"/>
          </p:cNvSpPr>
          <p:nvPr>
            <p:ph type="title"/>
          </p:nvPr>
        </p:nvSpPr>
        <p:spPr>
          <a:xfrm>
            <a:off x="138117" y="852488"/>
            <a:ext cx="2263775" cy="1460500"/>
          </a:xfrm>
        </p:spPr>
        <p:txBody>
          <a:bodyPr/>
          <a:lstStyle/>
          <a:p>
            <a:r>
              <a:rPr lang="en-US" sz="2800">
                <a:latin typeface="Arial" charset="0"/>
                <a:ea typeface="ＭＳ Ｐゴシック" charset="0"/>
                <a:cs typeface="ＭＳ Ｐゴシック" charset="0"/>
              </a:rPr>
              <a:t>The Explosion of Data in Genomics: the Numbers</a:t>
            </a:r>
          </a:p>
        </p:txBody>
      </p:sp>
      <p:sp>
        <p:nvSpPr>
          <p:cNvPr id="304130" name="TextBox 1"/>
          <p:cNvSpPr txBox="1">
            <a:spLocks noChangeArrowheads="1"/>
          </p:cNvSpPr>
          <p:nvPr/>
        </p:nvSpPr>
        <p:spPr bwMode="auto">
          <a:xfrm>
            <a:off x="5972175" y="4879983"/>
            <a:ext cx="26939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600">
                <a:solidFill>
                  <a:srgbClr val="000000"/>
                </a:solidFill>
              </a:rPr>
              <a:t>From </a:t>
            </a:r>
            <a:r>
              <a:rPr lang="ja-JP" altLang="en-US" sz="1600">
                <a:solidFill>
                  <a:srgbClr val="000000"/>
                </a:solidFill>
              </a:rPr>
              <a:t>‘</a:t>
            </a:r>
            <a:r>
              <a:rPr lang="en-US" altLang="ja-JP" sz="1600">
                <a:solidFill>
                  <a:srgbClr val="000000"/>
                </a:solidFill>
              </a:rPr>
              <a:t>00 to ~</a:t>
            </a:r>
            <a:r>
              <a:rPr lang="ja-JP" altLang="en-US" sz="1600">
                <a:solidFill>
                  <a:srgbClr val="000000"/>
                </a:solidFill>
              </a:rPr>
              <a:t>’</a:t>
            </a:r>
            <a:r>
              <a:rPr lang="en-US" altLang="ja-JP" sz="1600">
                <a:solidFill>
                  <a:srgbClr val="000000"/>
                </a:solidFill>
              </a:rPr>
              <a:t>20, </a:t>
            </a:r>
            <a:br>
              <a:rPr lang="en-US" altLang="ja-JP" sz="1600">
                <a:solidFill>
                  <a:srgbClr val="000000"/>
                </a:solidFill>
              </a:rPr>
            </a:br>
            <a:r>
              <a:rPr lang="en-US" altLang="ja-JP" sz="1600">
                <a:solidFill>
                  <a:srgbClr val="000000"/>
                </a:solidFill>
              </a:rPr>
              <a:t>cost of DNA sequencing expt. shifts from the actual seq. to sample </a:t>
            </a:r>
            <a:br>
              <a:rPr lang="en-US" altLang="ja-JP" sz="1600">
                <a:solidFill>
                  <a:srgbClr val="000000"/>
                </a:solidFill>
              </a:rPr>
            </a:br>
            <a:r>
              <a:rPr lang="en-US" altLang="ja-JP" sz="1600">
                <a:solidFill>
                  <a:srgbClr val="000000"/>
                </a:solidFill>
              </a:rPr>
              <a:t>collection &amp; analysis</a:t>
            </a:r>
            <a:endParaRPr lang="en-US" sz="1600">
              <a:solidFill>
                <a:srgbClr val="000000"/>
              </a:solidFill>
            </a:endParaRPr>
          </a:p>
        </p:txBody>
      </p:sp>
      <p:sp>
        <p:nvSpPr>
          <p:cNvPr id="304131" name="Rectangle 8"/>
          <p:cNvSpPr>
            <a:spLocks noChangeArrowheads="1"/>
          </p:cNvSpPr>
          <p:nvPr/>
        </p:nvSpPr>
        <p:spPr bwMode="auto">
          <a:xfrm>
            <a:off x="4919257" y="6518276"/>
            <a:ext cx="4084103" cy="27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p>
            <a:pPr defTabSz="912813"/>
            <a:r>
              <a:rPr lang="en-US" dirty="0">
                <a:solidFill>
                  <a:srgbClr val="A6A6A6"/>
                </a:solidFill>
              </a:rPr>
              <a:t>[Nature 507, 294; </a:t>
            </a:r>
            <a:r>
              <a:rPr lang="en-US" dirty="0" err="1">
                <a:solidFill>
                  <a:srgbClr val="A6A6A6"/>
                </a:solidFill>
              </a:rPr>
              <a:t>Sboner</a:t>
            </a:r>
            <a:r>
              <a:rPr lang="en-US" dirty="0">
                <a:solidFill>
                  <a:srgbClr val="A6A6A6"/>
                </a:solidFill>
              </a:rPr>
              <a:t> et al. (</a:t>
            </a:r>
            <a:r>
              <a:rPr lang="ja-JP" altLang="en-US" dirty="0">
                <a:solidFill>
                  <a:srgbClr val="A6A6A6"/>
                </a:solidFill>
              </a:rPr>
              <a:t>‘</a:t>
            </a:r>
            <a:r>
              <a:rPr lang="en-US" altLang="ja-JP" dirty="0">
                <a:solidFill>
                  <a:srgbClr val="A6A6A6"/>
                </a:solidFill>
              </a:rPr>
              <a:t>11) </a:t>
            </a:r>
            <a:r>
              <a:rPr lang="en-US" altLang="ja-JP" dirty="0" err="1">
                <a:solidFill>
                  <a:srgbClr val="A6A6A6"/>
                </a:solidFill>
              </a:rPr>
              <a:t>GenomeBiology</a:t>
            </a:r>
            <a:r>
              <a:rPr lang="en-US" altLang="ja-JP" dirty="0">
                <a:solidFill>
                  <a:srgbClr val="A6A6A6"/>
                </a:solidFill>
              </a:rPr>
              <a:t> ]</a:t>
            </a:r>
            <a:endParaRPr lang="en-US" dirty="0">
              <a:solidFill>
                <a:srgbClr val="A6A6A6"/>
              </a:solidFill>
            </a:endParaRPr>
          </a:p>
        </p:txBody>
      </p:sp>
      <p:pic>
        <p:nvPicPr>
          <p:cNvPr id="304132" name="Picture 1"/>
          <p:cNvPicPr>
            <a:picLocks noChangeAspect="1"/>
          </p:cNvPicPr>
          <p:nvPr/>
        </p:nvPicPr>
        <p:blipFill>
          <a:blip r:embed="rId2">
            <a:extLst>
              <a:ext uri="{28A0092B-C50C-407E-A947-70E740481C1C}">
                <a14:useLocalDpi xmlns:a14="http://schemas.microsoft.com/office/drawing/2010/main" val="0"/>
              </a:ext>
            </a:extLst>
          </a:blip>
          <a:srcRect t="21669"/>
          <a:stretch>
            <a:fillRect/>
          </a:stretch>
        </p:blipFill>
        <p:spPr bwMode="auto">
          <a:xfrm>
            <a:off x="2365377" y="12700"/>
            <a:ext cx="688975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13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32250"/>
            <a:ext cx="4851400" cy="2825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304134" name="Straight Connector 4"/>
          <p:cNvCxnSpPr>
            <a:cxnSpLocks noChangeShapeType="1"/>
          </p:cNvCxnSpPr>
          <p:nvPr/>
        </p:nvCxnSpPr>
        <p:spPr bwMode="auto">
          <a:xfrm flipV="1">
            <a:off x="5903913" y="936633"/>
            <a:ext cx="0" cy="3609975"/>
          </a:xfrm>
          <a:prstGeom prst="line">
            <a:avLst/>
          </a:prstGeom>
          <a:noFill/>
          <a:ln w="28575">
            <a:solidFill>
              <a:srgbClr val="800000"/>
            </a:solidFill>
            <a:round/>
            <a:headEnd type="none" w="sm" len="sm"/>
            <a:tailEnd type="none" w="sm" len="sm"/>
          </a:ln>
          <a:extLst>
            <a:ext uri="{909E8E84-426E-40dd-AFC4-6F175D3DCCD1}">
              <a14:hiddenFill xmlns:a14="http://schemas.microsoft.com/office/drawing/2010/main">
                <a:noFill/>
              </a14:hiddenFill>
            </a:ext>
          </a:extLst>
        </p:spPr>
      </p:cxnSp>
      <p:sp>
        <p:nvSpPr>
          <p:cNvPr id="304135" name="TextBox 2"/>
          <p:cNvSpPr txBox="1">
            <a:spLocks noChangeArrowheads="1"/>
          </p:cNvSpPr>
          <p:nvPr/>
        </p:nvSpPr>
        <p:spPr bwMode="auto">
          <a:xfrm>
            <a:off x="5692774" y="4303714"/>
            <a:ext cx="426914" cy="307706"/>
          </a:xfrm>
          <a:prstGeom prst="rect">
            <a:avLst/>
          </a:prstGeom>
          <a:solidFill>
            <a:schemeClr val="bg1"/>
          </a:solidFill>
          <a:ln w="9525">
            <a:solidFill>
              <a:srgbClr val="800000"/>
            </a:solidFill>
            <a:miter lim="800000"/>
            <a:headEnd/>
            <a:tailEnd/>
          </a:ln>
        </p:spPr>
        <p:txBody>
          <a:bodyPr wrap="none" lIns="91369" tIns="45685" rIns="91369" bIns="45685">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800000"/>
                </a:solidFill>
              </a:rPr>
              <a:t>'07</a:t>
            </a:r>
          </a:p>
        </p:txBody>
      </p:sp>
      <p:cxnSp>
        <p:nvCxnSpPr>
          <p:cNvPr id="304136" name="Straight Connector 4"/>
          <p:cNvCxnSpPr>
            <a:cxnSpLocks noChangeShapeType="1"/>
            <a:stCxn id="304137" idx="3"/>
          </p:cNvCxnSpPr>
          <p:nvPr/>
        </p:nvCxnSpPr>
        <p:spPr bwMode="auto">
          <a:xfrm>
            <a:off x="3077002" y="3597142"/>
            <a:ext cx="6394025" cy="133"/>
          </a:xfrm>
          <a:prstGeom prst="line">
            <a:avLst/>
          </a:prstGeom>
          <a:noFill/>
          <a:ln w="28575">
            <a:solidFill>
              <a:srgbClr val="800000"/>
            </a:solidFill>
            <a:round/>
            <a:headEnd type="none" w="sm" len="sm"/>
            <a:tailEnd type="none" w="sm" len="sm"/>
          </a:ln>
          <a:extLst>
            <a:ext uri="{909E8E84-426E-40dd-AFC4-6F175D3DCCD1}">
              <a14:hiddenFill xmlns:a14="http://schemas.microsoft.com/office/drawing/2010/main">
                <a:noFill/>
              </a14:hiddenFill>
            </a:ext>
          </a:extLst>
        </p:spPr>
      </p:cxnSp>
      <p:sp>
        <p:nvSpPr>
          <p:cNvPr id="304137" name="TextBox 2"/>
          <p:cNvSpPr txBox="1">
            <a:spLocks noChangeArrowheads="1"/>
          </p:cNvSpPr>
          <p:nvPr/>
        </p:nvSpPr>
        <p:spPr bwMode="auto">
          <a:xfrm>
            <a:off x="2559055" y="3443289"/>
            <a:ext cx="517947" cy="307706"/>
          </a:xfrm>
          <a:prstGeom prst="rect">
            <a:avLst/>
          </a:prstGeom>
          <a:solidFill>
            <a:schemeClr val="bg1"/>
          </a:solidFill>
          <a:ln w="9525">
            <a:solidFill>
              <a:srgbClr val="800000"/>
            </a:solidFill>
            <a:miter lim="800000"/>
            <a:headEnd/>
            <a:tailEnd/>
          </a:ln>
        </p:spPr>
        <p:txBody>
          <a:bodyPr wrap="none" lIns="91369" tIns="45685" rIns="91369" bIns="45685">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800000"/>
                </a:solidFill>
              </a:rPr>
              <a:t>$5K</a:t>
            </a:r>
          </a:p>
        </p:txBody>
      </p:sp>
      <p:cxnSp>
        <p:nvCxnSpPr>
          <p:cNvPr id="304138" name="Straight Connector 4"/>
          <p:cNvCxnSpPr>
            <a:cxnSpLocks noChangeShapeType="1"/>
          </p:cNvCxnSpPr>
          <p:nvPr/>
        </p:nvCxnSpPr>
        <p:spPr bwMode="auto">
          <a:xfrm>
            <a:off x="2559050" y="-122238"/>
            <a:ext cx="7439025" cy="194627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advTm="91577"/>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Title 1"/>
          <p:cNvSpPr>
            <a:spLocks noGrp="1"/>
          </p:cNvSpPr>
          <p:nvPr>
            <p:ph type="title"/>
          </p:nvPr>
        </p:nvSpPr>
        <p:spPr>
          <a:xfrm>
            <a:off x="685800" y="317500"/>
            <a:ext cx="7772400" cy="1143000"/>
          </a:xfrm>
        </p:spPr>
        <p:txBody>
          <a:bodyPr/>
          <a:lstStyle/>
          <a:p>
            <a:r>
              <a:rPr lang="en-US">
                <a:latin typeface="Arial" charset="0"/>
                <a:ea typeface="ＭＳ Ｐゴシック" charset="0"/>
                <a:cs typeface="ＭＳ Ｐゴシック" charset="0"/>
              </a:rPr>
              <a:t>Relating Predictability to ICI Leakage – A few key SNPs with good predictability &amp; Great Leakage.</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Perhaps these could removed?</a:t>
            </a:r>
          </a:p>
        </p:txBody>
      </p:sp>
      <p:pic>
        <p:nvPicPr>
          <p:cNvPr id="333826" name="Picture 3"/>
          <p:cNvPicPr>
            <a:picLocks noChangeAspect="1"/>
          </p:cNvPicPr>
          <p:nvPr/>
        </p:nvPicPr>
        <p:blipFill>
          <a:blip r:embed="rId2">
            <a:extLst>
              <a:ext uri="{28A0092B-C50C-407E-A947-70E740481C1C}">
                <a14:useLocalDpi xmlns:a14="http://schemas.microsoft.com/office/drawing/2010/main" val="0"/>
              </a:ext>
            </a:extLst>
          </a:blip>
          <a:srcRect l="50262"/>
          <a:stretch>
            <a:fillRect/>
          </a:stretch>
        </p:blipFill>
        <p:spPr bwMode="auto">
          <a:xfrm>
            <a:off x="2400304" y="2130433"/>
            <a:ext cx="421481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4742896" y="3213574"/>
            <a:ext cx="829358" cy="1874494"/>
          </a:xfrm>
          <a:prstGeom prst="ellipse">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sp>
        <p:nvSpPr>
          <p:cNvPr id="6" name="Rectangle 5"/>
          <p:cNvSpPr/>
          <p:nvPr/>
        </p:nvSpPr>
        <p:spPr>
          <a:xfrm>
            <a:off x="0" y="6581001"/>
            <a:ext cx="2794837" cy="261610"/>
          </a:xfrm>
          <a:prstGeom prst="rect">
            <a:avLst/>
          </a:prstGeom>
        </p:spPr>
        <p:txBody>
          <a:bodyPr wrap="none">
            <a:spAutoFit/>
          </a:bodyPr>
          <a:lstStyle/>
          <a:p>
            <a:pPr defTabSz="912813"/>
            <a:r>
              <a:rPr lang="en-US" sz="1100" dirty="0">
                <a:solidFill>
                  <a:srgbClr val="A6A6A6"/>
                </a:solidFill>
              </a:rPr>
              <a:t>[</a:t>
            </a:r>
            <a:r>
              <a:rPr lang="en-US" sz="1100" dirty="0" err="1">
                <a:solidFill>
                  <a:srgbClr val="A6A6A6"/>
                </a:solidFill>
              </a:rPr>
              <a:t>Harmanciet</a:t>
            </a:r>
            <a:r>
              <a:rPr lang="en-US" sz="1100" dirty="0">
                <a:solidFill>
                  <a:srgbClr val="A6A6A6"/>
                </a:solidFill>
              </a:rPr>
              <a:t> </a:t>
            </a:r>
            <a:r>
              <a:rPr lang="en-US" sz="1100" dirty="0" smtClean="0">
                <a:solidFill>
                  <a:srgbClr val="A6A6A6"/>
                </a:solidFill>
              </a:rPr>
              <a:t>al. Nat. Meth. (in revision)</a:t>
            </a:r>
            <a:r>
              <a:rPr lang="en-US" altLang="ja-JP" sz="1100" dirty="0" smtClean="0">
                <a:solidFill>
                  <a:srgbClr val="A6A6A6"/>
                </a:solidFill>
              </a:rPr>
              <a:t>]</a:t>
            </a:r>
            <a:endParaRPr lang="en-US" sz="1100" dirty="0">
              <a:solidFill>
                <a:srgbClr val="A6A6A6"/>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1" y="114300"/>
            <a:ext cx="5418667" cy="3767138"/>
          </a:xfrm>
        </p:spPr>
        <p:txBody>
          <a:bodyPr/>
          <a:lstStyle/>
          <a:p>
            <a:r>
              <a:rPr lang="en-US" sz="2400" dirty="0">
                <a:solidFill>
                  <a:schemeClr val="bg1">
                    <a:lumMod val="50000"/>
                  </a:schemeClr>
                </a:solidFill>
                <a:latin typeface="Arial" charset="0"/>
                <a:ea typeface="ＭＳ Ｐゴシック" charset="0"/>
                <a:cs typeface="ＭＳ Ｐゴシック" charset="0"/>
              </a:rPr>
              <a:t>Setting the Stage: the Advent of Personal Genomics</a:t>
            </a:r>
          </a:p>
          <a:p>
            <a:r>
              <a:rPr lang="en-US" sz="2400" b="1" dirty="0">
                <a:solidFill>
                  <a:schemeClr val="bg1"/>
                </a:solidFill>
                <a:latin typeface="Arial" charset="0"/>
                <a:ea typeface="ＭＳ Ｐゴシック" charset="0"/>
                <a:cs typeface="ＭＳ Ｐゴシック" charset="0"/>
              </a:rPr>
              <a:t>The </a:t>
            </a:r>
            <a:r>
              <a:rPr lang="en-US" sz="2400" b="1" dirty="0" smtClean="0">
                <a:solidFill>
                  <a:schemeClr val="bg1"/>
                </a:solidFill>
                <a:latin typeface="Arial" charset="0"/>
                <a:ea typeface="ＭＳ Ｐゴシック" charset="0"/>
                <a:cs typeface="ＭＳ Ｐゴシック" charset="0"/>
              </a:rPr>
              <a:t>Dilemma of Genomic </a:t>
            </a:r>
            <a:r>
              <a:rPr lang="en-US" sz="2400" b="1" dirty="0">
                <a:solidFill>
                  <a:schemeClr val="bg1"/>
                </a:solidFill>
                <a:latin typeface="Arial" charset="0"/>
                <a:ea typeface="ＭＳ Ｐゴシック" charset="0"/>
                <a:cs typeface="ＭＳ Ｐゴシック" charset="0"/>
              </a:rPr>
              <a:t>Privacy</a:t>
            </a:r>
          </a:p>
          <a:p>
            <a:pPr lvl="1"/>
            <a:r>
              <a:rPr lang="en-US" sz="2200" dirty="0">
                <a:solidFill>
                  <a:schemeClr val="bg1">
                    <a:lumMod val="50000"/>
                  </a:schemeClr>
                </a:solidFill>
                <a:latin typeface="Arial" charset="0"/>
                <a:ea typeface="ＭＳ Ｐゴシック" charset="0"/>
                <a:cs typeface="ＭＳ Ｐゴシック" charset="0"/>
              </a:rPr>
              <a:t>Fundamental, inherited info </a:t>
            </a:r>
            <a:r>
              <a:rPr lang="en-US" sz="2200" dirty="0" smtClean="0">
                <a:solidFill>
                  <a:schemeClr val="bg1">
                    <a:lumMod val="50000"/>
                  </a:schemeClr>
                </a:solidFill>
                <a:latin typeface="Arial" charset="0"/>
                <a:ea typeface="ＭＳ Ｐゴシック" charset="0"/>
                <a:cs typeface="ＭＳ Ｐゴシック" charset="0"/>
              </a:rPr>
              <a:t>that’s very private </a:t>
            </a:r>
            <a:r>
              <a:rPr lang="en-US" sz="2200" dirty="0" err="1" smtClean="0">
                <a:solidFill>
                  <a:schemeClr val="bg1">
                    <a:lumMod val="50000"/>
                  </a:schemeClr>
                </a:solidFill>
                <a:latin typeface="Arial" charset="0"/>
                <a:ea typeface="ＭＳ Ｐゴシック" charset="0"/>
                <a:cs typeface="ＭＳ Ｐゴシック" charset="0"/>
              </a:rPr>
              <a:t>vs</a:t>
            </a:r>
            <a:r>
              <a:rPr lang="en-US" sz="2200" dirty="0" smtClean="0">
                <a:solidFill>
                  <a:schemeClr val="bg1">
                    <a:lumMod val="50000"/>
                  </a:schemeClr>
                </a:solidFill>
                <a:latin typeface="Arial" charset="0"/>
                <a:ea typeface="ＭＳ Ｐゴシック" charset="0"/>
                <a:cs typeface="ＭＳ Ｐゴシック" charset="0"/>
              </a:rPr>
              <a:t> the need for large-scale data</a:t>
            </a:r>
            <a:r>
              <a:rPr lang="en-US" sz="2200" dirty="0">
                <a:solidFill>
                  <a:schemeClr val="bg1">
                    <a:lumMod val="50000"/>
                  </a:schemeClr>
                </a:solidFill>
                <a:latin typeface="Arial" charset="0"/>
                <a:ea typeface="ＭＳ Ｐゴシック" charset="0"/>
                <a:cs typeface="ＭＳ Ｐゴシック" charset="0"/>
              </a:rPr>
              <a:t>-sharing to enable </a:t>
            </a:r>
            <a:r>
              <a:rPr lang="en-US" sz="2200" dirty="0" smtClean="0">
                <a:solidFill>
                  <a:schemeClr val="bg1">
                    <a:lumMod val="50000"/>
                  </a:schemeClr>
                </a:solidFill>
                <a:latin typeface="Arial" charset="0"/>
                <a:ea typeface="ＭＳ Ｐゴシック" charset="0"/>
                <a:cs typeface="ＭＳ Ｐゴシック" charset="0"/>
              </a:rPr>
              <a:t>med. research</a:t>
            </a:r>
            <a:endParaRPr lang="en-US" sz="2200" dirty="0">
              <a:solidFill>
                <a:schemeClr val="bg1">
                  <a:lumMod val="50000"/>
                </a:schemeClr>
              </a:solidFill>
              <a:latin typeface="Arial" charset="0"/>
              <a:ea typeface="ＭＳ Ｐゴシック" charset="0"/>
              <a:cs typeface="ＭＳ Ｐゴシック" charset="0"/>
            </a:endParaRPr>
          </a:p>
          <a:p>
            <a:r>
              <a:rPr lang="en-US" sz="2400" dirty="0">
                <a:solidFill>
                  <a:srgbClr val="FFFFFF"/>
                </a:solidFill>
                <a:latin typeface="Arial" charset="0"/>
                <a:ea typeface="ＭＳ Ｐゴシック" charset="0"/>
                <a:cs typeface="ＭＳ Ｐゴシック" charset="0"/>
              </a:rPr>
              <a:t>Current Social &amp; Tech Approaches</a:t>
            </a:r>
          </a:p>
          <a:p>
            <a:pPr lvl="1"/>
            <a:r>
              <a:rPr lang="en-US" sz="2200" dirty="0">
                <a:solidFill>
                  <a:schemeClr val="bg1">
                    <a:lumMod val="50000"/>
                  </a:schemeClr>
                </a:solidFill>
                <a:latin typeface="Arial" charset="0"/>
                <a:ea typeface="ＭＳ Ｐゴシック" charset="0"/>
                <a:cs typeface="ＭＳ Ｐゴシック" charset="0"/>
              </a:rPr>
              <a:t>GINA, Consents &amp; </a:t>
            </a:r>
            <a:br>
              <a:rPr lang="en-US" sz="2200" dirty="0">
                <a:solidFill>
                  <a:schemeClr val="bg1">
                    <a:lumMod val="50000"/>
                  </a:schemeClr>
                </a:solidFill>
                <a:latin typeface="Arial" charset="0"/>
                <a:ea typeface="ＭＳ Ｐゴシック" charset="0"/>
                <a:cs typeface="ＭＳ Ｐゴシック" charset="0"/>
              </a:rPr>
            </a:br>
            <a:r>
              <a:rPr lang="en-US" sz="2200" b="1" dirty="0">
                <a:solidFill>
                  <a:schemeClr val="bg1">
                    <a:lumMod val="50000"/>
                  </a:schemeClr>
                </a:solidFill>
                <a:latin typeface="Arial" charset="0"/>
                <a:ea typeface="ＭＳ Ｐゴシック" charset="0"/>
                <a:cs typeface="ＭＳ Ｐゴシック" charset="0"/>
              </a:rPr>
              <a:t>"Secure" use of </a:t>
            </a:r>
            <a:r>
              <a:rPr lang="en-US" sz="2200" b="1" dirty="0" err="1">
                <a:solidFill>
                  <a:schemeClr val="bg1">
                    <a:lumMod val="50000"/>
                  </a:schemeClr>
                </a:solidFill>
                <a:latin typeface="Arial" charset="0"/>
                <a:ea typeface="ＭＳ Ｐゴシック" charset="0"/>
                <a:cs typeface="ＭＳ Ｐゴシック" charset="0"/>
              </a:rPr>
              <a:t>dbGAP</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Issues: burdensome security, inconsistencies + ways </a:t>
            </a:r>
            <a:r>
              <a:rPr lang="en-US" sz="2200" dirty="0">
                <a:solidFill>
                  <a:schemeClr val="bg1">
                    <a:lumMod val="50000"/>
                  </a:schemeClr>
                </a:solidFill>
                <a:latin typeface="Arial" charset="0"/>
                <a:ea typeface="ＭＳ Ｐゴシック" charset="0"/>
                <a:cs typeface="ＭＳ Ｐゴシック" charset="0"/>
              </a:rPr>
              <a:t>the solutions have been </a:t>
            </a:r>
            <a:r>
              <a:rPr lang="en-US" sz="2200" dirty="0" smtClean="0">
                <a:solidFill>
                  <a:schemeClr val="bg1">
                    <a:lumMod val="50000"/>
                  </a:schemeClr>
                </a:solidFill>
                <a:latin typeface="Arial" charset="0"/>
                <a:ea typeface="ＭＳ Ｐゴシック" charset="0"/>
                <a:cs typeface="ＭＳ Ｐゴシック" charset="0"/>
              </a:rPr>
              <a:t>partially </a:t>
            </a:r>
            <a:r>
              <a:rPr lang="en-US" sz="2200" b="1" dirty="0" smtClean="0">
                <a:solidFill>
                  <a:schemeClr val="bg1">
                    <a:lumMod val="50000"/>
                  </a:schemeClr>
                </a:solidFill>
                <a:latin typeface="Arial" charset="0"/>
                <a:ea typeface="ＭＳ Ｐゴシック" charset="0"/>
                <a:cs typeface="ＭＳ Ｐゴシック" charset="0"/>
              </a:rPr>
              <a:t>"hacked”</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err="1">
                <a:solidFill>
                  <a:schemeClr val="bg1">
                    <a:lumMod val="50000"/>
                  </a:schemeClr>
                </a:solidFill>
                <a:latin typeface="Arial" charset="0"/>
                <a:ea typeface="ＭＳ Ｐゴシック" charset="0"/>
                <a:cs typeface="ＭＳ Ｐゴシック" charset="0"/>
              </a:rPr>
              <a:t>Strawman</a:t>
            </a:r>
            <a:r>
              <a:rPr lang="en-US" sz="2200" dirty="0">
                <a:solidFill>
                  <a:schemeClr val="bg1">
                    <a:lumMod val="50000"/>
                  </a:schemeClr>
                </a:solidFill>
                <a:latin typeface="Arial" charset="0"/>
                <a:ea typeface="ＭＳ Ｐゴシック" charset="0"/>
                <a:cs typeface="ＭＳ Ｐゴシック" charset="0"/>
              </a:rPr>
              <a:t> </a:t>
            </a:r>
            <a:r>
              <a:rPr lang="en-US" sz="2200" b="1" dirty="0" smtClean="0">
                <a:solidFill>
                  <a:schemeClr val="bg1">
                    <a:lumMod val="50000"/>
                  </a:schemeClr>
                </a:solidFill>
                <a:latin typeface="Arial" charset="0"/>
                <a:ea typeface="ＭＳ Ｐゴシック" charset="0"/>
                <a:cs typeface="ＭＳ Ｐゴシック" charset="0"/>
              </a:rPr>
              <a:t>Hybrid </a:t>
            </a:r>
            <a:r>
              <a:rPr lang="en-US" sz="2200" b="1" dirty="0" err="1">
                <a:solidFill>
                  <a:schemeClr val="bg1">
                    <a:lumMod val="50000"/>
                  </a:schemeClr>
                </a:solidFill>
                <a:latin typeface="Arial" charset="0"/>
                <a:ea typeface="ＭＳ Ｐゴシック" charset="0"/>
                <a:cs typeface="ＭＳ Ｐゴシック" charset="0"/>
              </a:rPr>
              <a:t>Soc</a:t>
            </a:r>
            <a:r>
              <a:rPr lang="en-US" sz="2200" b="1" dirty="0">
                <a:solidFill>
                  <a:schemeClr val="bg1">
                    <a:lumMod val="50000"/>
                  </a:schemeClr>
                </a:solidFill>
                <a:latin typeface="Arial" charset="0"/>
                <a:ea typeface="ＭＳ Ｐゴシック" charset="0"/>
                <a:cs typeface="ＭＳ Ｐゴシック" charset="0"/>
              </a:rPr>
              <a:t>-Tech </a:t>
            </a:r>
            <a:r>
              <a:rPr lang="en-US" sz="2200" b="1" dirty="0" smtClean="0">
                <a:solidFill>
                  <a:schemeClr val="bg1">
                    <a:lumMod val="50000"/>
                  </a:schemeClr>
                </a:solidFill>
                <a:latin typeface="Arial" charset="0"/>
                <a:ea typeface="ＭＳ Ｐゴシック" charset="0"/>
                <a:cs typeface="ＭＳ Ｐゴシック" charset="0"/>
              </a:rPr>
              <a:t>Proposal </a:t>
            </a:r>
            <a:r>
              <a:rPr lang="en-US" sz="2200" dirty="0" smtClean="0">
                <a:solidFill>
                  <a:schemeClr val="bg1">
                    <a:lumMod val="50000"/>
                  </a:schemeClr>
                </a:solidFill>
                <a:latin typeface="Arial" charset="0"/>
                <a:ea typeface="ＭＳ Ｐゴシック" charset="0"/>
                <a:cs typeface="ＭＳ Ｐゴシック" charset="0"/>
              </a:rPr>
              <a:t>(Licensure, Cloud Enclaves. </a:t>
            </a:r>
            <a:r>
              <a:rPr lang="en-US" sz="2200" b="1" dirty="0">
                <a:solidFill>
                  <a:schemeClr val="bg1">
                    <a:lumMod val="50000"/>
                  </a:schemeClr>
                </a:solidFill>
                <a:latin typeface="Arial" charset="0"/>
                <a:ea typeface="ＭＳ Ｐゴシック" charset="0"/>
                <a:cs typeface="ＭＳ Ｐゴシック" charset="0"/>
              </a:rPr>
              <a:t>Quantifying </a:t>
            </a:r>
            <a:r>
              <a:rPr lang="en-US" sz="2200" b="1" dirty="0" smtClean="0">
                <a:solidFill>
                  <a:schemeClr val="bg1">
                    <a:lumMod val="50000"/>
                  </a:schemeClr>
                </a:solidFill>
                <a:latin typeface="Arial" charset="0"/>
                <a:ea typeface="ＭＳ Ｐゴシック" charset="0"/>
                <a:cs typeface="ＭＳ Ｐゴシック" charset="0"/>
              </a:rPr>
              <a:t>Leaks, </a:t>
            </a:r>
            <a:r>
              <a:rPr lang="en-US" sz="2200" b="1" dirty="0">
                <a:solidFill>
                  <a:schemeClr val="bg1">
                    <a:lumMod val="50000"/>
                  </a:schemeClr>
                </a:solidFill>
                <a:latin typeface="Arial" charset="0"/>
                <a:ea typeface="ＭＳ Ｐゴシック" charset="0"/>
                <a:cs typeface="ＭＳ Ｐゴシック" charset="0"/>
              </a:rPr>
              <a:t>&amp; </a:t>
            </a:r>
            <a:r>
              <a:rPr lang="en-US" sz="2200" b="1" dirty="0" smtClean="0">
                <a:solidFill>
                  <a:schemeClr val="bg1">
                    <a:lumMod val="50000"/>
                  </a:schemeClr>
                </a:solidFill>
                <a:latin typeface="Arial" charset="0"/>
                <a:ea typeface="ＭＳ Ｐゴシック" charset="0"/>
                <a:cs typeface="ＭＳ Ｐゴシック" charset="0"/>
              </a:rPr>
              <a:t>Closely Coupled priv.-public data</a:t>
            </a:r>
            <a:r>
              <a:rPr lang="en-US" sz="2200" dirty="0" smtClean="0">
                <a:solidFill>
                  <a:schemeClr val="bg1">
                    <a:lumMod val="50000"/>
                  </a:schemeClr>
                </a:solidFill>
                <a:latin typeface="Arial" charset="0"/>
                <a:ea typeface="ＭＳ Ｐゴシック" charset="0"/>
                <a:cs typeface="ＭＳ Ｐゴシック" charset="0"/>
              </a:rPr>
              <a:t>)</a:t>
            </a:r>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0"/>
            <a:ext cx="3621051" cy="4684713"/>
          </a:xfrm>
        </p:spPr>
        <p:txBody>
          <a:bodyPr/>
          <a:lstStyle/>
          <a:p>
            <a:r>
              <a:rPr lang="en-US" sz="2400" b="1" dirty="0">
                <a:solidFill>
                  <a:srgbClr val="FFFFFF"/>
                </a:solidFill>
                <a:latin typeface="Arial" charset="0"/>
                <a:ea typeface="ＭＳ Ｐゴシック" charset="0"/>
                <a:cs typeface="ＭＳ Ｐゴシック" charset="0"/>
              </a:rPr>
              <a:t>RNA-</a:t>
            </a:r>
            <a:r>
              <a:rPr lang="en-US" sz="2400" b="1" dirty="0" err="1">
                <a:solidFill>
                  <a:srgbClr val="FFFFFF"/>
                </a:solidFill>
                <a:latin typeface="Arial" charset="0"/>
                <a:ea typeface="ＭＳ Ｐゴシック" charset="0"/>
                <a:cs typeface="ＭＳ Ｐゴシック" charset="0"/>
              </a:rPr>
              <a:t>seq</a:t>
            </a:r>
            <a:r>
              <a:rPr lang="en-US" sz="2400" b="1" dirty="0">
                <a:solidFill>
                  <a:schemeClr val="bg1">
                    <a:lumMod val="50000"/>
                  </a:schemeClr>
                </a:solidFill>
                <a:latin typeface="Arial" charset="0"/>
                <a:ea typeface="ＭＳ Ｐゴシック" charset="0"/>
                <a:cs typeface="ＭＳ Ｐゴシック" charset="0"/>
              </a:rPr>
              <a:t> – practical problem of </a:t>
            </a:r>
            <a:r>
              <a:rPr lang="en-US" sz="2400" b="1" dirty="0" smtClean="0">
                <a:solidFill>
                  <a:schemeClr val="bg1">
                    <a:lumMod val="50000"/>
                  </a:schemeClr>
                </a:solidFill>
                <a:latin typeface="Arial" charset="0"/>
                <a:ea typeface="ＭＳ Ｐゴシック" charset="0"/>
                <a:cs typeface="ＭＳ Ｐゴシック" charset="0"/>
              </a:rPr>
              <a:t>publicly </a:t>
            </a:r>
            <a:r>
              <a:rPr lang="en-US" sz="2400" b="1" dirty="0" smtClean="0">
                <a:solidFill>
                  <a:schemeClr val="bg1">
                    <a:lumMod val="50000"/>
                  </a:schemeClr>
                </a:solidFill>
                <a:latin typeface="Arial" charset="0"/>
                <a:ea typeface="ＭＳ Ｐゴシック" charset="0"/>
                <a:cs typeface="ＭＳ Ｐゴシック" charset="0"/>
              </a:rPr>
              <a:t>sharing some of </a:t>
            </a:r>
            <a:r>
              <a:rPr lang="en-US" sz="2400" b="1" dirty="0">
                <a:solidFill>
                  <a:schemeClr val="bg1">
                    <a:lumMod val="50000"/>
                  </a:schemeClr>
                </a:solidFill>
                <a:latin typeface="Arial" charset="0"/>
                <a:ea typeface="ＭＳ Ｐゴシック" charset="0"/>
                <a:cs typeface="ＭＳ Ｐゴシック" charset="0"/>
              </a:rPr>
              <a:t>the info</a:t>
            </a:r>
          </a:p>
          <a:p>
            <a:pPr lvl="1"/>
            <a:r>
              <a:rPr lang="en-US" sz="2200" dirty="0" smtClean="0">
                <a:solidFill>
                  <a:schemeClr val="bg1">
                    <a:lumMod val="50000"/>
                  </a:schemeClr>
                </a:solidFill>
                <a:latin typeface="Arial" charset="0"/>
                <a:ea typeface="ＭＳ Ｐゴシック" charset="0"/>
                <a:cs typeface="ＭＳ Ｐゴシック" charset="0"/>
              </a:rPr>
              <a:t>Removing SNVs in reads using </a:t>
            </a:r>
            <a:r>
              <a:rPr lang="en-US" sz="2200" b="1" dirty="0">
                <a:solidFill>
                  <a:srgbClr val="FFFFFF"/>
                </a:solidFill>
                <a:latin typeface="Arial" charset="0"/>
                <a:ea typeface="ＭＳ Ｐゴシック" charset="0"/>
                <a:cs typeface="ＭＳ Ｐゴシック" charset="0"/>
              </a:rPr>
              <a:t>MRF</a:t>
            </a:r>
          </a:p>
          <a:p>
            <a:pPr lvl="1"/>
            <a:r>
              <a:rPr lang="en-US" sz="2200" dirty="0" smtClean="0">
                <a:solidFill>
                  <a:schemeClr val="bg1">
                    <a:lumMod val="50000"/>
                  </a:schemeClr>
                </a:solidFill>
                <a:latin typeface="Arial" charset="0"/>
                <a:ea typeface="ＭＳ Ｐゴシック" charset="0"/>
                <a:cs typeface="ＭＳ Ｐゴシック" charset="0"/>
              </a:rPr>
              <a:t>Quantifying &amp; removing </a:t>
            </a:r>
            <a:r>
              <a:rPr lang="en-US" sz="2200" dirty="0">
                <a:solidFill>
                  <a:schemeClr val="bg1">
                    <a:lumMod val="50000"/>
                  </a:schemeClr>
                </a:solidFill>
                <a:latin typeface="Arial" charset="0"/>
                <a:ea typeface="ＭＳ Ｐゴシック" charset="0"/>
                <a:cs typeface="ＭＳ Ｐゴシック" charset="0"/>
              </a:rPr>
              <a:t>v</a:t>
            </a:r>
            <a:r>
              <a:rPr lang="en-US" sz="2200" dirty="0" smtClean="0">
                <a:solidFill>
                  <a:schemeClr val="bg1">
                    <a:lumMod val="50000"/>
                  </a:schemeClr>
                </a:solidFill>
                <a:latin typeface="Arial" charset="0"/>
                <a:ea typeface="ＭＳ Ｐゴシック" charset="0"/>
                <a:cs typeface="ＭＳ Ｐゴシック" charset="0"/>
              </a:rPr>
              <a:t>ariant info from </a:t>
            </a:r>
            <a:r>
              <a:rPr lang="en-US" sz="2200" dirty="0" smtClean="0">
                <a:solidFill>
                  <a:srgbClr val="FFFFFF"/>
                </a:solidFill>
                <a:latin typeface="Arial" charset="0"/>
                <a:ea typeface="ＭＳ Ｐゴシック" charset="0"/>
                <a:cs typeface="ＭＳ Ｐゴシック" charset="0"/>
              </a:rPr>
              <a:t>expression levels + </a:t>
            </a:r>
            <a:r>
              <a:rPr lang="en-US" sz="2200" b="1" dirty="0" err="1">
                <a:solidFill>
                  <a:srgbClr val="FFFFFF"/>
                </a:solidFill>
                <a:latin typeface="Arial" charset="0"/>
                <a:ea typeface="ＭＳ Ｐゴシック" charset="0"/>
                <a:cs typeface="ＭＳ Ｐゴシック" charset="0"/>
              </a:rPr>
              <a:t>eQTLs</a:t>
            </a:r>
            <a:endParaRPr lang="en-US" sz="2200" b="1" dirty="0">
              <a:solidFill>
                <a:srgbClr val="FFFFFF"/>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Further complications: </a:t>
            </a:r>
            <a:r>
              <a:rPr lang="en-US" sz="2200" dirty="0" smtClean="0">
                <a:solidFill>
                  <a:srgbClr val="FFFFFF"/>
                </a:solidFill>
                <a:latin typeface="Arial" charset="0"/>
                <a:ea typeface="ＭＳ Ｐゴシック" charset="0"/>
                <a:cs typeface="ＭＳ Ｐゴシック" charset="0"/>
              </a:rPr>
              <a:t>SVs </a:t>
            </a:r>
            <a:r>
              <a:rPr lang="en-US" sz="2200" dirty="0">
                <a:solidFill>
                  <a:srgbClr val="FFFFFF"/>
                </a:solidFill>
                <a:latin typeface="Arial" charset="0"/>
                <a:ea typeface="ＭＳ Ｐゴシック" charset="0"/>
                <a:cs typeface="ＭＳ Ｐゴシック" charset="0"/>
              </a:rPr>
              <a:t>in pervasive transcription?</a:t>
            </a:r>
          </a:p>
          <a:p>
            <a:pPr lvl="2"/>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667787073"/>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normAutofit/>
          </a:bodyPr>
          <a:lstStyle/>
          <a:p>
            <a:pPr eaLnBrk="1" hangingPunct="1">
              <a:defRPr/>
            </a:pPr>
            <a:r>
              <a:rPr lang="en-US" dirty="0" smtClean="0"/>
              <a:t>Discovering Transcriptionally Active Regions </a:t>
            </a:r>
            <a:br>
              <a:rPr lang="en-US" dirty="0" smtClean="0"/>
            </a:br>
            <a:r>
              <a:rPr lang="en-US" dirty="0" smtClean="0"/>
              <a:t>(novel RNA </a:t>
            </a:r>
            <a:r>
              <a:rPr lang="en-US" dirty="0" err="1" smtClean="0"/>
              <a:t>contigs</a:t>
            </a:r>
            <a:r>
              <a:rPr lang="en-US" dirty="0" smtClean="0"/>
              <a:t>)</a:t>
            </a:r>
            <a:endParaRPr lang="en-US" dirty="0"/>
          </a:p>
        </p:txBody>
      </p:sp>
      <p:sp>
        <p:nvSpPr>
          <p:cNvPr id="38" name="Rounded Rectangle 37"/>
          <p:cNvSpPr/>
          <p:nvPr/>
        </p:nvSpPr>
        <p:spPr>
          <a:xfrm>
            <a:off x="3843340" y="5464183"/>
            <a:ext cx="2082800" cy="27146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9" name="Rounded Rectangle 38"/>
          <p:cNvSpPr/>
          <p:nvPr/>
        </p:nvSpPr>
        <p:spPr>
          <a:xfrm>
            <a:off x="7532690" y="5464183"/>
            <a:ext cx="1419225" cy="27146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TextBox 39"/>
          <p:cNvSpPr txBox="1"/>
          <p:nvPr/>
        </p:nvSpPr>
        <p:spPr>
          <a:xfrm>
            <a:off x="4221164" y="5383214"/>
            <a:ext cx="1343900"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Known exon</a:t>
            </a:r>
          </a:p>
        </p:txBody>
      </p:sp>
      <p:sp>
        <p:nvSpPr>
          <p:cNvPr id="41" name="TextBox 40"/>
          <p:cNvSpPr txBox="1"/>
          <p:nvPr/>
        </p:nvSpPr>
        <p:spPr>
          <a:xfrm>
            <a:off x="7589838" y="5395914"/>
            <a:ext cx="1343900"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Known exon</a:t>
            </a:r>
          </a:p>
        </p:txBody>
      </p:sp>
      <p:pic>
        <p:nvPicPr>
          <p:cNvPr id="4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905250"/>
            <a:ext cx="8877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ounded Rectangle 42"/>
          <p:cNvSpPr/>
          <p:nvPr/>
        </p:nvSpPr>
        <p:spPr>
          <a:xfrm>
            <a:off x="1781175" y="5803908"/>
            <a:ext cx="1341438" cy="301625"/>
          </a:xfrm>
          <a:prstGeom prst="round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4" name="TextBox 43"/>
          <p:cNvSpPr txBox="1"/>
          <p:nvPr/>
        </p:nvSpPr>
        <p:spPr>
          <a:xfrm>
            <a:off x="2170117" y="5751513"/>
            <a:ext cx="556563"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TAR</a:t>
            </a:r>
          </a:p>
        </p:txBody>
      </p:sp>
      <p:sp>
        <p:nvSpPr>
          <p:cNvPr id="45" name="TextBox 44"/>
          <p:cNvSpPr txBox="1"/>
          <p:nvPr/>
        </p:nvSpPr>
        <p:spPr>
          <a:xfrm>
            <a:off x="0" y="6497638"/>
            <a:ext cx="2342634"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ENCODE RNA-</a:t>
            </a:r>
            <a:r>
              <a:rPr lang="en-US" sz="1800" b="0" dirty="0" err="1">
                <a:solidFill>
                  <a:prstClr val="black"/>
                </a:solidFill>
                <a:latin typeface="Calibri"/>
                <a:ea typeface="+mn-ea"/>
                <a:cs typeface="+mn-cs"/>
              </a:rPr>
              <a:t>Seq</a:t>
            </a:r>
            <a:r>
              <a:rPr lang="en-US" sz="1800" b="0" dirty="0">
                <a:solidFill>
                  <a:prstClr val="black"/>
                </a:solidFill>
                <a:latin typeface="Calibri"/>
                <a:ea typeface="+mn-ea"/>
                <a:cs typeface="+mn-cs"/>
              </a:rPr>
              <a:t> Data</a:t>
            </a:r>
          </a:p>
        </p:txBody>
      </p:sp>
      <p:sp>
        <p:nvSpPr>
          <p:cNvPr id="46" name="Rounded Rectangle 45"/>
          <p:cNvSpPr/>
          <p:nvPr/>
        </p:nvSpPr>
        <p:spPr>
          <a:xfrm>
            <a:off x="3843340" y="5821363"/>
            <a:ext cx="2082800" cy="279400"/>
          </a:xfrm>
          <a:prstGeom prst="round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TextBox 46"/>
          <p:cNvSpPr txBox="1"/>
          <p:nvPr/>
        </p:nvSpPr>
        <p:spPr>
          <a:xfrm>
            <a:off x="4549775" y="5768975"/>
            <a:ext cx="865188" cy="369888"/>
          </a:xfrm>
          <a:prstGeom prst="rect">
            <a:avLst/>
          </a:prstGeom>
          <a:noFill/>
        </p:spPr>
        <p:txBody>
          <a:bodyPr>
            <a:spAutoFit/>
          </a:bodyPr>
          <a:lstStyle/>
          <a:p>
            <a:pPr defTabSz="457200" fontAlgn="auto">
              <a:spcBef>
                <a:spcPts val="0"/>
              </a:spcBef>
              <a:spcAft>
                <a:spcPts val="0"/>
              </a:spcAft>
              <a:defRPr/>
            </a:pPr>
            <a:r>
              <a:rPr lang="en-US" sz="1800" b="0" dirty="0">
                <a:solidFill>
                  <a:prstClr val="black"/>
                </a:solidFill>
                <a:latin typeface="Calibri"/>
                <a:ea typeface="+mn-ea"/>
                <a:cs typeface="+mn-cs"/>
              </a:rPr>
              <a:t>TAR</a:t>
            </a:r>
          </a:p>
        </p:txBody>
      </p:sp>
      <p:sp>
        <p:nvSpPr>
          <p:cNvPr id="48" name="Rounded Rectangle 47"/>
          <p:cNvSpPr/>
          <p:nvPr/>
        </p:nvSpPr>
        <p:spPr>
          <a:xfrm>
            <a:off x="6985000" y="5829300"/>
            <a:ext cx="1987550" cy="279400"/>
          </a:xfrm>
          <a:prstGeom prst="round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8"/>
          <p:cNvSpPr txBox="1"/>
          <p:nvPr/>
        </p:nvSpPr>
        <p:spPr>
          <a:xfrm>
            <a:off x="7666039" y="5776921"/>
            <a:ext cx="863600" cy="369887"/>
          </a:xfrm>
          <a:prstGeom prst="rect">
            <a:avLst/>
          </a:prstGeom>
          <a:noFill/>
        </p:spPr>
        <p:txBody>
          <a:bodyPr>
            <a:spAutoFit/>
          </a:bodyPr>
          <a:lstStyle/>
          <a:p>
            <a:pPr defTabSz="457200" fontAlgn="auto">
              <a:spcBef>
                <a:spcPts val="0"/>
              </a:spcBef>
              <a:spcAft>
                <a:spcPts val="0"/>
              </a:spcAft>
              <a:defRPr/>
            </a:pPr>
            <a:r>
              <a:rPr lang="en-US" sz="1800" b="0" dirty="0">
                <a:solidFill>
                  <a:prstClr val="black"/>
                </a:solidFill>
                <a:latin typeface="Calibri"/>
                <a:ea typeface="+mn-ea"/>
                <a:cs typeface="+mn-cs"/>
              </a:rPr>
              <a:t>TAR</a:t>
            </a:r>
          </a:p>
        </p:txBody>
      </p:sp>
      <p:sp>
        <p:nvSpPr>
          <p:cNvPr id="50" name="TextBox 49"/>
          <p:cNvSpPr txBox="1"/>
          <p:nvPr/>
        </p:nvSpPr>
        <p:spPr>
          <a:xfrm>
            <a:off x="3895728" y="6096000"/>
            <a:ext cx="2147869"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correct identification</a:t>
            </a:r>
          </a:p>
        </p:txBody>
      </p:sp>
      <p:sp>
        <p:nvSpPr>
          <p:cNvPr id="51" name="TextBox 50"/>
          <p:cNvSpPr txBox="1"/>
          <p:nvPr/>
        </p:nvSpPr>
        <p:spPr>
          <a:xfrm>
            <a:off x="1892300" y="6113464"/>
            <a:ext cx="1123324"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novel TAR</a:t>
            </a:r>
          </a:p>
        </p:txBody>
      </p:sp>
      <p:sp>
        <p:nvSpPr>
          <p:cNvPr id="52" name="Content Placeholder 2"/>
          <p:cNvSpPr txBox="1">
            <a:spLocks/>
          </p:cNvSpPr>
          <p:nvPr/>
        </p:nvSpPr>
        <p:spPr>
          <a:xfrm>
            <a:off x="457200" y="1600206"/>
            <a:ext cx="8229600" cy="4525963"/>
          </a:xfrm>
          <a:prstGeom prst="rect">
            <a:avLst/>
          </a:prstGeom>
        </p:spPr>
        <p:txBody>
          <a:bodyPr/>
          <a:lst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eaLnBrk="1" hangingPunct="1"/>
            <a:r>
              <a:rPr lang="en-US" b="0" dirty="0" smtClean="0"/>
              <a:t>Cluster reads setting minimum-run and maximum gap parameters for newly identified transcribed regions (TARs)</a:t>
            </a:r>
          </a:p>
          <a:p>
            <a:pPr eaLnBrk="1" hangingPunct="1"/>
            <a:r>
              <a:rPr lang="en-US" b="0" dirty="0" smtClean="0"/>
              <a:t>Assess exon discovery rates for known genes and noncoding RNAs</a:t>
            </a:r>
            <a:endParaRPr lang="en-US" b="0" dirty="0"/>
          </a:p>
        </p:txBody>
      </p:sp>
      <p:sp>
        <p:nvSpPr>
          <p:cNvPr id="2" name="Rectangle 1"/>
          <p:cNvSpPr/>
          <p:nvPr/>
        </p:nvSpPr>
        <p:spPr>
          <a:xfrm>
            <a:off x="2286000" y="6581001"/>
            <a:ext cx="4572000" cy="276999"/>
          </a:xfrm>
          <a:prstGeom prst="rect">
            <a:avLst/>
          </a:prstGeom>
        </p:spPr>
        <p:txBody>
          <a:bodyPr>
            <a:spAutoFit/>
          </a:bodyPr>
          <a:lstStyle/>
          <a:p>
            <a:r>
              <a:rPr lang="fr-FR" b="0" dirty="0"/>
              <a:t>[</a:t>
            </a:r>
            <a:r>
              <a:rPr lang="fr-FR" b="0" i="1" dirty="0" smtClean="0"/>
              <a:t>Nature</a:t>
            </a:r>
            <a:r>
              <a:rPr lang="fr-FR" b="0" dirty="0" smtClean="0"/>
              <a:t> 512</a:t>
            </a:r>
            <a:r>
              <a:rPr lang="fr-FR" b="0" dirty="0"/>
              <a:t>:</a:t>
            </a:r>
            <a:r>
              <a:rPr lang="fr-FR" b="0" dirty="0" smtClean="0"/>
              <a:t>445 (</a:t>
            </a:r>
            <a:r>
              <a:rPr lang="fr-FR" b="0" dirty="0"/>
              <a:t>'14</a:t>
            </a:r>
            <a:r>
              <a:rPr lang="fr-FR" b="0" dirty="0" smtClean="0"/>
              <a:t>)]</a:t>
            </a:r>
            <a:r>
              <a:rPr lang="fr-FR" b="0" dirty="0"/>
              <a:t>	</a:t>
            </a:r>
            <a:endParaRPr lang="en-US" b="0" dirty="0"/>
          </a:p>
        </p:txBody>
      </p:sp>
    </p:spTree>
    <p:extLst>
      <p:ext uri="{BB962C8B-B14F-4D97-AF65-F5344CB8AC3E}">
        <p14:creationId xmlns:p14="http://schemas.microsoft.com/office/powerpoint/2010/main" val="333734443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90934554"/>
              </p:ext>
            </p:extLst>
          </p:nvPr>
        </p:nvGraphicFramePr>
        <p:xfrm>
          <a:off x="276094" y="1120935"/>
          <a:ext cx="4058636" cy="3175375"/>
        </p:xfrm>
        <a:graphic>
          <a:graphicData uri="http://schemas.openxmlformats.org/drawingml/2006/table">
            <a:tbl>
              <a:tblPr firstRow="1" bandRow="1">
                <a:tableStyleId>{5C22544A-7EE6-4342-B048-85BDC9FD1C3A}</a:tableStyleId>
              </a:tblPr>
              <a:tblGrid>
                <a:gridCol w="408277"/>
                <a:gridCol w="1317336"/>
                <a:gridCol w="786878"/>
                <a:gridCol w="885325"/>
                <a:gridCol w="660820"/>
              </a:tblGrid>
              <a:tr h="229701">
                <a:tc rowSpan="3" gridSpan="2">
                  <a:txBody>
                    <a:bodyPr/>
                    <a:lstStyle/>
                    <a:p>
                      <a:pPr algn="ctr"/>
                      <a:endParaRPr lang="en-US" sz="900" dirty="0">
                        <a:latin typeface="+mn-lt"/>
                      </a:endParaRPr>
                    </a:p>
                  </a:txBody>
                  <a:tcPr anchor="ctr">
                    <a:noFill/>
                  </a:tcPr>
                </a:tc>
                <a:tc rowSpan="3" hMerge="1">
                  <a:txBody>
                    <a:bodyPr/>
                    <a:lstStyle/>
                    <a:p>
                      <a:endParaRPr lang="en-US"/>
                    </a:p>
                  </a:txBody>
                  <a:tcPr/>
                </a:tc>
                <a:tc gridSpan="3">
                  <a:txBody>
                    <a:bodyPr/>
                    <a:lstStyle/>
                    <a:p>
                      <a:pPr algn="ctr"/>
                      <a:r>
                        <a:rPr lang="en-US" sz="1200" b="1" dirty="0" smtClean="0">
                          <a:solidFill>
                            <a:schemeClr val="bg1"/>
                          </a:solidFill>
                          <a:latin typeface="+mn-lt"/>
                        </a:rPr>
                        <a:t>Human</a:t>
                      </a:r>
                    </a:p>
                  </a:txBody>
                  <a:tcPr marL="9525" marR="9525" marT="9525" marB="0" anchor="ctr">
                    <a:lnB w="12700" cap="flat" cmpd="sng" algn="ctr">
                      <a:no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r>
              <a:tr h="289890">
                <a:tc gridSpan="2" vMerge="1">
                  <a:txBody>
                    <a:bodyPr/>
                    <a:lstStyle/>
                    <a:p>
                      <a:pPr algn="ctr"/>
                      <a:endParaRPr lang="en-US" dirty="0"/>
                    </a:p>
                  </a:txBody>
                  <a:tcPr vert="vert270" anchor="ctr"/>
                </a:tc>
                <a:tc hMerge="1" vMerge="1">
                  <a:txBody>
                    <a:bodyPr/>
                    <a:lstStyle/>
                    <a:p>
                      <a:endParaRPr lang="en-US"/>
                    </a:p>
                  </a:txBody>
                  <a:tcPr/>
                </a:tc>
                <a:tc rowSpan="2">
                  <a:txBody>
                    <a:bodyPr/>
                    <a:lstStyle/>
                    <a:p>
                      <a:pPr algn="ctr"/>
                      <a:r>
                        <a:rPr lang="en-US" sz="900" b="1" dirty="0" smtClean="0">
                          <a:solidFill>
                            <a:schemeClr val="bg1"/>
                          </a:solidFill>
                          <a:latin typeface="+mn-lt"/>
                        </a:rPr>
                        <a:t>Elements</a:t>
                      </a:r>
                      <a:endParaRPr lang="en-US" sz="900" b="1" dirty="0">
                        <a:solidFill>
                          <a:schemeClr val="bg1"/>
                        </a:solidFill>
                        <a:latin typeface="+mn-lt"/>
                      </a:endParaRPr>
                    </a:p>
                  </a:txBody>
                  <a:tcPr marL="9525" marR="9525" marT="9525"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0000"/>
                    </a:solidFill>
                  </a:tcPr>
                </a:tc>
                <a:tc gridSpan="2">
                  <a:txBody>
                    <a:bodyPr/>
                    <a:lstStyle/>
                    <a:p>
                      <a:pPr algn="ctr"/>
                      <a:r>
                        <a:rPr lang="en-US" sz="900" b="1" dirty="0" smtClean="0">
                          <a:solidFill>
                            <a:schemeClr val="bg1"/>
                          </a:solidFill>
                          <a:latin typeface="+mn-lt"/>
                        </a:rPr>
                        <a:t>Genome Coverage</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F0000"/>
                    </a:solidFill>
                  </a:tcPr>
                </a:tc>
                <a:tc hMerge="1">
                  <a:txBody>
                    <a:bodyPr/>
                    <a:lstStyle/>
                    <a:p>
                      <a:pPr algn="ctr"/>
                      <a:endParaRPr lang="en-US" sz="900" b="1" dirty="0">
                        <a:solidFill>
                          <a:schemeClr val="bg1"/>
                        </a:solidFill>
                        <a:latin typeface="+mn-lt"/>
                      </a:endParaRP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F0000"/>
                    </a:solidFill>
                  </a:tcPr>
                </a:tc>
              </a:tr>
              <a:tr h="156424">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a:r>
                        <a:rPr lang="en-US" sz="900" b="1" dirty="0" smtClean="0">
                          <a:solidFill>
                            <a:schemeClr val="bg1"/>
                          </a:solidFill>
                          <a:latin typeface="+mn-lt"/>
                        </a:rPr>
                        <a:t>Kb </a:t>
                      </a:r>
                      <a:endParaRPr lang="en-US" sz="900" b="1" dirty="0">
                        <a:solidFill>
                          <a:schemeClr val="bg1"/>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solidFill>
                      <a:srgbClr val="FF0000"/>
                    </a:solidFill>
                  </a:tcPr>
                </a:tc>
                <a:tc>
                  <a:txBody>
                    <a:bodyPr/>
                    <a:lstStyle/>
                    <a:p>
                      <a:pPr algn="ctr"/>
                      <a:r>
                        <a:rPr lang="en-US" sz="900" b="1" dirty="0" smtClean="0">
                          <a:solidFill>
                            <a:schemeClr val="bg1"/>
                          </a:solidFill>
                          <a:latin typeface="+mn-lt"/>
                        </a:rPr>
                        <a:t>%</a:t>
                      </a:r>
                      <a:endParaRPr lang="en-US" sz="900" b="1" dirty="0">
                        <a:solidFill>
                          <a:schemeClr val="bg1"/>
                        </a:solidFill>
                        <a:latin typeface="+mn-lt"/>
                      </a:endParaRPr>
                    </a:p>
                  </a:txBody>
                  <a:tcPr marL="9525" marR="9525" marT="9525" marB="0" anchor="ctr">
                    <a:lnL w="12700" cap="flat" cmpd="sng" algn="ctr">
                      <a:noFill/>
                      <a:prstDash val="solid"/>
                      <a:round/>
                      <a:headEnd type="none" w="med" len="med"/>
                      <a:tailEnd type="none" w="med" len="med"/>
                    </a:lnL>
                    <a:lnT w="12700" cap="flat" cmpd="sng" algn="ctr">
                      <a:solidFill>
                        <a:prstClr val="white"/>
                      </a:solidFill>
                      <a:prstDash val="solid"/>
                      <a:round/>
                      <a:headEnd type="none" w="med" len="med"/>
                      <a:tailEnd type="none" w="med" len="med"/>
                    </a:lnT>
                    <a:solidFill>
                      <a:srgbClr val="FF0000"/>
                    </a:solidFill>
                  </a:tcPr>
                </a:tc>
              </a:tr>
              <a:tr h="2743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tx1"/>
                          </a:solidFill>
                          <a:latin typeface="+mn-lt"/>
                        </a:rPr>
                        <a:t>mRNAs (exons)</a:t>
                      </a:r>
                    </a:p>
                  </a:txBody>
                  <a:tcPr anchor="ctr">
                    <a:solidFill>
                      <a:schemeClr val="bg1">
                        <a:lumMod val="75000"/>
                      </a:schemeClr>
                    </a:solidFill>
                  </a:tcPr>
                </a:tc>
                <a:tc hMerge="1">
                  <a:txBody>
                    <a:bodyPr/>
                    <a:lstStyle/>
                    <a:p>
                      <a:endParaRPr lang="en-US"/>
                    </a:p>
                  </a:txBody>
                  <a:tcPr/>
                </a:tc>
                <a:tc>
                  <a:txBody>
                    <a:bodyPr/>
                    <a:lstStyle/>
                    <a:p>
                      <a:pPr algn="ctr" fontAlgn="b"/>
                      <a:r>
                        <a:rPr lang="en-US" sz="900" b="0" i="0" u="none" strike="noStrike" dirty="0" smtClean="0">
                          <a:effectLst/>
                          <a:latin typeface="+mn-lt"/>
                        </a:rPr>
                        <a:t>20,007</a:t>
                      </a:r>
                      <a:endParaRPr lang="en-US" sz="900" b="0" i="0" u="none" strike="noStrike" dirty="0">
                        <a:effectLst/>
                        <a:latin typeface="+mn-lt"/>
                      </a:endParaRPr>
                    </a:p>
                  </a:txBody>
                  <a:tcPr marL="12700" marR="12700" marT="12700" marB="0" anchor="ctr">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86,560</a:t>
                      </a:r>
                      <a:endParaRPr lang="en-US" sz="900" b="0" i="0" u="none" strike="noStrike" baseline="0" dirty="0">
                        <a:solidFill>
                          <a:srgbClr val="000000"/>
                        </a:solidFill>
                        <a:effectLst/>
                        <a:latin typeface="+mn-lt"/>
                      </a:endParaRPr>
                    </a:p>
                  </a:txBody>
                  <a:tcPr marL="9525" marR="9525" marT="9525" marB="0" anchor="ctr">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3.0</a:t>
                      </a:r>
                      <a:endParaRPr lang="en-US" sz="900" b="0" i="0" u="none" strike="noStrike" baseline="0" dirty="0">
                        <a:solidFill>
                          <a:srgbClr val="000000"/>
                        </a:solidFill>
                        <a:effectLst/>
                        <a:latin typeface="+mn-lt"/>
                      </a:endParaRPr>
                    </a:p>
                  </a:txBody>
                  <a:tcPr marL="9525" marR="9525" marT="9525" marB="0" anchor="ctr">
                    <a:solidFill>
                      <a:schemeClr val="bg1">
                        <a:lumMod val="75000"/>
                      </a:schemeClr>
                    </a:solidFill>
                  </a:tcPr>
                </a:tc>
              </a:tr>
              <a:tr h="2743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err="1" smtClean="0">
                          <a:solidFill>
                            <a:schemeClr val="tx1"/>
                          </a:solidFill>
                          <a:latin typeface="+mn-lt"/>
                        </a:rPr>
                        <a:t>Pseudogenes</a:t>
                      </a:r>
                      <a:endParaRPr lang="en-US" sz="1200" b="1" i="0" dirty="0" smtClean="0">
                        <a:solidFill>
                          <a:schemeClr val="tx1"/>
                        </a:solidFill>
                        <a:latin typeface="+mn-lt"/>
                      </a:endParaRPr>
                    </a:p>
                  </a:txBody>
                  <a:tcPr anchor="ctr">
                    <a:solidFill>
                      <a:schemeClr val="bg1">
                        <a:lumMod val="75000"/>
                      </a:schemeClr>
                    </a:solidFill>
                  </a:tcPr>
                </a:tc>
                <a:tc hMerge="1">
                  <a:txBody>
                    <a:bodyPr/>
                    <a:lstStyle/>
                    <a:p>
                      <a:endParaRPr lang="en-US"/>
                    </a:p>
                  </a:txBody>
                  <a:tcPr/>
                </a:tc>
                <a:tc>
                  <a:txBody>
                    <a:bodyPr/>
                    <a:lstStyle/>
                    <a:p>
                      <a:pPr algn="ctr" fontAlgn="b"/>
                      <a:r>
                        <a:rPr lang="en-US" sz="900" b="0" i="0" u="none" strike="noStrike" dirty="0" smtClean="0">
                          <a:effectLst/>
                          <a:latin typeface="+mn-lt"/>
                        </a:rPr>
                        <a:t>11,216</a:t>
                      </a:r>
                      <a:endParaRPr lang="en-US" sz="900" b="0" i="0" u="none" strike="noStrike" dirty="0">
                        <a:effectLst/>
                        <a:latin typeface="+mn-lt"/>
                      </a:endParaRPr>
                    </a:p>
                  </a:txBody>
                  <a:tcPr marL="12700" marR="12700" marT="12700" marB="0" anchor="ctr">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27,089</a:t>
                      </a:r>
                      <a:endParaRPr lang="en-US" sz="900" b="0" i="0" u="none" strike="noStrike" baseline="0" dirty="0">
                        <a:solidFill>
                          <a:srgbClr val="000000"/>
                        </a:solidFill>
                        <a:effectLst/>
                        <a:latin typeface="+mn-lt"/>
                      </a:endParaRPr>
                    </a:p>
                  </a:txBody>
                  <a:tcPr marL="9525" marR="9525" marT="9525" marB="0" anchor="ctr">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0.95</a:t>
                      </a:r>
                      <a:endParaRPr lang="en-US" sz="900" b="0" i="0" u="none" strike="noStrike" baseline="0" dirty="0">
                        <a:solidFill>
                          <a:srgbClr val="000000"/>
                        </a:solidFill>
                        <a:effectLst/>
                        <a:latin typeface="+mn-lt"/>
                      </a:endParaRPr>
                    </a:p>
                  </a:txBody>
                  <a:tcPr marL="9525" marR="9525" marT="9525" marB="0" anchor="ctr">
                    <a:solidFill>
                      <a:schemeClr val="bg1">
                        <a:lumMod val="75000"/>
                      </a:schemeClr>
                    </a:solidFill>
                  </a:tcPr>
                </a:tc>
              </a:tr>
              <a:tr h="2743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tx1"/>
                          </a:solidFill>
                          <a:latin typeface="+mn-lt"/>
                        </a:rPr>
                        <a:t>Total</a:t>
                      </a:r>
                      <a:r>
                        <a:rPr lang="en-US" sz="1200" b="1" i="0" baseline="0" dirty="0" smtClean="0">
                          <a:solidFill>
                            <a:schemeClr val="tx1"/>
                          </a:solidFill>
                          <a:latin typeface="+mn-lt"/>
                        </a:rPr>
                        <a:t> </a:t>
                      </a:r>
                      <a:r>
                        <a:rPr lang="en-US" sz="1200" b="1" i="0" baseline="0" dirty="0" err="1" smtClean="0">
                          <a:solidFill>
                            <a:schemeClr val="tx1"/>
                          </a:solidFill>
                          <a:latin typeface="+mn-lt"/>
                        </a:rPr>
                        <a:t>ncRNAs</a:t>
                      </a:r>
                      <a:endParaRPr lang="en-US" sz="1200" b="1" i="0" dirty="0" smtClean="0">
                        <a:solidFill>
                          <a:schemeClr val="tx1"/>
                        </a:solidFill>
                        <a:latin typeface="+mn-lt"/>
                      </a:endParaRPr>
                    </a:p>
                  </a:txBody>
                  <a:tcPr anchor="ctr">
                    <a:lnB w="76200" cap="flat" cmpd="sng" algn="ctr">
                      <a:solidFill>
                        <a:prstClr val="white"/>
                      </a:solidFill>
                      <a:prstDash val="solid"/>
                      <a:round/>
                      <a:headEnd type="none" w="med" len="med"/>
                      <a:tailEnd type="none" w="med" len="med"/>
                    </a:lnB>
                    <a:solidFill>
                      <a:schemeClr val="bg1">
                        <a:lumMod val="75000"/>
                      </a:schemeClr>
                    </a:solidFill>
                  </a:tcPr>
                </a:tc>
                <a:tc hMerge="1">
                  <a:txBody>
                    <a:bodyPr/>
                    <a:lstStyle/>
                    <a:p>
                      <a:endParaRPr lang="en-US"/>
                    </a:p>
                  </a:txBody>
                  <a:tcPr/>
                </a:tc>
                <a:tc>
                  <a:txBody>
                    <a:bodyPr/>
                    <a:lstStyle/>
                    <a:p>
                      <a:pPr algn="ctr" fontAlgn="b"/>
                      <a:r>
                        <a:rPr lang="en-US" sz="900" b="0" i="0" u="none" strike="noStrike" dirty="0" smtClean="0">
                          <a:effectLst/>
                          <a:latin typeface="+mn-lt"/>
                        </a:rPr>
                        <a:t>22,154</a:t>
                      </a:r>
                      <a:endParaRPr lang="en-US" sz="900" b="0" i="0" u="none" strike="noStrike" dirty="0">
                        <a:effectLst/>
                        <a:latin typeface="+mn-lt"/>
                      </a:endParaRPr>
                    </a:p>
                  </a:txBody>
                  <a:tcPr marL="12700" marR="12700" marT="12700" marB="0" anchor="ctr">
                    <a:lnB w="76200"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17,770</a:t>
                      </a:r>
                      <a:endParaRPr lang="en-US" sz="900" b="0" i="0" u="none" strike="noStrike" baseline="0" dirty="0">
                        <a:solidFill>
                          <a:srgbClr val="000000"/>
                        </a:solidFill>
                        <a:effectLst/>
                        <a:latin typeface="+mn-lt"/>
                      </a:endParaRPr>
                    </a:p>
                  </a:txBody>
                  <a:tcPr marL="9525" marR="9525" marT="9525" marB="0" anchor="ctr">
                    <a:lnB w="76200"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0.62</a:t>
                      </a:r>
                      <a:endParaRPr lang="en-US" sz="900" b="0" i="0" u="none" strike="noStrike" baseline="0" dirty="0">
                        <a:solidFill>
                          <a:srgbClr val="000000"/>
                        </a:solidFill>
                        <a:effectLst/>
                        <a:latin typeface="+mn-lt"/>
                      </a:endParaRPr>
                    </a:p>
                  </a:txBody>
                  <a:tcPr marL="9525" marR="9525" marT="9525" marB="0" anchor="ctr">
                    <a:lnB w="76200" cap="flat" cmpd="sng" algn="ctr">
                      <a:solidFill>
                        <a:prstClr val="white"/>
                      </a:solidFill>
                      <a:prstDash val="solid"/>
                      <a:round/>
                      <a:headEnd type="none" w="med" len="med"/>
                      <a:tailEnd type="none" w="med" len="med"/>
                    </a:lnB>
                    <a:solidFill>
                      <a:schemeClr val="bg1">
                        <a:lumMod val="75000"/>
                      </a:schemeClr>
                    </a:solidFill>
                  </a:tcPr>
                </a:tc>
              </a:tr>
              <a:tr h="94488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Regions</a:t>
                      </a:r>
                      <a:r>
                        <a:rPr lang="en-US" sz="1200" b="1" baseline="0" dirty="0" smtClean="0">
                          <a:latin typeface="+mn-lt"/>
                        </a:rPr>
                        <a:t> Excluding mRNAs, </a:t>
                      </a:r>
                      <a:r>
                        <a:rPr lang="en-US" sz="1200" b="1" baseline="0" dirty="0" err="1" smtClean="0">
                          <a:latin typeface="+mn-lt"/>
                        </a:rPr>
                        <a:t>Pseudogenes</a:t>
                      </a:r>
                      <a:r>
                        <a:rPr lang="en-US" sz="1200" b="1" baseline="0" dirty="0" smtClean="0">
                          <a:latin typeface="+mn-lt"/>
                        </a:rPr>
                        <a:t> or Annotated </a:t>
                      </a:r>
                      <a:r>
                        <a:rPr lang="en-US" sz="1200" b="1" baseline="0" dirty="0" err="1" smtClean="0">
                          <a:latin typeface="+mn-lt"/>
                        </a:rPr>
                        <a:t>ncRNAs</a:t>
                      </a:r>
                      <a:endParaRPr lang="en-US" sz="1200" b="1" dirty="0" smtClean="0">
                        <a:latin typeface="+mn-lt"/>
                      </a:endParaRPr>
                    </a:p>
                  </a:txBody>
                  <a:tcPr anchor="ctr">
                    <a:lnL w="6350" cap="flat" cmpd="sng" algn="ctr">
                      <a:solidFill>
                        <a:srgbClr val="FFFFFF"/>
                      </a:solidFill>
                      <a:prstDash val="solid"/>
                      <a:round/>
                      <a:headEnd type="none" w="med" len="med"/>
                      <a:tailEnd type="none" w="med" len="med"/>
                    </a:lnL>
                    <a:lnT w="76200" cap="flat" cmpd="sng" algn="ctr">
                      <a:solidFill>
                        <a:prstClr val="white"/>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algn="ctr" fontAlgn="b"/>
                      <a:r>
                        <a:rPr lang="en-US" sz="900" b="0" i="0" u="none" strike="noStrike" dirty="0" smtClean="0">
                          <a:solidFill>
                            <a:srgbClr val="000000"/>
                          </a:solidFill>
                          <a:effectLst/>
                          <a:latin typeface="+mn-lt"/>
                        </a:rPr>
                        <a:t>283,816</a:t>
                      </a:r>
                      <a:endParaRPr lang="en-US" sz="900" b="0" i="0" u="none" strike="noStrike" dirty="0">
                        <a:solidFill>
                          <a:srgbClr val="000000"/>
                        </a:solidFill>
                        <a:effectLst/>
                        <a:latin typeface="+mn-lt"/>
                      </a:endParaRPr>
                    </a:p>
                  </a:txBody>
                  <a:tcPr marL="9525" marR="9525" marT="9525" marB="0" anchor="ctr">
                    <a:lnT w="76200" cap="flat" cmpd="sng" algn="ctr">
                      <a:solidFill>
                        <a:prstClr val="white"/>
                      </a:solidFill>
                      <a:prstDash val="solid"/>
                      <a:round/>
                      <a:headEnd type="none" w="med" len="med"/>
                      <a:tailEnd type="none" w="med" len="med"/>
                    </a:lnT>
                    <a:solidFill>
                      <a:schemeClr val="bg1">
                        <a:lumMod val="85000"/>
                      </a:schemeClr>
                    </a:solidFill>
                  </a:tcPr>
                </a:tc>
                <a:tc>
                  <a:txBody>
                    <a:bodyPr/>
                    <a:lstStyle/>
                    <a:p>
                      <a:pPr algn="ctr" fontAlgn="b"/>
                      <a:r>
                        <a:rPr lang="en-US" sz="900" b="0" i="0" u="none" strike="noStrike" dirty="0" smtClean="0">
                          <a:solidFill>
                            <a:srgbClr val="000000"/>
                          </a:solidFill>
                          <a:effectLst/>
                          <a:latin typeface="+mn-lt"/>
                        </a:rPr>
                        <a:t>2,731,811</a:t>
                      </a:r>
                      <a:endParaRPr lang="en-US" sz="900" b="0" i="0" u="none" strike="noStrike" dirty="0">
                        <a:solidFill>
                          <a:srgbClr val="000000"/>
                        </a:solidFill>
                        <a:effectLst/>
                        <a:latin typeface="+mn-lt"/>
                      </a:endParaRPr>
                    </a:p>
                  </a:txBody>
                  <a:tcPr marL="9525" marR="9525" marT="9525" marB="0" anchor="ctr">
                    <a:lnT w="76200" cap="flat" cmpd="sng" algn="ctr">
                      <a:solidFill>
                        <a:prstClr val="white"/>
                      </a:solidFill>
                      <a:prstDash val="solid"/>
                      <a:round/>
                      <a:headEnd type="none" w="med" len="med"/>
                      <a:tailEnd type="none" w="med" len="med"/>
                    </a:lnT>
                    <a:solidFill>
                      <a:schemeClr val="bg1">
                        <a:lumMod val="85000"/>
                      </a:schemeClr>
                    </a:solidFill>
                  </a:tcPr>
                </a:tc>
                <a:tc>
                  <a:txBody>
                    <a:bodyPr/>
                    <a:lstStyle/>
                    <a:p>
                      <a:pPr algn="ctr" fontAlgn="b"/>
                      <a:r>
                        <a:rPr lang="en-US" sz="900" b="0" i="0" u="none" strike="noStrike" dirty="0" smtClean="0">
                          <a:solidFill>
                            <a:srgbClr val="000000"/>
                          </a:solidFill>
                          <a:effectLst/>
                          <a:latin typeface="+mn-lt"/>
                        </a:rPr>
                        <a:t>95.5</a:t>
                      </a:r>
                      <a:endParaRPr lang="en-US" sz="900" b="0" i="0" u="none" strike="noStrike" dirty="0">
                        <a:solidFill>
                          <a:srgbClr val="000000"/>
                        </a:solidFill>
                        <a:effectLst/>
                        <a:latin typeface="+mn-lt"/>
                      </a:endParaRPr>
                    </a:p>
                  </a:txBody>
                  <a:tcPr marL="9525" marR="9525" marT="9525" marB="0" anchor="ctr">
                    <a:lnT w="76200" cap="flat" cmpd="sng" algn="ctr">
                      <a:solidFill>
                        <a:prstClr val="white"/>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r>
              <a:tr h="731520">
                <a:tc>
                  <a:txBody>
                    <a:bodyPr/>
                    <a:lstStyle/>
                    <a:p>
                      <a:pPr algn="ctr"/>
                      <a:endParaRPr lang="en-US" sz="800" b="1" dirty="0" smtClean="0">
                        <a:latin typeface="+mn-lt"/>
                      </a:endParaRPr>
                    </a:p>
                  </a:txBody>
                  <a:tcPr vert="vert270" anchor="ctr">
                    <a:lnR w="6350" cap="flat" cmpd="sng" algn="ctr">
                      <a:solidFill>
                        <a:srgbClr val="FFFFFF"/>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smtClean="0">
                          <a:latin typeface="+mn-lt"/>
                          <a:cs typeface="Arial"/>
                        </a:rPr>
                        <a:t>Transcription</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smtClean="0">
                          <a:latin typeface="+mn-lt"/>
                          <a:cs typeface="Arial"/>
                        </a:rPr>
                        <a:t>Detected (TARs)</a:t>
                      </a:r>
                      <a:endParaRPr lang="en-US" sz="1400" b="1" dirty="0" smtClean="0">
                        <a:latin typeface="+mn-lt"/>
                      </a:endParaRPr>
                    </a:p>
                  </a:txBody>
                  <a:tcPr anchor="ctr">
                    <a:lnL w="6350" cap="flat" cmpd="sng" algn="ctr">
                      <a:solidFill>
                        <a:srgbClr val="FFFFFF"/>
                      </a:solidFill>
                      <a:prstDash val="solid"/>
                      <a:round/>
                      <a:headEnd type="none" w="med" len="med"/>
                      <a:tailEnd type="none" w="med" len="med"/>
                    </a:lnL>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lumMod val="75000"/>
                      </a:schemeClr>
                    </a:solidFill>
                  </a:tcPr>
                </a:tc>
                <a:tc>
                  <a:txBody>
                    <a:bodyPr/>
                    <a:lstStyle/>
                    <a:p>
                      <a:pPr algn="ctr"/>
                      <a:r>
                        <a:rPr lang="en-US" sz="1400" dirty="0" smtClean="0">
                          <a:latin typeface="+mn-lt"/>
                        </a:rPr>
                        <a:t>708,253</a:t>
                      </a:r>
                      <a:endParaRPr lang="en-US" sz="1400" dirty="0">
                        <a:latin typeface="+mn-lt"/>
                      </a:endParaRPr>
                    </a:p>
                  </a:txBody>
                  <a:tcPr anchor="ctr">
                    <a:solidFill>
                      <a:schemeClr val="bg1">
                        <a:lumMod val="75000"/>
                      </a:schemeClr>
                    </a:solidFill>
                  </a:tcPr>
                </a:tc>
                <a:tc>
                  <a:txBody>
                    <a:bodyPr/>
                    <a:lstStyle/>
                    <a:p>
                      <a:pPr algn="ctr"/>
                      <a:r>
                        <a:rPr lang="en-US" sz="1400" dirty="0" smtClean="0">
                          <a:latin typeface="+mn-lt"/>
                        </a:rPr>
                        <a:t>916,401</a:t>
                      </a:r>
                      <a:endParaRPr lang="en-US" sz="1400" dirty="0">
                        <a:latin typeface="+mn-lt"/>
                      </a:endParaRPr>
                    </a:p>
                  </a:txBody>
                  <a:tcPr anchor="ctr">
                    <a:lnR w="28575" cap="flat" cmpd="sng" algn="ctr">
                      <a:solidFill>
                        <a:srgbClr val="FF0000"/>
                      </a:solidFill>
                      <a:prstDash val="solid"/>
                      <a:round/>
                      <a:headEnd type="none" w="med" len="med"/>
                      <a:tailEnd type="none" w="med" len="med"/>
                    </a:lnR>
                    <a:solidFill>
                      <a:schemeClr val="bg1">
                        <a:lumMod val="75000"/>
                      </a:schemeClr>
                    </a:solidFill>
                  </a:tcPr>
                </a:tc>
                <a:tc>
                  <a:txBody>
                    <a:bodyPr/>
                    <a:lstStyle/>
                    <a:p>
                      <a:pPr algn="ctr"/>
                      <a:r>
                        <a:rPr lang="en-US" sz="1800" dirty="0" smtClean="0">
                          <a:latin typeface="+mn-lt"/>
                        </a:rPr>
                        <a:t>32.0</a:t>
                      </a:r>
                      <a:endParaRPr lang="en-US" sz="1800" dirty="0">
                        <a:latin typeface="+mn-lt"/>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r>
            </a:tbl>
          </a:graphicData>
        </a:graphic>
      </p:graphicFrame>
      <p:pic>
        <p:nvPicPr>
          <p:cNvPr id="8" name="Picture 2" descr="C:\Users\Ozgun\Desktop\Working_Directories\Nov.23.2012_TAR_processing\hwf_tar_exon_rpk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739" y="989021"/>
            <a:ext cx="4432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4152902" y="1931988"/>
            <a:ext cx="2143125" cy="92075"/>
          </a:xfrm>
          <a:prstGeom prst="straightConnector1">
            <a:avLst/>
          </a:prstGeom>
          <a:ln w="12700" cmpd="sng">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256090" y="3055938"/>
            <a:ext cx="2039937" cy="919162"/>
          </a:xfrm>
          <a:prstGeom prst="straightConnector1">
            <a:avLst/>
          </a:prstGeom>
          <a:ln w="12700" cmpd="sng">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274646"/>
            <a:ext cx="8229600" cy="719137"/>
          </a:xfrm>
        </p:spPr>
        <p:txBody>
          <a:bodyPr rtlCol="0">
            <a:normAutofit/>
          </a:bodyPr>
          <a:lstStyle/>
          <a:p>
            <a:pPr eaLnBrk="1" fontAlgn="auto" hangingPunct="1">
              <a:spcAft>
                <a:spcPts val="0"/>
              </a:spcAft>
              <a:defRPr/>
            </a:pPr>
            <a:r>
              <a:rPr lang="en-US" dirty="0" smtClean="0">
                <a:ea typeface="+mj-ea"/>
                <a:cs typeface="+mj-cs"/>
              </a:rPr>
              <a:t>Non-Canonical Transcription</a:t>
            </a:r>
            <a:endParaRPr lang="en-US" dirty="0">
              <a:ea typeface="+mj-ea"/>
              <a:cs typeface="+mj-cs"/>
            </a:endParaRPr>
          </a:p>
        </p:txBody>
      </p:sp>
      <p:sp>
        <p:nvSpPr>
          <p:cNvPr id="13" name="Text Placeholder 10"/>
          <p:cNvSpPr txBox="1">
            <a:spLocks/>
          </p:cNvSpPr>
          <p:nvPr/>
        </p:nvSpPr>
        <p:spPr>
          <a:xfrm>
            <a:off x="276225" y="4418013"/>
            <a:ext cx="8534400" cy="1924050"/>
          </a:xfrm>
          <a:prstGeom prst="rect">
            <a:avLst/>
          </a:prstGeom>
        </p:spPr>
        <p:txBody>
          <a:bodyPr/>
          <a:lst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eaLnBrk="1" hangingPunct="1"/>
            <a:r>
              <a:rPr lang="en-US" sz="1800" b="0" dirty="0" smtClean="0">
                <a:latin typeface="Arial" charset="0"/>
              </a:rPr>
              <a:t>4.5% of human genome are transcribed and associated with standard annotations;</a:t>
            </a:r>
          </a:p>
          <a:p>
            <a:pPr eaLnBrk="1" hangingPunct="1"/>
            <a:r>
              <a:rPr lang="en-US" sz="1800" b="0" dirty="0" smtClean="0">
                <a:latin typeface="Arial" charset="0"/>
              </a:rPr>
              <a:t>32% of human genome give rise to TARs or non-canonical transcription, i.e., transcription from genomic regions not associated with standard annotations;</a:t>
            </a:r>
          </a:p>
          <a:p>
            <a:pPr eaLnBrk="1" hangingPunct="1"/>
            <a:r>
              <a:rPr lang="en-US" sz="1800" b="0" dirty="0" smtClean="0">
                <a:latin typeface="Arial" charset="0"/>
              </a:rPr>
              <a:t>Non-canonical transcripts show lower transcription level compared to protein coding transcripts</a:t>
            </a:r>
            <a:endParaRPr lang="en-US" sz="1800" b="0" dirty="0">
              <a:latin typeface="Arial" charset="0"/>
            </a:endParaRPr>
          </a:p>
        </p:txBody>
      </p:sp>
      <p:sp>
        <p:nvSpPr>
          <p:cNvPr id="14" name="TextBox 10"/>
          <p:cNvSpPr txBox="1">
            <a:spLocks noChangeArrowheads="1"/>
          </p:cNvSpPr>
          <p:nvPr/>
        </p:nvSpPr>
        <p:spPr bwMode="auto">
          <a:xfrm>
            <a:off x="6024436" y="6489708"/>
            <a:ext cx="1667135" cy="2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sz="1000" dirty="0">
                <a:solidFill>
                  <a:srgbClr val="7F7F7F"/>
                </a:solidFill>
              </a:rPr>
              <a:t>[</a:t>
            </a:r>
            <a:r>
              <a:rPr lang="en-US" sz="1000" i="1" dirty="0">
                <a:solidFill>
                  <a:srgbClr val="7F7F7F"/>
                </a:solidFill>
              </a:rPr>
              <a:t>Nature 512(7515):445-8</a:t>
            </a:r>
            <a:r>
              <a:rPr lang="en-US" sz="1000" dirty="0">
                <a:solidFill>
                  <a:srgbClr val="7F7F7F"/>
                </a:solidFill>
              </a:rPr>
              <a:t>]</a:t>
            </a:r>
          </a:p>
        </p:txBody>
      </p:sp>
    </p:spTree>
    <p:extLst>
      <p:ext uri="{BB962C8B-B14F-4D97-AF65-F5344CB8AC3E}">
        <p14:creationId xmlns:p14="http://schemas.microsoft.com/office/powerpoint/2010/main" val="31265742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itle 1"/>
          <p:cNvSpPr>
            <a:spLocks noGrp="1"/>
          </p:cNvSpPr>
          <p:nvPr>
            <p:ph type="title"/>
          </p:nvPr>
        </p:nvSpPr>
        <p:spPr>
          <a:xfrm>
            <a:off x="693738" y="244475"/>
            <a:ext cx="7772400" cy="1143000"/>
          </a:xfrm>
        </p:spPr>
        <p:txBody>
          <a:bodyPr/>
          <a:lstStyle/>
          <a:p>
            <a:pPr eaLnBrk="1" hangingPunct="1"/>
            <a:r>
              <a:rPr lang="en-US" dirty="0">
                <a:latin typeface="Arial" charset="0"/>
                <a:ea typeface="ＭＳ Ｐゴシック" charset="0"/>
                <a:cs typeface="ＭＳ Ｐゴシック" charset="0"/>
              </a:rPr>
              <a:t>Example of Application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of </a:t>
            </a:r>
            <a:r>
              <a:rPr lang="en-US" dirty="0" err="1">
                <a:latin typeface="Arial" charset="0"/>
                <a:ea typeface="ＭＳ Ｐゴシック" charset="0"/>
                <a:cs typeface="ＭＳ Ｐゴシック" charset="0"/>
              </a:rPr>
              <a:t>CNVnator</a:t>
            </a:r>
            <a:r>
              <a:rPr lang="en-US" dirty="0">
                <a:latin typeface="Arial" charset="0"/>
                <a:ea typeface="ＭＳ Ｐゴシック" charset="0"/>
                <a:cs typeface="ＭＳ Ｐゴシック" charset="0"/>
              </a:rPr>
              <a:t> to RD data</a:t>
            </a:r>
          </a:p>
        </p:txBody>
      </p:sp>
      <p:pic>
        <p:nvPicPr>
          <p:cNvPr id="338946" name="Picture 2"/>
          <p:cNvPicPr>
            <a:picLocks noChangeAspect="1"/>
          </p:cNvPicPr>
          <p:nvPr/>
        </p:nvPicPr>
        <p:blipFill>
          <a:blip r:embed="rId2">
            <a:extLst>
              <a:ext uri="{28A0092B-C50C-407E-A947-70E740481C1C}">
                <a14:useLocalDpi xmlns:a14="http://schemas.microsoft.com/office/drawing/2010/main" val="0"/>
              </a:ext>
            </a:extLst>
          </a:blip>
          <a:srcRect l="1962" t="6488" r="1471" b="3165"/>
          <a:stretch>
            <a:fillRect/>
          </a:stretch>
        </p:blipFill>
        <p:spPr bwMode="auto">
          <a:xfrm>
            <a:off x="171450" y="1463679"/>
            <a:ext cx="86868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47" name="TextBox 3"/>
          <p:cNvSpPr txBox="1">
            <a:spLocks noChangeArrowheads="1"/>
          </p:cNvSpPr>
          <p:nvPr/>
        </p:nvSpPr>
        <p:spPr bwMode="auto">
          <a:xfrm>
            <a:off x="457204" y="6269046"/>
            <a:ext cx="40242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latin typeface="Calibri" charset="0"/>
              </a:rPr>
              <a:t>NA12878, Solexa 36 bp paired reads, ~30x coverage</a:t>
            </a:r>
          </a:p>
        </p:txBody>
      </p:sp>
      <p:sp>
        <p:nvSpPr>
          <p:cNvPr id="338948" name="Text Box 22"/>
          <p:cNvSpPr txBox="1">
            <a:spLocks noChangeArrowheads="1"/>
          </p:cNvSpPr>
          <p:nvPr/>
        </p:nvSpPr>
        <p:spPr bwMode="auto">
          <a:xfrm rot="-5400000">
            <a:off x="-843306" y="5197092"/>
            <a:ext cx="23311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000000"/>
                </a:solidFill>
              </a:rPr>
              <a:t>[Abyzov et al. Gen. Res. (’11)]</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8014" y="651549"/>
            <a:ext cx="8923957" cy="2407729"/>
            <a:chOff x="-112196" y="419009"/>
            <a:chExt cx="9591711" cy="2587893"/>
          </a:xfrm>
        </p:grpSpPr>
        <p:pic>
          <p:nvPicPr>
            <p:cNvPr id="8" name="Picture 7" descr="Figure6b_up.pdf"/>
            <p:cNvPicPr>
              <a:picLocks noChangeAspect="1"/>
            </p:cNvPicPr>
            <p:nvPr/>
          </p:nvPicPr>
          <p:blipFill rotWithShape="1">
            <a:blip r:embed="rId2">
              <a:extLst>
                <a:ext uri="{28A0092B-C50C-407E-A947-70E740481C1C}">
                  <a14:useLocalDpi xmlns:a14="http://schemas.microsoft.com/office/drawing/2010/main" val="0"/>
                </a:ext>
              </a:extLst>
            </a:blip>
            <a:srcRect b="82186"/>
            <a:stretch/>
          </p:blipFill>
          <p:spPr>
            <a:xfrm>
              <a:off x="-107476" y="419009"/>
              <a:ext cx="9586991" cy="1086805"/>
            </a:xfrm>
            <a:prstGeom prst="rect">
              <a:avLst/>
            </a:prstGeom>
          </p:spPr>
        </p:pic>
        <p:pic>
          <p:nvPicPr>
            <p:cNvPr id="9" name="Picture 8" descr="Figure6b_up.pdf"/>
            <p:cNvPicPr>
              <a:picLocks noChangeAspect="1"/>
            </p:cNvPicPr>
            <p:nvPr/>
          </p:nvPicPr>
          <p:blipFill rotWithShape="1">
            <a:blip r:embed="rId2">
              <a:extLst>
                <a:ext uri="{28A0092B-C50C-407E-A947-70E740481C1C}">
                  <a14:useLocalDpi xmlns:a14="http://schemas.microsoft.com/office/drawing/2010/main" val="0"/>
                </a:ext>
              </a:extLst>
            </a:blip>
            <a:srcRect l="-273" t="67255" r="273" b="8569"/>
            <a:stretch/>
          </p:blipFill>
          <p:spPr>
            <a:xfrm>
              <a:off x="-112196" y="1532002"/>
              <a:ext cx="9586991" cy="1474900"/>
            </a:xfrm>
            <a:prstGeom prst="rect">
              <a:avLst/>
            </a:prstGeom>
          </p:spPr>
        </p:pic>
      </p:grpSp>
      <p:grpSp>
        <p:nvGrpSpPr>
          <p:cNvPr id="10" name="Group 9"/>
          <p:cNvGrpSpPr/>
          <p:nvPr/>
        </p:nvGrpSpPr>
        <p:grpSpPr>
          <a:xfrm>
            <a:off x="52368" y="3200157"/>
            <a:ext cx="9114086" cy="2390995"/>
            <a:chOff x="-91656" y="3414068"/>
            <a:chExt cx="9796067" cy="2569906"/>
          </a:xfrm>
        </p:grpSpPr>
        <p:pic>
          <p:nvPicPr>
            <p:cNvPr id="11" name="Picture 10" descr="Figure6b_low.pdf"/>
            <p:cNvPicPr>
              <a:picLocks noChangeAspect="1"/>
            </p:cNvPicPr>
            <p:nvPr/>
          </p:nvPicPr>
          <p:blipFill rotWithShape="1">
            <a:blip r:embed="rId3">
              <a:extLst>
                <a:ext uri="{28A0092B-C50C-407E-A947-70E740481C1C}">
                  <a14:useLocalDpi xmlns:a14="http://schemas.microsoft.com/office/drawing/2010/main" val="0"/>
                </a:ext>
              </a:extLst>
            </a:blip>
            <a:srcRect b="81695"/>
            <a:stretch/>
          </p:blipFill>
          <p:spPr>
            <a:xfrm>
              <a:off x="-91656" y="3414068"/>
              <a:ext cx="9584262" cy="1116467"/>
            </a:xfrm>
            <a:prstGeom prst="rect">
              <a:avLst/>
            </a:prstGeom>
          </p:spPr>
        </p:pic>
        <p:pic>
          <p:nvPicPr>
            <p:cNvPr id="12" name="Picture 11" descr="Figure6b_low.pdf"/>
            <p:cNvPicPr>
              <a:picLocks noChangeAspect="1"/>
            </p:cNvPicPr>
            <p:nvPr/>
          </p:nvPicPr>
          <p:blipFill rotWithShape="1">
            <a:blip r:embed="rId3">
              <a:extLst>
                <a:ext uri="{28A0092B-C50C-407E-A947-70E740481C1C}">
                  <a14:useLocalDpi xmlns:a14="http://schemas.microsoft.com/office/drawing/2010/main" val="0"/>
                </a:ext>
              </a:extLst>
            </a:blip>
            <a:srcRect l="-1" t="67127" r="-2209" b="8629"/>
            <a:stretch/>
          </p:blipFill>
          <p:spPr>
            <a:xfrm>
              <a:off x="-91656" y="4505280"/>
              <a:ext cx="9796067" cy="1478694"/>
            </a:xfrm>
            <a:prstGeom prst="rect">
              <a:avLst/>
            </a:prstGeom>
          </p:spPr>
        </p:pic>
      </p:grpSp>
      <p:sp>
        <p:nvSpPr>
          <p:cNvPr id="14" name="Text Placeholder 10"/>
          <p:cNvSpPr txBox="1">
            <a:spLocks/>
          </p:cNvSpPr>
          <p:nvPr/>
        </p:nvSpPr>
        <p:spPr>
          <a:xfrm>
            <a:off x="405235" y="5823483"/>
            <a:ext cx="8406524" cy="982141"/>
          </a:xfrm>
          <a:prstGeom prst="rect">
            <a:avLst/>
          </a:prstGeom>
        </p:spPr>
        <p:txBody>
          <a:bodyPr/>
          <a:lst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eaLnBrk="1" hangingPunct="1"/>
            <a:r>
              <a:rPr lang="en-US" sz="1800" b="0" dirty="0" smtClean="0">
                <a:latin typeface="Arial" charset="0"/>
              </a:rPr>
              <a:t>Non-coding transcription may correlate with coding transcription</a:t>
            </a:r>
          </a:p>
          <a:p>
            <a:pPr eaLnBrk="1" hangingPunct="1"/>
            <a:r>
              <a:rPr lang="en-US" sz="1800" b="0" dirty="0" smtClean="0">
                <a:latin typeface="Arial" charset="0"/>
              </a:rPr>
              <a:t>Potential mapping artifacts: reads from coding regions mapped to non-coding elements or vice versa due to sequence similarity</a:t>
            </a:r>
            <a:endParaRPr lang="en-US" sz="1800" b="0" dirty="0">
              <a:latin typeface="Arial" charset="0"/>
            </a:endParaRPr>
          </a:p>
        </p:txBody>
      </p:sp>
      <p:sp>
        <p:nvSpPr>
          <p:cNvPr id="15" name="Text Placeholder 10"/>
          <p:cNvSpPr txBox="1">
            <a:spLocks/>
          </p:cNvSpPr>
          <p:nvPr/>
        </p:nvSpPr>
        <p:spPr bwMode="auto">
          <a:xfrm>
            <a:off x="2177707" y="2964256"/>
            <a:ext cx="2247806" cy="34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US" sz="1000" dirty="0" err="1" smtClean="0">
                <a:solidFill>
                  <a:prstClr val="black"/>
                </a:solidFill>
                <a:latin typeface="Arial" charset="0"/>
              </a:rPr>
              <a:t>Pseudogene</a:t>
            </a:r>
            <a:r>
              <a:rPr lang="en-US" sz="1000" dirty="0" smtClean="0">
                <a:solidFill>
                  <a:prstClr val="black"/>
                </a:solidFill>
                <a:latin typeface="Arial" charset="0"/>
              </a:rPr>
              <a:t>: ENSG00000225648.1</a:t>
            </a:r>
            <a:endParaRPr lang="en-US" sz="1000" dirty="0">
              <a:solidFill>
                <a:prstClr val="black"/>
              </a:solidFill>
              <a:latin typeface="Arial" charset="0"/>
            </a:endParaRPr>
          </a:p>
        </p:txBody>
      </p:sp>
      <p:sp>
        <p:nvSpPr>
          <p:cNvPr id="16" name="Text Placeholder 10"/>
          <p:cNvSpPr txBox="1">
            <a:spLocks/>
          </p:cNvSpPr>
          <p:nvPr/>
        </p:nvSpPr>
        <p:spPr bwMode="auto">
          <a:xfrm>
            <a:off x="2172988" y="5512858"/>
            <a:ext cx="2247806" cy="34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US" sz="1000" dirty="0" err="1" smtClean="0">
                <a:solidFill>
                  <a:prstClr val="black"/>
                </a:solidFill>
                <a:latin typeface="Arial" charset="0"/>
              </a:rPr>
              <a:t>Pseudogene</a:t>
            </a:r>
            <a:r>
              <a:rPr lang="en-US" sz="1000" dirty="0" smtClean="0">
                <a:solidFill>
                  <a:prstClr val="black"/>
                </a:solidFill>
                <a:latin typeface="Arial" charset="0"/>
              </a:rPr>
              <a:t>: ENSG00000232553.2</a:t>
            </a:r>
            <a:endParaRPr lang="en-US" sz="1000" dirty="0">
              <a:solidFill>
                <a:prstClr val="black"/>
              </a:solidFill>
              <a:latin typeface="Arial" charset="0"/>
            </a:endParaRPr>
          </a:p>
        </p:txBody>
      </p:sp>
      <p:sp>
        <p:nvSpPr>
          <p:cNvPr id="17" name="Text Placeholder 10"/>
          <p:cNvSpPr txBox="1">
            <a:spLocks/>
          </p:cNvSpPr>
          <p:nvPr/>
        </p:nvSpPr>
        <p:spPr bwMode="auto">
          <a:xfrm>
            <a:off x="6205670" y="2959528"/>
            <a:ext cx="1938329" cy="35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US" sz="1000" dirty="0" smtClean="0">
                <a:solidFill>
                  <a:prstClr val="black"/>
                </a:solidFill>
                <a:latin typeface="Arial" charset="0"/>
              </a:rPr>
              <a:t>Parent: ENSG00000126524.4</a:t>
            </a:r>
            <a:endParaRPr lang="en-US" sz="1000" dirty="0">
              <a:solidFill>
                <a:prstClr val="black"/>
              </a:solidFill>
              <a:latin typeface="Arial" charset="0"/>
            </a:endParaRPr>
          </a:p>
        </p:txBody>
      </p:sp>
      <p:sp>
        <p:nvSpPr>
          <p:cNvPr id="18" name="Text Placeholder 10"/>
          <p:cNvSpPr txBox="1">
            <a:spLocks/>
          </p:cNvSpPr>
          <p:nvPr/>
        </p:nvSpPr>
        <p:spPr bwMode="auto">
          <a:xfrm>
            <a:off x="6200952" y="5521224"/>
            <a:ext cx="1938329" cy="35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US" sz="1000" dirty="0" smtClean="0">
                <a:solidFill>
                  <a:prstClr val="black"/>
                </a:solidFill>
                <a:latin typeface="Arial" charset="0"/>
              </a:rPr>
              <a:t>Parent: ENSG00000176444.13</a:t>
            </a:r>
            <a:endParaRPr lang="en-US" sz="1000" dirty="0">
              <a:solidFill>
                <a:prstClr val="black"/>
              </a:solidFill>
              <a:latin typeface="Arial" charset="0"/>
            </a:endParaRPr>
          </a:p>
        </p:txBody>
      </p:sp>
      <p:sp>
        <p:nvSpPr>
          <p:cNvPr id="19" name="TextBox 10"/>
          <p:cNvSpPr txBox="1">
            <a:spLocks noChangeArrowheads="1"/>
          </p:cNvSpPr>
          <p:nvPr/>
        </p:nvSpPr>
        <p:spPr bwMode="auto">
          <a:xfrm>
            <a:off x="7033373" y="6559561"/>
            <a:ext cx="1593803" cy="2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sz="1000" dirty="0">
                <a:solidFill>
                  <a:srgbClr val="7F7F7F"/>
                </a:solidFill>
              </a:rPr>
              <a:t>[</a:t>
            </a:r>
            <a:r>
              <a:rPr lang="en-US" sz="1000" i="1" dirty="0" smtClean="0">
                <a:solidFill>
                  <a:srgbClr val="7F7F7F"/>
                </a:solidFill>
              </a:rPr>
              <a:t>Genome </a:t>
            </a:r>
            <a:r>
              <a:rPr lang="en-US" sz="1000" i="1" dirty="0">
                <a:solidFill>
                  <a:srgbClr val="7F7F7F"/>
                </a:solidFill>
              </a:rPr>
              <a:t>Biol. 13: R51</a:t>
            </a:r>
            <a:r>
              <a:rPr lang="en-US" sz="1000" dirty="0">
                <a:solidFill>
                  <a:srgbClr val="7F7F7F"/>
                </a:solidFill>
              </a:rPr>
              <a:t>]</a:t>
            </a:r>
          </a:p>
        </p:txBody>
      </p:sp>
      <p:sp>
        <p:nvSpPr>
          <p:cNvPr id="21" name="Rectangle 2"/>
          <p:cNvSpPr>
            <a:spLocks/>
          </p:cNvSpPr>
          <p:nvPr/>
        </p:nvSpPr>
        <p:spPr bwMode="auto">
          <a:xfrm>
            <a:off x="106364" y="80089"/>
            <a:ext cx="9037636"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r>
              <a:rPr lang="en-US" sz="2400" kern="0" dirty="0" smtClean="0">
                <a:solidFill>
                  <a:srgbClr val="22228B"/>
                </a:solidFill>
                <a:latin typeface="Arial"/>
                <a:ea typeface="ＭＳ Ｐゴシック" pitchFamily="-65" charset="-128"/>
                <a:cs typeface="ＭＳ Ｐゴシック" pitchFamily="-65" charset="-128"/>
              </a:rPr>
              <a:t>Many non-canonical transcripts are real but some</a:t>
            </a:r>
            <a:br>
              <a:rPr lang="en-US" sz="2400" kern="0" dirty="0" smtClean="0">
                <a:solidFill>
                  <a:srgbClr val="22228B"/>
                </a:solidFill>
                <a:latin typeface="Arial"/>
                <a:ea typeface="ＭＳ Ｐゴシック" pitchFamily="-65" charset="-128"/>
                <a:cs typeface="ＭＳ Ｐゴシック" pitchFamily="-65" charset="-128"/>
              </a:rPr>
            </a:br>
            <a:r>
              <a:rPr lang="en-US" sz="2400" kern="0" dirty="0" smtClean="0">
                <a:solidFill>
                  <a:srgbClr val="22228B"/>
                </a:solidFill>
                <a:latin typeface="Arial"/>
                <a:ea typeface="ＭＳ Ｐゴシック" pitchFamily="-65" charset="-128"/>
                <a:cs typeface="ＭＳ Ｐゴシック" pitchFamily="-65" charset="-128"/>
              </a:rPr>
              <a:t>potentially reflecting </a:t>
            </a:r>
            <a:r>
              <a:rPr lang="en-US" sz="2400" kern="0" dirty="0" err="1" smtClean="0">
                <a:solidFill>
                  <a:srgbClr val="22228B"/>
                </a:solidFill>
                <a:latin typeface="Arial"/>
                <a:ea typeface="ＭＳ Ｐゴシック" pitchFamily="-65" charset="-128"/>
                <a:cs typeface="ＭＳ Ｐゴシック" pitchFamily="-65" charset="-128"/>
              </a:rPr>
              <a:t>mis</a:t>
            </a:r>
            <a:r>
              <a:rPr lang="en-US" sz="2400" kern="0" dirty="0" smtClean="0">
                <a:solidFill>
                  <a:srgbClr val="22228B"/>
                </a:solidFill>
                <a:latin typeface="Arial"/>
                <a:ea typeface="ＭＳ Ｐゴシック" pitchFamily="-65" charset="-128"/>
                <a:cs typeface="ＭＳ Ｐゴシック" pitchFamily="-65" charset="-128"/>
              </a:rPr>
              <a:t>-mapping from genes</a:t>
            </a:r>
            <a:endParaRPr lang="en-US" sz="2400" b="1" dirty="0">
              <a:solidFill>
                <a:srgbClr val="000000"/>
              </a:solidFill>
              <a:latin typeface="Arial" charset="0"/>
              <a:ea typeface="ＭＳ Ｐゴシック" charset="0"/>
              <a:cs typeface="Arial" charset="0"/>
              <a:sym typeface="Helvetica" charset="0"/>
            </a:endParaRPr>
          </a:p>
        </p:txBody>
      </p:sp>
    </p:spTree>
    <p:extLst>
      <p:ext uri="{BB962C8B-B14F-4D97-AF65-F5344CB8AC3E}">
        <p14:creationId xmlns:p14="http://schemas.microsoft.com/office/powerpoint/2010/main" val="422132213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1" y="114300"/>
            <a:ext cx="5418667" cy="3767138"/>
          </a:xfrm>
        </p:spPr>
        <p:txBody>
          <a:bodyPr/>
          <a:lstStyle/>
          <a:p>
            <a:r>
              <a:rPr lang="en-US" sz="2400" dirty="0">
                <a:solidFill>
                  <a:schemeClr val="bg1">
                    <a:lumMod val="50000"/>
                  </a:schemeClr>
                </a:solidFill>
                <a:latin typeface="Arial" charset="0"/>
                <a:ea typeface="ＭＳ Ｐゴシック" charset="0"/>
                <a:cs typeface="ＭＳ Ｐゴシック" charset="0"/>
              </a:rPr>
              <a:t>Setting the Stage: the Advent of Personal Genomics</a:t>
            </a:r>
          </a:p>
          <a:p>
            <a:r>
              <a:rPr lang="en-US" sz="2400" b="1" dirty="0">
                <a:solidFill>
                  <a:schemeClr val="bg1"/>
                </a:solidFill>
                <a:latin typeface="Arial" charset="0"/>
                <a:ea typeface="ＭＳ Ｐゴシック" charset="0"/>
                <a:cs typeface="ＭＳ Ｐゴシック" charset="0"/>
              </a:rPr>
              <a:t>The </a:t>
            </a:r>
            <a:r>
              <a:rPr lang="en-US" sz="2400" b="1" dirty="0" smtClean="0">
                <a:solidFill>
                  <a:schemeClr val="bg1"/>
                </a:solidFill>
                <a:latin typeface="Arial" charset="0"/>
                <a:ea typeface="ＭＳ Ｐゴシック" charset="0"/>
                <a:cs typeface="ＭＳ Ｐゴシック" charset="0"/>
              </a:rPr>
              <a:t>Dilemma of Genomic </a:t>
            </a:r>
            <a:r>
              <a:rPr lang="en-US" sz="2400" b="1" dirty="0">
                <a:solidFill>
                  <a:schemeClr val="bg1"/>
                </a:solidFill>
                <a:latin typeface="Arial" charset="0"/>
                <a:ea typeface="ＭＳ Ｐゴシック" charset="0"/>
                <a:cs typeface="ＭＳ Ｐゴシック" charset="0"/>
              </a:rPr>
              <a:t>Privacy</a:t>
            </a:r>
          </a:p>
          <a:p>
            <a:pPr lvl="1"/>
            <a:r>
              <a:rPr lang="en-US" sz="2200" dirty="0">
                <a:solidFill>
                  <a:schemeClr val="bg1">
                    <a:lumMod val="50000"/>
                  </a:schemeClr>
                </a:solidFill>
                <a:latin typeface="Arial" charset="0"/>
                <a:ea typeface="ＭＳ Ｐゴシック" charset="0"/>
                <a:cs typeface="ＭＳ Ｐゴシック" charset="0"/>
              </a:rPr>
              <a:t>Fundamental, inherited info </a:t>
            </a:r>
            <a:r>
              <a:rPr lang="en-US" sz="2200" dirty="0" smtClean="0">
                <a:solidFill>
                  <a:schemeClr val="bg1">
                    <a:lumMod val="50000"/>
                  </a:schemeClr>
                </a:solidFill>
                <a:latin typeface="Arial" charset="0"/>
                <a:ea typeface="ＭＳ Ｐゴシック" charset="0"/>
                <a:cs typeface="ＭＳ Ｐゴシック" charset="0"/>
              </a:rPr>
              <a:t>that’s very private </a:t>
            </a:r>
            <a:r>
              <a:rPr lang="en-US" sz="2200" dirty="0" err="1" smtClean="0">
                <a:solidFill>
                  <a:schemeClr val="bg1">
                    <a:lumMod val="50000"/>
                  </a:schemeClr>
                </a:solidFill>
                <a:latin typeface="Arial" charset="0"/>
                <a:ea typeface="ＭＳ Ｐゴシック" charset="0"/>
                <a:cs typeface="ＭＳ Ｐゴシック" charset="0"/>
              </a:rPr>
              <a:t>vs</a:t>
            </a:r>
            <a:r>
              <a:rPr lang="en-US" sz="2200" dirty="0" smtClean="0">
                <a:solidFill>
                  <a:schemeClr val="bg1">
                    <a:lumMod val="50000"/>
                  </a:schemeClr>
                </a:solidFill>
                <a:latin typeface="Arial" charset="0"/>
                <a:ea typeface="ＭＳ Ｐゴシック" charset="0"/>
                <a:cs typeface="ＭＳ Ｐゴシック" charset="0"/>
              </a:rPr>
              <a:t> the need for large-scale data</a:t>
            </a:r>
            <a:r>
              <a:rPr lang="en-US" sz="2200" dirty="0">
                <a:solidFill>
                  <a:schemeClr val="bg1">
                    <a:lumMod val="50000"/>
                  </a:schemeClr>
                </a:solidFill>
                <a:latin typeface="Arial" charset="0"/>
                <a:ea typeface="ＭＳ Ｐゴシック" charset="0"/>
                <a:cs typeface="ＭＳ Ｐゴシック" charset="0"/>
              </a:rPr>
              <a:t>-sharing to enable </a:t>
            </a:r>
            <a:r>
              <a:rPr lang="en-US" sz="2200" dirty="0" smtClean="0">
                <a:solidFill>
                  <a:schemeClr val="bg1">
                    <a:lumMod val="50000"/>
                  </a:schemeClr>
                </a:solidFill>
                <a:latin typeface="Arial" charset="0"/>
                <a:ea typeface="ＭＳ Ｐゴシック" charset="0"/>
                <a:cs typeface="ＭＳ Ｐゴシック" charset="0"/>
              </a:rPr>
              <a:t>med. research</a:t>
            </a:r>
            <a:endParaRPr lang="en-US" sz="2200" dirty="0">
              <a:solidFill>
                <a:schemeClr val="bg1">
                  <a:lumMod val="50000"/>
                </a:schemeClr>
              </a:solidFill>
              <a:latin typeface="Arial" charset="0"/>
              <a:ea typeface="ＭＳ Ｐゴシック" charset="0"/>
              <a:cs typeface="ＭＳ Ｐゴシック" charset="0"/>
            </a:endParaRPr>
          </a:p>
          <a:p>
            <a:r>
              <a:rPr lang="en-US" sz="2400" dirty="0">
                <a:solidFill>
                  <a:srgbClr val="FFFFFF"/>
                </a:solidFill>
                <a:latin typeface="Arial" charset="0"/>
                <a:ea typeface="ＭＳ Ｐゴシック" charset="0"/>
                <a:cs typeface="ＭＳ Ｐゴシック" charset="0"/>
              </a:rPr>
              <a:t>Current Social &amp; Tech Approaches</a:t>
            </a:r>
          </a:p>
          <a:p>
            <a:pPr lvl="1"/>
            <a:r>
              <a:rPr lang="en-US" sz="2200" dirty="0">
                <a:solidFill>
                  <a:schemeClr val="bg1">
                    <a:lumMod val="50000"/>
                  </a:schemeClr>
                </a:solidFill>
                <a:latin typeface="Arial" charset="0"/>
                <a:ea typeface="ＭＳ Ｐゴシック" charset="0"/>
                <a:cs typeface="ＭＳ Ｐゴシック" charset="0"/>
              </a:rPr>
              <a:t>GINA, Consents &amp; </a:t>
            </a:r>
            <a:br>
              <a:rPr lang="en-US" sz="2200" dirty="0">
                <a:solidFill>
                  <a:schemeClr val="bg1">
                    <a:lumMod val="50000"/>
                  </a:schemeClr>
                </a:solidFill>
                <a:latin typeface="Arial" charset="0"/>
                <a:ea typeface="ＭＳ Ｐゴシック" charset="0"/>
                <a:cs typeface="ＭＳ Ｐゴシック" charset="0"/>
              </a:rPr>
            </a:br>
            <a:r>
              <a:rPr lang="en-US" sz="2200" b="1" dirty="0">
                <a:solidFill>
                  <a:schemeClr val="bg1">
                    <a:lumMod val="50000"/>
                  </a:schemeClr>
                </a:solidFill>
                <a:latin typeface="Arial" charset="0"/>
                <a:ea typeface="ＭＳ Ｐゴシック" charset="0"/>
                <a:cs typeface="ＭＳ Ｐゴシック" charset="0"/>
              </a:rPr>
              <a:t>"Secure" use of </a:t>
            </a:r>
            <a:r>
              <a:rPr lang="en-US" sz="2200" b="1" dirty="0" err="1">
                <a:solidFill>
                  <a:schemeClr val="bg1">
                    <a:lumMod val="50000"/>
                  </a:schemeClr>
                </a:solidFill>
                <a:latin typeface="Arial" charset="0"/>
                <a:ea typeface="ＭＳ Ｐゴシック" charset="0"/>
                <a:cs typeface="ＭＳ Ｐゴシック" charset="0"/>
              </a:rPr>
              <a:t>dbGAP</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Issues: burdensome security, inconsistencies + ways </a:t>
            </a:r>
            <a:r>
              <a:rPr lang="en-US" sz="2200" dirty="0">
                <a:solidFill>
                  <a:schemeClr val="bg1">
                    <a:lumMod val="50000"/>
                  </a:schemeClr>
                </a:solidFill>
                <a:latin typeface="Arial" charset="0"/>
                <a:ea typeface="ＭＳ Ｐゴシック" charset="0"/>
                <a:cs typeface="ＭＳ Ｐゴシック" charset="0"/>
              </a:rPr>
              <a:t>the solutions have been </a:t>
            </a:r>
            <a:r>
              <a:rPr lang="en-US" sz="2200" dirty="0" smtClean="0">
                <a:solidFill>
                  <a:schemeClr val="bg1">
                    <a:lumMod val="50000"/>
                  </a:schemeClr>
                </a:solidFill>
                <a:latin typeface="Arial" charset="0"/>
                <a:ea typeface="ＭＳ Ｐゴシック" charset="0"/>
                <a:cs typeface="ＭＳ Ｐゴシック" charset="0"/>
              </a:rPr>
              <a:t>partially </a:t>
            </a:r>
            <a:r>
              <a:rPr lang="en-US" sz="2200" b="1" dirty="0" smtClean="0">
                <a:solidFill>
                  <a:schemeClr val="bg1">
                    <a:lumMod val="50000"/>
                  </a:schemeClr>
                </a:solidFill>
                <a:latin typeface="Arial" charset="0"/>
                <a:ea typeface="ＭＳ Ｐゴシック" charset="0"/>
                <a:cs typeface="ＭＳ Ｐゴシック" charset="0"/>
              </a:rPr>
              <a:t>"hacked”</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err="1">
                <a:solidFill>
                  <a:schemeClr val="bg1">
                    <a:lumMod val="50000"/>
                  </a:schemeClr>
                </a:solidFill>
                <a:latin typeface="Arial" charset="0"/>
                <a:ea typeface="ＭＳ Ｐゴシック" charset="0"/>
                <a:cs typeface="ＭＳ Ｐゴシック" charset="0"/>
              </a:rPr>
              <a:t>Strawman</a:t>
            </a:r>
            <a:r>
              <a:rPr lang="en-US" sz="2200" dirty="0">
                <a:solidFill>
                  <a:schemeClr val="bg1">
                    <a:lumMod val="50000"/>
                  </a:schemeClr>
                </a:solidFill>
                <a:latin typeface="Arial" charset="0"/>
                <a:ea typeface="ＭＳ Ｐゴシック" charset="0"/>
                <a:cs typeface="ＭＳ Ｐゴシック" charset="0"/>
              </a:rPr>
              <a:t> </a:t>
            </a:r>
            <a:r>
              <a:rPr lang="en-US" sz="2200" b="1" dirty="0" smtClean="0">
                <a:solidFill>
                  <a:schemeClr val="bg1">
                    <a:lumMod val="50000"/>
                  </a:schemeClr>
                </a:solidFill>
                <a:latin typeface="Arial" charset="0"/>
                <a:ea typeface="ＭＳ Ｐゴシック" charset="0"/>
                <a:cs typeface="ＭＳ Ｐゴシック" charset="0"/>
              </a:rPr>
              <a:t>Hybrid </a:t>
            </a:r>
            <a:r>
              <a:rPr lang="en-US" sz="2200" b="1" dirty="0" err="1">
                <a:solidFill>
                  <a:schemeClr val="bg1">
                    <a:lumMod val="50000"/>
                  </a:schemeClr>
                </a:solidFill>
                <a:latin typeface="Arial" charset="0"/>
                <a:ea typeface="ＭＳ Ｐゴシック" charset="0"/>
                <a:cs typeface="ＭＳ Ｐゴシック" charset="0"/>
              </a:rPr>
              <a:t>Soc</a:t>
            </a:r>
            <a:r>
              <a:rPr lang="en-US" sz="2200" b="1" dirty="0">
                <a:solidFill>
                  <a:schemeClr val="bg1">
                    <a:lumMod val="50000"/>
                  </a:schemeClr>
                </a:solidFill>
                <a:latin typeface="Arial" charset="0"/>
                <a:ea typeface="ＭＳ Ｐゴシック" charset="0"/>
                <a:cs typeface="ＭＳ Ｐゴシック" charset="0"/>
              </a:rPr>
              <a:t>-Tech </a:t>
            </a:r>
            <a:r>
              <a:rPr lang="en-US" sz="2200" b="1" dirty="0" smtClean="0">
                <a:solidFill>
                  <a:schemeClr val="bg1">
                    <a:lumMod val="50000"/>
                  </a:schemeClr>
                </a:solidFill>
                <a:latin typeface="Arial" charset="0"/>
                <a:ea typeface="ＭＳ Ｐゴシック" charset="0"/>
                <a:cs typeface="ＭＳ Ｐゴシック" charset="0"/>
              </a:rPr>
              <a:t>Proposal </a:t>
            </a:r>
            <a:r>
              <a:rPr lang="en-US" sz="2200" dirty="0" smtClean="0">
                <a:solidFill>
                  <a:schemeClr val="bg1">
                    <a:lumMod val="50000"/>
                  </a:schemeClr>
                </a:solidFill>
                <a:latin typeface="Arial" charset="0"/>
                <a:ea typeface="ＭＳ Ｐゴシック" charset="0"/>
                <a:cs typeface="ＭＳ Ｐゴシック" charset="0"/>
              </a:rPr>
              <a:t>(Licensure, Cloud Enclaves. </a:t>
            </a:r>
            <a:r>
              <a:rPr lang="en-US" sz="2200" b="1" dirty="0">
                <a:solidFill>
                  <a:schemeClr val="bg1">
                    <a:lumMod val="50000"/>
                  </a:schemeClr>
                </a:solidFill>
                <a:latin typeface="Arial" charset="0"/>
                <a:ea typeface="ＭＳ Ｐゴシック" charset="0"/>
                <a:cs typeface="ＭＳ Ｐゴシック" charset="0"/>
              </a:rPr>
              <a:t>Quantifying </a:t>
            </a:r>
            <a:r>
              <a:rPr lang="en-US" sz="2200" b="1" dirty="0" smtClean="0">
                <a:solidFill>
                  <a:schemeClr val="bg1">
                    <a:lumMod val="50000"/>
                  </a:schemeClr>
                </a:solidFill>
                <a:latin typeface="Arial" charset="0"/>
                <a:ea typeface="ＭＳ Ｐゴシック" charset="0"/>
                <a:cs typeface="ＭＳ Ｐゴシック" charset="0"/>
              </a:rPr>
              <a:t>Leaks, </a:t>
            </a:r>
            <a:r>
              <a:rPr lang="en-US" sz="2200" b="1" dirty="0">
                <a:solidFill>
                  <a:schemeClr val="bg1">
                    <a:lumMod val="50000"/>
                  </a:schemeClr>
                </a:solidFill>
                <a:latin typeface="Arial" charset="0"/>
                <a:ea typeface="ＭＳ Ｐゴシック" charset="0"/>
                <a:cs typeface="ＭＳ Ｐゴシック" charset="0"/>
              </a:rPr>
              <a:t>&amp; </a:t>
            </a:r>
            <a:r>
              <a:rPr lang="en-US" sz="2200" b="1" dirty="0" smtClean="0">
                <a:solidFill>
                  <a:schemeClr val="bg1">
                    <a:lumMod val="50000"/>
                  </a:schemeClr>
                </a:solidFill>
                <a:latin typeface="Arial" charset="0"/>
                <a:ea typeface="ＭＳ Ｐゴシック" charset="0"/>
                <a:cs typeface="ＭＳ Ｐゴシック" charset="0"/>
              </a:rPr>
              <a:t>Closely Coupled priv.-public data</a:t>
            </a:r>
            <a:r>
              <a:rPr lang="en-US" sz="2200" dirty="0" smtClean="0">
                <a:solidFill>
                  <a:schemeClr val="bg1">
                    <a:lumMod val="50000"/>
                  </a:schemeClr>
                </a:solidFill>
                <a:latin typeface="Arial" charset="0"/>
                <a:ea typeface="ＭＳ Ｐゴシック" charset="0"/>
                <a:cs typeface="ＭＳ Ｐゴシック" charset="0"/>
              </a:rPr>
              <a:t>)</a:t>
            </a:r>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0"/>
            <a:ext cx="3621051" cy="4684713"/>
          </a:xfrm>
        </p:spPr>
        <p:txBody>
          <a:bodyPr/>
          <a:lstStyle/>
          <a:p>
            <a:r>
              <a:rPr lang="en-US" sz="2400" b="1" dirty="0">
                <a:solidFill>
                  <a:srgbClr val="FFFFFF"/>
                </a:solidFill>
                <a:latin typeface="Arial" charset="0"/>
                <a:ea typeface="ＭＳ Ｐゴシック" charset="0"/>
                <a:cs typeface="ＭＳ Ｐゴシック" charset="0"/>
              </a:rPr>
              <a:t>RNA-</a:t>
            </a:r>
            <a:r>
              <a:rPr lang="en-US" sz="2400" b="1" dirty="0" err="1">
                <a:solidFill>
                  <a:srgbClr val="FFFFFF"/>
                </a:solidFill>
                <a:latin typeface="Arial" charset="0"/>
                <a:ea typeface="ＭＳ Ｐゴシック" charset="0"/>
                <a:cs typeface="ＭＳ Ｐゴシック" charset="0"/>
              </a:rPr>
              <a:t>seq</a:t>
            </a:r>
            <a:r>
              <a:rPr lang="en-US" sz="2400" b="1" dirty="0">
                <a:solidFill>
                  <a:schemeClr val="bg1">
                    <a:lumMod val="50000"/>
                  </a:schemeClr>
                </a:solidFill>
                <a:latin typeface="Arial" charset="0"/>
                <a:ea typeface="ＭＳ Ｐゴシック" charset="0"/>
                <a:cs typeface="ＭＳ Ｐゴシック" charset="0"/>
              </a:rPr>
              <a:t> – practical problem of </a:t>
            </a:r>
            <a:r>
              <a:rPr lang="en-US" sz="2400" b="1" dirty="0" smtClean="0">
                <a:solidFill>
                  <a:schemeClr val="bg1">
                    <a:lumMod val="50000"/>
                  </a:schemeClr>
                </a:solidFill>
                <a:latin typeface="Arial" charset="0"/>
                <a:ea typeface="ＭＳ Ｐゴシック" charset="0"/>
                <a:cs typeface="ＭＳ Ｐゴシック" charset="0"/>
              </a:rPr>
              <a:t>publicly </a:t>
            </a:r>
            <a:r>
              <a:rPr lang="en-US" sz="2400" b="1" dirty="0" smtClean="0">
                <a:solidFill>
                  <a:schemeClr val="bg1">
                    <a:lumMod val="50000"/>
                  </a:schemeClr>
                </a:solidFill>
                <a:latin typeface="Arial" charset="0"/>
                <a:ea typeface="ＭＳ Ｐゴシック" charset="0"/>
                <a:cs typeface="ＭＳ Ｐゴシック" charset="0"/>
              </a:rPr>
              <a:t>sharing some of </a:t>
            </a:r>
            <a:r>
              <a:rPr lang="en-US" sz="2400" b="1" dirty="0">
                <a:solidFill>
                  <a:schemeClr val="bg1">
                    <a:lumMod val="50000"/>
                  </a:schemeClr>
                </a:solidFill>
                <a:latin typeface="Arial" charset="0"/>
                <a:ea typeface="ＭＳ Ｐゴシック" charset="0"/>
                <a:cs typeface="ＭＳ Ｐゴシック" charset="0"/>
              </a:rPr>
              <a:t>the info</a:t>
            </a:r>
          </a:p>
          <a:p>
            <a:pPr lvl="1"/>
            <a:r>
              <a:rPr lang="en-US" sz="2200" dirty="0" smtClean="0">
                <a:solidFill>
                  <a:schemeClr val="bg1">
                    <a:lumMod val="50000"/>
                  </a:schemeClr>
                </a:solidFill>
                <a:latin typeface="Arial" charset="0"/>
                <a:ea typeface="ＭＳ Ｐゴシック" charset="0"/>
                <a:cs typeface="ＭＳ Ｐゴシック" charset="0"/>
              </a:rPr>
              <a:t>Removing SNVs in reads using </a:t>
            </a:r>
            <a:r>
              <a:rPr lang="en-US" sz="2200" b="1" dirty="0">
                <a:solidFill>
                  <a:srgbClr val="FFFFFF"/>
                </a:solidFill>
                <a:latin typeface="Arial" charset="0"/>
                <a:ea typeface="ＭＳ Ｐゴシック" charset="0"/>
                <a:cs typeface="ＭＳ Ｐゴシック" charset="0"/>
              </a:rPr>
              <a:t>MRF</a:t>
            </a:r>
          </a:p>
          <a:p>
            <a:pPr lvl="1"/>
            <a:r>
              <a:rPr lang="en-US" sz="2200" dirty="0" smtClean="0">
                <a:solidFill>
                  <a:schemeClr val="bg1">
                    <a:lumMod val="50000"/>
                  </a:schemeClr>
                </a:solidFill>
                <a:latin typeface="Arial" charset="0"/>
                <a:ea typeface="ＭＳ Ｐゴシック" charset="0"/>
                <a:cs typeface="ＭＳ Ｐゴシック" charset="0"/>
              </a:rPr>
              <a:t>Quantifying &amp; removing </a:t>
            </a:r>
            <a:r>
              <a:rPr lang="en-US" sz="2200" dirty="0">
                <a:solidFill>
                  <a:schemeClr val="bg1">
                    <a:lumMod val="50000"/>
                  </a:schemeClr>
                </a:solidFill>
                <a:latin typeface="Arial" charset="0"/>
                <a:ea typeface="ＭＳ Ｐゴシック" charset="0"/>
                <a:cs typeface="ＭＳ Ｐゴシック" charset="0"/>
              </a:rPr>
              <a:t>v</a:t>
            </a:r>
            <a:r>
              <a:rPr lang="en-US" sz="2200" dirty="0" smtClean="0">
                <a:solidFill>
                  <a:schemeClr val="bg1">
                    <a:lumMod val="50000"/>
                  </a:schemeClr>
                </a:solidFill>
                <a:latin typeface="Arial" charset="0"/>
                <a:ea typeface="ＭＳ Ｐゴシック" charset="0"/>
                <a:cs typeface="ＭＳ Ｐゴシック" charset="0"/>
              </a:rPr>
              <a:t>ariant info from </a:t>
            </a:r>
            <a:r>
              <a:rPr lang="en-US" sz="2200" dirty="0" smtClean="0">
                <a:solidFill>
                  <a:srgbClr val="FFFFFF"/>
                </a:solidFill>
                <a:latin typeface="Arial" charset="0"/>
                <a:ea typeface="ＭＳ Ｐゴシック" charset="0"/>
                <a:cs typeface="ＭＳ Ｐゴシック" charset="0"/>
              </a:rPr>
              <a:t>expression levels + </a:t>
            </a:r>
            <a:r>
              <a:rPr lang="en-US" sz="2200" b="1" dirty="0" err="1">
                <a:solidFill>
                  <a:srgbClr val="FFFFFF"/>
                </a:solidFill>
                <a:latin typeface="Arial" charset="0"/>
                <a:ea typeface="ＭＳ Ｐゴシック" charset="0"/>
                <a:cs typeface="ＭＳ Ｐゴシック" charset="0"/>
              </a:rPr>
              <a:t>eQTLs</a:t>
            </a:r>
            <a:endParaRPr lang="en-US" sz="2200" b="1" dirty="0">
              <a:solidFill>
                <a:srgbClr val="FFFFFF"/>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Further complications: </a:t>
            </a:r>
            <a:r>
              <a:rPr lang="en-US" sz="2200" dirty="0" smtClean="0">
                <a:solidFill>
                  <a:srgbClr val="FFFFFF"/>
                </a:solidFill>
                <a:latin typeface="Arial" charset="0"/>
                <a:ea typeface="ＭＳ Ｐゴシック" charset="0"/>
                <a:cs typeface="ＭＳ Ｐゴシック" charset="0"/>
              </a:rPr>
              <a:t>SVs </a:t>
            </a:r>
            <a:r>
              <a:rPr lang="en-US" sz="2200" dirty="0">
                <a:solidFill>
                  <a:srgbClr val="FFFFFF"/>
                </a:solidFill>
                <a:latin typeface="Arial" charset="0"/>
                <a:ea typeface="ＭＳ Ｐゴシック" charset="0"/>
                <a:cs typeface="ＭＳ Ｐゴシック" charset="0"/>
              </a:rPr>
              <a:t>in pervasive transcription?</a:t>
            </a:r>
          </a:p>
          <a:p>
            <a:pPr lvl="2"/>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4082111522"/>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1" y="114300"/>
            <a:ext cx="5418667" cy="3767138"/>
          </a:xfrm>
        </p:spPr>
        <p:txBody>
          <a:bodyPr/>
          <a:lstStyle/>
          <a:p>
            <a:r>
              <a:rPr lang="en-US" sz="2400" dirty="0">
                <a:solidFill>
                  <a:schemeClr val="bg1"/>
                </a:solidFill>
                <a:latin typeface="Arial" charset="0"/>
                <a:ea typeface="ＭＳ Ｐゴシック" charset="0"/>
                <a:cs typeface="ＭＳ Ｐゴシック" charset="0"/>
              </a:rPr>
              <a:t>Setting the Stage: the Advent of Personal Genomics</a:t>
            </a:r>
          </a:p>
          <a:p>
            <a:r>
              <a:rPr lang="en-US" sz="2400" b="1" dirty="0">
                <a:solidFill>
                  <a:srgbClr val="FFFF00"/>
                </a:solidFill>
                <a:latin typeface="Arial" charset="0"/>
                <a:ea typeface="ＭＳ Ｐゴシック" charset="0"/>
                <a:cs typeface="ＭＳ Ｐゴシック" charset="0"/>
              </a:rPr>
              <a:t>The </a:t>
            </a:r>
            <a:r>
              <a:rPr lang="en-US" sz="2400" b="1" dirty="0" smtClean="0">
                <a:solidFill>
                  <a:srgbClr val="FFFF00"/>
                </a:solidFill>
                <a:latin typeface="Arial" charset="0"/>
                <a:ea typeface="ＭＳ Ｐゴシック" charset="0"/>
                <a:cs typeface="ＭＳ Ｐゴシック" charset="0"/>
              </a:rPr>
              <a:t>Dilemma of Genomic </a:t>
            </a:r>
            <a:r>
              <a:rPr lang="en-US" sz="2400" b="1" dirty="0">
                <a:solidFill>
                  <a:srgbClr val="FFFF00"/>
                </a:solidFill>
                <a:latin typeface="Arial" charset="0"/>
                <a:ea typeface="ＭＳ Ｐゴシック" charset="0"/>
                <a:cs typeface="ＭＳ Ｐゴシック" charset="0"/>
              </a:rPr>
              <a:t>Privacy</a:t>
            </a:r>
          </a:p>
          <a:p>
            <a:pPr lvl="1"/>
            <a:r>
              <a:rPr lang="en-US" sz="2200" dirty="0">
                <a:solidFill>
                  <a:schemeClr val="bg1"/>
                </a:solidFill>
                <a:latin typeface="Arial" charset="0"/>
                <a:ea typeface="ＭＳ Ｐゴシック" charset="0"/>
                <a:cs typeface="ＭＳ Ｐゴシック" charset="0"/>
              </a:rPr>
              <a:t>Fundamental, inherited info </a:t>
            </a:r>
            <a:r>
              <a:rPr lang="en-US" sz="2200" dirty="0" smtClean="0">
                <a:solidFill>
                  <a:schemeClr val="bg1"/>
                </a:solidFill>
                <a:latin typeface="Arial" charset="0"/>
                <a:ea typeface="ＭＳ Ｐゴシック" charset="0"/>
                <a:cs typeface="ＭＳ Ｐゴシック" charset="0"/>
              </a:rPr>
              <a:t>that’s very private </a:t>
            </a:r>
            <a:r>
              <a:rPr lang="en-US" sz="2200" dirty="0" err="1" smtClean="0">
                <a:solidFill>
                  <a:schemeClr val="bg1"/>
                </a:solidFill>
                <a:latin typeface="Arial" charset="0"/>
                <a:ea typeface="ＭＳ Ｐゴシック" charset="0"/>
                <a:cs typeface="ＭＳ Ｐゴシック" charset="0"/>
              </a:rPr>
              <a:t>vs</a:t>
            </a:r>
            <a:r>
              <a:rPr lang="en-US" sz="2200" dirty="0" smtClean="0">
                <a:solidFill>
                  <a:schemeClr val="bg1"/>
                </a:solidFill>
                <a:latin typeface="Arial" charset="0"/>
                <a:ea typeface="ＭＳ Ｐゴシック" charset="0"/>
                <a:cs typeface="ＭＳ Ｐゴシック" charset="0"/>
              </a:rPr>
              <a:t> the need for large-scale data</a:t>
            </a:r>
            <a:r>
              <a:rPr lang="en-US" sz="2200" dirty="0">
                <a:solidFill>
                  <a:schemeClr val="bg1"/>
                </a:solidFill>
                <a:latin typeface="Arial" charset="0"/>
                <a:ea typeface="ＭＳ Ｐゴシック" charset="0"/>
                <a:cs typeface="ＭＳ Ｐゴシック" charset="0"/>
              </a:rPr>
              <a:t>-sharing to enable </a:t>
            </a:r>
            <a:r>
              <a:rPr lang="en-US" sz="2200" dirty="0" smtClean="0">
                <a:solidFill>
                  <a:schemeClr val="bg1"/>
                </a:solidFill>
                <a:latin typeface="Arial" charset="0"/>
                <a:ea typeface="ＭＳ Ｐゴシック" charset="0"/>
                <a:cs typeface="ＭＳ Ｐゴシック" charset="0"/>
              </a:rPr>
              <a:t>med. research</a:t>
            </a:r>
            <a:endParaRPr lang="en-US" sz="2200" dirty="0">
              <a:solidFill>
                <a:schemeClr val="bg1"/>
              </a:solidFill>
              <a:latin typeface="Arial" charset="0"/>
              <a:ea typeface="ＭＳ Ｐゴシック" charset="0"/>
              <a:cs typeface="ＭＳ Ｐゴシック" charset="0"/>
            </a:endParaRPr>
          </a:p>
          <a:p>
            <a:r>
              <a:rPr lang="en-US" sz="2400" dirty="0">
                <a:solidFill>
                  <a:schemeClr val="bg1"/>
                </a:solidFill>
                <a:latin typeface="Arial" charset="0"/>
                <a:ea typeface="ＭＳ Ｐゴシック" charset="0"/>
                <a:cs typeface="ＭＳ Ｐゴシック" charset="0"/>
              </a:rPr>
              <a:t>Current Social &amp; Tech Approaches</a:t>
            </a:r>
          </a:p>
          <a:p>
            <a:pPr lvl="1"/>
            <a:r>
              <a:rPr lang="en-US" sz="2200" dirty="0">
                <a:solidFill>
                  <a:schemeClr val="bg1"/>
                </a:solidFill>
                <a:latin typeface="Arial" charset="0"/>
                <a:ea typeface="ＭＳ Ｐゴシック" charset="0"/>
                <a:cs typeface="ＭＳ Ｐゴシック" charset="0"/>
              </a:rPr>
              <a:t>GINA, Consents &amp; </a:t>
            </a:r>
            <a:br>
              <a:rPr lang="en-US" sz="2200" dirty="0">
                <a:solidFill>
                  <a:schemeClr val="bg1"/>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"Secure" use of </a:t>
            </a:r>
            <a:r>
              <a:rPr lang="en-US" sz="2200" b="1" dirty="0" err="1">
                <a:solidFill>
                  <a:srgbClr val="FFFF00"/>
                </a:solidFill>
                <a:latin typeface="Arial" charset="0"/>
                <a:ea typeface="ＭＳ Ｐゴシック" charset="0"/>
                <a:cs typeface="ＭＳ Ｐゴシック" charset="0"/>
              </a:rPr>
              <a:t>dbGAP</a:t>
            </a:r>
            <a:endParaRPr lang="en-US" sz="2200" b="1" dirty="0">
              <a:solidFill>
                <a:srgbClr val="FFFF00"/>
              </a:solidFill>
              <a:latin typeface="Arial" charset="0"/>
              <a:ea typeface="ＭＳ Ｐゴシック" charset="0"/>
              <a:cs typeface="ＭＳ Ｐゴシック" charset="0"/>
            </a:endParaRPr>
          </a:p>
          <a:p>
            <a:pPr lvl="1"/>
            <a:r>
              <a:rPr lang="en-US" sz="2200" dirty="0" smtClean="0">
                <a:solidFill>
                  <a:schemeClr val="bg1"/>
                </a:solidFill>
                <a:latin typeface="Arial" charset="0"/>
                <a:ea typeface="ＭＳ Ｐゴシック" charset="0"/>
                <a:cs typeface="ＭＳ Ｐゴシック" charset="0"/>
              </a:rPr>
              <a:t>Issues: burdensome security, inconsistencies + ways </a:t>
            </a:r>
            <a:r>
              <a:rPr lang="en-US" sz="2200" dirty="0">
                <a:solidFill>
                  <a:schemeClr val="bg1"/>
                </a:solidFill>
                <a:latin typeface="Arial" charset="0"/>
                <a:ea typeface="ＭＳ Ｐゴシック" charset="0"/>
                <a:cs typeface="ＭＳ Ｐゴシック" charset="0"/>
              </a:rPr>
              <a:t>the solutions have been </a:t>
            </a:r>
            <a:r>
              <a:rPr lang="en-US" sz="2200" dirty="0" smtClean="0">
                <a:solidFill>
                  <a:schemeClr val="bg1"/>
                </a:solidFill>
                <a:latin typeface="Arial" charset="0"/>
                <a:ea typeface="ＭＳ Ｐゴシック" charset="0"/>
                <a:cs typeface="ＭＳ Ｐゴシック" charset="0"/>
              </a:rPr>
              <a:t>partially </a:t>
            </a:r>
            <a:r>
              <a:rPr lang="en-US" sz="2200" b="1" dirty="0" smtClean="0">
                <a:solidFill>
                  <a:srgbClr val="FFFF00"/>
                </a:solidFill>
                <a:latin typeface="Arial" charset="0"/>
                <a:ea typeface="ＭＳ Ｐゴシック" charset="0"/>
                <a:cs typeface="ＭＳ Ｐゴシック" charset="0"/>
              </a:rPr>
              <a:t>"hacked”</a:t>
            </a:r>
            <a:endParaRPr lang="en-US" sz="2200" b="1" dirty="0">
              <a:solidFill>
                <a:srgbClr val="FFFF00"/>
              </a:solidFill>
              <a:latin typeface="Arial" charset="0"/>
              <a:ea typeface="ＭＳ Ｐゴシック" charset="0"/>
              <a:cs typeface="ＭＳ Ｐゴシック" charset="0"/>
            </a:endParaRPr>
          </a:p>
          <a:p>
            <a:pPr lvl="1"/>
            <a:r>
              <a:rPr lang="en-US" sz="2200" dirty="0" err="1">
                <a:solidFill>
                  <a:schemeClr val="bg1"/>
                </a:solidFill>
                <a:latin typeface="Arial" charset="0"/>
                <a:ea typeface="ＭＳ Ｐゴシック" charset="0"/>
                <a:cs typeface="ＭＳ Ｐゴシック" charset="0"/>
              </a:rPr>
              <a:t>Strawman</a:t>
            </a:r>
            <a:r>
              <a:rPr lang="en-US" sz="2200" dirty="0">
                <a:solidFill>
                  <a:schemeClr val="bg1"/>
                </a:solidFill>
                <a:latin typeface="Arial" charset="0"/>
                <a:ea typeface="ＭＳ Ｐゴシック" charset="0"/>
                <a:cs typeface="ＭＳ Ｐゴシック" charset="0"/>
              </a:rPr>
              <a:t> </a:t>
            </a:r>
            <a:r>
              <a:rPr lang="en-US" sz="2200" b="1" dirty="0" smtClean="0">
                <a:solidFill>
                  <a:srgbClr val="FFFF00"/>
                </a:solidFill>
                <a:latin typeface="Arial" charset="0"/>
                <a:ea typeface="ＭＳ Ｐゴシック" charset="0"/>
                <a:cs typeface="ＭＳ Ｐゴシック" charset="0"/>
              </a:rPr>
              <a:t>Hybrid </a:t>
            </a:r>
            <a:r>
              <a:rPr lang="en-US" sz="2200" b="1" dirty="0" err="1">
                <a:solidFill>
                  <a:srgbClr val="FFFF00"/>
                </a:solidFill>
                <a:latin typeface="Arial" charset="0"/>
                <a:ea typeface="ＭＳ Ｐゴシック" charset="0"/>
                <a:cs typeface="ＭＳ Ｐゴシック" charset="0"/>
              </a:rPr>
              <a:t>Soc</a:t>
            </a:r>
            <a:r>
              <a:rPr lang="en-US" sz="2200" b="1" dirty="0">
                <a:solidFill>
                  <a:srgbClr val="FFFF00"/>
                </a:solidFill>
                <a:latin typeface="Arial" charset="0"/>
                <a:ea typeface="ＭＳ Ｐゴシック" charset="0"/>
                <a:cs typeface="ＭＳ Ｐゴシック" charset="0"/>
              </a:rPr>
              <a:t>-Tech </a:t>
            </a:r>
            <a:r>
              <a:rPr lang="en-US" sz="2200" b="1" dirty="0" smtClean="0">
                <a:solidFill>
                  <a:srgbClr val="FFFF00"/>
                </a:solidFill>
                <a:latin typeface="Arial" charset="0"/>
                <a:ea typeface="ＭＳ Ｐゴシック" charset="0"/>
                <a:cs typeface="ＭＳ Ｐゴシック" charset="0"/>
              </a:rPr>
              <a:t>Proposal </a:t>
            </a:r>
            <a:r>
              <a:rPr lang="en-US" sz="2200" dirty="0" smtClean="0">
                <a:solidFill>
                  <a:schemeClr val="bg1"/>
                </a:solidFill>
                <a:latin typeface="Arial" charset="0"/>
                <a:ea typeface="ＭＳ Ｐゴシック" charset="0"/>
                <a:cs typeface="ＭＳ Ｐゴシック" charset="0"/>
              </a:rPr>
              <a:t>(Licensure, Cloud Enclaves. </a:t>
            </a:r>
            <a:r>
              <a:rPr lang="en-US" sz="2200" b="1" dirty="0">
                <a:solidFill>
                  <a:srgbClr val="FF0000"/>
                </a:solidFill>
                <a:latin typeface="Arial" charset="0"/>
                <a:ea typeface="ＭＳ Ｐゴシック" charset="0"/>
                <a:cs typeface="ＭＳ Ｐゴシック" charset="0"/>
              </a:rPr>
              <a:t>Quantifying </a:t>
            </a:r>
            <a:r>
              <a:rPr lang="en-US" sz="2200" b="1" dirty="0" smtClean="0">
                <a:solidFill>
                  <a:srgbClr val="FF0000"/>
                </a:solidFill>
                <a:latin typeface="Arial" charset="0"/>
                <a:ea typeface="ＭＳ Ｐゴシック" charset="0"/>
                <a:cs typeface="ＭＳ Ｐゴシック" charset="0"/>
              </a:rPr>
              <a:t>Leaks, </a:t>
            </a:r>
            <a:r>
              <a:rPr lang="en-US" sz="2200" b="1" dirty="0">
                <a:solidFill>
                  <a:srgbClr val="FF0000"/>
                </a:solidFill>
                <a:latin typeface="Arial" charset="0"/>
                <a:ea typeface="ＭＳ Ｐゴシック" charset="0"/>
                <a:cs typeface="ＭＳ Ｐゴシック" charset="0"/>
              </a:rPr>
              <a:t>&amp; </a:t>
            </a:r>
            <a:r>
              <a:rPr lang="en-US" sz="2200" b="1" dirty="0" smtClean="0">
                <a:solidFill>
                  <a:srgbClr val="FF0000"/>
                </a:solidFill>
                <a:latin typeface="Arial" charset="0"/>
                <a:ea typeface="ＭＳ Ｐゴシック" charset="0"/>
                <a:cs typeface="ＭＳ Ｐゴシック" charset="0"/>
              </a:rPr>
              <a:t>Closely Coupled priv.-public data</a:t>
            </a:r>
            <a:r>
              <a:rPr lang="en-US" sz="2200" dirty="0" smtClean="0">
                <a:solidFill>
                  <a:schemeClr val="bg1"/>
                </a:solidFill>
                <a:latin typeface="Arial" charset="0"/>
                <a:ea typeface="ＭＳ Ｐゴシック" charset="0"/>
                <a:cs typeface="ＭＳ Ｐゴシック" charset="0"/>
              </a:rPr>
              <a:t>)</a:t>
            </a:r>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0"/>
            <a:ext cx="3621051" cy="4684713"/>
          </a:xfrm>
        </p:spPr>
        <p:txBody>
          <a:bodyPr/>
          <a:lstStyle/>
          <a:p>
            <a:r>
              <a:rPr lang="en-US" sz="2400" b="1" dirty="0">
                <a:solidFill>
                  <a:srgbClr val="FF0000"/>
                </a:solidFill>
                <a:latin typeface="Arial" charset="0"/>
                <a:ea typeface="ＭＳ Ｐゴシック" charset="0"/>
                <a:cs typeface="ＭＳ Ｐゴシック" charset="0"/>
              </a:rPr>
              <a:t>RNA-</a:t>
            </a:r>
            <a:r>
              <a:rPr lang="en-US" sz="2400" b="1" dirty="0" err="1">
                <a:solidFill>
                  <a:srgbClr val="FF0000"/>
                </a:solidFill>
                <a:latin typeface="Arial" charset="0"/>
                <a:ea typeface="ＭＳ Ｐゴシック" charset="0"/>
                <a:cs typeface="ＭＳ Ｐゴシック" charset="0"/>
              </a:rPr>
              <a:t>seq</a:t>
            </a:r>
            <a:r>
              <a:rPr lang="en-US" sz="2400" b="1" dirty="0">
                <a:solidFill>
                  <a:srgbClr val="FF0000"/>
                </a:solidFill>
                <a:latin typeface="Arial" charset="0"/>
                <a:ea typeface="ＭＳ Ｐゴシック" charset="0"/>
                <a:cs typeface="ＭＳ Ｐゴシック" charset="0"/>
              </a:rPr>
              <a:t> – practical problem of </a:t>
            </a:r>
            <a:r>
              <a:rPr lang="en-US" sz="2400" b="1" dirty="0" smtClean="0">
                <a:solidFill>
                  <a:srgbClr val="FF0000"/>
                </a:solidFill>
                <a:latin typeface="Arial" charset="0"/>
                <a:ea typeface="ＭＳ Ｐゴシック" charset="0"/>
                <a:cs typeface="ＭＳ Ｐゴシック" charset="0"/>
              </a:rPr>
              <a:t>publicly </a:t>
            </a:r>
            <a:r>
              <a:rPr lang="en-US" sz="2400" b="1" dirty="0" smtClean="0">
                <a:solidFill>
                  <a:srgbClr val="FF0000"/>
                </a:solidFill>
                <a:latin typeface="Arial" charset="0"/>
                <a:ea typeface="ＭＳ Ｐゴシック" charset="0"/>
                <a:cs typeface="ＭＳ Ｐゴシック" charset="0"/>
              </a:rPr>
              <a:t>sharing some of </a:t>
            </a:r>
            <a:r>
              <a:rPr lang="en-US" sz="2400" b="1" dirty="0">
                <a:solidFill>
                  <a:srgbClr val="FF0000"/>
                </a:solidFill>
                <a:latin typeface="Arial" charset="0"/>
                <a:ea typeface="ＭＳ Ｐゴシック" charset="0"/>
                <a:cs typeface="ＭＳ Ｐゴシック" charset="0"/>
              </a:rPr>
              <a:t>the info</a:t>
            </a:r>
          </a:p>
          <a:p>
            <a:pPr lvl="1"/>
            <a:r>
              <a:rPr lang="en-US" sz="2200" dirty="0" smtClean="0">
                <a:solidFill>
                  <a:schemeClr val="bg1"/>
                </a:solidFill>
                <a:latin typeface="Arial" charset="0"/>
                <a:ea typeface="ＭＳ Ｐゴシック" charset="0"/>
                <a:cs typeface="ＭＳ Ｐゴシック" charset="0"/>
              </a:rPr>
              <a:t>Removing SNVs in reads using </a:t>
            </a:r>
            <a:r>
              <a:rPr lang="en-US" sz="2200" b="1" dirty="0">
                <a:solidFill>
                  <a:srgbClr val="FFFF00"/>
                </a:solidFill>
                <a:latin typeface="Arial" charset="0"/>
                <a:ea typeface="ＭＳ Ｐゴシック" charset="0"/>
                <a:cs typeface="ＭＳ Ｐゴシック" charset="0"/>
              </a:rPr>
              <a:t>MRF</a:t>
            </a:r>
          </a:p>
          <a:p>
            <a:pPr lvl="1"/>
            <a:r>
              <a:rPr lang="en-US" sz="2200" dirty="0" smtClean="0">
                <a:solidFill>
                  <a:schemeClr val="bg1"/>
                </a:solidFill>
                <a:latin typeface="Arial" charset="0"/>
                <a:ea typeface="ＭＳ Ｐゴシック" charset="0"/>
                <a:cs typeface="ＭＳ Ｐゴシック" charset="0"/>
              </a:rPr>
              <a:t>Quantifying &amp; removing </a:t>
            </a:r>
            <a:r>
              <a:rPr lang="en-US" sz="2200" dirty="0">
                <a:solidFill>
                  <a:schemeClr val="bg1"/>
                </a:solidFill>
                <a:latin typeface="Arial" charset="0"/>
                <a:ea typeface="ＭＳ Ｐゴシック" charset="0"/>
                <a:cs typeface="ＭＳ Ｐゴシック" charset="0"/>
              </a:rPr>
              <a:t>v</a:t>
            </a:r>
            <a:r>
              <a:rPr lang="en-US" sz="2200" dirty="0" smtClean="0">
                <a:solidFill>
                  <a:schemeClr val="bg1"/>
                </a:solidFill>
                <a:latin typeface="Arial" charset="0"/>
                <a:ea typeface="ＭＳ Ｐゴシック" charset="0"/>
                <a:cs typeface="ＭＳ Ｐゴシック" charset="0"/>
              </a:rPr>
              <a:t>ariant info from </a:t>
            </a:r>
            <a:r>
              <a:rPr lang="en-US" sz="2200" dirty="0" smtClean="0">
                <a:solidFill>
                  <a:schemeClr val="bg1"/>
                </a:solidFill>
                <a:latin typeface="Arial" charset="0"/>
                <a:ea typeface="ＭＳ Ｐゴシック" charset="0"/>
                <a:cs typeface="ＭＳ Ｐゴシック" charset="0"/>
              </a:rPr>
              <a:t>expression levels + </a:t>
            </a:r>
            <a:r>
              <a:rPr lang="en-US" sz="2200" b="1" dirty="0" err="1">
                <a:solidFill>
                  <a:srgbClr val="FFFF00"/>
                </a:solidFill>
                <a:latin typeface="Arial" charset="0"/>
                <a:ea typeface="ＭＳ Ｐゴシック" charset="0"/>
                <a:cs typeface="ＭＳ Ｐゴシック" charset="0"/>
              </a:rPr>
              <a:t>eQTLs</a:t>
            </a:r>
            <a:endParaRPr lang="en-US" sz="2200" b="1" dirty="0">
              <a:solidFill>
                <a:srgbClr val="FFFF00"/>
              </a:solidFill>
              <a:latin typeface="Arial" charset="0"/>
              <a:ea typeface="ＭＳ Ｐゴシック" charset="0"/>
              <a:cs typeface="ＭＳ Ｐゴシック" charset="0"/>
            </a:endParaRPr>
          </a:p>
          <a:p>
            <a:pPr lvl="1"/>
            <a:r>
              <a:rPr lang="en-US" sz="2200" dirty="0" smtClean="0">
                <a:solidFill>
                  <a:schemeClr val="bg1"/>
                </a:solidFill>
                <a:latin typeface="Arial" charset="0"/>
                <a:ea typeface="ＭＳ Ｐゴシック" charset="0"/>
                <a:cs typeface="ＭＳ Ｐゴシック" charset="0"/>
              </a:rPr>
              <a:t>Further complications: SVs </a:t>
            </a:r>
            <a:r>
              <a:rPr lang="en-US" sz="2200" dirty="0">
                <a:solidFill>
                  <a:schemeClr val="bg1"/>
                </a:solidFill>
                <a:latin typeface="Arial" charset="0"/>
                <a:ea typeface="ＭＳ Ｐゴシック" charset="0"/>
                <a:cs typeface="ＭＳ Ｐゴシック" charset="0"/>
              </a:rPr>
              <a:t>in pervasive transcription?</a:t>
            </a:r>
          </a:p>
          <a:p>
            <a:pPr lvl="2"/>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1168127144"/>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6" name="Content Placeholder 3"/>
          <p:cNvPicPr>
            <a:picLocks noChangeAspect="1"/>
          </p:cNvPicPr>
          <p:nvPr/>
        </p:nvPicPr>
        <p:blipFill>
          <a:blip r:embed="rId2">
            <a:extLst>
              <a:ext uri="{28A0092B-C50C-407E-A947-70E740481C1C}">
                <a14:useLocalDpi xmlns:a14="http://schemas.microsoft.com/office/drawing/2010/main" val="0"/>
              </a:ext>
            </a:extLst>
          </a:blip>
          <a:srcRect t="14288" b="14288"/>
          <a:stretch>
            <a:fillRect/>
          </a:stretch>
        </p:blipFill>
        <p:spPr bwMode="auto">
          <a:xfrm>
            <a:off x="3115733" y="205318"/>
            <a:ext cx="5820834" cy="32006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sp>
        <p:nvSpPr>
          <p:cNvPr id="9" name="TextBox 8"/>
          <p:cNvSpPr txBox="1"/>
          <p:nvPr/>
        </p:nvSpPr>
        <p:spPr>
          <a:xfrm>
            <a:off x="304800" y="2404395"/>
            <a:ext cx="8839200" cy="4770537"/>
          </a:xfrm>
          <a:prstGeom prst="rect">
            <a:avLst/>
          </a:prstGeom>
          <a:noFill/>
        </p:spPr>
        <p:txBody>
          <a:bodyPr wrap="square">
            <a:spAutoFit/>
          </a:bodyPr>
          <a:lstStyle/>
          <a:p>
            <a:pPr>
              <a:defRPr/>
            </a:pPr>
            <a:r>
              <a:rPr lang="en-US" sz="1800" dirty="0" err="1">
                <a:solidFill>
                  <a:srgbClr val="000000"/>
                </a:solidFill>
              </a:rPr>
              <a:t>CNVnator</a:t>
            </a:r>
            <a:endParaRPr lang="en-US" sz="1800" dirty="0">
              <a:solidFill>
                <a:srgbClr val="000000"/>
              </a:solidFill>
            </a:endParaRPr>
          </a:p>
          <a:p>
            <a:pPr>
              <a:defRPr/>
            </a:pPr>
            <a:endParaRPr lang="en-US" sz="400" b="0" dirty="0">
              <a:solidFill>
                <a:srgbClr val="000000"/>
              </a:solidFill>
            </a:endParaRPr>
          </a:p>
          <a:p>
            <a:pPr>
              <a:defRPr/>
            </a:pPr>
            <a:r>
              <a:rPr lang="en-US" sz="1600" b="0" dirty="0">
                <a:solidFill>
                  <a:srgbClr val="000000"/>
                </a:solidFill>
              </a:rPr>
              <a:t>A </a:t>
            </a:r>
            <a:r>
              <a:rPr lang="en-US" sz="1600" b="0" dirty="0" err="1">
                <a:solidFill>
                  <a:srgbClr val="000000"/>
                </a:solidFill>
              </a:rPr>
              <a:t>Abyzov</a:t>
            </a:r>
            <a:endParaRPr lang="en-US" sz="1600" b="0" dirty="0">
              <a:solidFill>
                <a:srgbClr val="000000"/>
              </a:solidFill>
            </a:endParaRPr>
          </a:p>
          <a:p>
            <a:pPr>
              <a:defRPr/>
            </a:pPr>
            <a:endParaRPr lang="en-US" sz="2000" dirty="0">
              <a:solidFill>
                <a:srgbClr val="000000"/>
              </a:solidFill>
            </a:endParaRPr>
          </a:p>
          <a:p>
            <a:pPr>
              <a:defRPr/>
            </a:pPr>
            <a:r>
              <a:rPr lang="en-US" sz="2000" dirty="0">
                <a:solidFill>
                  <a:srgbClr val="000000"/>
                </a:solidFill>
              </a:rPr>
              <a:t>Cost of </a:t>
            </a:r>
            <a:r>
              <a:rPr lang="en-US" sz="2000" dirty="0" smtClean="0">
                <a:solidFill>
                  <a:srgbClr val="000000"/>
                </a:solidFill>
              </a:rPr>
              <a:t>sequencing</a:t>
            </a:r>
            <a:endParaRPr lang="en-US" sz="500" b="0" dirty="0">
              <a:solidFill>
                <a:srgbClr val="000000"/>
              </a:solidFill>
            </a:endParaRPr>
          </a:p>
          <a:p>
            <a:pPr>
              <a:defRPr/>
            </a:pPr>
            <a:r>
              <a:rPr lang="en-US" sz="1800" b="0" dirty="0">
                <a:solidFill>
                  <a:srgbClr val="000000"/>
                </a:solidFill>
              </a:rPr>
              <a:t>A </a:t>
            </a:r>
            <a:r>
              <a:rPr lang="en-US" sz="1800" b="0" dirty="0" err="1">
                <a:solidFill>
                  <a:srgbClr val="000000"/>
                </a:solidFill>
              </a:rPr>
              <a:t>Sboner</a:t>
            </a:r>
            <a:r>
              <a:rPr lang="en-US" sz="1800" b="0" dirty="0">
                <a:solidFill>
                  <a:srgbClr val="000000"/>
                </a:solidFill>
              </a:rPr>
              <a:t>, XJ Mu</a:t>
            </a:r>
          </a:p>
          <a:p>
            <a:pPr>
              <a:defRPr/>
            </a:pPr>
            <a:endParaRPr lang="en-US" sz="2000" dirty="0" smtClean="0">
              <a:solidFill>
                <a:srgbClr val="000000"/>
              </a:solidFill>
            </a:endParaRPr>
          </a:p>
          <a:p>
            <a:pPr>
              <a:defRPr/>
            </a:pPr>
            <a:r>
              <a:rPr lang="en-US" sz="2400" dirty="0" smtClean="0">
                <a:solidFill>
                  <a:srgbClr val="000000"/>
                </a:solidFill>
              </a:rPr>
              <a:t>Data </a:t>
            </a:r>
            <a:r>
              <a:rPr lang="en-US" sz="2400" dirty="0">
                <a:solidFill>
                  <a:srgbClr val="000000"/>
                </a:solidFill>
              </a:rPr>
              <a:t>privacy</a:t>
            </a:r>
          </a:p>
          <a:p>
            <a:pPr>
              <a:defRPr/>
            </a:pPr>
            <a:endParaRPr lang="en-US" sz="600" dirty="0">
              <a:solidFill>
                <a:srgbClr val="000000"/>
              </a:solidFill>
            </a:endParaRPr>
          </a:p>
          <a:p>
            <a:pPr>
              <a:defRPr/>
            </a:pPr>
            <a:r>
              <a:rPr lang="en-US" sz="2000" dirty="0">
                <a:solidFill>
                  <a:srgbClr val="FF0000"/>
                </a:solidFill>
              </a:rPr>
              <a:t>A </a:t>
            </a:r>
            <a:r>
              <a:rPr lang="en-US" sz="2000" dirty="0" err="1">
                <a:solidFill>
                  <a:srgbClr val="FF0000"/>
                </a:solidFill>
              </a:rPr>
              <a:t>Harmanci</a:t>
            </a:r>
            <a:r>
              <a:rPr lang="en-US" sz="2000" dirty="0">
                <a:solidFill>
                  <a:srgbClr val="FF0000"/>
                </a:solidFill>
              </a:rPr>
              <a:t>, D </a:t>
            </a:r>
            <a:r>
              <a:rPr lang="en-US" sz="2000" dirty="0" err="1">
                <a:solidFill>
                  <a:srgbClr val="FF0000"/>
                </a:solidFill>
              </a:rPr>
              <a:t>Greenbaum</a:t>
            </a:r>
            <a:endParaRPr lang="en-US" sz="2000" dirty="0">
              <a:solidFill>
                <a:srgbClr val="FF0000"/>
              </a:solidFill>
            </a:endParaRPr>
          </a:p>
          <a:p>
            <a:pPr>
              <a:defRPr/>
            </a:pPr>
            <a:endParaRPr lang="en-US" sz="1600" b="0" dirty="0" smtClean="0">
              <a:solidFill>
                <a:srgbClr val="000000"/>
              </a:solidFill>
            </a:endParaRPr>
          </a:p>
          <a:p>
            <a:pPr>
              <a:defRPr/>
            </a:pPr>
            <a:r>
              <a:rPr lang="en-US" sz="1800" dirty="0" smtClean="0">
                <a:solidFill>
                  <a:srgbClr val="000000"/>
                </a:solidFill>
              </a:rPr>
              <a:t>ENCODE </a:t>
            </a:r>
            <a:r>
              <a:rPr lang="en-US" sz="1800" dirty="0" err="1" smtClean="0">
                <a:solidFill>
                  <a:srgbClr val="000000"/>
                </a:solidFill>
              </a:rPr>
              <a:t>pseudogenes</a:t>
            </a:r>
            <a:r>
              <a:rPr lang="en-US" sz="1800" dirty="0" smtClean="0">
                <a:solidFill>
                  <a:srgbClr val="000000"/>
                </a:solidFill>
              </a:rPr>
              <a:t> &amp; </a:t>
            </a:r>
            <a:r>
              <a:rPr lang="en-US" sz="1800" dirty="0" err="1" smtClean="0">
                <a:solidFill>
                  <a:srgbClr val="000000"/>
                </a:solidFill>
              </a:rPr>
              <a:t>transcriptome</a:t>
            </a:r>
            <a:endParaRPr lang="en-US" sz="1800" dirty="0" smtClean="0">
              <a:solidFill>
                <a:srgbClr val="000000"/>
              </a:solidFill>
            </a:endParaRPr>
          </a:p>
          <a:p>
            <a:pPr>
              <a:defRPr/>
            </a:pPr>
            <a:endParaRPr lang="en-US" sz="400" dirty="0" smtClean="0">
              <a:solidFill>
                <a:srgbClr val="000000"/>
              </a:solidFill>
            </a:endParaRPr>
          </a:p>
          <a:p>
            <a:pPr>
              <a:defRPr/>
            </a:pPr>
            <a:r>
              <a:rPr lang="en-US" sz="1600" b="0" dirty="0" smtClean="0">
                <a:solidFill>
                  <a:srgbClr val="000000"/>
                </a:solidFill>
              </a:rPr>
              <a:t>B Pei, L </a:t>
            </a:r>
            <a:r>
              <a:rPr lang="en-US" sz="1600" b="0" dirty="0" err="1" smtClean="0">
                <a:solidFill>
                  <a:srgbClr val="000000"/>
                </a:solidFill>
              </a:rPr>
              <a:t>Habegger</a:t>
            </a:r>
            <a:r>
              <a:rPr lang="en-US" sz="1600" b="0" dirty="0" smtClean="0">
                <a:solidFill>
                  <a:srgbClr val="000000"/>
                </a:solidFill>
              </a:rPr>
              <a:t>, J </a:t>
            </a:r>
            <a:r>
              <a:rPr lang="en-US" sz="1600" b="0" dirty="0" err="1" smtClean="0">
                <a:solidFill>
                  <a:srgbClr val="000000"/>
                </a:solidFill>
              </a:rPr>
              <a:t>Rozowsky</a:t>
            </a:r>
            <a:r>
              <a:rPr lang="en-US" sz="1600" b="0" dirty="0" smtClean="0">
                <a:solidFill>
                  <a:srgbClr val="000000"/>
                </a:solidFill>
              </a:rPr>
              <a:t>, </a:t>
            </a:r>
            <a:r>
              <a:rPr lang="en-US" sz="1600" b="0" dirty="0">
                <a:solidFill>
                  <a:srgbClr val="000000"/>
                </a:solidFill>
              </a:rPr>
              <a:t>A </a:t>
            </a:r>
            <a:r>
              <a:rPr lang="en-US" sz="1600" b="0" dirty="0" err="1">
                <a:solidFill>
                  <a:srgbClr val="000000"/>
                </a:solidFill>
              </a:rPr>
              <a:t>Harmanci</a:t>
            </a:r>
            <a:r>
              <a:rPr lang="en-US" sz="1600" b="0" dirty="0">
                <a:solidFill>
                  <a:srgbClr val="000000"/>
                </a:solidFill>
              </a:rPr>
              <a:t>, </a:t>
            </a:r>
            <a:r>
              <a:rPr lang="en-US" sz="1600" b="0" dirty="0" smtClean="0">
                <a:solidFill>
                  <a:srgbClr val="000000"/>
                </a:solidFill>
              </a:rPr>
              <a:t>KK Yan</a:t>
            </a:r>
          </a:p>
          <a:p>
            <a:pPr>
              <a:defRPr/>
            </a:pPr>
            <a:endParaRPr lang="en-US" sz="1600" b="0" dirty="0">
              <a:solidFill>
                <a:srgbClr val="000000"/>
              </a:solidFill>
            </a:endParaRPr>
          </a:p>
          <a:p>
            <a:pPr>
              <a:defRPr/>
            </a:pPr>
            <a:r>
              <a:rPr lang="en-US" sz="1800" dirty="0" err="1">
                <a:solidFill>
                  <a:srgbClr val="000000"/>
                </a:solidFill>
              </a:rPr>
              <a:t>RSEQtools</a:t>
            </a:r>
            <a:endParaRPr lang="en-US" sz="1800" dirty="0">
              <a:solidFill>
                <a:srgbClr val="000000"/>
              </a:solidFill>
            </a:endParaRPr>
          </a:p>
          <a:p>
            <a:pPr>
              <a:defRPr/>
            </a:pPr>
            <a:endParaRPr lang="en-US" sz="400" b="0" dirty="0">
              <a:solidFill>
                <a:srgbClr val="000000"/>
              </a:solidFill>
            </a:endParaRPr>
          </a:p>
          <a:p>
            <a:pPr>
              <a:defRPr/>
            </a:pPr>
            <a:r>
              <a:rPr lang="en-US" sz="1600" b="0" dirty="0">
                <a:solidFill>
                  <a:srgbClr val="000000"/>
                </a:solidFill>
              </a:rPr>
              <a:t>L </a:t>
            </a:r>
            <a:r>
              <a:rPr lang="en-US" sz="1600" b="0" dirty="0" err="1">
                <a:solidFill>
                  <a:srgbClr val="000000"/>
                </a:solidFill>
              </a:rPr>
              <a:t>Habegger</a:t>
            </a:r>
            <a:r>
              <a:rPr lang="en-US" sz="1600" b="0" dirty="0">
                <a:solidFill>
                  <a:srgbClr val="000000"/>
                </a:solidFill>
              </a:rPr>
              <a:t>, A </a:t>
            </a:r>
            <a:r>
              <a:rPr lang="en-US" sz="1600" b="0" dirty="0" err="1">
                <a:solidFill>
                  <a:srgbClr val="000000"/>
                </a:solidFill>
              </a:rPr>
              <a:t>Sboner</a:t>
            </a:r>
            <a:r>
              <a:rPr lang="en-US" sz="1600" b="0" dirty="0">
                <a:solidFill>
                  <a:srgbClr val="000000"/>
                </a:solidFill>
              </a:rPr>
              <a:t>, TA </a:t>
            </a:r>
            <a:r>
              <a:rPr lang="en-US" sz="1600" b="0" dirty="0" err="1">
                <a:solidFill>
                  <a:srgbClr val="000000"/>
                </a:solidFill>
              </a:rPr>
              <a:t>Gianoulis</a:t>
            </a:r>
            <a:r>
              <a:rPr lang="en-US" sz="1600" b="0" dirty="0">
                <a:solidFill>
                  <a:srgbClr val="000000"/>
                </a:solidFill>
              </a:rPr>
              <a:t>, J </a:t>
            </a:r>
            <a:r>
              <a:rPr lang="en-US" sz="1600" b="0" dirty="0" err="1">
                <a:solidFill>
                  <a:srgbClr val="000000"/>
                </a:solidFill>
              </a:rPr>
              <a:t>Rozowsky</a:t>
            </a:r>
            <a:r>
              <a:rPr lang="en-US" sz="1600" b="0" dirty="0">
                <a:solidFill>
                  <a:srgbClr val="000000"/>
                </a:solidFill>
              </a:rPr>
              <a:t>, A </a:t>
            </a:r>
            <a:r>
              <a:rPr lang="en-US" sz="1600" b="0" dirty="0" err="1">
                <a:solidFill>
                  <a:srgbClr val="000000"/>
                </a:solidFill>
              </a:rPr>
              <a:t>Agarwal</a:t>
            </a:r>
            <a:r>
              <a:rPr lang="en-US" sz="1600" b="0" dirty="0">
                <a:solidFill>
                  <a:srgbClr val="000000"/>
                </a:solidFill>
              </a:rPr>
              <a:t>, M Snyder</a:t>
            </a:r>
          </a:p>
          <a:p>
            <a:pPr>
              <a:defRPr/>
            </a:pPr>
            <a:endParaRPr lang="en-US" sz="1600" b="0" dirty="0">
              <a:solidFill>
                <a:srgbClr val="000000"/>
              </a:solidFill>
            </a:endParaRPr>
          </a:p>
          <a:p>
            <a:pPr>
              <a:defRPr/>
            </a:pPr>
            <a:endParaRPr lang="en-US" sz="1400" b="0" dirty="0" smtClean="0">
              <a:solidFill>
                <a:srgbClr val="000000"/>
              </a:solidFill>
            </a:endParaRPr>
          </a:p>
        </p:txBody>
      </p:sp>
      <p:sp>
        <p:nvSpPr>
          <p:cNvPr id="2" name="Rectangle 1"/>
          <p:cNvSpPr/>
          <p:nvPr/>
        </p:nvSpPr>
        <p:spPr>
          <a:xfrm>
            <a:off x="389467" y="604335"/>
            <a:ext cx="2556933" cy="1415772"/>
          </a:xfrm>
          <a:prstGeom prst="rect">
            <a:avLst/>
          </a:prstGeom>
        </p:spPr>
        <p:txBody>
          <a:bodyPr wrap="square">
            <a:spAutoFit/>
          </a:bodyPr>
          <a:lstStyle/>
          <a:p>
            <a:pPr>
              <a:defRPr/>
            </a:pPr>
            <a:r>
              <a:rPr lang="en-US" sz="1800" dirty="0" smtClean="0">
                <a:solidFill>
                  <a:srgbClr val="000000"/>
                </a:solidFill>
              </a:rPr>
              <a:t>Acknowledgements</a:t>
            </a:r>
          </a:p>
          <a:p>
            <a:pPr>
              <a:defRPr/>
            </a:pPr>
            <a:endParaRPr lang="en-US" sz="1400" dirty="0">
              <a:solidFill>
                <a:srgbClr val="000000"/>
              </a:solidFill>
            </a:endParaRPr>
          </a:p>
          <a:p>
            <a:pPr>
              <a:defRPr/>
            </a:pPr>
            <a:endParaRPr lang="en-US" sz="1800" dirty="0">
              <a:solidFill>
                <a:srgbClr val="000000"/>
              </a:solidFill>
            </a:endParaRPr>
          </a:p>
          <a:p>
            <a:pPr>
              <a:defRPr/>
            </a:pPr>
            <a:endParaRPr lang="en-US" b="0" dirty="0">
              <a:solidFill>
                <a:srgbClr val="000000"/>
              </a:solidFill>
            </a:endParaRPr>
          </a:p>
          <a:p>
            <a:pPr>
              <a:defRPr/>
            </a:pPr>
            <a:endParaRPr lang="en-US" b="0" dirty="0">
              <a:solidFill>
                <a:srgbClr val="000000"/>
              </a:solidFill>
            </a:endParaRPr>
          </a:p>
          <a:p>
            <a:pPr>
              <a:defRPr/>
            </a:pPr>
            <a:endParaRPr lang="en-US" b="0" dirty="0">
              <a:solidFill>
                <a:srgbClr val="000000"/>
              </a:solidFill>
            </a:endParaRPr>
          </a:p>
        </p:txBody>
      </p:sp>
      <p:sp>
        <p:nvSpPr>
          <p:cNvPr id="3" name="Rectangle 2"/>
          <p:cNvSpPr/>
          <p:nvPr/>
        </p:nvSpPr>
        <p:spPr>
          <a:xfrm>
            <a:off x="3861085" y="4120236"/>
            <a:ext cx="5079715" cy="400110"/>
          </a:xfrm>
          <a:prstGeom prst="rect">
            <a:avLst/>
          </a:prstGeom>
        </p:spPr>
        <p:txBody>
          <a:bodyPr wrap="square">
            <a:spAutoFit/>
          </a:bodyPr>
          <a:lstStyle/>
          <a:p>
            <a:pPr algn="r">
              <a:defRPr/>
            </a:pPr>
            <a:r>
              <a:rPr lang="en-US" sz="2000" b="0" dirty="0" smtClean="0">
                <a:solidFill>
                  <a:srgbClr val="000000"/>
                </a:solidFill>
              </a:rPr>
              <a:t>[</a:t>
            </a:r>
            <a:r>
              <a:rPr lang="en-US" sz="2000" b="0" dirty="0" err="1" smtClean="0">
                <a:solidFill>
                  <a:srgbClr val="000000"/>
                </a:solidFill>
              </a:rPr>
              <a:t>papers.gersteinlab.org</a:t>
            </a:r>
            <a:r>
              <a:rPr lang="en-US" sz="2000" b="0" dirty="0">
                <a:solidFill>
                  <a:srgbClr val="000000"/>
                </a:solidFill>
              </a:rPr>
              <a:t>/subject/</a:t>
            </a:r>
            <a:r>
              <a:rPr lang="en-US" sz="2000" b="0" dirty="0" smtClean="0">
                <a:solidFill>
                  <a:srgbClr val="000000"/>
                </a:solidFill>
              </a:rPr>
              <a:t>privacy]</a:t>
            </a:r>
            <a:endParaRPr lang="en-US" sz="2000" b="0" dirty="0">
              <a:solidFill>
                <a:srgbClr val="000000"/>
              </a:solidFill>
            </a:endParaRPr>
          </a:p>
        </p:txBody>
      </p:sp>
      <p:sp>
        <p:nvSpPr>
          <p:cNvPr id="7" name="TextBox 6"/>
          <p:cNvSpPr txBox="1"/>
          <p:nvPr/>
        </p:nvSpPr>
        <p:spPr>
          <a:xfrm>
            <a:off x="5578679" y="3737754"/>
            <a:ext cx="3331411" cy="276999"/>
          </a:xfrm>
          <a:prstGeom prst="rect">
            <a:avLst/>
          </a:prstGeom>
          <a:solidFill>
            <a:schemeClr val="tx1">
              <a:lumMod val="75000"/>
              <a:lumOff val="25000"/>
            </a:schemeClr>
          </a:solidFill>
          <a:ln>
            <a:solidFill>
              <a:schemeClr val="tx1"/>
            </a:solidFill>
          </a:ln>
        </p:spPr>
        <p:txBody>
          <a:bodyPr wrap="none" rtlCol="0">
            <a:spAutoFit/>
          </a:bodyPr>
          <a:lstStyle/>
          <a:p>
            <a:r>
              <a:rPr lang="en-US" dirty="0" smtClean="0">
                <a:solidFill>
                  <a:schemeClr val="bg1"/>
                </a:solidFill>
              </a:rPr>
              <a:t>Hiring Postdocs. See </a:t>
            </a:r>
            <a:r>
              <a:rPr lang="en-US" dirty="0" err="1" smtClean="0">
                <a:solidFill>
                  <a:schemeClr val="bg1"/>
                </a:solidFill>
              </a:rPr>
              <a:t>gersteinlab.org</a:t>
            </a:r>
            <a:r>
              <a:rPr lang="en-US" dirty="0" smtClean="0">
                <a:solidFill>
                  <a:schemeClr val="bg1"/>
                </a:solidFill>
              </a:rPr>
              <a:t>/jobs !</a:t>
            </a:r>
            <a:endParaRPr lang="en-US" dirty="0">
              <a:solidFill>
                <a:schemeClr val="bg1"/>
              </a:solidFill>
            </a:endParaRPr>
          </a:p>
        </p:txBody>
      </p:sp>
    </p:spTree>
  </p:cSld>
  <p:clrMapOvr>
    <a:masterClrMapping/>
  </p:clrMapOvr>
  <p:transition xmlns:p14="http://schemas.microsoft.com/office/powerpoint/2010/main" advTm="87660"/>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Default Theme</a:t>
            </a:r>
          </a:p>
        </p:txBody>
      </p:sp>
      <p:sp>
        <p:nvSpPr>
          <p:cNvPr id="342018" name="Rectangle 6"/>
          <p:cNvSpPr>
            <a:spLocks noGrp="1" noChangeArrowheads="1"/>
          </p:cNvSpPr>
          <p:nvPr>
            <p:ph idx="1"/>
          </p:nvPr>
        </p:nvSpPr>
        <p:spPr/>
        <p:txBody>
          <a:bodyPr/>
          <a:lstStyle/>
          <a:p>
            <a:pPr eaLnBrk="1" hangingPunct="1"/>
            <a:r>
              <a:rPr lang="en-US" sz="2000">
                <a:latin typeface="Arial" charset="0"/>
                <a:ea typeface="ＭＳ Ｐゴシック" charset="0"/>
                <a:cs typeface="ＭＳ Ｐゴシック" charset="0"/>
              </a:rPr>
              <a:t>Default Outline Level 1</a:t>
            </a:r>
          </a:p>
          <a:p>
            <a:pPr lvl="1" eaLnBrk="1" hangingPunct="1"/>
            <a:r>
              <a:rPr lang="en-US" sz="1600">
                <a:latin typeface="Arial" charset="0"/>
                <a:ea typeface="ＭＳ Ｐゴシック" charset="0"/>
              </a:rPr>
              <a:t>Level 2</a:t>
            </a:r>
          </a:p>
        </p:txBody>
      </p:sp>
      <p:sp>
        <p:nvSpPr>
          <p:cNvPr id="342019" name="Text Box 5"/>
          <p:cNvSpPr txBox="1">
            <a:spLocks noChangeArrowheads="1"/>
          </p:cNvSpPr>
          <p:nvPr/>
        </p:nvSpPr>
        <p:spPr bwMode="auto">
          <a:xfrm>
            <a:off x="1524000" y="19050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endParaRPr lang="en-US" sz="2400" b="0">
              <a:solidFill>
                <a:srgbClr val="000000"/>
              </a:solidFill>
            </a:endParaRPr>
          </a:p>
        </p:txBody>
      </p:sp>
      <p:sp>
        <p:nvSpPr>
          <p:cNvPr id="342020" name="Isosceles Triangle 4"/>
          <p:cNvSpPr>
            <a:spLocks noChangeArrowheads="1"/>
          </p:cNvSpPr>
          <p:nvPr/>
        </p:nvSpPr>
        <p:spPr bwMode="auto">
          <a:xfrm>
            <a:off x="3111502" y="3225800"/>
            <a:ext cx="3302000" cy="2806700"/>
          </a:xfrm>
          <a:prstGeom prst="triangle">
            <a:avLst>
              <a:gd name="adj" fmla="val 50000"/>
            </a:avLst>
          </a:prstGeom>
          <a:solidFill>
            <a:srgbClr val="FFFF00"/>
          </a:solidFill>
          <a:ln w="12700">
            <a:solidFill>
              <a:schemeClr val="tx1"/>
            </a:solidFill>
            <a:round/>
            <a:headEnd type="none" w="sm" len="sm"/>
            <a:tailEnd type="none" w="sm" len="sm"/>
          </a:ln>
        </p:spPr>
        <p:txBody>
          <a:bodyPr wrap="none" lIns="91380" tIns="45692" rIns="91380" bIns="45692" anchor="ctr"/>
          <a:lstStyle/>
          <a:p>
            <a:pPr algn="ctr" defTabSz="909638"/>
            <a:endParaRPr lang="en-US">
              <a:solidFill>
                <a:srgbClr val="000000"/>
              </a:solidFill>
            </a:endParaRPr>
          </a:p>
        </p:txBody>
      </p:sp>
    </p:spTree>
  </p:cSld>
  <p:clrMapOvr>
    <a:masterClrMapping/>
  </p:clrMapOvr>
  <p:transition xmlns:p14="http://schemas.microsoft.com/office/powerpoint/2010/main" advTm="54576"/>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itle 1"/>
          <p:cNvSpPr>
            <a:spLocks noGrp="1"/>
          </p:cNvSpPr>
          <p:nvPr>
            <p:ph type="title"/>
          </p:nvPr>
        </p:nvSpPr>
        <p:spPr/>
        <p:txBody>
          <a:bodyPr/>
          <a:lstStyle/>
          <a:p>
            <a:r>
              <a:rPr lang="en-US" dirty="0">
                <a:latin typeface="Arial" charset="0"/>
                <a:ea typeface="ＭＳ Ｐゴシック" charset="0"/>
                <a:cs typeface="ＭＳ Ｐゴシック" charset="0"/>
              </a:rPr>
              <a:t>DTC </a:t>
            </a:r>
            <a:r>
              <a:rPr lang="en-US" dirty="0" smtClean="0">
                <a:latin typeface="Arial" charset="0"/>
                <a:ea typeface="ＭＳ Ｐゴシック" charset="0"/>
                <a:cs typeface="ＭＳ Ｐゴシック" charset="0"/>
              </a:rPr>
              <a:t>Genomics</a:t>
            </a:r>
            <a:endParaRPr lang="en-US" dirty="0">
              <a:solidFill>
                <a:srgbClr val="008000"/>
              </a:solidFill>
              <a:latin typeface="Arial" charset="0"/>
              <a:ea typeface="ＭＳ Ｐゴシック" charset="0"/>
              <a:cs typeface="ＭＳ Ｐゴシック" charset="0"/>
            </a:endParaRPr>
          </a:p>
        </p:txBody>
      </p:sp>
      <p:sp>
        <p:nvSpPr>
          <p:cNvPr id="305154" name="Content Placeholder 2"/>
          <p:cNvSpPr>
            <a:spLocks noGrp="1"/>
          </p:cNvSpPr>
          <p:nvPr>
            <p:ph idx="1"/>
          </p:nvPr>
        </p:nvSpPr>
        <p:spPr>
          <a:xfrm>
            <a:off x="685800" y="1804838"/>
            <a:ext cx="7772400" cy="4638675"/>
          </a:xfrm>
        </p:spPr>
        <p:txBody>
          <a:bodyPr/>
          <a:lstStyle/>
          <a:p>
            <a:r>
              <a:rPr lang="en-US" dirty="0">
                <a:latin typeface="Arial" charset="0"/>
                <a:ea typeface="ＭＳ Ｐゴシック" charset="0"/>
                <a:cs typeface="ＭＳ Ｐゴシック" charset="0"/>
              </a:rPr>
              <a:t>Industry spurred by falling prices of sequencing and computation</a:t>
            </a:r>
          </a:p>
          <a:p>
            <a:r>
              <a:rPr lang="en-US" dirty="0">
                <a:latin typeface="Arial" charset="0"/>
                <a:ea typeface="ＭＳ Ｐゴシック" charset="0"/>
                <a:cs typeface="ＭＳ Ｐゴシック" charset="0"/>
              </a:rPr>
              <a:t>Major players were </a:t>
            </a:r>
            <a:r>
              <a:rPr lang="en-US" dirty="0" err="1">
                <a:latin typeface="Arial" charset="0"/>
                <a:ea typeface="ＭＳ Ｐゴシック" charset="0"/>
                <a:cs typeface="ＭＳ Ｐゴシック" charset="0"/>
              </a:rPr>
              <a:t>Navigenics</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DeCode</a:t>
            </a:r>
            <a:r>
              <a:rPr lang="en-US" dirty="0">
                <a:latin typeface="Arial" charset="0"/>
                <a:ea typeface="ＭＳ Ｐゴシック" charset="0"/>
                <a:cs typeface="ＭＳ Ｐゴシック" charset="0"/>
              </a:rPr>
              <a:t> &amp; 23andMe</a:t>
            </a:r>
            <a:r>
              <a:rPr lang="en-US" dirty="0" smtClean="0">
                <a:latin typeface="Arial" charset="0"/>
                <a:ea typeface="ＭＳ Ｐゴシック" charset="0"/>
                <a:cs typeface="ＭＳ Ｐゴシック" charset="0"/>
              </a:rPr>
              <a:t>.</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23andMe </a:t>
            </a:r>
          </a:p>
          <a:p>
            <a:pPr lvl="1"/>
            <a:r>
              <a:rPr lang="en-US" dirty="0">
                <a:latin typeface="Arial" charset="0"/>
                <a:ea typeface="ＭＳ Ｐゴシック" charset="0"/>
              </a:rPr>
              <a:t>has &gt;1M Customers</a:t>
            </a:r>
          </a:p>
          <a:p>
            <a:pPr lvl="1"/>
            <a:r>
              <a:rPr lang="en-US" dirty="0">
                <a:latin typeface="Arial" charset="0"/>
                <a:ea typeface="ＭＳ Ｐゴシック" charset="0"/>
              </a:rPr>
              <a:t>$99 per </a:t>
            </a:r>
            <a:r>
              <a:rPr lang="en-US" dirty="0" smtClean="0">
                <a:latin typeface="Arial" charset="0"/>
                <a:ea typeface="ＭＳ Ｐゴシック" charset="0"/>
              </a:rPr>
              <a:t>analysis</a:t>
            </a:r>
            <a:endParaRPr lang="en-US" dirty="0">
              <a:latin typeface="Arial" charset="0"/>
              <a:ea typeface="ＭＳ Ｐゴシック" charset="0"/>
            </a:endParaRPr>
          </a:p>
          <a:p>
            <a:pPr lvl="1"/>
            <a:r>
              <a:rPr lang="en-US" dirty="0">
                <a:latin typeface="Arial" charset="0"/>
                <a:ea typeface="ＭＳ Ｐゴシック" charset="0"/>
              </a:rPr>
              <a:t>Promotes sharing of Data</a:t>
            </a:r>
          </a:p>
          <a:p>
            <a:pPr lvl="1"/>
            <a:r>
              <a:rPr lang="en-US" dirty="0">
                <a:latin typeface="Arial" charset="0"/>
                <a:ea typeface="ＭＳ Ｐゴシック" charset="0"/>
              </a:rPr>
              <a:t>Currently in trouble with the FDA </a:t>
            </a:r>
            <a:r>
              <a:rPr lang="en-US" dirty="0" smtClean="0">
                <a:latin typeface="Arial" charset="0"/>
                <a:ea typeface="ＭＳ Ｐゴシック" charset="0"/>
              </a:rPr>
              <a:t>&amp; limited </a:t>
            </a:r>
            <a:r>
              <a:rPr lang="en-US" dirty="0">
                <a:latin typeface="Arial" charset="0"/>
                <a:ea typeface="ＭＳ Ｐゴシック" charset="0"/>
              </a:rPr>
              <a:t>to only recreational (e.g., ancestry related) analysis</a:t>
            </a:r>
          </a:p>
          <a:p>
            <a:pPr lvl="1"/>
            <a:r>
              <a:rPr lang="en-US" dirty="0">
                <a:latin typeface="Arial" charset="0"/>
                <a:ea typeface="ＭＳ Ｐゴシック" charset="0"/>
              </a:rPr>
              <a:t>Millions in VC funding</a:t>
            </a:r>
          </a:p>
        </p:txBody>
      </p:sp>
      <p:pic>
        <p:nvPicPr>
          <p:cNvPr id="2" name="Picture 1" descr="2000px-23andMe_logo.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606" y="3428824"/>
            <a:ext cx="2322412" cy="158736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95325" y="-33338"/>
            <a:ext cx="7772400" cy="623888"/>
          </a:xfrm>
        </p:spPr>
        <p:txBody>
          <a:bodyPr/>
          <a:lstStyle/>
          <a:p>
            <a:pPr defTabSz="910659" eaLnBrk="1" hangingPunct="1">
              <a:defRPr/>
            </a:pPr>
            <a:r>
              <a:rPr lang="en-US">
                <a:latin typeface="+mn-lt"/>
                <a:ea typeface="ＭＳ Ｐゴシック" pitchFamily="-107" charset="-128"/>
                <a:cs typeface="ＭＳ Ｐゴシック" pitchFamily="-107" charset="-128"/>
              </a:rPr>
              <a:t>More Information on this Talk</a:t>
            </a:r>
          </a:p>
        </p:txBody>
      </p:sp>
      <p:sp>
        <p:nvSpPr>
          <p:cNvPr id="344066" name="Rectangle 3"/>
          <p:cNvSpPr>
            <a:spLocks noGrp="1" noChangeArrowheads="1"/>
          </p:cNvSpPr>
          <p:nvPr>
            <p:ph idx="1"/>
          </p:nvPr>
        </p:nvSpPr>
        <p:spPr>
          <a:xfrm>
            <a:off x="317501" y="568325"/>
            <a:ext cx="8475663" cy="6065838"/>
          </a:xfrm>
        </p:spPr>
        <p:txBody>
          <a:bodyPr/>
          <a:lstStyle/>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r>
              <a:rPr lang="en-US" sz="1400">
                <a:latin typeface="Arial" charset="0"/>
                <a:ea typeface="ＭＳ Ｐゴシック" charset="0"/>
                <a:cs typeface="ＭＳ Ｐゴシック" charset="0"/>
              </a:rPr>
              <a:t>SUBJECT: Networks</a:t>
            </a:r>
          </a:p>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r>
              <a:rPr lang="en-US" sz="1400">
                <a:latin typeface="Arial" charset="0"/>
                <a:ea typeface="ＭＳ Ｐゴシック" charset="0"/>
                <a:cs typeface="ＭＳ Ｐゴシック" charset="0"/>
              </a:rPr>
              <a:t>DESCRIPTION: </a:t>
            </a:r>
          </a:p>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r>
              <a:rPr lang="en-US" sz="1400">
                <a:latin typeface="Arial" charset="0"/>
                <a:ea typeface="ＭＳ Ｐゴシック" charset="0"/>
                <a:cs typeface="ＭＳ Ｐゴシック" charset="0"/>
              </a:rPr>
              <a:t>NOTES:</a:t>
            </a:r>
            <a:br>
              <a:rPr lang="en-US" sz="1400">
                <a:latin typeface="Arial" charset="0"/>
                <a:ea typeface="ＭＳ Ｐゴシック" charset="0"/>
                <a:cs typeface="ＭＳ Ｐゴシック" charset="0"/>
              </a:rPr>
            </a:br>
            <a:r>
              <a:rPr lang="en-US" sz="1400">
                <a:latin typeface="Arial" charset="0"/>
                <a:ea typeface="ＭＳ Ｐゴシック" charset="0"/>
                <a:cs typeface="ＭＳ Ｐゴシック" charset="0"/>
              </a:rPr>
              <a:t>This PPT should work on mac &amp; PC. Paper references in the talk were mostly from Papers.GersteinLab.org.</a:t>
            </a:r>
          </a:p>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r>
              <a:rPr lang="en-US" sz="1400">
                <a:solidFill>
                  <a:srgbClr val="000000"/>
                </a:solidFill>
                <a:latin typeface="Arial" charset="0"/>
                <a:ea typeface="ＭＳ Ｐゴシック" charset="0"/>
                <a:cs typeface="ＭＳ Ｐゴシック" charset="0"/>
              </a:rPr>
              <a:t>PERMISSIONS: This Presentation is copyright Mark Gerstein, Yale University, 2010. Please read permissions statement at http://www.gersteinlab.org/misc/permissions.html . Feel free to use images in the talk with PROPER acknowledgement (via citation to relevant papers or link to gersteinlab.org).  </a:t>
            </a:r>
            <a:r>
              <a:rPr lang="en-US" sz="1400">
                <a:latin typeface="Arial" charset="0"/>
                <a:ea typeface="ＭＳ Ｐゴシック" charset="0"/>
                <a:cs typeface="ＭＳ Ｐゴシック" charset="0"/>
              </a:rPr>
              <a:t/>
            </a:r>
            <a:br>
              <a:rPr lang="en-US" sz="1400">
                <a:latin typeface="Arial" charset="0"/>
                <a:ea typeface="ＭＳ Ｐゴシック" charset="0"/>
                <a:cs typeface="ＭＳ Ｐゴシック" charset="0"/>
              </a:rPr>
            </a:br>
            <a:r>
              <a:rPr lang="en-US" sz="1400">
                <a:latin typeface="Arial" charset="0"/>
                <a:ea typeface="ＭＳ Ｐゴシック" charset="0"/>
                <a:cs typeface="ＭＳ Ｐゴシック" charset="0"/>
              </a:rPr>
              <a:t/>
            </a:r>
            <a:br>
              <a:rPr lang="en-US" sz="1400">
                <a:latin typeface="Arial" charset="0"/>
                <a:ea typeface="ＭＳ Ｐゴシック" charset="0"/>
                <a:cs typeface="ＭＳ Ｐゴシック" charset="0"/>
              </a:rPr>
            </a:br>
            <a:r>
              <a:rPr lang="en-US" sz="1400">
                <a:solidFill>
                  <a:srgbClr val="000000"/>
                </a:solidFill>
                <a:latin typeface="Arial" charset="0"/>
                <a:ea typeface="ＭＳ Ｐゴシック" charset="0"/>
                <a:cs typeface="ＭＳ Ｐゴシック" charset="0"/>
              </a:rPr>
              <a:t>PHOTOS &amp; IMAGES. For thoughts on the source and permissions of many of the photos and clipped images in this presentation see http://streams.gerstein.info . In particular, many of the images have particular EXIF tags, such as  </a:t>
            </a:r>
            <a:r>
              <a:rPr lang="en-US" sz="1400">
                <a:solidFill>
                  <a:srgbClr val="800000"/>
                </a:solidFill>
                <a:latin typeface="Arial" charset="0"/>
                <a:ea typeface="ＭＳ Ｐゴシック" charset="0"/>
                <a:cs typeface="ＭＳ Ｐゴシック" charset="0"/>
              </a:rPr>
              <a:t>kwpotppt </a:t>
            </a:r>
            <a:r>
              <a:rPr lang="en-US" sz="1400">
                <a:solidFill>
                  <a:srgbClr val="000000"/>
                </a:solidFill>
                <a:latin typeface="Arial" charset="0"/>
                <a:ea typeface="ＭＳ Ｐゴシック" charset="0"/>
                <a:cs typeface="ＭＳ Ｐゴシック" charset="0"/>
              </a:rPr>
              <a:t>, that can be easily queried from flickr, viz: http://www.flickr.com/photos/mbgmbg/tags/kwpotppt .</a:t>
            </a:r>
          </a:p>
        </p:txBody>
      </p:sp>
    </p:spTree>
  </p:cSld>
  <p:clrMapOvr>
    <a:masterClrMapping/>
  </p:clrMapOvr>
  <p:transition xmlns:p14="http://schemas.microsoft.com/office/powerpoint/2010/main" advTm="1406"/>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1" y="114300"/>
            <a:ext cx="5418667" cy="3767138"/>
          </a:xfrm>
        </p:spPr>
        <p:txBody>
          <a:bodyPr/>
          <a:lstStyle/>
          <a:p>
            <a:r>
              <a:rPr lang="en-US" sz="2400" dirty="0">
                <a:solidFill>
                  <a:schemeClr val="bg1"/>
                </a:solidFill>
                <a:latin typeface="Arial" charset="0"/>
                <a:ea typeface="ＭＳ Ｐゴシック" charset="0"/>
                <a:cs typeface="ＭＳ Ｐゴシック" charset="0"/>
              </a:rPr>
              <a:t>Setting the Stage: the Advent of Personal Genomics</a:t>
            </a:r>
          </a:p>
          <a:p>
            <a:r>
              <a:rPr lang="en-US" sz="2400" b="1" dirty="0">
                <a:solidFill>
                  <a:srgbClr val="FFFF00"/>
                </a:solidFill>
                <a:latin typeface="Arial" charset="0"/>
                <a:ea typeface="ＭＳ Ｐゴシック" charset="0"/>
                <a:cs typeface="ＭＳ Ｐゴシック" charset="0"/>
              </a:rPr>
              <a:t>The </a:t>
            </a:r>
            <a:r>
              <a:rPr lang="en-US" sz="2400" b="1" dirty="0" smtClean="0">
                <a:solidFill>
                  <a:srgbClr val="FFFF00"/>
                </a:solidFill>
                <a:latin typeface="Arial" charset="0"/>
                <a:ea typeface="ＭＳ Ｐゴシック" charset="0"/>
                <a:cs typeface="ＭＳ Ｐゴシック" charset="0"/>
              </a:rPr>
              <a:t>Dilemma of Genomic </a:t>
            </a:r>
            <a:r>
              <a:rPr lang="en-US" sz="2400" b="1" dirty="0">
                <a:solidFill>
                  <a:srgbClr val="FFFF00"/>
                </a:solidFill>
                <a:latin typeface="Arial" charset="0"/>
                <a:ea typeface="ＭＳ Ｐゴシック" charset="0"/>
                <a:cs typeface="ＭＳ Ｐゴシック" charset="0"/>
              </a:rPr>
              <a:t>Privacy</a:t>
            </a:r>
          </a:p>
          <a:p>
            <a:pPr lvl="1"/>
            <a:r>
              <a:rPr lang="en-US" sz="2200" dirty="0">
                <a:solidFill>
                  <a:schemeClr val="bg1"/>
                </a:solidFill>
                <a:latin typeface="Arial" charset="0"/>
                <a:ea typeface="ＭＳ Ｐゴシック" charset="0"/>
                <a:cs typeface="ＭＳ Ｐゴシック" charset="0"/>
              </a:rPr>
              <a:t>Fundamental, inherited info </a:t>
            </a:r>
            <a:r>
              <a:rPr lang="en-US" sz="2200" dirty="0" smtClean="0">
                <a:solidFill>
                  <a:schemeClr val="bg1"/>
                </a:solidFill>
                <a:latin typeface="Arial" charset="0"/>
                <a:ea typeface="ＭＳ Ｐゴシック" charset="0"/>
                <a:cs typeface="ＭＳ Ｐゴシック" charset="0"/>
              </a:rPr>
              <a:t>that’s very private </a:t>
            </a:r>
            <a:r>
              <a:rPr lang="en-US" sz="2200" dirty="0" err="1" smtClean="0">
                <a:solidFill>
                  <a:schemeClr val="bg1"/>
                </a:solidFill>
                <a:latin typeface="Arial" charset="0"/>
                <a:ea typeface="ＭＳ Ｐゴシック" charset="0"/>
                <a:cs typeface="ＭＳ Ｐゴシック" charset="0"/>
              </a:rPr>
              <a:t>vs</a:t>
            </a:r>
            <a:r>
              <a:rPr lang="en-US" sz="2200" dirty="0" smtClean="0">
                <a:solidFill>
                  <a:schemeClr val="bg1"/>
                </a:solidFill>
                <a:latin typeface="Arial" charset="0"/>
                <a:ea typeface="ＭＳ Ｐゴシック" charset="0"/>
                <a:cs typeface="ＭＳ Ｐゴシック" charset="0"/>
              </a:rPr>
              <a:t> the need for large-scale data</a:t>
            </a:r>
            <a:r>
              <a:rPr lang="en-US" sz="2200" dirty="0">
                <a:solidFill>
                  <a:schemeClr val="bg1"/>
                </a:solidFill>
                <a:latin typeface="Arial" charset="0"/>
                <a:ea typeface="ＭＳ Ｐゴシック" charset="0"/>
                <a:cs typeface="ＭＳ Ｐゴシック" charset="0"/>
              </a:rPr>
              <a:t>-sharing to enable </a:t>
            </a:r>
            <a:r>
              <a:rPr lang="en-US" sz="2200" dirty="0" smtClean="0">
                <a:solidFill>
                  <a:schemeClr val="bg1"/>
                </a:solidFill>
                <a:latin typeface="Arial" charset="0"/>
                <a:ea typeface="ＭＳ Ｐゴシック" charset="0"/>
                <a:cs typeface="ＭＳ Ｐゴシック" charset="0"/>
              </a:rPr>
              <a:t>med. research</a:t>
            </a:r>
            <a:endParaRPr lang="en-US" sz="2200" dirty="0">
              <a:solidFill>
                <a:schemeClr val="bg1"/>
              </a:solidFill>
              <a:latin typeface="Arial" charset="0"/>
              <a:ea typeface="ＭＳ Ｐゴシック" charset="0"/>
              <a:cs typeface="ＭＳ Ｐゴシック" charset="0"/>
            </a:endParaRPr>
          </a:p>
          <a:p>
            <a:r>
              <a:rPr lang="en-US" sz="2400" dirty="0">
                <a:solidFill>
                  <a:schemeClr val="bg1"/>
                </a:solidFill>
                <a:latin typeface="Arial" charset="0"/>
                <a:ea typeface="ＭＳ Ｐゴシック" charset="0"/>
                <a:cs typeface="ＭＳ Ｐゴシック" charset="0"/>
              </a:rPr>
              <a:t>Current Social &amp; Tech Approaches</a:t>
            </a:r>
          </a:p>
          <a:p>
            <a:pPr lvl="1"/>
            <a:r>
              <a:rPr lang="en-US" sz="2200" dirty="0">
                <a:solidFill>
                  <a:schemeClr val="bg1"/>
                </a:solidFill>
                <a:latin typeface="Arial" charset="0"/>
                <a:ea typeface="ＭＳ Ｐゴシック" charset="0"/>
                <a:cs typeface="ＭＳ Ｐゴシック" charset="0"/>
              </a:rPr>
              <a:t>GINA, Consents &amp; </a:t>
            </a:r>
            <a:br>
              <a:rPr lang="en-US" sz="2200" dirty="0">
                <a:solidFill>
                  <a:schemeClr val="bg1"/>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"Secure" use of </a:t>
            </a:r>
            <a:r>
              <a:rPr lang="en-US" sz="2200" b="1" dirty="0" err="1">
                <a:solidFill>
                  <a:srgbClr val="FFFF00"/>
                </a:solidFill>
                <a:latin typeface="Arial" charset="0"/>
                <a:ea typeface="ＭＳ Ｐゴシック" charset="0"/>
                <a:cs typeface="ＭＳ Ｐゴシック" charset="0"/>
              </a:rPr>
              <a:t>dbGAP</a:t>
            </a:r>
            <a:endParaRPr lang="en-US" sz="2200" b="1" dirty="0">
              <a:solidFill>
                <a:srgbClr val="FFFF00"/>
              </a:solidFill>
              <a:latin typeface="Arial" charset="0"/>
              <a:ea typeface="ＭＳ Ｐゴシック" charset="0"/>
              <a:cs typeface="ＭＳ Ｐゴシック" charset="0"/>
            </a:endParaRPr>
          </a:p>
          <a:p>
            <a:pPr lvl="1"/>
            <a:r>
              <a:rPr lang="en-US" sz="2200" dirty="0" smtClean="0">
                <a:solidFill>
                  <a:schemeClr val="bg1"/>
                </a:solidFill>
                <a:latin typeface="Arial" charset="0"/>
                <a:ea typeface="ＭＳ Ｐゴシック" charset="0"/>
                <a:cs typeface="ＭＳ Ｐゴシック" charset="0"/>
              </a:rPr>
              <a:t>Issues: burdensome security, inconsistencies + ways </a:t>
            </a:r>
            <a:r>
              <a:rPr lang="en-US" sz="2200" dirty="0">
                <a:solidFill>
                  <a:schemeClr val="bg1"/>
                </a:solidFill>
                <a:latin typeface="Arial" charset="0"/>
                <a:ea typeface="ＭＳ Ｐゴシック" charset="0"/>
                <a:cs typeface="ＭＳ Ｐゴシック" charset="0"/>
              </a:rPr>
              <a:t>the solutions have been </a:t>
            </a:r>
            <a:r>
              <a:rPr lang="en-US" sz="2200" dirty="0" smtClean="0">
                <a:solidFill>
                  <a:schemeClr val="bg1"/>
                </a:solidFill>
                <a:latin typeface="Arial" charset="0"/>
                <a:ea typeface="ＭＳ Ｐゴシック" charset="0"/>
                <a:cs typeface="ＭＳ Ｐゴシック" charset="0"/>
              </a:rPr>
              <a:t>partially </a:t>
            </a:r>
            <a:r>
              <a:rPr lang="en-US" sz="2200" b="1" dirty="0" smtClean="0">
                <a:solidFill>
                  <a:srgbClr val="FFFF00"/>
                </a:solidFill>
                <a:latin typeface="Arial" charset="0"/>
                <a:ea typeface="ＭＳ Ｐゴシック" charset="0"/>
                <a:cs typeface="ＭＳ Ｐゴシック" charset="0"/>
              </a:rPr>
              <a:t>"hacked”</a:t>
            </a:r>
            <a:endParaRPr lang="en-US" sz="2200" b="1" dirty="0">
              <a:solidFill>
                <a:srgbClr val="FFFF00"/>
              </a:solidFill>
              <a:latin typeface="Arial" charset="0"/>
              <a:ea typeface="ＭＳ Ｐゴシック" charset="0"/>
              <a:cs typeface="ＭＳ Ｐゴシック" charset="0"/>
            </a:endParaRPr>
          </a:p>
          <a:p>
            <a:pPr lvl="1"/>
            <a:r>
              <a:rPr lang="en-US" sz="2200" dirty="0" err="1">
                <a:solidFill>
                  <a:schemeClr val="bg1"/>
                </a:solidFill>
                <a:latin typeface="Arial" charset="0"/>
                <a:ea typeface="ＭＳ Ｐゴシック" charset="0"/>
                <a:cs typeface="ＭＳ Ｐゴシック" charset="0"/>
              </a:rPr>
              <a:t>Strawman</a:t>
            </a:r>
            <a:r>
              <a:rPr lang="en-US" sz="2200" dirty="0">
                <a:solidFill>
                  <a:schemeClr val="bg1"/>
                </a:solidFill>
                <a:latin typeface="Arial" charset="0"/>
                <a:ea typeface="ＭＳ Ｐゴシック" charset="0"/>
                <a:cs typeface="ＭＳ Ｐゴシック" charset="0"/>
              </a:rPr>
              <a:t> </a:t>
            </a:r>
            <a:r>
              <a:rPr lang="en-US" sz="2200" b="1" dirty="0" smtClean="0">
                <a:solidFill>
                  <a:srgbClr val="FFFF00"/>
                </a:solidFill>
                <a:latin typeface="Arial" charset="0"/>
                <a:ea typeface="ＭＳ Ｐゴシック" charset="0"/>
                <a:cs typeface="ＭＳ Ｐゴシック" charset="0"/>
              </a:rPr>
              <a:t>Hybrid </a:t>
            </a:r>
            <a:r>
              <a:rPr lang="en-US" sz="2200" b="1" dirty="0" err="1">
                <a:solidFill>
                  <a:srgbClr val="FFFF00"/>
                </a:solidFill>
                <a:latin typeface="Arial" charset="0"/>
                <a:ea typeface="ＭＳ Ｐゴシック" charset="0"/>
                <a:cs typeface="ＭＳ Ｐゴシック" charset="0"/>
              </a:rPr>
              <a:t>Soc</a:t>
            </a:r>
            <a:r>
              <a:rPr lang="en-US" sz="2200" b="1" dirty="0">
                <a:solidFill>
                  <a:srgbClr val="FFFF00"/>
                </a:solidFill>
                <a:latin typeface="Arial" charset="0"/>
                <a:ea typeface="ＭＳ Ｐゴシック" charset="0"/>
                <a:cs typeface="ＭＳ Ｐゴシック" charset="0"/>
              </a:rPr>
              <a:t>-Tech </a:t>
            </a:r>
            <a:r>
              <a:rPr lang="en-US" sz="2200" b="1" dirty="0" smtClean="0">
                <a:solidFill>
                  <a:srgbClr val="FFFF00"/>
                </a:solidFill>
                <a:latin typeface="Arial" charset="0"/>
                <a:ea typeface="ＭＳ Ｐゴシック" charset="0"/>
                <a:cs typeface="ＭＳ Ｐゴシック" charset="0"/>
              </a:rPr>
              <a:t>Proposal </a:t>
            </a:r>
            <a:r>
              <a:rPr lang="en-US" sz="2200" dirty="0" smtClean="0">
                <a:solidFill>
                  <a:schemeClr val="bg1"/>
                </a:solidFill>
                <a:latin typeface="Arial" charset="0"/>
                <a:ea typeface="ＭＳ Ｐゴシック" charset="0"/>
                <a:cs typeface="ＭＳ Ｐゴシック" charset="0"/>
              </a:rPr>
              <a:t>(Licensure, Cloud Enclaves. </a:t>
            </a:r>
            <a:r>
              <a:rPr lang="en-US" sz="2200" b="1" dirty="0">
                <a:solidFill>
                  <a:srgbClr val="FF0000"/>
                </a:solidFill>
                <a:latin typeface="Arial" charset="0"/>
                <a:ea typeface="ＭＳ Ｐゴシック" charset="0"/>
                <a:cs typeface="ＭＳ Ｐゴシック" charset="0"/>
              </a:rPr>
              <a:t>Quantifying </a:t>
            </a:r>
            <a:r>
              <a:rPr lang="en-US" sz="2200" b="1" dirty="0" smtClean="0">
                <a:solidFill>
                  <a:srgbClr val="FF0000"/>
                </a:solidFill>
                <a:latin typeface="Arial" charset="0"/>
                <a:ea typeface="ＭＳ Ｐゴシック" charset="0"/>
                <a:cs typeface="ＭＳ Ｐゴシック" charset="0"/>
              </a:rPr>
              <a:t>Leaks, </a:t>
            </a:r>
            <a:r>
              <a:rPr lang="en-US" sz="2200" b="1" dirty="0">
                <a:solidFill>
                  <a:srgbClr val="FF0000"/>
                </a:solidFill>
                <a:latin typeface="Arial" charset="0"/>
                <a:ea typeface="ＭＳ Ｐゴシック" charset="0"/>
                <a:cs typeface="ＭＳ Ｐゴシック" charset="0"/>
              </a:rPr>
              <a:t>&amp; </a:t>
            </a:r>
            <a:r>
              <a:rPr lang="en-US" sz="2200" b="1" dirty="0" smtClean="0">
                <a:solidFill>
                  <a:srgbClr val="FF0000"/>
                </a:solidFill>
                <a:latin typeface="Arial" charset="0"/>
                <a:ea typeface="ＭＳ Ｐゴシック" charset="0"/>
                <a:cs typeface="ＭＳ Ｐゴシック" charset="0"/>
              </a:rPr>
              <a:t>Closely Coupled priv.-public data</a:t>
            </a:r>
            <a:r>
              <a:rPr lang="en-US" sz="2200" dirty="0" smtClean="0">
                <a:solidFill>
                  <a:schemeClr val="bg1"/>
                </a:solidFill>
                <a:latin typeface="Arial" charset="0"/>
                <a:ea typeface="ＭＳ Ｐゴシック" charset="0"/>
                <a:cs typeface="ＭＳ Ｐゴシック" charset="0"/>
              </a:rPr>
              <a:t>)</a:t>
            </a:r>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0"/>
            <a:ext cx="3621051" cy="4684713"/>
          </a:xfrm>
        </p:spPr>
        <p:txBody>
          <a:bodyPr/>
          <a:lstStyle/>
          <a:p>
            <a:r>
              <a:rPr lang="en-US" sz="2400" b="1" dirty="0">
                <a:solidFill>
                  <a:srgbClr val="FF0000"/>
                </a:solidFill>
                <a:latin typeface="Arial" charset="0"/>
                <a:ea typeface="ＭＳ Ｐゴシック" charset="0"/>
                <a:cs typeface="ＭＳ Ｐゴシック" charset="0"/>
              </a:rPr>
              <a:t>RNA-</a:t>
            </a:r>
            <a:r>
              <a:rPr lang="en-US" sz="2400" b="1" dirty="0" err="1">
                <a:solidFill>
                  <a:srgbClr val="FF0000"/>
                </a:solidFill>
                <a:latin typeface="Arial" charset="0"/>
                <a:ea typeface="ＭＳ Ｐゴシック" charset="0"/>
                <a:cs typeface="ＭＳ Ｐゴシック" charset="0"/>
              </a:rPr>
              <a:t>seq</a:t>
            </a:r>
            <a:r>
              <a:rPr lang="en-US" sz="2400" b="1" dirty="0">
                <a:solidFill>
                  <a:srgbClr val="FF0000"/>
                </a:solidFill>
                <a:latin typeface="Arial" charset="0"/>
                <a:ea typeface="ＭＳ Ｐゴシック" charset="0"/>
                <a:cs typeface="ＭＳ Ｐゴシック" charset="0"/>
              </a:rPr>
              <a:t> – practical problem of </a:t>
            </a:r>
            <a:r>
              <a:rPr lang="en-US" sz="2400" b="1" dirty="0" smtClean="0">
                <a:solidFill>
                  <a:srgbClr val="FF0000"/>
                </a:solidFill>
                <a:latin typeface="Arial" charset="0"/>
                <a:ea typeface="ＭＳ Ｐゴシック" charset="0"/>
                <a:cs typeface="ＭＳ Ｐゴシック" charset="0"/>
              </a:rPr>
              <a:t>publicly </a:t>
            </a:r>
            <a:r>
              <a:rPr lang="en-US" sz="2400" b="1" dirty="0" smtClean="0">
                <a:solidFill>
                  <a:srgbClr val="FF0000"/>
                </a:solidFill>
                <a:latin typeface="Arial" charset="0"/>
                <a:ea typeface="ＭＳ Ｐゴシック" charset="0"/>
                <a:cs typeface="ＭＳ Ｐゴシック" charset="0"/>
              </a:rPr>
              <a:t>sharing some of </a:t>
            </a:r>
            <a:r>
              <a:rPr lang="en-US" sz="2400" b="1" dirty="0">
                <a:solidFill>
                  <a:srgbClr val="FF0000"/>
                </a:solidFill>
                <a:latin typeface="Arial" charset="0"/>
                <a:ea typeface="ＭＳ Ｐゴシック" charset="0"/>
                <a:cs typeface="ＭＳ Ｐゴシック" charset="0"/>
              </a:rPr>
              <a:t>the info</a:t>
            </a:r>
          </a:p>
          <a:p>
            <a:pPr lvl="1"/>
            <a:r>
              <a:rPr lang="en-US" sz="2200" dirty="0" smtClean="0">
                <a:solidFill>
                  <a:schemeClr val="bg1"/>
                </a:solidFill>
                <a:latin typeface="Arial" charset="0"/>
                <a:ea typeface="ＭＳ Ｐゴシック" charset="0"/>
                <a:cs typeface="ＭＳ Ｐゴシック" charset="0"/>
              </a:rPr>
              <a:t>Removing SNVs in reads using </a:t>
            </a:r>
            <a:r>
              <a:rPr lang="en-US" sz="2200" b="1" dirty="0">
                <a:solidFill>
                  <a:srgbClr val="FFFF00"/>
                </a:solidFill>
                <a:latin typeface="Arial" charset="0"/>
                <a:ea typeface="ＭＳ Ｐゴシック" charset="0"/>
                <a:cs typeface="ＭＳ Ｐゴシック" charset="0"/>
              </a:rPr>
              <a:t>MRF</a:t>
            </a:r>
          </a:p>
          <a:p>
            <a:pPr lvl="1"/>
            <a:r>
              <a:rPr lang="en-US" sz="2200" dirty="0" smtClean="0">
                <a:solidFill>
                  <a:schemeClr val="bg1"/>
                </a:solidFill>
                <a:latin typeface="Arial" charset="0"/>
                <a:ea typeface="ＭＳ Ｐゴシック" charset="0"/>
                <a:cs typeface="ＭＳ Ｐゴシック" charset="0"/>
              </a:rPr>
              <a:t>Quantifying &amp; removing </a:t>
            </a:r>
            <a:r>
              <a:rPr lang="en-US" sz="2200" dirty="0">
                <a:solidFill>
                  <a:schemeClr val="bg1"/>
                </a:solidFill>
                <a:latin typeface="Arial" charset="0"/>
                <a:ea typeface="ＭＳ Ｐゴシック" charset="0"/>
                <a:cs typeface="ＭＳ Ｐゴシック" charset="0"/>
              </a:rPr>
              <a:t>v</a:t>
            </a:r>
            <a:r>
              <a:rPr lang="en-US" sz="2200" dirty="0" smtClean="0">
                <a:solidFill>
                  <a:schemeClr val="bg1"/>
                </a:solidFill>
                <a:latin typeface="Arial" charset="0"/>
                <a:ea typeface="ＭＳ Ｐゴシック" charset="0"/>
                <a:cs typeface="ＭＳ Ｐゴシック" charset="0"/>
              </a:rPr>
              <a:t>ariant info from </a:t>
            </a:r>
            <a:r>
              <a:rPr lang="en-US" sz="2200" dirty="0" smtClean="0">
                <a:solidFill>
                  <a:schemeClr val="bg1"/>
                </a:solidFill>
                <a:latin typeface="Arial" charset="0"/>
                <a:ea typeface="ＭＳ Ｐゴシック" charset="0"/>
                <a:cs typeface="ＭＳ Ｐゴシック" charset="0"/>
              </a:rPr>
              <a:t>expression levels + </a:t>
            </a:r>
            <a:r>
              <a:rPr lang="en-US" sz="2200" b="1" dirty="0" err="1">
                <a:solidFill>
                  <a:srgbClr val="FFFF00"/>
                </a:solidFill>
                <a:latin typeface="Arial" charset="0"/>
                <a:ea typeface="ＭＳ Ｐゴシック" charset="0"/>
                <a:cs typeface="ＭＳ Ｐゴシック" charset="0"/>
              </a:rPr>
              <a:t>eQTLs</a:t>
            </a:r>
            <a:endParaRPr lang="en-US" sz="2200" b="1" dirty="0">
              <a:solidFill>
                <a:srgbClr val="FFFF00"/>
              </a:solidFill>
              <a:latin typeface="Arial" charset="0"/>
              <a:ea typeface="ＭＳ Ｐゴシック" charset="0"/>
              <a:cs typeface="ＭＳ Ｐゴシック" charset="0"/>
            </a:endParaRPr>
          </a:p>
          <a:p>
            <a:pPr lvl="1"/>
            <a:r>
              <a:rPr lang="en-US" sz="2200" dirty="0" smtClean="0">
                <a:solidFill>
                  <a:schemeClr val="bg1"/>
                </a:solidFill>
                <a:latin typeface="Arial" charset="0"/>
                <a:ea typeface="ＭＳ Ｐゴシック" charset="0"/>
                <a:cs typeface="ＭＳ Ｐゴシック" charset="0"/>
              </a:rPr>
              <a:t>Further complications: SVs </a:t>
            </a:r>
            <a:r>
              <a:rPr lang="en-US" sz="2200" dirty="0">
                <a:solidFill>
                  <a:schemeClr val="bg1"/>
                </a:solidFill>
                <a:latin typeface="Arial" charset="0"/>
                <a:ea typeface="ＭＳ Ｐゴシック" charset="0"/>
                <a:cs typeface="ＭＳ Ｐゴシック" charset="0"/>
              </a:rPr>
              <a:t>in pervasive transcription?</a:t>
            </a:r>
          </a:p>
          <a:p>
            <a:pPr lvl="2"/>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225623845"/>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1" y="114300"/>
            <a:ext cx="5418667" cy="3767138"/>
          </a:xfrm>
        </p:spPr>
        <p:txBody>
          <a:bodyPr/>
          <a:lstStyle/>
          <a:p>
            <a:r>
              <a:rPr lang="en-US" sz="2400" dirty="0">
                <a:solidFill>
                  <a:schemeClr val="bg1">
                    <a:lumMod val="50000"/>
                  </a:schemeClr>
                </a:solidFill>
                <a:latin typeface="Arial" charset="0"/>
                <a:ea typeface="ＭＳ Ｐゴシック" charset="0"/>
                <a:cs typeface="ＭＳ Ｐゴシック" charset="0"/>
              </a:rPr>
              <a:t>Setting the Stage: the Advent of Personal Genomics</a:t>
            </a:r>
          </a:p>
          <a:p>
            <a:r>
              <a:rPr lang="en-US" sz="2400" b="1" dirty="0">
                <a:solidFill>
                  <a:schemeClr val="bg1"/>
                </a:solidFill>
                <a:latin typeface="Arial" charset="0"/>
                <a:ea typeface="ＭＳ Ｐゴシック" charset="0"/>
                <a:cs typeface="ＭＳ Ｐゴシック" charset="0"/>
              </a:rPr>
              <a:t>The </a:t>
            </a:r>
            <a:r>
              <a:rPr lang="en-US" sz="2400" b="1" dirty="0" smtClean="0">
                <a:solidFill>
                  <a:schemeClr val="bg1"/>
                </a:solidFill>
                <a:latin typeface="Arial" charset="0"/>
                <a:ea typeface="ＭＳ Ｐゴシック" charset="0"/>
                <a:cs typeface="ＭＳ Ｐゴシック" charset="0"/>
              </a:rPr>
              <a:t>Dilemma of Genomic </a:t>
            </a:r>
            <a:r>
              <a:rPr lang="en-US" sz="2400" b="1" dirty="0">
                <a:solidFill>
                  <a:schemeClr val="bg1"/>
                </a:solidFill>
                <a:latin typeface="Arial" charset="0"/>
                <a:ea typeface="ＭＳ Ｐゴシック" charset="0"/>
                <a:cs typeface="ＭＳ Ｐゴシック" charset="0"/>
              </a:rPr>
              <a:t>Privacy</a:t>
            </a:r>
          </a:p>
          <a:p>
            <a:pPr lvl="1"/>
            <a:r>
              <a:rPr lang="en-US" sz="2200" dirty="0">
                <a:solidFill>
                  <a:schemeClr val="bg1">
                    <a:lumMod val="50000"/>
                  </a:schemeClr>
                </a:solidFill>
                <a:latin typeface="Arial" charset="0"/>
                <a:ea typeface="ＭＳ Ｐゴシック" charset="0"/>
                <a:cs typeface="ＭＳ Ｐゴシック" charset="0"/>
              </a:rPr>
              <a:t>Fundamental, inherited info </a:t>
            </a:r>
            <a:r>
              <a:rPr lang="en-US" sz="2200" dirty="0" smtClean="0">
                <a:solidFill>
                  <a:schemeClr val="bg1">
                    <a:lumMod val="50000"/>
                  </a:schemeClr>
                </a:solidFill>
                <a:latin typeface="Arial" charset="0"/>
                <a:ea typeface="ＭＳ Ｐゴシック" charset="0"/>
                <a:cs typeface="ＭＳ Ｐゴシック" charset="0"/>
              </a:rPr>
              <a:t>that’s very private </a:t>
            </a:r>
            <a:r>
              <a:rPr lang="en-US" sz="2200" dirty="0" err="1" smtClean="0">
                <a:solidFill>
                  <a:schemeClr val="bg1">
                    <a:lumMod val="50000"/>
                  </a:schemeClr>
                </a:solidFill>
                <a:latin typeface="Arial" charset="0"/>
                <a:ea typeface="ＭＳ Ｐゴシック" charset="0"/>
                <a:cs typeface="ＭＳ Ｐゴシック" charset="0"/>
              </a:rPr>
              <a:t>vs</a:t>
            </a:r>
            <a:r>
              <a:rPr lang="en-US" sz="2200" dirty="0" smtClean="0">
                <a:solidFill>
                  <a:schemeClr val="bg1">
                    <a:lumMod val="50000"/>
                  </a:schemeClr>
                </a:solidFill>
                <a:latin typeface="Arial" charset="0"/>
                <a:ea typeface="ＭＳ Ｐゴシック" charset="0"/>
                <a:cs typeface="ＭＳ Ｐゴシック" charset="0"/>
              </a:rPr>
              <a:t> the need for large-scale data</a:t>
            </a:r>
            <a:r>
              <a:rPr lang="en-US" sz="2200" dirty="0">
                <a:solidFill>
                  <a:schemeClr val="bg1">
                    <a:lumMod val="50000"/>
                  </a:schemeClr>
                </a:solidFill>
                <a:latin typeface="Arial" charset="0"/>
                <a:ea typeface="ＭＳ Ｐゴシック" charset="0"/>
                <a:cs typeface="ＭＳ Ｐゴシック" charset="0"/>
              </a:rPr>
              <a:t>-sharing to enable </a:t>
            </a:r>
            <a:r>
              <a:rPr lang="en-US" sz="2200" dirty="0" smtClean="0">
                <a:solidFill>
                  <a:schemeClr val="bg1">
                    <a:lumMod val="50000"/>
                  </a:schemeClr>
                </a:solidFill>
                <a:latin typeface="Arial" charset="0"/>
                <a:ea typeface="ＭＳ Ｐゴシック" charset="0"/>
                <a:cs typeface="ＭＳ Ｐゴシック" charset="0"/>
              </a:rPr>
              <a:t>med. research</a:t>
            </a:r>
            <a:endParaRPr lang="en-US" sz="2200" dirty="0">
              <a:solidFill>
                <a:schemeClr val="bg1">
                  <a:lumMod val="50000"/>
                </a:schemeClr>
              </a:solidFill>
              <a:latin typeface="Arial" charset="0"/>
              <a:ea typeface="ＭＳ Ｐゴシック" charset="0"/>
              <a:cs typeface="ＭＳ Ｐゴシック" charset="0"/>
            </a:endParaRPr>
          </a:p>
          <a:p>
            <a:r>
              <a:rPr lang="en-US" sz="2400" dirty="0">
                <a:solidFill>
                  <a:srgbClr val="FFFFFF"/>
                </a:solidFill>
                <a:latin typeface="Arial" charset="0"/>
                <a:ea typeface="ＭＳ Ｐゴシック" charset="0"/>
                <a:cs typeface="ＭＳ Ｐゴシック" charset="0"/>
              </a:rPr>
              <a:t>Current Social &amp; Tech Approaches</a:t>
            </a:r>
          </a:p>
          <a:p>
            <a:pPr lvl="1"/>
            <a:r>
              <a:rPr lang="en-US" sz="2200" dirty="0">
                <a:solidFill>
                  <a:schemeClr val="bg1">
                    <a:lumMod val="50000"/>
                  </a:schemeClr>
                </a:solidFill>
                <a:latin typeface="Arial" charset="0"/>
                <a:ea typeface="ＭＳ Ｐゴシック" charset="0"/>
                <a:cs typeface="ＭＳ Ｐゴシック" charset="0"/>
              </a:rPr>
              <a:t>GINA, Consents &amp; </a:t>
            </a:r>
            <a:br>
              <a:rPr lang="en-US" sz="2200" dirty="0">
                <a:solidFill>
                  <a:schemeClr val="bg1">
                    <a:lumMod val="50000"/>
                  </a:schemeClr>
                </a:solidFill>
                <a:latin typeface="Arial" charset="0"/>
                <a:ea typeface="ＭＳ Ｐゴシック" charset="0"/>
                <a:cs typeface="ＭＳ Ｐゴシック" charset="0"/>
              </a:rPr>
            </a:br>
            <a:r>
              <a:rPr lang="en-US" sz="2200" b="1" dirty="0">
                <a:solidFill>
                  <a:schemeClr val="bg1">
                    <a:lumMod val="50000"/>
                  </a:schemeClr>
                </a:solidFill>
                <a:latin typeface="Arial" charset="0"/>
                <a:ea typeface="ＭＳ Ｐゴシック" charset="0"/>
                <a:cs typeface="ＭＳ Ｐゴシック" charset="0"/>
              </a:rPr>
              <a:t>"Secure" use of </a:t>
            </a:r>
            <a:r>
              <a:rPr lang="en-US" sz="2200" b="1" dirty="0" err="1">
                <a:solidFill>
                  <a:schemeClr val="bg1">
                    <a:lumMod val="50000"/>
                  </a:schemeClr>
                </a:solidFill>
                <a:latin typeface="Arial" charset="0"/>
                <a:ea typeface="ＭＳ Ｐゴシック" charset="0"/>
                <a:cs typeface="ＭＳ Ｐゴシック" charset="0"/>
              </a:rPr>
              <a:t>dbGAP</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Issues: burdensome security, inconsistencies + ways </a:t>
            </a:r>
            <a:r>
              <a:rPr lang="en-US" sz="2200" dirty="0">
                <a:solidFill>
                  <a:schemeClr val="bg1">
                    <a:lumMod val="50000"/>
                  </a:schemeClr>
                </a:solidFill>
                <a:latin typeface="Arial" charset="0"/>
                <a:ea typeface="ＭＳ Ｐゴシック" charset="0"/>
                <a:cs typeface="ＭＳ Ｐゴシック" charset="0"/>
              </a:rPr>
              <a:t>the solutions have been </a:t>
            </a:r>
            <a:r>
              <a:rPr lang="en-US" sz="2200" dirty="0" smtClean="0">
                <a:solidFill>
                  <a:schemeClr val="bg1">
                    <a:lumMod val="50000"/>
                  </a:schemeClr>
                </a:solidFill>
                <a:latin typeface="Arial" charset="0"/>
                <a:ea typeface="ＭＳ Ｐゴシック" charset="0"/>
                <a:cs typeface="ＭＳ Ｐゴシック" charset="0"/>
              </a:rPr>
              <a:t>partially </a:t>
            </a:r>
            <a:r>
              <a:rPr lang="en-US" sz="2200" b="1" dirty="0" smtClean="0">
                <a:solidFill>
                  <a:schemeClr val="bg1">
                    <a:lumMod val="50000"/>
                  </a:schemeClr>
                </a:solidFill>
                <a:latin typeface="Arial" charset="0"/>
                <a:ea typeface="ＭＳ Ｐゴシック" charset="0"/>
                <a:cs typeface="ＭＳ Ｐゴシック" charset="0"/>
              </a:rPr>
              <a:t>"hacked”</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err="1">
                <a:solidFill>
                  <a:schemeClr val="bg1">
                    <a:lumMod val="50000"/>
                  </a:schemeClr>
                </a:solidFill>
                <a:latin typeface="Arial" charset="0"/>
                <a:ea typeface="ＭＳ Ｐゴシック" charset="0"/>
                <a:cs typeface="ＭＳ Ｐゴシック" charset="0"/>
              </a:rPr>
              <a:t>Strawman</a:t>
            </a:r>
            <a:r>
              <a:rPr lang="en-US" sz="2200" dirty="0">
                <a:solidFill>
                  <a:schemeClr val="bg1">
                    <a:lumMod val="50000"/>
                  </a:schemeClr>
                </a:solidFill>
                <a:latin typeface="Arial" charset="0"/>
                <a:ea typeface="ＭＳ Ｐゴシック" charset="0"/>
                <a:cs typeface="ＭＳ Ｐゴシック" charset="0"/>
              </a:rPr>
              <a:t> </a:t>
            </a:r>
            <a:r>
              <a:rPr lang="en-US" sz="2200" b="1" dirty="0" smtClean="0">
                <a:solidFill>
                  <a:schemeClr val="bg1">
                    <a:lumMod val="50000"/>
                  </a:schemeClr>
                </a:solidFill>
                <a:latin typeface="Arial" charset="0"/>
                <a:ea typeface="ＭＳ Ｐゴシック" charset="0"/>
                <a:cs typeface="ＭＳ Ｐゴシック" charset="0"/>
              </a:rPr>
              <a:t>Hybrid </a:t>
            </a:r>
            <a:r>
              <a:rPr lang="en-US" sz="2200" b="1" dirty="0" err="1">
                <a:solidFill>
                  <a:schemeClr val="bg1">
                    <a:lumMod val="50000"/>
                  </a:schemeClr>
                </a:solidFill>
                <a:latin typeface="Arial" charset="0"/>
                <a:ea typeface="ＭＳ Ｐゴシック" charset="0"/>
                <a:cs typeface="ＭＳ Ｐゴシック" charset="0"/>
              </a:rPr>
              <a:t>Soc</a:t>
            </a:r>
            <a:r>
              <a:rPr lang="en-US" sz="2200" b="1" dirty="0">
                <a:solidFill>
                  <a:schemeClr val="bg1">
                    <a:lumMod val="50000"/>
                  </a:schemeClr>
                </a:solidFill>
                <a:latin typeface="Arial" charset="0"/>
                <a:ea typeface="ＭＳ Ｐゴシック" charset="0"/>
                <a:cs typeface="ＭＳ Ｐゴシック" charset="0"/>
              </a:rPr>
              <a:t>-Tech </a:t>
            </a:r>
            <a:r>
              <a:rPr lang="en-US" sz="2200" b="1" dirty="0" smtClean="0">
                <a:solidFill>
                  <a:schemeClr val="bg1">
                    <a:lumMod val="50000"/>
                  </a:schemeClr>
                </a:solidFill>
                <a:latin typeface="Arial" charset="0"/>
                <a:ea typeface="ＭＳ Ｐゴシック" charset="0"/>
                <a:cs typeface="ＭＳ Ｐゴシック" charset="0"/>
              </a:rPr>
              <a:t>Proposal </a:t>
            </a:r>
            <a:r>
              <a:rPr lang="en-US" sz="2200" dirty="0" smtClean="0">
                <a:solidFill>
                  <a:schemeClr val="bg1">
                    <a:lumMod val="50000"/>
                  </a:schemeClr>
                </a:solidFill>
                <a:latin typeface="Arial" charset="0"/>
                <a:ea typeface="ＭＳ Ｐゴシック" charset="0"/>
                <a:cs typeface="ＭＳ Ｐゴシック" charset="0"/>
              </a:rPr>
              <a:t>(Licensure, Cloud Enclaves. </a:t>
            </a:r>
            <a:r>
              <a:rPr lang="en-US" sz="2200" b="1" dirty="0">
                <a:solidFill>
                  <a:schemeClr val="bg1">
                    <a:lumMod val="50000"/>
                  </a:schemeClr>
                </a:solidFill>
                <a:latin typeface="Arial" charset="0"/>
                <a:ea typeface="ＭＳ Ｐゴシック" charset="0"/>
                <a:cs typeface="ＭＳ Ｐゴシック" charset="0"/>
              </a:rPr>
              <a:t>Quantifying </a:t>
            </a:r>
            <a:r>
              <a:rPr lang="en-US" sz="2200" b="1" dirty="0" smtClean="0">
                <a:solidFill>
                  <a:schemeClr val="bg1">
                    <a:lumMod val="50000"/>
                  </a:schemeClr>
                </a:solidFill>
                <a:latin typeface="Arial" charset="0"/>
                <a:ea typeface="ＭＳ Ｐゴシック" charset="0"/>
                <a:cs typeface="ＭＳ Ｐゴシック" charset="0"/>
              </a:rPr>
              <a:t>Leaks, </a:t>
            </a:r>
            <a:r>
              <a:rPr lang="en-US" sz="2200" b="1" dirty="0">
                <a:solidFill>
                  <a:schemeClr val="bg1">
                    <a:lumMod val="50000"/>
                  </a:schemeClr>
                </a:solidFill>
                <a:latin typeface="Arial" charset="0"/>
                <a:ea typeface="ＭＳ Ｐゴシック" charset="0"/>
                <a:cs typeface="ＭＳ Ｐゴシック" charset="0"/>
              </a:rPr>
              <a:t>&amp; </a:t>
            </a:r>
            <a:r>
              <a:rPr lang="en-US" sz="2200" b="1" dirty="0" smtClean="0">
                <a:solidFill>
                  <a:schemeClr val="bg1">
                    <a:lumMod val="50000"/>
                  </a:schemeClr>
                </a:solidFill>
                <a:latin typeface="Arial" charset="0"/>
                <a:ea typeface="ＭＳ Ｐゴシック" charset="0"/>
                <a:cs typeface="ＭＳ Ｐゴシック" charset="0"/>
              </a:rPr>
              <a:t>Closely Coupled priv.-public data</a:t>
            </a:r>
            <a:r>
              <a:rPr lang="en-US" sz="2200" dirty="0" smtClean="0">
                <a:solidFill>
                  <a:schemeClr val="bg1">
                    <a:lumMod val="50000"/>
                  </a:schemeClr>
                </a:solidFill>
                <a:latin typeface="Arial" charset="0"/>
                <a:ea typeface="ＭＳ Ｐゴシック" charset="0"/>
                <a:cs typeface="ＭＳ Ｐゴシック" charset="0"/>
              </a:rPr>
              <a:t>)</a:t>
            </a:r>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0"/>
            <a:ext cx="3621051" cy="4684713"/>
          </a:xfrm>
        </p:spPr>
        <p:txBody>
          <a:bodyPr/>
          <a:lstStyle/>
          <a:p>
            <a:r>
              <a:rPr lang="en-US" sz="2400" b="1" dirty="0">
                <a:solidFill>
                  <a:srgbClr val="FFFFFF"/>
                </a:solidFill>
                <a:latin typeface="Arial" charset="0"/>
                <a:ea typeface="ＭＳ Ｐゴシック" charset="0"/>
                <a:cs typeface="ＭＳ Ｐゴシック" charset="0"/>
              </a:rPr>
              <a:t>RNA-</a:t>
            </a:r>
            <a:r>
              <a:rPr lang="en-US" sz="2400" b="1" dirty="0" err="1">
                <a:solidFill>
                  <a:srgbClr val="FFFFFF"/>
                </a:solidFill>
                <a:latin typeface="Arial" charset="0"/>
                <a:ea typeface="ＭＳ Ｐゴシック" charset="0"/>
                <a:cs typeface="ＭＳ Ｐゴシック" charset="0"/>
              </a:rPr>
              <a:t>seq</a:t>
            </a:r>
            <a:r>
              <a:rPr lang="en-US" sz="2400" b="1" dirty="0">
                <a:solidFill>
                  <a:schemeClr val="bg1">
                    <a:lumMod val="50000"/>
                  </a:schemeClr>
                </a:solidFill>
                <a:latin typeface="Arial" charset="0"/>
                <a:ea typeface="ＭＳ Ｐゴシック" charset="0"/>
                <a:cs typeface="ＭＳ Ｐゴシック" charset="0"/>
              </a:rPr>
              <a:t> – practical problem of </a:t>
            </a:r>
            <a:r>
              <a:rPr lang="en-US" sz="2400" b="1" dirty="0" smtClean="0">
                <a:solidFill>
                  <a:schemeClr val="bg1">
                    <a:lumMod val="50000"/>
                  </a:schemeClr>
                </a:solidFill>
                <a:latin typeface="Arial" charset="0"/>
                <a:ea typeface="ＭＳ Ｐゴシック" charset="0"/>
                <a:cs typeface="ＭＳ Ｐゴシック" charset="0"/>
              </a:rPr>
              <a:t>publicly </a:t>
            </a:r>
            <a:r>
              <a:rPr lang="en-US" sz="2400" b="1" dirty="0" smtClean="0">
                <a:solidFill>
                  <a:schemeClr val="bg1">
                    <a:lumMod val="50000"/>
                  </a:schemeClr>
                </a:solidFill>
                <a:latin typeface="Arial" charset="0"/>
                <a:ea typeface="ＭＳ Ｐゴシック" charset="0"/>
                <a:cs typeface="ＭＳ Ｐゴシック" charset="0"/>
              </a:rPr>
              <a:t>sharing some of </a:t>
            </a:r>
            <a:r>
              <a:rPr lang="en-US" sz="2400" b="1" dirty="0">
                <a:solidFill>
                  <a:schemeClr val="bg1">
                    <a:lumMod val="50000"/>
                  </a:schemeClr>
                </a:solidFill>
                <a:latin typeface="Arial" charset="0"/>
                <a:ea typeface="ＭＳ Ｐゴシック" charset="0"/>
                <a:cs typeface="ＭＳ Ｐゴシック" charset="0"/>
              </a:rPr>
              <a:t>the info</a:t>
            </a:r>
          </a:p>
          <a:p>
            <a:pPr lvl="1"/>
            <a:r>
              <a:rPr lang="en-US" sz="2200" dirty="0" smtClean="0">
                <a:solidFill>
                  <a:schemeClr val="bg1">
                    <a:lumMod val="50000"/>
                  </a:schemeClr>
                </a:solidFill>
                <a:latin typeface="Arial" charset="0"/>
                <a:ea typeface="ＭＳ Ｐゴシック" charset="0"/>
                <a:cs typeface="ＭＳ Ｐゴシック" charset="0"/>
              </a:rPr>
              <a:t>Removing SNVs in reads using </a:t>
            </a:r>
            <a:r>
              <a:rPr lang="en-US" sz="2200" b="1" dirty="0">
                <a:solidFill>
                  <a:srgbClr val="FFFFFF"/>
                </a:solidFill>
                <a:latin typeface="Arial" charset="0"/>
                <a:ea typeface="ＭＳ Ｐゴシック" charset="0"/>
                <a:cs typeface="ＭＳ Ｐゴシック" charset="0"/>
              </a:rPr>
              <a:t>MRF</a:t>
            </a:r>
          </a:p>
          <a:p>
            <a:pPr lvl="1"/>
            <a:r>
              <a:rPr lang="en-US" sz="2200" dirty="0" smtClean="0">
                <a:solidFill>
                  <a:schemeClr val="bg1">
                    <a:lumMod val="50000"/>
                  </a:schemeClr>
                </a:solidFill>
                <a:latin typeface="Arial" charset="0"/>
                <a:ea typeface="ＭＳ Ｐゴシック" charset="0"/>
                <a:cs typeface="ＭＳ Ｐゴシック" charset="0"/>
              </a:rPr>
              <a:t>Quantifying &amp; removing </a:t>
            </a:r>
            <a:r>
              <a:rPr lang="en-US" sz="2200" dirty="0">
                <a:solidFill>
                  <a:schemeClr val="bg1">
                    <a:lumMod val="50000"/>
                  </a:schemeClr>
                </a:solidFill>
                <a:latin typeface="Arial" charset="0"/>
                <a:ea typeface="ＭＳ Ｐゴシック" charset="0"/>
                <a:cs typeface="ＭＳ Ｐゴシック" charset="0"/>
              </a:rPr>
              <a:t>v</a:t>
            </a:r>
            <a:r>
              <a:rPr lang="en-US" sz="2200" dirty="0" smtClean="0">
                <a:solidFill>
                  <a:schemeClr val="bg1">
                    <a:lumMod val="50000"/>
                  </a:schemeClr>
                </a:solidFill>
                <a:latin typeface="Arial" charset="0"/>
                <a:ea typeface="ＭＳ Ｐゴシック" charset="0"/>
                <a:cs typeface="ＭＳ Ｐゴシック" charset="0"/>
              </a:rPr>
              <a:t>ariant info from </a:t>
            </a:r>
            <a:r>
              <a:rPr lang="en-US" sz="2200" dirty="0" smtClean="0">
                <a:solidFill>
                  <a:srgbClr val="FFFFFF"/>
                </a:solidFill>
                <a:latin typeface="Arial" charset="0"/>
                <a:ea typeface="ＭＳ Ｐゴシック" charset="0"/>
                <a:cs typeface="ＭＳ Ｐゴシック" charset="0"/>
              </a:rPr>
              <a:t>expression levels + </a:t>
            </a:r>
            <a:r>
              <a:rPr lang="en-US" sz="2200" b="1" dirty="0" err="1">
                <a:solidFill>
                  <a:srgbClr val="FFFFFF"/>
                </a:solidFill>
                <a:latin typeface="Arial" charset="0"/>
                <a:ea typeface="ＭＳ Ｐゴシック" charset="0"/>
                <a:cs typeface="ＭＳ Ｐゴシック" charset="0"/>
              </a:rPr>
              <a:t>eQTLs</a:t>
            </a:r>
            <a:endParaRPr lang="en-US" sz="2200" b="1" dirty="0">
              <a:solidFill>
                <a:srgbClr val="FFFFFF"/>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Further complications: </a:t>
            </a:r>
            <a:r>
              <a:rPr lang="en-US" sz="2200" dirty="0" smtClean="0">
                <a:solidFill>
                  <a:srgbClr val="FFFFFF"/>
                </a:solidFill>
                <a:latin typeface="Arial" charset="0"/>
                <a:ea typeface="ＭＳ Ｐゴシック" charset="0"/>
                <a:cs typeface="ＭＳ Ｐゴシック" charset="0"/>
              </a:rPr>
              <a:t>SVs </a:t>
            </a:r>
            <a:r>
              <a:rPr lang="en-US" sz="2200" dirty="0">
                <a:solidFill>
                  <a:srgbClr val="FFFFFF"/>
                </a:solidFill>
                <a:latin typeface="Arial" charset="0"/>
                <a:ea typeface="ＭＳ Ｐゴシック" charset="0"/>
                <a:cs typeface="ＭＳ Ｐゴシック" charset="0"/>
              </a:rPr>
              <a:t>in pervasive transcription?</a:t>
            </a:r>
          </a:p>
          <a:p>
            <a:pPr lvl="2"/>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408185072"/>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1" name="Picture 5" descr="constitution"/>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0" y="1371605"/>
            <a:ext cx="7620000" cy="5045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202" name="Title 1"/>
          <p:cNvSpPr>
            <a:spLocks noGrp="1"/>
          </p:cNvSpPr>
          <p:nvPr>
            <p:ph type="title" idx="4294967295"/>
          </p:nvPr>
        </p:nvSpPr>
        <p:spPr>
          <a:xfrm>
            <a:off x="685800" y="309563"/>
            <a:ext cx="7772400" cy="1143000"/>
          </a:xfrm>
        </p:spPr>
        <p:txBody>
          <a:bodyPr/>
          <a:lstStyle/>
          <a:p>
            <a:r>
              <a:rPr lang="en-US">
                <a:latin typeface="Arial" charset="0"/>
                <a:ea typeface="ＭＳ Ｐゴシック" charset="0"/>
                <a:cs typeface="ＭＳ Ｐゴシック" charset="0"/>
              </a:rPr>
              <a:t>Privacy</a:t>
            </a:r>
          </a:p>
        </p:txBody>
      </p:sp>
      <p:sp>
        <p:nvSpPr>
          <p:cNvPr id="307203" name="Rectangle 3"/>
          <p:cNvSpPr>
            <a:spLocks noChangeArrowheads="1"/>
          </p:cNvSpPr>
          <p:nvPr/>
        </p:nvSpPr>
        <p:spPr bwMode="auto">
          <a:xfrm>
            <a:off x="1219200" y="1905007"/>
            <a:ext cx="6705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endParaRPr lang="en-US" sz="2400">
              <a:latin typeface="Calibri" charset="0"/>
              <a:cs typeface="Arial" charset="0"/>
            </a:endParaRPr>
          </a:p>
          <a:p>
            <a:pPr lvl="1" algn="ctr"/>
            <a:r>
              <a:rPr lang="en-US" sz="2400">
                <a:latin typeface="Calibri" charset="0"/>
                <a:cs typeface="Arial" charset="0"/>
              </a:rPr>
              <a:t>Privacy  is a personal and fundamental right guaranteed by the US Constitution</a:t>
            </a:r>
          </a:p>
          <a:p>
            <a:pPr lvl="1" algn="ctr"/>
            <a:r>
              <a:rPr lang="en-US" sz="2400">
                <a:latin typeface="Calibri" charset="0"/>
                <a:cs typeface="Arial" charset="0"/>
              </a:rPr>
              <a:t>Privacy Act 1974</a:t>
            </a:r>
          </a:p>
          <a:p>
            <a:pPr lvl="1"/>
            <a:r>
              <a:rPr lang="en-US" sz="2400" i="1">
                <a:latin typeface="Calibri" charset="0"/>
                <a:cs typeface="Arial" charset="0"/>
              </a:rPr>
              <a:t>Including:</a:t>
            </a:r>
          </a:p>
          <a:p>
            <a:pPr lvl="1">
              <a:buFontTx/>
              <a:buChar char="•"/>
            </a:pPr>
            <a:r>
              <a:rPr lang="en-US" sz="2400">
                <a:latin typeface="Calibri" charset="0"/>
                <a:cs typeface="Arial" charset="0"/>
              </a:rPr>
              <a:t>Inherent in the limits on the First Amendment is  a constitutional right to privacy.</a:t>
            </a:r>
          </a:p>
          <a:p>
            <a:pPr lvl="1">
              <a:buFontTx/>
              <a:buChar char="•"/>
            </a:pPr>
            <a:r>
              <a:rPr lang="en-US" sz="2400">
                <a:latin typeface="Calibri" charset="0"/>
                <a:cs typeface="Arial" charset="0"/>
              </a:rPr>
              <a:t>Fourth Amendment against search and seizure  </a:t>
            </a:r>
            <a:r>
              <a:rPr lang="en-US" sz="2400" i="1">
                <a:latin typeface="Calibri" charset="0"/>
                <a:cs typeface="Arial" charset="0"/>
              </a:rPr>
              <a:t>US v Amerson </a:t>
            </a:r>
            <a:r>
              <a:rPr lang="en-US" sz="2400">
                <a:latin typeface="Calibri" charset="0"/>
                <a:cs typeface="Arial" charset="0"/>
              </a:rPr>
              <a:t>483 F. 3d 73 (2d Cir. 2007);</a:t>
            </a:r>
            <a:endParaRPr lang="en-US" sz="2400" i="1">
              <a:latin typeface="Calibri" charset="0"/>
              <a:cs typeface="Arial" charset="0"/>
            </a:endParaRPr>
          </a:p>
          <a:p>
            <a:pPr lvl="1">
              <a:buFontTx/>
              <a:buChar char="•"/>
            </a:pPr>
            <a:r>
              <a:rPr lang="en-US" sz="2400">
                <a:latin typeface="Calibri" charset="0"/>
                <a:cs typeface="Arial" charset="0"/>
              </a:rPr>
              <a:t>Due Process Clauses of the Fifth and Fifteenth Amendments. </a:t>
            </a:r>
          </a:p>
          <a:p>
            <a:pPr lvl="1"/>
            <a:endParaRPr lang="en-US" sz="1600">
              <a:latin typeface="Calibri"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itle 2"/>
          <p:cNvSpPr>
            <a:spLocks noGrp="1"/>
          </p:cNvSpPr>
          <p:nvPr>
            <p:ph type="title" idx="4294967295"/>
          </p:nvPr>
        </p:nvSpPr>
        <p:spPr>
          <a:xfrm>
            <a:off x="457200" y="0"/>
            <a:ext cx="8229600" cy="1143000"/>
          </a:xfrm>
        </p:spPr>
        <p:txBody>
          <a:bodyPr/>
          <a:lstStyle/>
          <a:p>
            <a:r>
              <a:rPr lang="en-US" dirty="0">
                <a:latin typeface="Arial" charset="0"/>
                <a:ea typeface="ＭＳ Ｐゴシック" charset="0"/>
                <a:cs typeface="ＭＳ Ｐゴシック" charset="0"/>
              </a:rPr>
              <a:t>The Conundrum of Genomic Privacy: Is it a Problem?</a:t>
            </a:r>
          </a:p>
        </p:txBody>
      </p:sp>
      <p:sp>
        <p:nvSpPr>
          <p:cNvPr id="308226" name="Rectangle 5"/>
          <p:cNvSpPr>
            <a:spLocks noGrp="1"/>
          </p:cNvSpPr>
          <p:nvPr>
            <p:ph type="body" sz="half" idx="4294967295"/>
          </p:nvPr>
        </p:nvSpPr>
        <p:spPr>
          <a:xfrm>
            <a:off x="457198" y="1006475"/>
            <a:ext cx="4864101" cy="2450451"/>
          </a:xfrm>
        </p:spPr>
        <p:txBody>
          <a:bodyPr/>
          <a:lstStyle/>
          <a:p>
            <a:pPr>
              <a:buFontTx/>
              <a:buNone/>
            </a:pPr>
            <a:r>
              <a:rPr lang="en-US" sz="2800" b="1" dirty="0">
                <a:solidFill>
                  <a:srgbClr val="008000"/>
                </a:solidFill>
                <a:latin typeface="Arial" charset="0"/>
                <a:ea typeface="ＭＳ Ｐゴシック" charset="0"/>
                <a:cs typeface="ＭＳ Ｐゴシック" charset="0"/>
              </a:rPr>
              <a:t>Yes</a:t>
            </a:r>
          </a:p>
          <a:p>
            <a:pPr>
              <a:buNone/>
            </a:pPr>
            <a:r>
              <a:rPr lang="en-US" sz="2000" dirty="0">
                <a:solidFill>
                  <a:srgbClr val="008000"/>
                </a:solidFill>
                <a:latin typeface="Arial" charset="0"/>
                <a:ea typeface="ＭＳ Ｐゴシック" charset="0"/>
                <a:cs typeface="ＭＳ Ｐゴシック" charset="0"/>
              </a:rPr>
              <a:t>Genetic </a:t>
            </a:r>
            <a:r>
              <a:rPr lang="en-US" sz="2000" dirty="0" err="1">
                <a:solidFill>
                  <a:srgbClr val="008000"/>
                </a:solidFill>
                <a:latin typeface="Arial" charset="0"/>
                <a:ea typeface="ＭＳ Ｐゴシック" charset="0"/>
                <a:cs typeface="ＭＳ Ｐゴシック" charset="0"/>
              </a:rPr>
              <a:t>Exceptionalism</a:t>
            </a:r>
            <a:r>
              <a:rPr lang="en-US" sz="2000" dirty="0">
                <a:solidFill>
                  <a:srgbClr val="008000"/>
                </a:solidFill>
                <a:latin typeface="Arial" charset="0"/>
                <a:ea typeface="ＭＳ Ｐゴシック" charset="0"/>
                <a:cs typeface="ＭＳ Ｐゴシック" charset="0"/>
              </a:rPr>
              <a:t> : </a:t>
            </a:r>
            <a:br>
              <a:rPr lang="en-US" sz="2000" dirty="0">
                <a:solidFill>
                  <a:srgbClr val="008000"/>
                </a:solidFill>
                <a:latin typeface="Arial" charset="0"/>
                <a:ea typeface="ＭＳ Ｐゴシック" charset="0"/>
                <a:cs typeface="ＭＳ Ｐゴシック" charset="0"/>
              </a:rPr>
            </a:br>
            <a:r>
              <a:rPr lang="en-US" sz="2000" dirty="0">
                <a:solidFill>
                  <a:srgbClr val="008000"/>
                </a:solidFill>
                <a:latin typeface="Arial" charset="0"/>
                <a:ea typeface="ＭＳ Ｐゴシック" charset="0"/>
                <a:cs typeface="ＭＳ Ｐゴシック" charset="0"/>
              </a:rPr>
              <a:t>genome </a:t>
            </a:r>
            <a:r>
              <a:rPr lang="en-US" sz="2000" dirty="0" smtClean="0">
                <a:solidFill>
                  <a:srgbClr val="008000"/>
                </a:solidFill>
                <a:latin typeface="Arial" charset="0"/>
                <a:ea typeface="ＭＳ Ｐゴシック" charset="0"/>
                <a:cs typeface="ＭＳ Ｐゴシック" charset="0"/>
              </a:rPr>
              <a:t>is potentially </a:t>
            </a:r>
            <a:r>
              <a:rPr lang="en-US" sz="2000" dirty="0">
                <a:solidFill>
                  <a:srgbClr val="008000"/>
                </a:solidFill>
                <a:latin typeface="Arial" charset="0"/>
                <a:ea typeface="ＭＳ Ｐゴシック" charset="0"/>
                <a:cs typeface="ＭＳ Ｐゴシック" charset="0"/>
              </a:rPr>
              <a:t>very revealing about one’s </a:t>
            </a:r>
            <a:r>
              <a:rPr lang="en-US" sz="2000" dirty="0" smtClean="0">
                <a:solidFill>
                  <a:srgbClr val="008000"/>
                </a:solidFill>
                <a:latin typeface="Arial" charset="0"/>
                <a:ea typeface="ＭＳ Ｐゴシック" charset="0"/>
                <a:cs typeface="ＭＳ Ｐゴシック" charset="0"/>
              </a:rPr>
              <a:t>identity &amp; characteristics </a:t>
            </a:r>
          </a:p>
          <a:p>
            <a:pPr>
              <a:buNone/>
            </a:pPr>
            <a:endParaRPr lang="en-US" sz="2000" dirty="0">
              <a:solidFill>
                <a:srgbClr val="008000"/>
              </a:solidFill>
              <a:latin typeface="Arial" charset="0"/>
              <a:ea typeface="ＭＳ Ｐゴシック" charset="0"/>
              <a:cs typeface="ＭＳ Ｐゴシック" charset="0"/>
            </a:endParaRPr>
          </a:p>
          <a:p>
            <a:pPr eaLnBrk="1" hangingPunct="1">
              <a:defRPr/>
            </a:pPr>
            <a:r>
              <a:rPr lang="en-US" sz="2000" dirty="0" smtClean="0">
                <a:solidFill>
                  <a:srgbClr val="008000"/>
                </a:solidFill>
                <a:latin typeface="Arial" charset="0"/>
                <a:ea typeface="ＭＳ Ｐゴシック" charset="0"/>
                <a:cs typeface="ＭＳ Ｐゴシック" charset="0"/>
              </a:rPr>
              <a:t>Most discussion </a:t>
            </a:r>
            <a:r>
              <a:rPr lang="en-US" sz="2000" dirty="0">
                <a:solidFill>
                  <a:srgbClr val="008000"/>
                </a:solidFill>
                <a:latin typeface="Arial" charset="0"/>
                <a:ea typeface="ＭＳ Ｐゴシック" charset="0"/>
                <a:cs typeface="ＭＳ Ｐゴシック" charset="0"/>
              </a:rPr>
              <a:t>of Identification Risk but what about Characterization </a:t>
            </a:r>
            <a:r>
              <a:rPr lang="en-US" sz="2000" dirty="0" smtClean="0">
                <a:solidFill>
                  <a:srgbClr val="008000"/>
                </a:solidFill>
                <a:latin typeface="Arial" charset="0"/>
                <a:ea typeface="ＭＳ Ｐゴシック" charset="0"/>
                <a:cs typeface="ＭＳ Ｐゴシック" charset="0"/>
              </a:rPr>
              <a:t>Risk?</a:t>
            </a:r>
            <a:endParaRPr lang="en-US" sz="2000" dirty="0">
              <a:solidFill>
                <a:srgbClr val="008000"/>
              </a:solidFill>
              <a:latin typeface="Arial" charset="0"/>
              <a:ea typeface="ＭＳ Ｐゴシック" charset="0"/>
              <a:cs typeface="ＭＳ Ｐゴシック" charset="0"/>
            </a:endParaRPr>
          </a:p>
          <a:p>
            <a:pPr lvl="1" eaLnBrk="1" hangingPunct="1">
              <a:defRPr/>
            </a:pPr>
            <a:r>
              <a:rPr lang="en-US" sz="2000" dirty="0">
                <a:solidFill>
                  <a:srgbClr val="008000"/>
                </a:solidFill>
                <a:latin typeface="Arial" charset="0"/>
                <a:ea typeface="ＭＳ Ｐゴシック" charset="0"/>
                <a:cs typeface="ＭＳ Ｐゴシック" charset="0"/>
              </a:rPr>
              <a:t>Finding you were in study X </a:t>
            </a:r>
            <a:r>
              <a:rPr lang="en-US" sz="2000" dirty="0" err="1">
                <a:solidFill>
                  <a:srgbClr val="008000"/>
                </a:solidFill>
                <a:latin typeface="Arial" charset="0"/>
                <a:ea typeface="ＭＳ Ｐゴシック" charset="0"/>
                <a:cs typeface="ＭＳ Ｐゴシック" charset="0"/>
              </a:rPr>
              <a:t>vs</a:t>
            </a:r>
            <a:r>
              <a:rPr lang="en-US" sz="2000" dirty="0">
                <a:solidFill>
                  <a:srgbClr val="008000"/>
                </a:solidFill>
                <a:latin typeface="Arial" charset="0"/>
                <a:ea typeface="ＭＳ Ｐゴシック" charset="0"/>
                <a:cs typeface="ＭＳ Ｐゴシック" charset="0"/>
              </a:rPr>
              <a:t> identifying that you have trait Y from studying your identified genome</a:t>
            </a:r>
          </a:p>
          <a:p>
            <a:pPr>
              <a:buNone/>
            </a:pPr>
            <a:endParaRPr lang="en-US" b="1" dirty="0">
              <a:solidFill>
                <a:srgbClr val="008000"/>
              </a:solidFill>
              <a:latin typeface="Arial" charset="0"/>
              <a:ea typeface="ＭＳ Ｐゴシック" charset="0"/>
              <a:cs typeface="ＭＳ Ｐゴシック" charset="0"/>
            </a:endParaRPr>
          </a:p>
          <a:p>
            <a:pPr>
              <a:buFontTx/>
              <a:buNone/>
            </a:pPr>
            <a:endParaRPr lang="en-US" sz="2800" dirty="0">
              <a:solidFill>
                <a:srgbClr val="008000"/>
              </a:solidFill>
              <a:latin typeface="Arial" charset="0"/>
              <a:ea typeface="ＭＳ Ｐゴシック" charset="0"/>
              <a:cs typeface="ＭＳ Ｐゴシック" charset="0"/>
            </a:endParaRPr>
          </a:p>
        </p:txBody>
      </p:sp>
      <p:sp>
        <p:nvSpPr>
          <p:cNvPr id="308227" name="Rectangle 8"/>
          <p:cNvSpPr>
            <a:spLocks/>
          </p:cNvSpPr>
          <p:nvPr/>
        </p:nvSpPr>
        <p:spPr bwMode="auto">
          <a:xfrm>
            <a:off x="448919" y="4673599"/>
            <a:ext cx="4224681" cy="16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 typeface="Arial" charset="0"/>
              <a:buNone/>
            </a:pPr>
            <a:r>
              <a:rPr lang="en-US" sz="2800" dirty="0" smtClean="0">
                <a:solidFill>
                  <a:srgbClr val="800000"/>
                </a:solidFill>
                <a:latin typeface="Calibri" charset="0"/>
                <a:cs typeface="Arial" charset="0"/>
              </a:rPr>
              <a:t>No</a:t>
            </a:r>
          </a:p>
          <a:p>
            <a:pPr marL="342900" indent="-342900" eaLnBrk="0" hangingPunct="0">
              <a:lnSpc>
                <a:spcPct val="90000"/>
              </a:lnSpc>
              <a:spcBef>
                <a:spcPct val="20000"/>
              </a:spcBef>
              <a:buFont typeface="Arial" charset="0"/>
              <a:buNone/>
            </a:pPr>
            <a:r>
              <a:rPr lang="en-US" sz="2000" dirty="0" smtClean="0">
                <a:solidFill>
                  <a:srgbClr val="800000"/>
                </a:solidFill>
                <a:latin typeface="Calibri" charset="0"/>
                <a:cs typeface="Arial" charset="0"/>
              </a:rPr>
              <a:t>Shifting societal foci</a:t>
            </a:r>
          </a:p>
          <a:p>
            <a:pPr marL="342900" indent="-342900" eaLnBrk="0" hangingPunct="0">
              <a:lnSpc>
                <a:spcPct val="90000"/>
              </a:lnSpc>
              <a:spcBef>
                <a:spcPct val="20000"/>
              </a:spcBef>
              <a:buFont typeface="Arial" charset="0"/>
              <a:buNone/>
            </a:pPr>
            <a:r>
              <a:rPr lang="en-US" sz="2000" dirty="0" smtClean="0">
                <a:solidFill>
                  <a:srgbClr val="800000"/>
                </a:solidFill>
                <a:latin typeface="Calibri" charset="0"/>
                <a:cs typeface="Arial" charset="0"/>
              </a:rPr>
              <a:t>No one really cares </a:t>
            </a:r>
            <a:br>
              <a:rPr lang="en-US" sz="2000" dirty="0" smtClean="0">
                <a:solidFill>
                  <a:srgbClr val="800000"/>
                </a:solidFill>
                <a:latin typeface="Calibri" charset="0"/>
                <a:cs typeface="Arial" charset="0"/>
              </a:rPr>
            </a:br>
            <a:r>
              <a:rPr lang="en-US" sz="2000" dirty="0" smtClean="0">
                <a:solidFill>
                  <a:srgbClr val="800000"/>
                </a:solidFill>
                <a:latin typeface="Calibri" charset="0"/>
                <a:cs typeface="Arial" charset="0"/>
              </a:rPr>
              <a:t>about </a:t>
            </a:r>
            <a:r>
              <a:rPr lang="en-US" sz="2000" i="1" u="sng" dirty="0" smtClean="0">
                <a:solidFill>
                  <a:srgbClr val="800000"/>
                </a:solidFill>
                <a:latin typeface="Calibri" charset="0"/>
                <a:cs typeface="Arial" charset="0"/>
              </a:rPr>
              <a:t>your</a:t>
            </a:r>
            <a:r>
              <a:rPr lang="en-US" sz="2000" i="1" dirty="0" smtClean="0">
                <a:solidFill>
                  <a:srgbClr val="800000"/>
                </a:solidFill>
                <a:latin typeface="Calibri" charset="0"/>
                <a:cs typeface="Arial" charset="0"/>
              </a:rPr>
              <a:t> </a:t>
            </a:r>
            <a:r>
              <a:rPr lang="en-US" sz="2000" dirty="0" smtClean="0">
                <a:solidFill>
                  <a:srgbClr val="800000"/>
                </a:solidFill>
                <a:latin typeface="Calibri" charset="0"/>
                <a:cs typeface="Arial" charset="0"/>
              </a:rPr>
              <a:t>genes</a:t>
            </a:r>
          </a:p>
          <a:p>
            <a:pPr marL="342900" indent="-342900" eaLnBrk="0" hangingPunct="0">
              <a:lnSpc>
                <a:spcPct val="90000"/>
              </a:lnSpc>
              <a:spcBef>
                <a:spcPct val="20000"/>
              </a:spcBef>
              <a:buFont typeface="Arial" charset="0"/>
              <a:buNone/>
            </a:pPr>
            <a:r>
              <a:rPr lang="en-US" sz="2000" u="sng" dirty="0" smtClean="0">
                <a:solidFill>
                  <a:srgbClr val="800000"/>
                </a:solidFill>
                <a:latin typeface="Calibri" charset="0"/>
                <a:cs typeface="Arial" charset="0"/>
              </a:rPr>
              <a:t>You</a:t>
            </a:r>
            <a:r>
              <a:rPr lang="en-US" sz="2000" dirty="0" smtClean="0">
                <a:solidFill>
                  <a:srgbClr val="800000"/>
                </a:solidFill>
                <a:latin typeface="Calibri" charset="0"/>
                <a:cs typeface="Arial" charset="0"/>
              </a:rPr>
              <a:t> might not care</a:t>
            </a:r>
          </a:p>
          <a:p>
            <a:pPr marL="342900" indent="-342900" eaLnBrk="0" hangingPunct="0">
              <a:lnSpc>
                <a:spcPct val="90000"/>
              </a:lnSpc>
              <a:spcBef>
                <a:spcPct val="20000"/>
              </a:spcBef>
              <a:buFont typeface="Arial" charset="0"/>
              <a:buNone/>
            </a:pPr>
            <a:endParaRPr lang="en-US" sz="2800" dirty="0" smtClean="0">
              <a:solidFill>
                <a:srgbClr val="800000"/>
              </a:solidFill>
              <a:latin typeface="Calibri" charset="0"/>
              <a:cs typeface="Arial" charset="0"/>
            </a:endParaRPr>
          </a:p>
          <a:p>
            <a:pPr marL="342900" indent="-342900" eaLnBrk="0" hangingPunct="0">
              <a:lnSpc>
                <a:spcPct val="90000"/>
              </a:lnSpc>
              <a:spcBef>
                <a:spcPct val="20000"/>
              </a:spcBef>
              <a:buFont typeface="Arial" charset="0"/>
              <a:buNone/>
            </a:pPr>
            <a:r>
              <a:rPr lang="en-US" sz="2800" dirty="0" smtClean="0">
                <a:solidFill>
                  <a:srgbClr val="800000"/>
                </a:solidFill>
                <a:latin typeface="Calibri" charset="0"/>
                <a:cs typeface="Arial" charset="0"/>
              </a:rPr>
              <a:t> </a:t>
            </a:r>
            <a:endParaRPr lang="en-US" sz="2800" dirty="0">
              <a:solidFill>
                <a:srgbClr val="800000"/>
              </a:solidFill>
              <a:latin typeface="Calibri" charset="0"/>
              <a:cs typeface="Arial" charset="0"/>
            </a:endParaRPr>
          </a:p>
        </p:txBody>
      </p:sp>
      <p:sp>
        <p:nvSpPr>
          <p:cNvPr id="289797" name="TextBox 1"/>
          <p:cNvSpPr txBox="1">
            <a:spLocks noChangeArrowheads="1"/>
          </p:cNvSpPr>
          <p:nvPr/>
        </p:nvSpPr>
        <p:spPr bwMode="auto">
          <a:xfrm>
            <a:off x="5270499" y="6057901"/>
            <a:ext cx="34795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b="0" dirty="0" smtClean="0">
                <a:solidFill>
                  <a:schemeClr val="tx1">
                    <a:lumMod val="50000"/>
                    <a:lumOff val="50000"/>
                  </a:schemeClr>
                </a:solidFill>
              </a:rPr>
              <a:t>[</a:t>
            </a:r>
            <a:r>
              <a:rPr lang="en-US" b="0" dirty="0" err="1" smtClean="0">
                <a:solidFill>
                  <a:schemeClr val="tx1">
                    <a:lumMod val="50000"/>
                    <a:lumOff val="50000"/>
                  </a:schemeClr>
                </a:solidFill>
              </a:rPr>
              <a:t>Klitzman</a:t>
            </a:r>
            <a:r>
              <a:rPr lang="en-US" b="0" dirty="0" smtClean="0">
                <a:solidFill>
                  <a:schemeClr val="tx1">
                    <a:lumMod val="50000"/>
                    <a:lumOff val="50000"/>
                  </a:schemeClr>
                </a:solidFill>
              </a:rPr>
              <a:t> &amp; Sweeney ('11), J Genet </a:t>
            </a:r>
            <a:r>
              <a:rPr lang="en-US" b="0" dirty="0" err="1" smtClean="0">
                <a:solidFill>
                  <a:schemeClr val="tx1">
                    <a:lumMod val="50000"/>
                    <a:lumOff val="50000"/>
                  </a:schemeClr>
                </a:solidFill>
              </a:rPr>
              <a:t>Couns</a:t>
            </a:r>
            <a:r>
              <a:rPr lang="en-US" b="0" dirty="0" smtClean="0">
                <a:solidFill>
                  <a:schemeClr val="tx1">
                    <a:lumMod val="50000"/>
                    <a:lumOff val="50000"/>
                  </a:schemeClr>
                </a:solidFill>
              </a:rPr>
              <a:t> 20:98l;</a:t>
            </a:r>
            <a:r>
              <a:rPr lang="en-US" b="0" dirty="0">
                <a:solidFill>
                  <a:schemeClr val="tx1">
                    <a:lumMod val="50000"/>
                    <a:lumOff val="50000"/>
                  </a:schemeClr>
                </a:solidFill>
              </a:rPr>
              <a:t> </a:t>
            </a:r>
            <a:r>
              <a:rPr lang="en-US" b="0" dirty="0" err="1" smtClean="0">
                <a:solidFill>
                  <a:schemeClr val="tx1">
                    <a:lumMod val="50000"/>
                    <a:lumOff val="50000"/>
                  </a:schemeClr>
                </a:solidFill>
              </a:rPr>
              <a:t>Greenbaum</a:t>
            </a:r>
            <a:r>
              <a:rPr lang="en-US" b="0" dirty="0" smtClean="0">
                <a:solidFill>
                  <a:schemeClr val="tx1">
                    <a:lumMod val="50000"/>
                    <a:lumOff val="50000"/>
                  </a:schemeClr>
                </a:solidFill>
              </a:rPr>
              <a:t> &amp; Gerstein ('09), New Sci. (Sep 23)  ] </a:t>
            </a:r>
          </a:p>
        </p:txBody>
      </p:sp>
      <p:pic>
        <p:nvPicPr>
          <p:cNvPr id="2" name="Picture 1"/>
          <p:cNvPicPr>
            <a:picLocks noChangeAspect="1"/>
          </p:cNvPicPr>
          <p:nvPr/>
        </p:nvPicPr>
        <p:blipFill>
          <a:blip r:embed="rId2"/>
          <a:stretch>
            <a:fillRect/>
          </a:stretch>
        </p:blipFill>
        <p:spPr>
          <a:xfrm>
            <a:off x="6638388" y="3372091"/>
            <a:ext cx="1769387" cy="2317975"/>
          </a:xfrm>
          <a:prstGeom prst="rect">
            <a:avLst/>
          </a:prstGeom>
        </p:spPr>
      </p:pic>
      <p:pic>
        <p:nvPicPr>
          <p:cNvPr id="7" name="Picture 6" descr="F1.mediu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116" y="1035293"/>
            <a:ext cx="1820798" cy="231737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1"/>
          <p:cNvSpPr>
            <a:spLocks noGrp="1"/>
          </p:cNvSpPr>
          <p:nvPr>
            <p:ph type="title"/>
          </p:nvPr>
        </p:nvSpPr>
        <p:spPr>
          <a:xfrm>
            <a:off x="693738" y="185741"/>
            <a:ext cx="7772400" cy="522287"/>
          </a:xfrm>
        </p:spPr>
        <p:txBody>
          <a:bodyPr/>
          <a:lstStyle/>
          <a:p>
            <a:pPr eaLnBrk="1" hangingPunct="1"/>
            <a:r>
              <a:rPr lang="en-US">
                <a:latin typeface="Calibri" charset="0"/>
                <a:ea typeface="ＭＳ Ｐゴシック" charset="0"/>
                <a:cs typeface="ＭＳ Ｐゴシック" charset="0"/>
              </a:rPr>
              <a:t>Tricky Privacy Considerations in Personal Genomics</a:t>
            </a:r>
          </a:p>
        </p:txBody>
      </p:sp>
      <p:sp>
        <p:nvSpPr>
          <p:cNvPr id="89090" name="Content Placeholder 2"/>
          <p:cNvSpPr>
            <a:spLocks noGrp="1"/>
          </p:cNvSpPr>
          <p:nvPr>
            <p:ph sz="half" idx="1"/>
          </p:nvPr>
        </p:nvSpPr>
        <p:spPr>
          <a:xfrm>
            <a:off x="474663" y="841383"/>
            <a:ext cx="3948112" cy="5245100"/>
          </a:xfrm>
        </p:spPr>
        <p:txBody>
          <a:bodyPr>
            <a:normAutofit fontScale="92500" lnSpcReduction="20000"/>
          </a:bodyPr>
          <a:lstStyle/>
          <a:p>
            <a:pPr marL="225425" indent="-225425" defTabSz="909638" eaLnBrk="1" hangingPunct="1">
              <a:defRPr/>
            </a:pPr>
            <a:r>
              <a:rPr lang="en-US" altLang="en-US" sz="2400" dirty="0">
                <a:ea typeface="ＭＳ Ｐゴシック" pitchFamily="34" charset="-128"/>
              </a:rPr>
              <a:t>Personal Genomic info. </a:t>
            </a:r>
            <a:r>
              <a:rPr lang="en-US" altLang="en-US" sz="2400" dirty="0" smtClean="0">
                <a:ea typeface="ＭＳ Ｐゴシック" pitchFamily="34" charset="-128"/>
              </a:rPr>
              <a:t>essentially </a:t>
            </a:r>
            <a:r>
              <a:rPr lang="en-US" altLang="en-US" sz="2400" dirty="0">
                <a:ea typeface="ＭＳ Ｐゴシック" pitchFamily="34" charset="-128"/>
              </a:rPr>
              <a:t>meaningless currently </a:t>
            </a:r>
            <a:r>
              <a:rPr lang="en-US" altLang="en-US" sz="2400" dirty="0" smtClean="0">
                <a:ea typeface="ＭＳ Ｐゴシック" pitchFamily="34" charset="-128"/>
              </a:rPr>
              <a:t>but </a:t>
            </a:r>
            <a:r>
              <a:rPr lang="en-US" altLang="en-US" sz="2400" dirty="0">
                <a:ea typeface="ＭＳ Ｐゴシック" pitchFamily="34" charset="-128"/>
              </a:rPr>
              <a:t>will it be in 20 </a:t>
            </a:r>
            <a:r>
              <a:rPr lang="en-US" altLang="en-US" sz="2400" dirty="0" err="1">
                <a:ea typeface="ＭＳ Ｐゴシック" pitchFamily="34" charset="-128"/>
              </a:rPr>
              <a:t>yrs</a:t>
            </a:r>
            <a:r>
              <a:rPr lang="en-US" altLang="en-US" sz="2400" dirty="0">
                <a:ea typeface="ＭＳ Ｐゴシック" pitchFamily="34" charset="-128"/>
              </a:rPr>
              <a:t>? 50 </a:t>
            </a:r>
            <a:r>
              <a:rPr lang="en-US" altLang="en-US" sz="2400" dirty="0" err="1" smtClean="0">
                <a:ea typeface="ＭＳ Ｐゴシック" pitchFamily="34" charset="-128"/>
              </a:rPr>
              <a:t>yrs</a:t>
            </a:r>
            <a:r>
              <a:rPr lang="en-US" altLang="en-US" sz="2400" dirty="0" smtClean="0">
                <a:ea typeface="ＭＳ Ｐゴシック" pitchFamily="34" charset="-128"/>
              </a:rPr>
              <a:t>?</a:t>
            </a:r>
            <a:endParaRPr lang="en-US" altLang="en-US" sz="2400" dirty="0">
              <a:ea typeface="ＭＳ Ｐゴシック" pitchFamily="34" charset="-128"/>
            </a:endParaRPr>
          </a:p>
          <a:p>
            <a:pPr marL="568325" lvl="1" indent="-225425" defTabSz="909638" eaLnBrk="1" hangingPunct="1">
              <a:defRPr/>
            </a:pPr>
            <a:r>
              <a:rPr lang="en-US" altLang="en-US" sz="2200" dirty="0">
                <a:ea typeface="ＭＳ Ｐゴシック" pitchFamily="34" charset="-128"/>
              </a:rPr>
              <a:t>Genomic sequence very revealing about one’s </a:t>
            </a:r>
            <a:r>
              <a:rPr lang="en-US" altLang="en-US" sz="2200" dirty="0" smtClean="0">
                <a:ea typeface="ＭＳ Ｐゴシック" pitchFamily="34" charset="-128"/>
              </a:rPr>
              <a:t>children. Is true consent possible?</a:t>
            </a:r>
            <a:endParaRPr lang="en-US" altLang="en-US" sz="2200" dirty="0">
              <a:ea typeface="ＭＳ Ｐゴシック" pitchFamily="34" charset="-128"/>
            </a:endParaRPr>
          </a:p>
          <a:p>
            <a:pPr marL="568325" lvl="1" indent="-225425" defTabSz="909638" eaLnBrk="1" hangingPunct="1">
              <a:defRPr/>
            </a:pPr>
            <a:r>
              <a:rPr lang="en-US" altLang="en-US" sz="2200" dirty="0">
                <a:ea typeface="ＭＳ Ｐゴシック" pitchFamily="34" charset="-128"/>
              </a:rPr>
              <a:t>Once put on the web it can’t be taken back </a:t>
            </a:r>
            <a:endParaRPr lang="en-US" altLang="en-US" sz="2200" dirty="0" smtClean="0">
              <a:ea typeface="ＭＳ Ｐゴシック" pitchFamily="34" charset="-128"/>
            </a:endParaRPr>
          </a:p>
          <a:p>
            <a:pPr marL="568325" lvl="1" indent="-225425" defTabSz="909638" eaLnBrk="1" hangingPunct="1">
              <a:defRPr/>
            </a:pPr>
            <a:endParaRPr lang="en-US" altLang="en-US" sz="2200" dirty="0">
              <a:ea typeface="ＭＳ Ｐゴシック" pitchFamily="34" charset="-128"/>
            </a:endParaRPr>
          </a:p>
          <a:p>
            <a:pPr eaLnBrk="1" hangingPunct="1">
              <a:defRPr/>
            </a:pPr>
            <a:r>
              <a:rPr lang="en-US" altLang="en-US" sz="2400" dirty="0" smtClean="0">
                <a:ea typeface="ＭＳ Ｐゴシック" pitchFamily="34" charset="-128"/>
              </a:rPr>
              <a:t>Culture Clash: Genomics historically has been a proponent of “open data” but not clear personal genomics fits this</a:t>
            </a:r>
            <a:endParaRPr lang="en-US" sz="2400" dirty="0">
              <a:latin typeface="Arial" charset="0"/>
              <a:ea typeface="ＭＳ Ｐゴシック" charset="0"/>
              <a:cs typeface="ＭＳ Ｐゴシック" charset="0"/>
            </a:endParaRPr>
          </a:p>
          <a:p>
            <a:pPr eaLnBrk="1" hangingPunct="1">
              <a:defRPr/>
            </a:pPr>
            <a:r>
              <a:rPr lang="en-US" sz="2400" dirty="0">
                <a:latin typeface="Arial" charset="0"/>
                <a:ea typeface="ＭＳ Ｐゴシック" charset="0"/>
                <a:cs typeface="ＭＳ Ｐゴシック" charset="0"/>
              </a:rPr>
              <a:t>Ethically challenged history of genetics </a:t>
            </a:r>
          </a:p>
          <a:p>
            <a:pPr eaLnBrk="1" hangingPunct="1">
              <a:defRPr/>
            </a:pPr>
            <a:endParaRPr lang="en-US" altLang="en-US" sz="2400" dirty="0">
              <a:ea typeface="ＭＳ Ｐゴシック" pitchFamily="34" charset="-128"/>
            </a:endParaRPr>
          </a:p>
          <a:p>
            <a:pPr lvl="1" eaLnBrk="1" hangingPunct="1">
              <a:defRPr/>
            </a:pPr>
            <a:endParaRPr lang="en-US" altLang="en-US" sz="2200" dirty="0" smtClean="0">
              <a:ea typeface="ＭＳ Ｐゴシック" pitchFamily="34" charset="-128"/>
            </a:endParaRPr>
          </a:p>
          <a:p>
            <a:pPr lvl="1" eaLnBrk="1" hangingPunct="1">
              <a:defRPr/>
            </a:pPr>
            <a:endParaRPr lang="en-US" altLang="en-US" sz="2200" dirty="0" smtClean="0">
              <a:ea typeface="ＭＳ Ｐゴシック" pitchFamily="34" charset="-128"/>
            </a:endParaRPr>
          </a:p>
          <a:p>
            <a:pPr eaLnBrk="1" hangingPunct="1">
              <a:defRPr/>
            </a:pPr>
            <a:endParaRPr lang="en-US" altLang="en-US" sz="2400" dirty="0" smtClean="0">
              <a:ea typeface="ＭＳ Ｐゴシック" pitchFamily="34" charset="-128"/>
            </a:endParaRPr>
          </a:p>
        </p:txBody>
      </p:sp>
      <p:sp>
        <p:nvSpPr>
          <p:cNvPr id="19459" name="Content Placeholder 1"/>
          <p:cNvSpPr>
            <a:spLocks noGrp="1"/>
          </p:cNvSpPr>
          <p:nvPr>
            <p:ph sz="half" idx="2"/>
          </p:nvPr>
        </p:nvSpPr>
        <p:spPr>
          <a:xfrm>
            <a:off x="4583113" y="841383"/>
            <a:ext cx="3810000" cy="4638675"/>
          </a:xfrm>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normAutofit fontScale="92500" lnSpcReduction="20000"/>
          </a:bodyPr>
          <a:lstStyle/>
          <a:p>
            <a:pPr eaLnBrk="1" hangingPunct="1">
              <a:defRPr/>
            </a:pPr>
            <a:endParaRPr lang="en-US" sz="2200" dirty="0" smtClean="0">
              <a:latin typeface="Arial" charset="0"/>
              <a:ea typeface="ＭＳ Ｐゴシック" charset="0"/>
              <a:cs typeface="ＭＳ Ｐゴシック" charset="0"/>
            </a:endParaRPr>
          </a:p>
          <a:p>
            <a:pPr eaLnBrk="1" hangingPunct="1">
              <a:defRPr/>
            </a:pPr>
            <a:r>
              <a:rPr lang="en-US" altLang="en-US" sz="2400" dirty="0" smtClean="0">
                <a:ea typeface="ＭＳ Ｐゴシック" pitchFamily="34" charset="-128"/>
              </a:rPr>
              <a:t>Ownership </a:t>
            </a:r>
            <a:r>
              <a:rPr lang="en-US" altLang="en-US" sz="2400" dirty="0">
                <a:ea typeface="ＭＳ Ｐゴシック" pitchFamily="34" charset="-128"/>
              </a:rPr>
              <a:t>of the data &amp; what consent means (</a:t>
            </a:r>
            <a:r>
              <a:rPr lang="en-US" altLang="en-US" sz="2400" dirty="0" err="1">
                <a:ea typeface="ＭＳ Ｐゴシック" pitchFamily="34" charset="-128"/>
              </a:rPr>
              <a:t>Hela</a:t>
            </a:r>
            <a:r>
              <a:rPr lang="en-US" altLang="en-US" sz="2400" dirty="0">
                <a:ea typeface="ＭＳ Ｐゴシック" pitchFamily="34" charset="-128"/>
              </a:rPr>
              <a:t>)</a:t>
            </a:r>
          </a:p>
          <a:p>
            <a:pPr lvl="1" eaLnBrk="1" hangingPunct="1">
              <a:defRPr/>
            </a:pPr>
            <a:r>
              <a:rPr lang="en-US" altLang="en-US" sz="2200" dirty="0">
                <a:ea typeface="ＭＳ Ｐゴシック" pitchFamily="34" charset="-128"/>
              </a:rPr>
              <a:t>Could your genetic data give rise to a product line? </a:t>
            </a:r>
          </a:p>
          <a:p>
            <a:pPr eaLnBrk="1" hangingPunct="1">
              <a:defRPr/>
            </a:pPr>
            <a:endParaRPr lang="en-US" sz="2200" dirty="0">
              <a:latin typeface="Arial" charset="0"/>
              <a:ea typeface="ＭＳ Ｐゴシック" charset="0"/>
              <a:cs typeface="ＭＳ Ｐゴシック" charset="0"/>
            </a:endParaRPr>
          </a:p>
        </p:txBody>
      </p:sp>
      <p:sp>
        <p:nvSpPr>
          <p:cNvPr id="309252" name="TextBox 4"/>
          <p:cNvSpPr txBox="1">
            <a:spLocks noChangeArrowheads="1"/>
          </p:cNvSpPr>
          <p:nvPr/>
        </p:nvSpPr>
        <p:spPr bwMode="auto">
          <a:xfrm>
            <a:off x="254001" y="6424613"/>
            <a:ext cx="8555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000" b="0">
                <a:solidFill>
                  <a:srgbClr val="7F7F7F"/>
                </a:solidFill>
              </a:rPr>
              <a:t>[D Greenbaum &amp; M Gerstein (</a:t>
            </a:r>
            <a:r>
              <a:rPr lang="fr-FR" sz="1000" b="0">
                <a:solidFill>
                  <a:srgbClr val="7F7F7F"/>
                </a:solidFill>
              </a:rPr>
              <a:t>’</a:t>
            </a:r>
            <a:r>
              <a:rPr lang="en-US" altLang="ja-JP" sz="1000" b="0">
                <a:solidFill>
                  <a:srgbClr val="7F7F7F"/>
                </a:solidFill>
              </a:rPr>
              <a:t>08). Am J. Bioethics; D Greenbaum &amp; M Gerstein, Hartford Courant, 10 Jul. '08 ; SF Chronicle, 2 Nov. '08; </a:t>
            </a:r>
            <a:br>
              <a:rPr lang="en-US" altLang="ja-JP" sz="1000" b="0">
                <a:solidFill>
                  <a:srgbClr val="7F7F7F"/>
                </a:solidFill>
              </a:rPr>
            </a:br>
            <a:r>
              <a:rPr lang="en-US" altLang="ja-JP" sz="1000" b="0">
                <a:solidFill>
                  <a:srgbClr val="7F7F7F"/>
                </a:solidFill>
              </a:rPr>
              <a:t>Greenbaum et al. </a:t>
            </a:r>
            <a:r>
              <a:rPr lang="en-US" altLang="ja-JP" sz="1000" b="0" i="1">
                <a:solidFill>
                  <a:srgbClr val="7F7F7F"/>
                </a:solidFill>
              </a:rPr>
              <a:t>PLOS CB </a:t>
            </a:r>
            <a:r>
              <a:rPr lang="en-US" altLang="ja-JP" sz="1000" b="0">
                <a:solidFill>
                  <a:srgbClr val="7F7F7F"/>
                </a:solidFill>
              </a:rPr>
              <a:t>(</a:t>
            </a:r>
            <a:r>
              <a:rPr lang="en-US" sz="1000" b="0">
                <a:solidFill>
                  <a:srgbClr val="7F7F7F"/>
                </a:solidFill>
              </a:rPr>
              <a:t>‘</a:t>
            </a:r>
            <a:r>
              <a:rPr lang="en-US" altLang="ja-JP" sz="1000" b="0">
                <a:solidFill>
                  <a:srgbClr val="7F7F7F"/>
                </a:solidFill>
              </a:rPr>
              <a:t>11) ; Greenbaum &amp; Gerstein ('13), The Scientist; Photo from NY Times]</a:t>
            </a:r>
            <a:endParaRPr lang="en-US" sz="1000" b="0">
              <a:solidFill>
                <a:srgbClr val="7F7F7F"/>
              </a:solidFill>
            </a:endParaRPr>
          </a:p>
        </p:txBody>
      </p:sp>
      <p:pic>
        <p:nvPicPr>
          <p:cNvPr id="309253" name="Picture 1" descr="24GENOME-superJumb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2" y="3014663"/>
            <a:ext cx="2413000" cy="241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advTm="68431"/>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00.xml><?xml version="1.0" encoding="utf-8"?>
<p:tagLst xmlns:a="http://schemas.openxmlformats.org/drawingml/2006/main" xmlns:r="http://schemas.openxmlformats.org/officeDocument/2006/relationships" xmlns:p="http://schemas.openxmlformats.org/presentationml/2006/main">
  <p:tag name="DVSHAPEID" val="v752HcdErmNpP2cfpZOehZ"/>
</p:tagLst>
</file>

<file path=ppt/tags/tag101.xml><?xml version="1.0" encoding="utf-8"?>
<p:tagLst xmlns:a="http://schemas.openxmlformats.org/drawingml/2006/main" xmlns:r="http://schemas.openxmlformats.org/officeDocument/2006/relationships" xmlns:p="http://schemas.openxmlformats.org/presentationml/2006/main">
  <p:tag name="DVSHAPEID" val="suj9pqWMr0tFwXFS1lBIyS"/>
</p:tagLst>
</file>

<file path=ppt/tags/tag102.xml><?xml version="1.0" encoding="utf-8"?>
<p:tagLst xmlns:a="http://schemas.openxmlformats.org/drawingml/2006/main" xmlns:r="http://schemas.openxmlformats.org/officeDocument/2006/relationships" xmlns:p="http://schemas.openxmlformats.org/presentationml/2006/main">
  <p:tag name="DVSHAPEID" val="nFeKiusoUaSMFHp8th0hb0"/>
</p:tagLst>
</file>

<file path=ppt/tags/tag103.xml><?xml version="1.0" encoding="utf-8"?>
<p:tagLst xmlns:a="http://schemas.openxmlformats.org/drawingml/2006/main" xmlns:r="http://schemas.openxmlformats.org/officeDocument/2006/relationships" xmlns:p="http://schemas.openxmlformats.org/presentationml/2006/main">
  <p:tag name="DVSHAPEID" val="FgzmPdLjYtPA6EUE7sk26j"/>
</p:tagLst>
</file>

<file path=ppt/tags/tag104.xml><?xml version="1.0" encoding="utf-8"?>
<p:tagLst xmlns:a="http://schemas.openxmlformats.org/drawingml/2006/main" xmlns:r="http://schemas.openxmlformats.org/officeDocument/2006/relationships" xmlns:p="http://schemas.openxmlformats.org/presentationml/2006/main">
  <p:tag name="DVSHAPEID" val="AfG6RhF74AzDddXzxywF5E"/>
</p:tagLst>
</file>

<file path=ppt/tags/tag105.xml><?xml version="1.0" encoding="utf-8"?>
<p:tagLst xmlns:a="http://schemas.openxmlformats.org/drawingml/2006/main" xmlns:r="http://schemas.openxmlformats.org/officeDocument/2006/relationships" xmlns:p="http://schemas.openxmlformats.org/presentationml/2006/main">
  <p:tag name="DVSHAPEID" val="YIWBdmZH6IVkdjlIko5c2t"/>
</p:tagLst>
</file>

<file path=ppt/tags/tag106.xml><?xml version="1.0" encoding="utf-8"?>
<p:tagLst xmlns:a="http://schemas.openxmlformats.org/drawingml/2006/main" xmlns:r="http://schemas.openxmlformats.org/officeDocument/2006/relationships" xmlns:p="http://schemas.openxmlformats.org/presentationml/2006/main">
  <p:tag name="DVSHAPEID" val="4MsBZSi6MtJWgYaf3j7mtR"/>
</p:tagLst>
</file>

<file path=ppt/tags/tag107.xml><?xml version="1.0" encoding="utf-8"?>
<p:tagLst xmlns:a="http://schemas.openxmlformats.org/drawingml/2006/main" xmlns:r="http://schemas.openxmlformats.org/officeDocument/2006/relationships" xmlns:p="http://schemas.openxmlformats.org/presentationml/2006/main">
  <p:tag name="DVSHAPEID" val="cgNJhkDXhYccMcgEeLu6hw"/>
</p:tagLst>
</file>

<file path=ppt/tags/tag108.xml><?xml version="1.0" encoding="utf-8"?>
<p:tagLst xmlns:a="http://schemas.openxmlformats.org/drawingml/2006/main" xmlns:r="http://schemas.openxmlformats.org/officeDocument/2006/relationships" xmlns:p="http://schemas.openxmlformats.org/presentationml/2006/main">
  <p:tag name="DVSHAPEID" val="Qs5vYQxkQyqvmMkO87gwoa"/>
</p:tagLst>
</file>

<file path=ppt/tags/tag109.xml><?xml version="1.0" encoding="utf-8"?>
<p:tagLst xmlns:a="http://schemas.openxmlformats.org/drawingml/2006/main" xmlns:r="http://schemas.openxmlformats.org/officeDocument/2006/relationships" xmlns:p="http://schemas.openxmlformats.org/presentationml/2006/main">
  <p:tag name="DVSHAPEID" val="sWZWapaMpYXFplEMlMpW8E"/>
</p:tagLst>
</file>

<file path=ppt/tags/tag1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10.xml><?xml version="1.0" encoding="utf-8"?>
<p:tagLst xmlns:a="http://schemas.openxmlformats.org/drawingml/2006/main" xmlns:r="http://schemas.openxmlformats.org/officeDocument/2006/relationships" xmlns:p="http://schemas.openxmlformats.org/presentationml/2006/main">
  <p:tag name="DVSHAPEID" val="SrhoDjGXs7FrGOXdtw2LdI"/>
</p:tagLst>
</file>

<file path=ppt/tags/tag111.xml><?xml version="1.0" encoding="utf-8"?>
<p:tagLst xmlns:a="http://schemas.openxmlformats.org/drawingml/2006/main" xmlns:r="http://schemas.openxmlformats.org/officeDocument/2006/relationships" xmlns:p="http://schemas.openxmlformats.org/presentationml/2006/main">
  <p:tag name="DVSHAPEID" val="PWifake1irNWm5cIZNyCPH"/>
</p:tagLst>
</file>

<file path=ppt/tags/tag112.xml><?xml version="1.0" encoding="utf-8"?>
<p:tagLst xmlns:a="http://schemas.openxmlformats.org/drawingml/2006/main" xmlns:r="http://schemas.openxmlformats.org/officeDocument/2006/relationships" xmlns:p="http://schemas.openxmlformats.org/presentationml/2006/main">
  <p:tag name="DVSHAPEID" val="foT28PpceZz9Ck6o8mIrPe"/>
</p:tagLst>
</file>

<file path=ppt/tags/tag113.xml><?xml version="1.0" encoding="utf-8"?>
<p:tagLst xmlns:a="http://schemas.openxmlformats.org/drawingml/2006/main" xmlns:r="http://schemas.openxmlformats.org/officeDocument/2006/relationships" xmlns:p="http://schemas.openxmlformats.org/presentationml/2006/main">
  <p:tag name="DVSHAPEID" val="LaiRngaLwyVvU9GCmEP9cm"/>
</p:tagLst>
</file>

<file path=ppt/tags/tag114.xml><?xml version="1.0" encoding="utf-8"?>
<p:tagLst xmlns:a="http://schemas.openxmlformats.org/drawingml/2006/main" xmlns:r="http://schemas.openxmlformats.org/officeDocument/2006/relationships" xmlns:p="http://schemas.openxmlformats.org/presentationml/2006/main">
  <p:tag name="DVSHAPEID" val="er3Gdz9zostUpyZumSE75i"/>
</p:tagLst>
</file>

<file path=ppt/tags/tag115.xml><?xml version="1.0" encoding="utf-8"?>
<p:tagLst xmlns:a="http://schemas.openxmlformats.org/drawingml/2006/main" xmlns:r="http://schemas.openxmlformats.org/officeDocument/2006/relationships" xmlns:p="http://schemas.openxmlformats.org/presentationml/2006/main">
  <p:tag name="DVSHAPEID" val="iDRQMasGzDZpWQOG3ACXas"/>
</p:tagLst>
</file>

<file path=ppt/tags/tag116.xml><?xml version="1.0" encoding="utf-8"?>
<p:tagLst xmlns:a="http://schemas.openxmlformats.org/drawingml/2006/main" xmlns:r="http://schemas.openxmlformats.org/officeDocument/2006/relationships" xmlns:p="http://schemas.openxmlformats.org/presentationml/2006/main">
  <p:tag name="DVSHAPEID" val="92lfGyHOiDwrp1vYdUnA5V"/>
</p:tagLst>
</file>

<file path=ppt/tags/tag117.xml><?xml version="1.0" encoding="utf-8"?>
<p:tagLst xmlns:a="http://schemas.openxmlformats.org/drawingml/2006/main" xmlns:r="http://schemas.openxmlformats.org/officeDocument/2006/relationships" xmlns:p="http://schemas.openxmlformats.org/presentationml/2006/main">
  <p:tag name="DVSHAPEID" val="G5nwpJowAlv4ImIpe6TPDP"/>
</p:tagLst>
</file>

<file path=ppt/tags/tag118.xml><?xml version="1.0" encoding="utf-8"?>
<p:tagLst xmlns:a="http://schemas.openxmlformats.org/drawingml/2006/main" xmlns:r="http://schemas.openxmlformats.org/officeDocument/2006/relationships" xmlns:p="http://schemas.openxmlformats.org/presentationml/2006/main">
  <p:tag name="DVSHAPEID" val="rxgrJ1j14WvdmfS99XqL3a"/>
</p:tagLst>
</file>

<file path=ppt/tags/tag119.xml><?xml version="1.0" encoding="utf-8"?>
<p:tagLst xmlns:a="http://schemas.openxmlformats.org/drawingml/2006/main" xmlns:r="http://schemas.openxmlformats.org/officeDocument/2006/relationships" xmlns:p="http://schemas.openxmlformats.org/presentationml/2006/main">
  <p:tag name="DVSHAPEID" val="oDcOhRFQoPqfA8yh3J7nDC"/>
</p:tagLst>
</file>

<file path=ppt/tags/tag12.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20.xml><?xml version="1.0" encoding="utf-8"?>
<p:tagLst xmlns:a="http://schemas.openxmlformats.org/drawingml/2006/main" xmlns:r="http://schemas.openxmlformats.org/officeDocument/2006/relationships" xmlns:p="http://schemas.openxmlformats.org/presentationml/2006/main">
  <p:tag name="DVSHAPEID" val="O5NCp4yW7330HrrTnyJ149"/>
</p:tagLst>
</file>

<file path=ppt/tags/tag121.xml><?xml version="1.0" encoding="utf-8"?>
<p:tagLst xmlns:a="http://schemas.openxmlformats.org/drawingml/2006/main" xmlns:r="http://schemas.openxmlformats.org/officeDocument/2006/relationships" xmlns:p="http://schemas.openxmlformats.org/presentationml/2006/main">
  <p:tag name="DVSHAPEID" val="vW1XiLrBOmgLP71FsBisIn"/>
</p:tagLst>
</file>

<file path=ppt/tags/tag122.xml><?xml version="1.0" encoding="utf-8"?>
<p:tagLst xmlns:a="http://schemas.openxmlformats.org/drawingml/2006/main" xmlns:r="http://schemas.openxmlformats.org/officeDocument/2006/relationships" xmlns:p="http://schemas.openxmlformats.org/presentationml/2006/main">
  <p:tag name="DVSHAPEID" val="ZWzfl7jcxgVGtix1Xjl84l"/>
</p:tagLst>
</file>

<file path=ppt/tags/tag123.xml><?xml version="1.0" encoding="utf-8"?>
<p:tagLst xmlns:a="http://schemas.openxmlformats.org/drawingml/2006/main" xmlns:r="http://schemas.openxmlformats.org/officeDocument/2006/relationships" xmlns:p="http://schemas.openxmlformats.org/presentationml/2006/main">
  <p:tag name="DVSHAPEID" val="IG3LHhMM7QQaty8omULno0"/>
</p:tagLst>
</file>

<file path=ppt/tags/tag124.xml><?xml version="1.0" encoding="utf-8"?>
<p:tagLst xmlns:a="http://schemas.openxmlformats.org/drawingml/2006/main" xmlns:r="http://schemas.openxmlformats.org/officeDocument/2006/relationships" xmlns:p="http://schemas.openxmlformats.org/presentationml/2006/main">
  <p:tag name="DVSHAPEID" val="S5kV5Etf3P3DeSbzp1qK95"/>
</p:tagLst>
</file>

<file path=ppt/tags/tag125.xml><?xml version="1.0" encoding="utf-8"?>
<p:tagLst xmlns:a="http://schemas.openxmlformats.org/drawingml/2006/main" xmlns:r="http://schemas.openxmlformats.org/officeDocument/2006/relationships" xmlns:p="http://schemas.openxmlformats.org/presentationml/2006/main">
  <p:tag name="DVSHAPEID" val="fovd1p3F8lGCn2LiVv9xjU"/>
</p:tagLst>
</file>

<file path=ppt/tags/tag126.xml><?xml version="1.0" encoding="utf-8"?>
<p:tagLst xmlns:a="http://schemas.openxmlformats.org/drawingml/2006/main" xmlns:r="http://schemas.openxmlformats.org/officeDocument/2006/relationships" xmlns:p="http://schemas.openxmlformats.org/presentationml/2006/main">
  <p:tag name="DVSHAPEID" val="ra9mg8zIINwxxJCeWu653u"/>
</p:tagLst>
</file>

<file path=ppt/tags/tag127.xml><?xml version="1.0" encoding="utf-8"?>
<p:tagLst xmlns:a="http://schemas.openxmlformats.org/drawingml/2006/main" xmlns:r="http://schemas.openxmlformats.org/officeDocument/2006/relationships" xmlns:p="http://schemas.openxmlformats.org/presentationml/2006/main">
  <p:tag name="DVSHAPEID" val="FvVeMnd9uBglWl4F8V5pCS"/>
</p:tagLst>
</file>

<file path=ppt/tags/tag128.xml><?xml version="1.0" encoding="utf-8"?>
<p:tagLst xmlns:a="http://schemas.openxmlformats.org/drawingml/2006/main" xmlns:r="http://schemas.openxmlformats.org/officeDocument/2006/relationships" xmlns:p="http://schemas.openxmlformats.org/presentationml/2006/main">
  <p:tag name="DVSHAPEID" val="RDEf3VSeWo8yWhyEd3F2qD"/>
</p:tagLst>
</file>

<file path=ppt/tags/tag129.xml><?xml version="1.0" encoding="utf-8"?>
<p:tagLst xmlns:a="http://schemas.openxmlformats.org/drawingml/2006/main" xmlns:r="http://schemas.openxmlformats.org/officeDocument/2006/relationships" xmlns:p="http://schemas.openxmlformats.org/presentationml/2006/main">
  <p:tag name="DVSHAPEID" val="vo5E62NKzyCHufDi7uJsSm"/>
</p:tagLst>
</file>

<file path=ppt/tags/tag13.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30.xml><?xml version="1.0" encoding="utf-8"?>
<p:tagLst xmlns:a="http://schemas.openxmlformats.org/drawingml/2006/main" xmlns:r="http://schemas.openxmlformats.org/officeDocument/2006/relationships" xmlns:p="http://schemas.openxmlformats.org/presentationml/2006/main">
  <p:tag name="DVSHAPEID" val="XjeuuI02Jbhe8faoPQqbOz"/>
</p:tagLst>
</file>

<file path=ppt/tags/tag131.xml><?xml version="1.0" encoding="utf-8"?>
<p:tagLst xmlns:a="http://schemas.openxmlformats.org/drawingml/2006/main" xmlns:r="http://schemas.openxmlformats.org/officeDocument/2006/relationships" xmlns:p="http://schemas.openxmlformats.org/presentationml/2006/main">
  <p:tag name="DVSHAPEID" val="B1lxhEyCneeQ2pjfnj38uk"/>
</p:tagLst>
</file>

<file path=ppt/tags/tag132.xml><?xml version="1.0" encoding="utf-8"?>
<p:tagLst xmlns:a="http://schemas.openxmlformats.org/drawingml/2006/main" xmlns:r="http://schemas.openxmlformats.org/officeDocument/2006/relationships" xmlns:p="http://schemas.openxmlformats.org/presentationml/2006/main">
  <p:tag name="DVSHAPEID" val="TgvPhskbdlpxJIs9Tp676d"/>
</p:tagLst>
</file>

<file path=ppt/tags/tag133.xml><?xml version="1.0" encoding="utf-8"?>
<p:tagLst xmlns:a="http://schemas.openxmlformats.org/drawingml/2006/main" xmlns:r="http://schemas.openxmlformats.org/officeDocument/2006/relationships" xmlns:p="http://schemas.openxmlformats.org/presentationml/2006/main">
  <p:tag name="DVSHAPEID" val="V7o0BKO3RwEh742sm6hb0S"/>
</p:tagLst>
</file>

<file path=ppt/tags/tag134.xml><?xml version="1.0" encoding="utf-8"?>
<p:tagLst xmlns:a="http://schemas.openxmlformats.org/drawingml/2006/main" xmlns:r="http://schemas.openxmlformats.org/officeDocument/2006/relationships" xmlns:p="http://schemas.openxmlformats.org/presentationml/2006/main">
  <p:tag name="DVSHAPEID" val="46gy070grOXN9LvpwgbKbr"/>
</p:tagLst>
</file>

<file path=ppt/tags/tag135.xml><?xml version="1.0" encoding="utf-8"?>
<p:tagLst xmlns:a="http://schemas.openxmlformats.org/drawingml/2006/main" xmlns:r="http://schemas.openxmlformats.org/officeDocument/2006/relationships" xmlns:p="http://schemas.openxmlformats.org/presentationml/2006/main">
  <p:tag name="DVSHAPEID" val="u5tOJ7PGaUWw2ZL9c6EaVY"/>
</p:tagLst>
</file>

<file path=ppt/tags/tag13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3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3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3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4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2.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3.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4.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5.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6.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7.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8.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9.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50.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1.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2.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3.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4.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5.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6.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7.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8.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9.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60.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1.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2.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3.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4.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5.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7.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7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7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72.xml><?xml version="1.0" encoding="utf-8"?>
<p:tagLst xmlns:a="http://schemas.openxmlformats.org/drawingml/2006/main" xmlns:r="http://schemas.openxmlformats.org/officeDocument/2006/relationships" xmlns:p="http://schemas.openxmlformats.org/presentationml/2006/main">
  <p:tag name="DVSHAPEID" val="65wBf5vAw1bsUi71h3mkhk"/>
</p:tagLst>
</file>

<file path=ppt/tags/tag173.xml><?xml version="1.0" encoding="utf-8"?>
<p:tagLst xmlns:a="http://schemas.openxmlformats.org/drawingml/2006/main" xmlns:r="http://schemas.openxmlformats.org/officeDocument/2006/relationships" xmlns:p="http://schemas.openxmlformats.org/presentationml/2006/main">
  <p:tag name="DVSHAPEID" val="afiGA9t77UXVji5tKDg8Ej"/>
</p:tagLst>
</file>

<file path=ppt/tags/tag174.xml><?xml version="1.0" encoding="utf-8"?>
<p:tagLst xmlns:a="http://schemas.openxmlformats.org/drawingml/2006/main" xmlns:r="http://schemas.openxmlformats.org/officeDocument/2006/relationships" xmlns:p="http://schemas.openxmlformats.org/presentationml/2006/main">
  <p:tag name="DVSHAPEID" val="cGkp6kOrB7vLUgjzum7oTg"/>
</p:tagLst>
</file>

<file path=ppt/tags/tag175.xml><?xml version="1.0" encoding="utf-8"?>
<p:tagLst xmlns:a="http://schemas.openxmlformats.org/drawingml/2006/main" xmlns:r="http://schemas.openxmlformats.org/officeDocument/2006/relationships" xmlns:p="http://schemas.openxmlformats.org/presentationml/2006/main">
  <p:tag name="DVSHAPEID" val="vZZPWOiI49FQ2Blb38jGiP"/>
</p:tagLst>
</file>

<file path=ppt/tags/tag176.xml><?xml version="1.0" encoding="utf-8"?>
<p:tagLst xmlns:a="http://schemas.openxmlformats.org/drawingml/2006/main" xmlns:r="http://schemas.openxmlformats.org/officeDocument/2006/relationships" xmlns:p="http://schemas.openxmlformats.org/presentationml/2006/main">
  <p:tag name="DVSHAPEID" val="pxnP9b8T1gqWalqgoZ9S3m"/>
</p:tagLst>
</file>

<file path=ppt/tags/tag17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7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7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80.xml><?xml version="1.0" encoding="utf-8"?>
<p:tagLst xmlns:a="http://schemas.openxmlformats.org/drawingml/2006/main" xmlns:r="http://schemas.openxmlformats.org/officeDocument/2006/relationships" xmlns:p="http://schemas.openxmlformats.org/presentationml/2006/main">
  <p:tag name="DVSHAPEID" val="UwZ8vc8Lz4ed9WeMXt0t7T"/>
</p:tagLst>
</file>

<file path=ppt/tags/tag181.xml><?xml version="1.0" encoding="utf-8"?>
<p:tagLst xmlns:a="http://schemas.openxmlformats.org/drawingml/2006/main" xmlns:r="http://schemas.openxmlformats.org/officeDocument/2006/relationships" xmlns:p="http://schemas.openxmlformats.org/presentationml/2006/main">
  <p:tag name="DVSHAPEID" val="OMFvcKg3PrxqAfZGL8Uxj9"/>
</p:tagLst>
</file>

<file path=ppt/tags/tag182.xml><?xml version="1.0" encoding="utf-8"?>
<p:tagLst xmlns:a="http://schemas.openxmlformats.org/drawingml/2006/main" xmlns:r="http://schemas.openxmlformats.org/officeDocument/2006/relationships" xmlns:p="http://schemas.openxmlformats.org/presentationml/2006/main">
  <p:tag name="DVSHAPEID" val="rqXjZLyJKcp1HdsZZouvfN"/>
</p:tagLst>
</file>

<file path=ppt/tags/tag183.xml><?xml version="1.0" encoding="utf-8"?>
<p:tagLst xmlns:a="http://schemas.openxmlformats.org/drawingml/2006/main" xmlns:r="http://schemas.openxmlformats.org/officeDocument/2006/relationships" xmlns:p="http://schemas.openxmlformats.org/presentationml/2006/main">
  <p:tag name="DVSHAPEID" val="FImYNhISzAzEkfySKuv5Hl"/>
</p:tagLst>
</file>

<file path=ppt/tags/tag184.xml><?xml version="1.0" encoding="utf-8"?>
<p:tagLst xmlns:a="http://schemas.openxmlformats.org/drawingml/2006/main" xmlns:r="http://schemas.openxmlformats.org/officeDocument/2006/relationships" xmlns:p="http://schemas.openxmlformats.org/presentationml/2006/main">
  <p:tag name="DVSHAPEID" val="0yxMdL8w2NUEKeX1Yh1RCO"/>
</p:tagLst>
</file>

<file path=ppt/tags/tag18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8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8.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9.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90.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1.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2.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3.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4.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5.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6.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0.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00.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1.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2.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3.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4.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5.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6.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7.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8.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9.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10.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1.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2.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3.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4.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8.xml><?xml version="1.0" encoding="utf-8"?>
<p:tagLst xmlns:a="http://schemas.openxmlformats.org/drawingml/2006/main" xmlns:r="http://schemas.openxmlformats.org/officeDocument/2006/relationships" xmlns:p="http://schemas.openxmlformats.org/presentationml/2006/main">
  <p:tag name="DVSHAPEID" val="r3Scr6DZ0a6kINq13XJ3yM"/>
</p:tagLst>
</file>

<file path=ppt/tags/tag219.xml><?xml version="1.0" encoding="utf-8"?>
<p:tagLst xmlns:a="http://schemas.openxmlformats.org/drawingml/2006/main" xmlns:r="http://schemas.openxmlformats.org/officeDocument/2006/relationships" xmlns:p="http://schemas.openxmlformats.org/presentationml/2006/main">
  <p:tag name="DVSHAPEID" val="KFujVJwd4PIb7uT0j1S3MJ"/>
</p:tagLst>
</file>

<file path=ppt/tags/tag22.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2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2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2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23.xml><?xml version="1.0" encoding="utf-8"?>
<p:tagLst xmlns:a="http://schemas.openxmlformats.org/drawingml/2006/main" xmlns:r="http://schemas.openxmlformats.org/officeDocument/2006/relationships" xmlns:p="http://schemas.openxmlformats.org/presentationml/2006/main">
  <p:tag name="DVSHAPEID" val="Dh5DkoMTM6ztCcJrKrSbU1"/>
</p:tagLst>
</file>

<file path=ppt/tags/tag224.xml><?xml version="1.0" encoding="utf-8"?>
<p:tagLst xmlns:a="http://schemas.openxmlformats.org/drawingml/2006/main" xmlns:r="http://schemas.openxmlformats.org/officeDocument/2006/relationships" xmlns:p="http://schemas.openxmlformats.org/presentationml/2006/main">
  <p:tag name="DVSHAPEID" val="nQgOisJPziJ8PUBFRrbGcx"/>
</p:tagLst>
</file>

<file path=ppt/tags/tag225.xml><?xml version="1.0" encoding="utf-8"?>
<p:tagLst xmlns:a="http://schemas.openxmlformats.org/drawingml/2006/main" xmlns:r="http://schemas.openxmlformats.org/officeDocument/2006/relationships" xmlns:p="http://schemas.openxmlformats.org/presentationml/2006/main">
  <p:tag name="DVSHAPEID" val="IlmhWoqYwdRCUfnv6jaXwg"/>
</p:tagLst>
</file>

<file path=ppt/tags/tag226.xml><?xml version="1.0" encoding="utf-8"?>
<p:tagLst xmlns:a="http://schemas.openxmlformats.org/drawingml/2006/main" xmlns:r="http://schemas.openxmlformats.org/officeDocument/2006/relationships" xmlns:p="http://schemas.openxmlformats.org/presentationml/2006/main">
  <p:tag name="DVSHAPEID" val="JtmPP4Aq0eOP7Vr0wlpALv"/>
</p:tagLst>
</file>

<file path=ppt/tags/tag227.xml><?xml version="1.0" encoding="utf-8"?>
<p:tagLst xmlns:a="http://schemas.openxmlformats.org/drawingml/2006/main" xmlns:r="http://schemas.openxmlformats.org/officeDocument/2006/relationships" xmlns:p="http://schemas.openxmlformats.org/presentationml/2006/main">
  <p:tag name="DVSHAPEID" val="hcZmilkSvf0rBTU6ylo6dC"/>
</p:tagLst>
</file>

<file path=ppt/tags/tag228.xml><?xml version="1.0" encoding="utf-8"?>
<p:tagLst xmlns:a="http://schemas.openxmlformats.org/drawingml/2006/main" xmlns:r="http://schemas.openxmlformats.org/officeDocument/2006/relationships" xmlns:p="http://schemas.openxmlformats.org/presentationml/2006/main">
  <p:tag name="DVSHAPEID" val="N47s46NPyWveb9PtMe68Iz"/>
</p:tagLst>
</file>

<file path=ppt/tags/tag22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3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2.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3.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4.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5.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6.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7.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8.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9.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40.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1.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2.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3.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4.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5.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6.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7.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8.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9.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5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3.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4.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5.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6.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7.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8.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6.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6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6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62.xml><?xml version="1.0" encoding="utf-8"?>
<p:tagLst xmlns:a="http://schemas.openxmlformats.org/drawingml/2006/main" xmlns:r="http://schemas.openxmlformats.org/officeDocument/2006/relationships" xmlns:p="http://schemas.openxmlformats.org/presentationml/2006/main">
  <p:tag name="DVSHAPEID" val="PGjy5pM3cFiFpUfQhd4GH4"/>
</p:tagLst>
</file>

<file path=ppt/tags/tag263.xml><?xml version="1.0" encoding="utf-8"?>
<p:tagLst xmlns:a="http://schemas.openxmlformats.org/drawingml/2006/main" xmlns:r="http://schemas.openxmlformats.org/officeDocument/2006/relationships" xmlns:p="http://schemas.openxmlformats.org/presentationml/2006/main">
  <p:tag name="DVSHAPEID" val="VnHKh4z9Z5Tefq8v1o2uJQ"/>
</p:tagLst>
</file>

<file path=ppt/tags/tag264.xml><?xml version="1.0" encoding="utf-8"?>
<p:tagLst xmlns:a="http://schemas.openxmlformats.org/drawingml/2006/main" xmlns:r="http://schemas.openxmlformats.org/officeDocument/2006/relationships" xmlns:p="http://schemas.openxmlformats.org/presentationml/2006/main">
  <p:tag name="DVSHAPEID" val="VwKUeWWS31SKKWQk8It2Fc"/>
</p:tagLst>
</file>

<file path=ppt/tags/tag265.xml><?xml version="1.0" encoding="utf-8"?>
<p:tagLst xmlns:a="http://schemas.openxmlformats.org/drawingml/2006/main" xmlns:r="http://schemas.openxmlformats.org/officeDocument/2006/relationships" xmlns:p="http://schemas.openxmlformats.org/presentationml/2006/main">
  <p:tag name="DVSHAPEID" val="qvFANepD1ndGlorgQzn9uS"/>
</p:tagLst>
</file>

<file path=ppt/tags/tag266.xml><?xml version="1.0" encoding="utf-8"?>
<p:tagLst xmlns:a="http://schemas.openxmlformats.org/drawingml/2006/main" xmlns:r="http://schemas.openxmlformats.org/officeDocument/2006/relationships" xmlns:p="http://schemas.openxmlformats.org/presentationml/2006/main">
  <p:tag name="DVSHAPEID" val="tiIyWQDMvgnAo9DtqWK86m"/>
</p:tagLst>
</file>

<file path=ppt/tags/tag2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68.xml><?xml version="1.0" encoding="utf-8"?>
<p:tagLst xmlns:a="http://schemas.openxmlformats.org/drawingml/2006/main" xmlns:r="http://schemas.openxmlformats.org/officeDocument/2006/relationships" xmlns:p="http://schemas.openxmlformats.org/presentationml/2006/main">
  <p:tag name="DVSHAPEID" val="LaFOHLcGEcl5ra0mQCc61R"/>
</p:tagLst>
</file>

<file path=ppt/tags/tag269.xml><?xml version="1.0" encoding="utf-8"?>
<p:tagLst xmlns:a="http://schemas.openxmlformats.org/drawingml/2006/main" xmlns:r="http://schemas.openxmlformats.org/officeDocument/2006/relationships" xmlns:p="http://schemas.openxmlformats.org/presentationml/2006/main">
  <p:tag name="DVSHAPEID" val="mvFbFGfj0HaILzfpebGnnF"/>
</p:tagLst>
</file>

<file path=ppt/tags/tag27.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70.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1.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2.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3.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4.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5.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6.xml><?xml version="1.0" encoding="utf-8"?>
<p:tagLst xmlns:a="http://schemas.openxmlformats.org/drawingml/2006/main" xmlns:r="http://schemas.openxmlformats.org/officeDocument/2006/relationships" xmlns:p="http://schemas.openxmlformats.org/presentationml/2006/main">
  <p:tag name="DVSHAPEID" val="p739P7aVS1MhayF19FXhHr"/>
</p:tagLst>
</file>

<file path=ppt/tags/tag277.xml><?xml version="1.0" encoding="utf-8"?>
<p:tagLst xmlns:a="http://schemas.openxmlformats.org/drawingml/2006/main" xmlns:r="http://schemas.openxmlformats.org/officeDocument/2006/relationships" xmlns:p="http://schemas.openxmlformats.org/presentationml/2006/main">
  <p:tag name="DVSHAPEID" val="dkeTJsQZH3u1sD27TXZ19r"/>
</p:tagLst>
</file>

<file path=ppt/tags/tag278.xml><?xml version="1.0" encoding="utf-8"?>
<p:tagLst xmlns:a="http://schemas.openxmlformats.org/drawingml/2006/main" xmlns:r="http://schemas.openxmlformats.org/officeDocument/2006/relationships" xmlns:p="http://schemas.openxmlformats.org/presentationml/2006/main">
  <p:tag name="DVSHAPEID" val="D8g70wsGDsKKYqVs9p41l8"/>
</p:tagLst>
</file>

<file path=ppt/tags/tag279.xml><?xml version="1.0" encoding="utf-8"?>
<p:tagLst xmlns:a="http://schemas.openxmlformats.org/drawingml/2006/main" xmlns:r="http://schemas.openxmlformats.org/officeDocument/2006/relationships" xmlns:p="http://schemas.openxmlformats.org/presentationml/2006/main">
  <p:tag name="DVSHAPEID" val="a1OPMExDhob6FzhOP6kPDU"/>
</p:tagLst>
</file>

<file path=ppt/tags/tag28.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80.xml><?xml version="1.0" encoding="utf-8"?>
<p:tagLst xmlns:a="http://schemas.openxmlformats.org/drawingml/2006/main" xmlns:r="http://schemas.openxmlformats.org/officeDocument/2006/relationships" xmlns:p="http://schemas.openxmlformats.org/presentationml/2006/main">
  <p:tag name="DVSHAPEID" val="5aC3vEnvGDJu4krbNrL5nv"/>
</p:tagLst>
</file>

<file path=ppt/tags/tag281.xml><?xml version="1.0" encoding="utf-8"?>
<p:tagLst xmlns:a="http://schemas.openxmlformats.org/drawingml/2006/main" xmlns:r="http://schemas.openxmlformats.org/officeDocument/2006/relationships" xmlns:p="http://schemas.openxmlformats.org/presentationml/2006/main">
  <p:tag name="DVSHAPEID" val="0I39waGy9e0sLBJ7QUAbPS"/>
</p:tagLst>
</file>

<file path=ppt/tags/tag282.xml><?xml version="1.0" encoding="utf-8"?>
<p:tagLst xmlns:a="http://schemas.openxmlformats.org/drawingml/2006/main" xmlns:r="http://schemas.openxmlformats.org/officeDocument/2006/relationships" xmlns:p="http://schemas.openxmlformats.org/presentationml/2006/main">
  <p:tag name="DVSHAPEID" val="JaqP7tMnmHo0csKhv7NkLx"/>
</p:tagLst>
</file>

<file path=ppt/tags/tag283.xml><?xml version="1.0" encoding="utf-8"?>
<p:tagLst xmlns:a="http://schemas.openxmlformats.org/drawingml/2006/main" xmlns:r="http://schemas.openxmlformats.org/officeDocument/2006/relationships" xmlns:p="http://schemas.openxmlformats.org/presentationml/2006/main">
  <p:tag name="DVSHAPEID" val="V1HCiUa4mIsKTppBx747PY"/>
</p:tagLst>
</file>

<file path=ppt/tags/tag284.xml><?xml version="1.0" encoding="utf-8"?>
<p:tagLst xmlns:a="http://schemas.openxmlformats.org/drawingml/2006/main" xmlns:r="http://schemas.openxmlformats.org/officeDocument/2006/relationships" xmlns:p="http://schemas.openxmlformats.org/presentationml/2006/main">
  <p:tag name="DVSHAPEID" val="LH90t2WcUxE3DH18Ul4itk"/>
</p:tagLst>
</file>

<file path=ppt/tags/tag285.xml><?xml version="1.0" encoding="utf-8"?>
<p:tagLst xmlns:a="http://schemas.openxmlformats.org/drawingml/2006/main" xmlns:r="http://schemas.openxmlformats.org/officeDocument/2006/relationships" xmlns:p="http://schemas.openxmlformats.org/presentationml/2006/main">
  <p:tag name="DVSHAPEID" val="ti6C2uqNsBVOGSbQqwJ2Ja"/>
</p:tagLst>
</file>

<file path=ppt/tags/tag286.xml><?xml version="1.0" encoding="utf-8"?>
<p:tagLst xmlns:a="http://schemas.openxmlformats.org/drawingml/2006/main" xmlns:r="http://schemas.openxmlformats.org/officeDocument/2006/relationships" xmlns:p="http://schemas.openxmlformats.org/presentationml/2006/main">
  <p:tag name="DVSHAPEID" val="yfEjWzwhhC6g53Jwlry5TP"/>
</p:tagLst>
</file>

<file path=ppt/tags/tag287.xml><?xml version="1.0" encoding="utf-8"?>
<p:tagLst xmlns:a="http://schemas.openxmlformats.org/drawingml/2006/main" xmlns:r="http://schemas.openxmlformats.org/officeDocument/2006/relationships" xmlns:p="http://schemas.openxmlformats.org/presentationml/2006/main">
  <p:tag name="DVSHAPEID" val="QUR26JEDP53GgMvD7k1h9Z"/>
</p:tagLst>
</file>

<file path=ppt/tags/tag288.xml><?xml version="1.0" encoding="utf-8"?>
<p:tagLst xmlns:a="http://schemas.openxmlformats.org/drawingml/2006/main" xmlns:r="http://schemas.openxmlformats.org/officeDocument/2006/relationships" xmlns:p="http://schemas.openxmlformats.org/presentationml/2006/main">
  <p:tag name="DVSHAPEID" val="7wnLadRfEwccxmTAf4wbPX"/>
</p:tagLst>
</file>

<file path=ppt/tags/tag289.xml><?xml version="1.0" encoding="utf-8"?>
<p:tagLst xmlns:a="http://schemas.openxmlformats.org/drawingml/2006/main" xmlns:r="http://schemas.openxmlformats.org/officeDocument/2006/relationships" xmlns:p="http://schemas.openxmlformats.org/presentationml/2006/main">
  <p:tag name="DVSHAPEID" val="4x1lE2AgMNk1igzfx6mOX9"/>
</p:tagLst>
</file>

<file path=ppt/tags/tag29.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90.xml><?xml version="1.0" encoding="utf-8"?>
<p:tagLst xmlns:a="http://schemas.openxmlformats.org/drawingml/2006/main" xmlns:r="http://schemas.openxmlformats.org/officeDocument/2006/relationships" xmlns:p="http://schemas.openxmlformats.org/presentationml/2006/main">
  <p:tag name="DVSHAPEID" val="H8PJuIxx9ypfD3NTB7f3Ej"/>
</p:tagLst>
</file>

<file path=ppt/tags/tag291.xml><?xml version="1.0" encoding="utf-8"?>
<p:tagLst xmlns:a="http://schemas.openxmlformats.org/drawingml/2006/main" xmlns:r="http://schemas.openxmlformats.org/officeDocument/2006/relationships" xmlns:p="http://schemas.openxmlformats.org/presentationml/2006/main">
  <p:tag name="DVSHAPEID" val="9wXf2NiFfK51OWNhvOShSr"/>
</p:tagLst>
</file>

<file path=ppt/tags/tag292.xml><?xml version="1.0" encoding="utf-8"?>
<p:tagLst xmlns:a="http://schemas.openxmlformats.org/drawingml/2006/main" xmlns:r="http://schemas.openxmlformats.org/officeDocument/2006/relationships" xmlns:p="http://schemas.openxmlformats.org/presentationml/2006/main">
  <p:tag name="DVSHAPEID" val="PqXvuf782n7Rtft6w3pi4P"/>
</p:tagLst>
</file>

<file path=ppt/tags/tag293.xml><?xml version="1.0" encoding="utf-8"?>
<p:tagLst xmlns:a="http://schemas.openxmlformats.org/drawingml/2006/main" xmlns:r="http://schemas.openxmlformats.org/officeDocument/2006/relationships" xmlns:p="http://schemas.openxmlformats.org/presentationml/2006/main">
  <p:tag name="DVSHAPEID" val="XgisRnUzc6DkNOTBPmj2k3"/>
</p:tagLst>
</file>

<file path=ppt/tags/tag294.xml><?xml version="1.0" encoding="utf-8"?>
<p:tagLst xmlns:a="http://schemas.openxmlformats.org/drawingml/2006/main" xmlns:r="http://schemas.openxmlformats.org/officeDocument/2006/relationships" xmlns:p="http://schemas.openxmlformats.org/presentationml/2006/main">
  <p:tag name="DVSHAPEID" val="YtCHeCiNRQOXUIUVnH4TkJ"/>
</p:tagLst>
</file>

<file path=ppt/tags/tag295.xml><?xml version="1.0" encoding="utf-8"?>
<p:tagLst xmlns:a="http://schemas.openxmlformats.org/drawingml/2006/main" xmlns:r="http://schemas.openxmlformats.org/officeDocument/2006/relationships" xmlns:p="http://schemas.openxmlformats.org/presentationml/2006/main">
  <p:tag name="DVSHAPEID" val="M862Z1MZhGhLmKh1eeGUbE"/>
</p:tagLst>
</file>

<file path=ppt/tags/tag296.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297.xml><?xml version="1.0" encoding="utf-8"?>
<p:tagLst xmlns:a="http://schemas.openxmlformats.org/drawingml/2006/main" xmlns:r="http://schemas.openxmlformats.org/officeDocument/2006/relationships" xmlns:p="http://schemas.openxmlformats.org/presentationml/2006/main">
  <p:tag name="DVSHAPEID" val="F9maEltPcqx8VBjFOOqZK1"/>
</p:tagLst>
</file>

<file path=ppt/tags/tag298.xml><?xml version="1.0" encoding="utf-8"?>
<p:tagLst xmlns:a="http://schemas.openxmlformats.org/drawingml/2006/main" xmlns:r="http://schemas.openxmlformats.org/officeDocument/2006/relationships" xmlns:p="http://schemas.openxmlformats.org/presentationml/2006/main">
  <p:tag name="DVSHAPEID" val="D73Nq2BpTk55OzX2idN64H"/>
</p:tagLst>
</file>

<file path=ppt/tags/tag299.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30.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00.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1.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2.xml><?xml version="1.0" encoding="utf-8"?>
<p:tagLst xmlns:a="http://schemas.openxmlformats.org/drawingml/2006/main" xmlns:r="http://schemas.openxmlformats.org/officeDocument/2006/relationships" xmlns:p="http://schemas.openxmlformats.org/presentationml/2006/main">
  <p:tag name="DVSHAPEID" val="HyxZSXtcrznEvf7RVreNxd"/>
</p:tagLst>
</file>

<file path=ppt/tags/tag303.xml><?xml version="1.0" encoding="utf-8"?>
<p:tagLst xmlns:a="http://schemas.openxmlformats.org/drawingml/2006/main" xmlns:r="http://schemas.openxmlformats.org/officeDocument/2006/relationships" xmlns:p="http://schemas.openxmlformats.org/presentationml/2006/main">
  <p:tag name="DVSHAPEID" val="3QNJHLvcbDXWpvfr9DVHSv"/>
</p:tagLst>
</file>

<file path=ppt/tags/tag30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5.xml><?xml version="1.0" encoding="utf-8"?>
<p:tagLst xmlns:a="http://schemas.openxmlformats.org/drawingml/2006/main" xmlns:r="http://schemas.openxmlformats.org/officeDocument/2006/relationships" xmlns:p="http://schemas.openxmlformats.org/presentationml/2006/main">
  <p:tag name="DVSHAPEID" val="HyPCBthARPkx9CFZR4TPLG"/>
</p:tagLst>
</file>

<file path=ppt/tags/tag306.xml><?xml version="1.0" encoding="utf-8"?>
<p:tagLst xmlns:a="http://schemas.openxmlformats.org/drawingml/2006/main" xmlns:r="http://schemas.openxmlformats.org/officeDocument/2006/relationships" xmlns:p="http://schemas.openxmlformats.org/presentationml/2006/main">
  <p:tag name="DVSHAPEID" val="MW0yf1ne0D8WtwTiQP5hok"/>
</p:tagLst>
</file>

<file path=ppt/tags/tag30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8.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9.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10.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1.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2.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3.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5.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6.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8.xml><?xml version="1.0" encoding="utf-8"?>
<p:tagLst xmlns:a="http://schemas.openxmlformats.org/drawingml/2006/main" xmlns:r="http://schemas.openxmlformats.org/officeDocument/2006/relationships" xmlns:p="http://schemas.openxmlformats.org/presentationml/2006/main">
  <p:tag name="DVSHAPEID" val="9WxytgQClyY0LTB2dfcDOG"/>
</p:tagLst>
</file>

<file path=ppt/tags/tag319.xml><?xml version="1.0" encoding="utf-8"?>
<p:tagLst xmlns:a="http://schemas.openxmlformats.org/drawingml/2006/main" xmlns:r="http://schemas.openxmlformats.org/officeDocument/2006/relationships" xmlns:p="http://schemas.openxmlformats.org/presentationml/2006/main">
  <p:tag name="DVSHAPEID" val="pc986yd4KthsM31Gy7noiA"/>
</p:tagLst>
</file>

<file path=ppt/tags/tag32.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20.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1.xml><?xml version="1.0" encoding="utf-8"?>
<p:tagLst xmlns:a="http://schemas.openxmlformats.org/drawingml/2006/main" xmlns:r="http://schemas.openxmlformats.org/officeDocument/2006/relationships" xmlns:p="http://schemas.openxmlformats.org/presentationml/2006/main">
  <p:tag name="DVSHAPEID" val="Ii6y1wH5gqoOeHn6RqtVpx"/>
</p:tagLst>
</file>

<file path=ppt/tags/tag322.xml><?xml version="1.0" encoding="utf-8"?>
<p:tagLst xmlns:a="http://schemas.openxmlformats.org/drawingml/2006/main" xmlns:r="http://schemas.openxmlformats.org/officeDocument/2006/relationships" xmlns:p="http://schemas.openxmlformats.org/presentationml/2006/main">
  <p:tag name="DVSHAPEID" val="XkvGhdX501MsJsT8L47Yu5"/>
</p:tagLst>
</file>

<file path=ppt/tags/tag323.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4.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5.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6.xml><?xml version="1.0" encoding="utf-8"?>
<p:tagLst xmlns:a="http://schemas.openxmlformats.org/drawingml/2006/main" xmlns:r="http://schemas.openxmlformats.org/officeDocument/2006/relationships" xmlns:p="http://schemas.openxmlformats.org/presentationml/2006/main">
  <p:tag name="DVSHAPEID" val="4J6HW3qYNS5bkM2lfu8apm"/>
</p:tagLst>
</file>

<file path=ppt/tags/tag327.xml><?xml version="1.0" encoding="utf-8"?>
<p:tagLst xmlns:a="http://schemas.openxmlformats.org/drawingml/2006/main" xmlns:r="http://schemas.openxmlformats.org/officeDocument/2006/relationships" xmlns:p="http://schemas.openxmlformats.org/presentationml/2006/main">
  <p:tag name="DVSHAPEID" val="1LXUdJEpOq2SfMAzgTF2eU"/>
</p:tagLst>
</file>

<file path=ppt/tags/tag328.xml><?xml version="1.0" encoding="utf-8"?>
<p:tagLst xmlns:a="http://schemas.openxmlformats.org/drawingml/2006/main" xmlns:r="http://schemas.openxmlformats.org/officeDocument/2006/relationships" xmlns:p="http://schemas.openxmlformats.org/presentationml/2006/main">
  <p:tag name="DVSHAPEID" val="my865qODQjFHHkK2PGjo4F"/>
</p:tagLst>
</file>

<file path=ppt/tags/tag329.xml><?xml version="1.0" encoding="utf-8"?>
<p:tagLst xmlns:a="http://schemas.openxmlformats.org/drawingml/2006/main" xmlns:r="http://schemas.openxmlformats.org/officeDocument/2006/relationships" xmlns:p="http://schemas.openxmlformats.org/presentationml/2006/main">
  <p:tag name="DVSHAPEID" val="9swgKFdeun87opM6DdAaAI"/>
</p:tagLst>
</file>

<file path=ppt/tags/tag33.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30.xml><?xml version="1.0" encoding="utf-8"?>
<p:tagLst xmlns:a="http://schemas.openxmlformats.org/drawingml/2006/main" xmlns:r="http://schemas.openxmlformats.org/officeDocument/2006/relationships" xmlns:p="http://schemas.openxmlformats.org/presentationml/2006/main">
  <p:tag name="DVSHAPEID" val="cy4gPe4YIQQHoFAPF9pBPi"/>
</p:tagLst>
</file>

<file path=ppt/tags/tag33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7.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8.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9.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40.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1.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2.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3.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4.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5.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6.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7.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8.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9.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50.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1.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2.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3.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4.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5.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6.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7.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8.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9.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60.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7.xml><?xml version="1.0" encoding="utf-8"?>
<p:tagLst xmlns:a="http://schemas.openxmlformats.org/drawingml/2006/main" xmlns:r="http://schemas.openxmlformats.org/officeDocument/2006/relationships" xmlns:p="http://schemas.openxmlformats.org/presentationml/2006/main">
  <p:tag name="DVSHAPEID" val="xlXG9m0OA2gj51GU9n8jwA"/>
</p:tagLst>
</file>

<file path=ppt/tags/tag368.xml><?xml version="1.0" encoding="utf-8"?>
<p:tagLst xmlns:a="http://schemas.openxmlformats.org/drawingml/2006/main" xmlns:r="http://schemas.openxmlformats.org/officeDocument/2006/relationships" xmlns:p="http://schemas.openxmlformats.org/presentationml/2006/main">
  <p:tag name="DVSHAPEID" val="gJb78P9G3FOur4EX0WqDIB"/>
</p:tagLst>
</file>

<file path=ppt/tags/tag369.xml><?xml version="1.0" encoding="utf-8"?>
<p:tagLst xmlns:a="http://schemas.openxmlformats.org/drawingml/2006/main" xmlns:r="http://schemas.openxmlformats.org/officeDocument/2006/relationships" xmlns:p="http://schemas.openxmlformats.org/presentationml/2006/main">
  <p:tag name="DVSHAPEID" val="0Z7jsh5beOAW5ev2dbEUYA"/>
</p:tagLst>
</file>

<file path=ppt/tags/tag3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70.xml><?xml version="1.0" encoding="utf-8"?>
<p:tagLst xmlns:a="http://schemas.openxmlformats.org/drawingml/2006/main" xmlns:r="http://schemas.openxmlformats.org/officeDocument/2006/relationships" xmlns:p="http://schemas.openxmlformats.org/presentationml/2006/main">
  <p:tag name="DVSHAPEID" val="vBACfcmcTTRFJcZPmSBSqZ"/>
</p:tagLst>
</file>

<file path=ppt/tags/tag371.xml><?xml version="1.0" encoding="utf-8"?>
<p:tagLst xmlns:a="http://schemas.openxmlformats.org/drawingml/2006/main" xmlns:r="http://schemas.openxmlformats.org/officeDocument/2006/relationships" xmlns:p="http://schemas.openxmlformats.org/presentationml/2006/main">
  <p:tag name="DVSHAPEID" val="UuZqsYIfYOCptwIQ1SP2VH"/>
</p:tagLst>
</file>

<file path=ppt/tags/tag37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8.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9.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80.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1.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2.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3.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4.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5.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6.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7.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8.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9.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90.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1.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2.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3.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4.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5.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6.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7.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8.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9.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xml><?xml version="1.0" encoding="utf-8"?>
<p:tagLst xmlns:a="http://schemas.openxmlformats.org/drawingml/2006/main" xmlns:r="http://schemas.openxmlformats.org/officeDocument/2006/relationships" xmlns:p="http://schemas.openxmlformats.org/presentationml/2006/main">
  <p:tag name="DVSHAPEID" val="HokrqYWA2CXr4IliAIDceN"/>
</p:tagLst>
</file>

<file path=ppt/tags/tag4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400.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1.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8.xml><?xml version="1.0" encoding="utf-8"?>
<p:tagLst xmlns:a="http://schemas.openxmlformats.org/drawingml/2006/main" xmlns:r="http://schemas.openxmlformats.org/officeDocument/2006/relationships" xmlns:p="http://schemas.openxmlformats.org/presentationml/2006/main">
  <p:tag name="DVSHAPEID" val="ruH4UAs9dHxv4KDvjEzCOL"/>
</p:tagLst>
</file>

<file path=ppt/tags/tag409.xml><?xml version="1.0" encoding="utf-8"?>
<p:tagLst xmlns:a="http://schemas.openxmlformats.org/drawingml/2006/main" xmlns:r="http://schemas.openxmlformats.org/officeDocument/2006/relationships" xmlns:p="http://schemas.openxmlformats.org/presentationml/2006/main">
  <p:tag name="DVSHAPEID" val="qnbJzl48hUusvlV8hyYp44"/>
</p:tagLst>
</file>

<file path=ppt/tags/tag4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410.xml><?xml version="1.0" encoding="utf-8"?>
<p:tagLst xmlns:a="http://schemas.openxmlformats.org/drawingml/2006/main" xmlns:r="http://schemas.openxmlformats.org/officeDocument/2006/relationships" xmlns:p="http://schemas.openxmlformats.org/presentationml/2006/main">
  <p:tag name="DVSHAPEID" val="uR7PWLZg1pYG4jSb1745qD"/>
</p:tagLst>
</file>

<file path=ppt/tags/tag411.xml><?xml version="1.0" encoding="utf-8"?>
<p:tagLst xmlns:a="http://schemas.openxmlformats.org/drawingml/2006/main" xmlns:r="http://schemas.openxmlformats.org/officeDocument/2006/relationships" xmlns:p="http://schemas.openxmlformats.org/presentationml/2006/main">
  <p:tag name="DVSHAPEID" val="1CeiAam0DoGlTkBJoj80T4"/>
</p:tagLst>
</file>

<file path=ppt/tags/tag412.xml><?xml version="1.0" encoding="utf-8"?>
<p:tagLst xmlns:a="http://schemas.openxmlformats.org/drawingml/2006/main" xmlns:r="http://schemas.openxmlformats.org/officeDocument/2006/relationships" xmlns:p="http://schemas.openxmlformats.org/presentationml/2006/main">
  <p:tag name="DVSHAPEID" val="uPhBg6xRkZDQQvBEaOU0Mz"/>
</p:tagLst>
</file>

<file path=ppt/tags/tag413.xml><?xml version="1.0" encoding="utf-8"?>
<p:tagLst xmlns:a="http://schemas.openxmlformats.org/drawingml/2006/main" xmlns:r="http://schemas.openxmlformats.org/officeDocument/2006/relationships" xmlns:p="http://schemas.openxmlformats.org/presentationml/2006/main">
  <p:tag name="DVSHAPEID" val="ZIqxziILWqKW8o0YTgtL3H"/>
</p:tagLst>
</file>

<file path=ppt/tags/tag414.xml><?xml version="1.0" encoding="utf-8"?>
<p:tagLst xmlns:a="http://schemas.openxmlformats.org/drawingml/2006/main" xmlns:r="http://schemas.openxmlformats.org/officeDocument/2006/relationships" xmlns:p="http://schemas.openxmlformats.org/presentationml/2006/main">
  <p:tag name="DVSHAPEID" val="H2u68J8j6ShUQyaIxf8z3d"/>
</p:tagLst>
</file>

<file path=ppt/tags/tag415.xml><?xml version="1.0" encoding="utf-8"?>
<p:tagLst xmlns:a="http://schemas.openxmlformats.org/drawingml/2006/main" xmlns:r="http://schemas.openxmlformats.org/officeDocument/2006/relationships" xmlns:p="http://schemas.openxmlformats.org/presentationml/2006/main">
  <p:tag name="DVSHAPEID" val="6TncDbVDw0vh0o3s9ZDCjR"/>
</p:tagLst>
</file>

<file path=ppt/tags/tag416.xml><?xml version="1.0" encoding="utf-8"?>
<p:tagLst xmlns:a="http://schemas.openxmlformats.org/drawingml/2006/main" xmlns:r="http://schemas.openxmlformats.org/officeDocument/2006/relationships" xmlns:p="http://schemas.openxmlformats.org/presentationml/2006/main">
  <p:tag name="DVSHAPEID" val="EdysOaIeCuDtWAJW5Woslh"/>
</p:tagLst>
</file>

<file path=ppt/tags/tag417.xml><?xml version="1.0" encoding="utf-8"?>
<p:tagLst xmlns:a="http://schemas.openxmlformats.org/drawingml/2006/main" xmlns:r="http://schemas.openxmlformats.org/officeDocument/2006/relationships" xmlns:p="http://schemas.openxmlformats.org/presentationml/2006/main">
  <p:tag name="DVSHAPEID" val="oyxMF459VrUef9DbnKVio1"/>
</p:tagLst>
</file>

<file path=ppt/tags/tag418.xml><?xml version="1.0" encoding="utf-8"?>
<p:tagLst xmlns:a="http://schemas.openxmlformats.org/drawingml/2006/main" xmlns:r="http://schemas.openxmlformats.org/officeDocument/2006/relationships" xmlns:p="http://schemas.openxmlformats.org/presentationml/2006/main">
  <p:tag name="DVSHAPEID" val="ExstJdTHdQwnOZU2vE9tzc"/>
</p:tagLst>
</file>

<file path=ppt/tags/tag419.xml><?xml version="1.0" encoding="utf-8"?>
<p:tagLst xmlns:a="http://schemas.openxmlformats.org/drawingml/2006/main" xmlns:r="http://schemas.openxmlformats.org/officeDocument/2006/relationships" xmlns:p="http://schemas.openxmlformats.org/presentationml/2006/main">
  <p:tag name="DVSHAPEID" val="zHlAiUyEx3SnU0kclRged3"/>
</p:tagLst>
</file>

<file path=ppt/tags/tag42.xml><?xml version="1.0" encoding="utf-8"?>
<p:tagLst xmlns:a="http://schemas.openxmlformats.org/drawingml/2006/main" xmlns:r="http://schemas.openxmlformats.org/officeDocument/2006/relationships" xmlns:p="http://schemas.openxmlformats.org/presentationml/2006/main">
  <p:tag name="DVSHAPEID" val="A9fycKnFp25hQuaFDtXgPI"/>
</p:tagLst>
</file>

<file path=ppt/tags/tag420.xml><?xml version="1.0" encoding="utf-8"?>
<p:tagLst xmlns:a="http://schemas.openxmlformats.org/drawingml/2006/main" xmlns:r="http://schemas.openxmlformats.org/officeDocument/2006/relationships" xmlns:p="http://schemas.openxmlformats.org/presentationml/2006/main">
  <p:tag name="DVSHAPEID" val="IRkEglfg9UsrXK89VY8zjt"/>
</p:tagLst>
</file>

<file path=ppt/tags/tag421.xml><?xml version="1.0" encoding="utf-8"?>
<p:tagLst xmlns:a="http://schemas.openxmlformats.org/drawingml/2006/main" xmlns:r="http://schemas.openxmlformats.org/officeDocument/2006/relationships" xmlns:p="http://schemas.openxmlformats.org/presentationml/2006/main">
  <p:tag name="DVSHAPEID" val="JqkfAyPSJeHvLr1rgfKzsz"/>
</p:tagLst>
</file>

<file path=ppt/tags/tag422.xml><?xml version="1.0" encoding="utf-8"?>
<p:tagLst xmlns:a="http://schemas.openxmlformats.org/drawingml/2006/main" xmlns:r="http://schemas.openxmlformats.org/officeDocument/2006/relationships" xmlns:p="http://schemas.openxmlformats.org/presentationml/2006/main">
  <p:tag name="DVSHAPEID" val="Ihcdv9UmEjrfGcUzU0F2zz"/>
</p:tagLst>
</file>

<file path=ppt/tags/tag423.xml><?xml version="1.0" encoding="utf-8"?>
<p:tagLst xmlns:a="http://schemas.openxmlformats.org/drawingml/2006/main" xmlns:r="http://schemas.openxmlformats.org/officeDocument/2006/relationships" xmlns:p="http://schemas.openxmlformats.org/presentationml/2006/main">
  <p:tag name="DVSHAPEID" val="MwuRwwXZ4c00FnIq7uW6u2"/>
</p:tagLst>
</file>

<file path=ppt/tags/tag424.xml><?xml version="1.0" encoding="utf-8"?>
<p:tagLst xmlns:a="http://schemas.openxmlformats.org/drawingml/2006/main" xmlns:r="http://schemas.openxmlformats.org/officeDocument/2006/relationships" xmlns:p="http://schemas.openxmlformats.org/presentationml/2006/main">
  <p:tag name="DVSHAPEID" val="azaA41LGccU1JejEaOMTkN"/>
</p:tagLst>
</file>

<file path=ppt/tags/tag425.xml><?xml version="1.0" encoding="utf-8"?>
<p:tagLst xmlns:a="http://schemas.openxmlformats.org/drawingml/2006/main" xmlns:r="http://schemas.openxmlformats.org/officeDocument/2006/relationships" xmlns:p="http://schemas.openxmlformats.org/presentationml/2006/main">
  <p:tag name="DVSHAPEID" val="ur4TIjihdkZvZtfDDdpgTY"/>
</p:tagLst>
</file>

<file path=ppt/tags/tag426.xml><?xml version="1.0" encoding="utf-8"?>
<p:tagLst xmlns:a="http://schemas.openxmlformats.org/drawingml/2006/main" xmlns:r="http://schemas.openxmlformats.org/officeDocument/2006/relationships" xmlns:p="http://schemas.openxmlformats.org/presentationml/2006/main">
  <p:tag name="DVSHAPEID" val="Vs2z4cVh5EKfnTznDVXRH7"/>
</p:tagLst>
</file>

<file path=ppt/tags/tag42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2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29.xml><?xml version="1.0" encoding="utf-8"?>
<p:tagLst xmlns:a="http://schemas.openxmlformats.org/drawingml/2006/main" xmlns:r="http://schemas.openxmlformats.org/officeDocument/2006/relationships" xmlns:p="http://schemas.openxmlformats.org/presentationml/2006/main">
  <p:tag name="DVSHAPEID" val="FQoXwuGQwMS7G1xyd4kGJx"/>
</p:tagLst>
</file>

<file path=ppt/tags/tag43.xml><?xml version="1.0" encoding="utf-8"?>
<p:tagLst xmlns:a="http://schemas.openxmlformats.org/drawingml/2006/main" xmlns:r="http://schemas.openxmlformats.org/officeDocument/2006/relationships" xmlns:p="http://schemas.openxmlformats.org/presentationml/2006/main">
  <p:tag name="DVSHAPEID" val="HHYkZKOPlw1CkdPfSHOas3"/>
</p:tagLst>
</file>

<file path=ppt/tags/tag430.xml><?xml version="1.0" encoding="utf-8"?>
<p:tagLst xmlns:a="http://schemas.openxmlformats.org/drawingml/2006/main" xmlns:r="http://schemas.openxmlformats.org/officeDocument/2006/relationships" xmlns:p="http://schemas.openxmlformats.org/presentationml/2006/main">
  <p:tag name="DVSHAPEID" val="fHBgkPOHY3Q34fX6K6Nsvu"/>
</p:tagLst>
</file>

<file path=ppt/tags/tag431.xml><?xml version="1.0" encoding="utf-8"?>
<p:tagLst xmlns:a="http://schemas.openxmlformats.org/drawingml/2006/main" xmlns:r="http://schemas.openxmlformats.org/officeDocument/2006/relationships" xmlns:p="http://schemas.openxmlformats.org/presentationml/2006/main">
  <p:tag name="DVSHAPEID" val="VSTMRJqSQOY8AGlg9Q2ONO"/>
</p:tagLst>
</file>

<file path=ppt/tags/tag432.xml><?xml version="1.0" encoding="utf-8"?>
<p:tagLst xmlns:a="http://schemas.openxmlformats.org/drawingml/2006/main" xmlns:r="http://schemas.openxmlformats.org/officeDocument/2006/relationships" xmlns:p="http://schemas.openxmlformats.org/presentationml/2006/main">
  <p:tag name="DVSHAPEID" val="hCWiA7kdTh1LLJmyX4h6d2"/>
</p:tagLst>
</file>

<file path=ppt/tags/tag43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xml><?xml version="1.0" encoding="utf-8"?>
<p:tagLst xmlns:a="http://schemas.openxmlformats.org/drawingml/2006/main" xmlns:r="http://schemas.openxmlformats.org/officeDocument/2006/relationships" xmlns:p="http://schemas.openxmlformats.org/presentationml/2006/main">
  <p:tag name="DVSHAPEID" val="dDXWFFWUg3hDpFl9WdGgao"/>
</p:tagLst>
</file>

<file path=ppt/tags/tag44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xml><?xml version="1.0" encoding="utf-8"?>
<p:tagLst xmlns:a="http://schemas.openxmlformats.org/drawingml/2006/main" xmlns:r="http://schemas.openxmlformats.org/officeDocument/2006/relationships" xmlns:p="http://schemas.openxmlformats.org/presentationml/2006/main">
  <p:tag name="DVSHAPEID" val="Qfp0bV8kOe5Dtln249SqgY"/>
</p:tagLst>
</file>

<file path=ppt/tags/tag45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5.xml><?xml version="1.0" encoding="utf-8"?>
<p:tagLst xmlns:a="http://schemas.openxmlformats.org/drawingml/2006/main" xmlns:r="http://schemas.openxmlformats.org/officeDocument/2006/relationships" xmlns:p="http://schemas.openxmlformats.org/presentationml/2006/main">
  <p:tag name="DVSHAPEID" val="5VFgKuWWpHG6AhPz8iyCUG"/>
</p:tagLst>
</file>

<file path=ppt/tags/tag456.xml><?xml version="1.0" encoding="utf-8"?>
<p:tagLst xmlns:a="http://schemas.openxmlformats.org/drawingml/2006/main" xmlns:r="http://schemas.openxmlformats.org/officeDocument/2006/relationships" xmlns:p="http://schemas.openxmlformats.org/presentationml/2006/main">
  <p:tag name="DVSHAPEID" val="7OUCUATXxGBfx1CkmQgXRj"/>
</p:tagLst>
</file>

<file path=ppt/tags/tag457.xml><?xml version="1.0" encoding="utf-8"?>
<p:tagLst xmlns:a="http://schemas.openxmlformats.org/drawingml/2006/main" xmlns:r="http://schemas.openxmlformats.org/officeDocument/2006/relationships" xmlns:p="http://schemas.openxmlformats.org/presentationml/2006/main">
  <p:tag name="DVSHAPEID" val="4E85IoVYyA7oOQl8zm3saZ"/>
</p:tagLst>
</file>

<file path=ppt/tags/tag458.xml><?xml version="1.0" encoding="utf-8"?>
<p:tagLst xmlns:a="http://schemas.openxmlformats.org/drawingml/2006/main" xmlns:r="http://schemas.openxmlformats.org/officeDocument/2006/relationships" xmlns:p="http://schemas.openxmlformats.org/presentationml/2006/main">
  <p:tag name="DVSHAPEID" val="vlJOWOWIlXPNKgtOSu1y81"/>
</p:tagLst>
</file>

<file path=ppt/tags/tag459.xml><?xml version="1.0" encoding="utf-8"?>
<p:tagLst xmlns:a="http://schemas.openxmlformats.org/drawingml/2006/main" xmlns:r="http://schemas.openxmlformats.org/officeDocument/2006/relationships" xmlns:p="http://schemas.openxmlformats.org/presentationml/2006/main">
  <p:tag name="DVSHAPEID" val="78cMYegUUo949MlTr62Qe9"/>
</p:tagLst>
</file>

<file path=ppt/tags/tag46.xml><?xml version="1.0" encoding="utf-8"?>
<p:tagLst xmlns:a="http://schemas.openxmlformats.org/drawingml/2006/main" xmlns:r="http://schemas.openxmlformats.org/officeDocument/2006/relationships" xmlns:p="http://schemas.openxmlformats.org/presentationml/2006/main">
  <p:tag name="DVSHAPEID" val="bdB1FlqmHCGb5C53YVPrHn"/>
</p:tagLst>
</file>

<file path=ppt/tags/tag460.xml><?xml version="1.0" encoding="utf-8"?>
<p:tagLst xmlns:a="http://schemas.openxmlformats.org/drawingml/2006/main" xmlns:r="http://schemas.openxmlformats.org/officeDocument/2006/relationships" xmlns:p="http://schemas.openxmlformats.org/presentationml/2006/main">
  <p:tag name="DVSHAPEID" val="z165ELtyrBRteBCaQHrq3q"/>
</p:tagLst>
</file>

<file path=ppt/tags/tag461.xml><?xml version="1.0" encoding="utf-8"?>
<p:tagLst xmlns:a="http://schemas.openxmlformats.org/drawingml/2006/main" xmlns:r="http://schemas.openxmlformats.org/officeDocument/2006/relationships" xmlns:p="http://schemas.openxmlformats.org/presentationml/2006/main">
  <p:tag name="DVSHAPEID" val="DF6HtY3UwhNXzbGSAvrlXy"/>
</p:tagLst>
</file>

<file path=ppt/tags/tag462.xml><?xml version="1.0" encoding="utf-8"?>
<p:tagLst xmlns:a="http://schemas.openxmlformats.org/drawingml/2006/main" xmlns:r="http://schemas.openxmlformats.org/officeDocument/2006/relationships" xmlns:p="http://schemas.openxmlformats.org/presentationml/2006/main">
  <p:tag name="DVSHAPEID" val="dFyKhhgkoN68nqZWhvvw4z"/>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Shape"/>
</p:tagLst>
</file>

<file path=ppt/tags/tag4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Shape"/>
</p:tagLst>
</file>

<file path=ppt/tags/tag46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47.xml><?xml version="1.0" encoding="utf-8"?>
<p:tagLst xmlns:a="http://schemas.openxmlformats.org/drawingml/2006/main" xmlns:r="http://schemas.openxmlformats.org/officeDocument/2006/relationships" xmlns:p="http://schemas.openxmlformats.org/presentationml/2006/main">
  <p:tag name="DVSHAPEID" val="ftY7S4erxNvqTMJFQKaRD9"/>
</p:tagLst>
</file>

<file path=ppt/tags/tag470.xml><?xml version="1.0" encoding="utf-8"?>
<p:tagLst xmlns:a="http://schemas.openxmlformats.org/drawingml/2006/main" xmlns:r="http://schemas.openxmlformats.org/officeDocument/2006/relationships" xmlns:p="http://schemas.openxmlformats.org/presentationml/2006/main">
  <p:tag name="NAME" val="MoonShape"/>
</p:tagLst>
</file>

<file path=ppt/tags/tag471.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472.xml><?xml version="1.0" encoding="utf-8"?>
<p:tagLst xmlns:a="http://schemas.openxmlformats.org/drawingml/2006/main" xmlns:r="http://schemas.openxmlformats.org/officeDocument/2006/relationships" xmlns:p="http://schemas.openxmlformats.org/presentationml/2006/main">
  <p:tag name="DVSHAPEID" val="sZToYdmQFXNkM8hPlHki3X"/>
</p:tagLst>
</file>

<file path=ppt/tags/tag473.xml><?xml version="1.0" encoding="utf-8"?>
<p:tagLst xmlns:a="http://schemas.openxmlformats.org/drawingml/2006/main" xmlns:r="http://schemas.openxmlformats.org/officeDocument/2006/relationships" xmlns:p="http://schemas.openxmlformats.org/presentationml/2006/main">
  <p:tag name="DVSHAPEID" val="idXBeCddwA2gpnRtsiY2hy"/>
</p:tagLst>
</file>

<file path=ppt/tags/tag47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75.xml><?xml version="1.0" encoding="utf-8"?>
<p:tagLst xmlns:a="http://schemas.openxmlformats.org/drawingml/2006/main" xmlns:r="http://schemas.openxmlformats.org/officeDocument/2006/relationships" xmlns:p="http://schemas.openxmlformats.org/presentationml/2006/main">
  <p:tag name="DVSHAPEID" val="3tyc3kL84vSfwTuUcajtiu"/>
</p:tagLst>
</file>

<file path=ppt/tags/tag476.xml><?xml version="1.0" encoding="utf-8"?>
<p:tagLst xmlns:a="http://schemas.openxmlformats.org/drawingml/2006/main" xmlns:r="http://schemas.openxmlformats.org/officeDocument/2006/relationships" xmlns:p="http://schemas.openxmlformats.org/presentationml/2006/main">
  <p:tag name="DVSHAPEID" val="Z2tJLvDfs2TaRpXRaDa7dQ"/>
</p:tagLst>
</file>

<file path=ppt/tags/tag477.xml><?xml version="1.0" encoding="utf-8"?>
<p:tagLst xmlns:a="http://schemas.openxmlformats.org/drawingml/2006/main" xmlns:r="http://schemas.openxmlformats.org/officeDocument/2006/relationships" xmlns:p="http://schemas.openxmlformats.org/presentationml/2006/main">
  <p:tag name="DVSHAPEID" val="weAj4m6sn1R3vk2OFImONw"/>
</p:tagLst>
</file>

<file path=ppt/tags/tag478.xml><?xml version="1.0" encoding="utf-8"?>
<p:tagLst xmlns:a="http://schemas.openxmlformats.org/drawingml/2006/main" xmlns:r="http://schemas.openxmlformats.org/officeDocument/2006/relationships" xmlns:p="http://schemas.openxmlformats.org/presentationml/2006/main">
  <p:tag name="DVSHAPEID" val="bxSjeR1CNY36ictt3hty8N"/>
</p:tagLst>
</file>

<file path=ppt/tags/tag479.xml><?xml version="1.0" encoding="utf-8"?>
<p:tagLst xmlns:a="http://schemas.openxmlformats.org/drawingml/2006/main" xmlns:r="http://schemas.openxmlformats.org/officeDocument/2006/relationships" xmlns:p="http://schemas.openxmlformats.org/presentationml/2006/main">
  <p:tag name="DVSHAPEID" val="gZSmdM9tAcaW1TFyr9fhnz"/>
</p:tagLst>
</file>

<file path=ppt/tags/tag48.xml><?xml version="1.0" encoding="utf-8"?>
<p:tagLst xmlns:a="http://schemas.openxmlformats.org/drawingml/2006/main" xmlns:r="http://schemas.openxmlformats.org/officeDocument/2006/relationships" xmlns:p="http://schemas.openxmlformats.org/presentationml/2006/main">
  <p:tag name="DVSHAPEID" val="M2TL0nCf4DmOX83xsl8g5T"/>
</p:tagLst>
</file>

<file path=ppt/tags/tag480.xml><?xml version="1.0" encoding="utf-8"?>
<p:tagLst xmlns:a="http://schemas.openxmlformats.org/drawingml/2006/main" xmlns:r="http://schemas.openxmlformats.org/officeDocument/2006/relationships" xmlns:p="http://schemas.openxmlformats.org/presentationml/2006/main">
  <p:tag name="DVSHAPEID" val="b1916dyC1KrHra3nvzhtsP"/>
</p:tagLst>
</file>

<file path=ppt/tags/tag481.xml><?xml version="1.0" encoding="utf-8"?>
<p:tagLst xmlns:a="http://schemas.openxmlformats.org/drawingml/2006/main" xmlns:r="http://schemas.openxmlformats.org/officeDocument/2006/relationships" xmlns:p="http://schemas.openxmlformats.org/presentationml/2006/main">
  <p:tag name="DVSHAPEID" val="e81j2lnsEemk0qa7AKeblG"/>
</p:tagLst>
</file>

<file path=ppt/tags/tag482.xml><?xml version="1.0" encoding="utf-8"?>
<p:tagLst xmlns:a="http://schemas.openxmlformats.org/drawingml/2006/main" xmlns:r="http://schemas.openxmlformats.org/officeDocument/2006/relationships" xmlns:p="http://schemas.openxmlformats.org/presentationml/2006/main">
  <p:tag name="DVSHAPEID" val="mutG7tzUon9ybiPbUpPfig"/>
</p:tagLst>
</file>

<file path=ppt/tags/tag483.xml><?xml version="1.0" encoding="utf-8"?>
<p:tagLst xmlns:a="http://schemas.openxmlformats.org/drawingml/2006/main" xmlns:r="http://schemas.openxmlformats.org/officeDocument/2006/relationships" xmlns:p="http://schemas.openxmlformats.org/presentationml/2006/main">
  <p:tag name="DVSHAPEID" val="f7eOc0FpqJq19K2oIH5WXt"/>
</p:tagLst>
</file>

<file path=ppt/tags/tag484.xml><?xml version="1.0" encoding="utf-8"?>
<p:tagLst xmlns:a="http://schemas.openxmlformats.org/drawingml/2006/main" xmlns:r="http://schemas.openxmlformats.org/officeDocument/2006/relationships" xmlns:p="http://schemas.openxmlformats.org/presentationml/2006/main">
  <p:tag name="DVSHAPEID" val="v4WVZ2HW3Ju5v8LDP9oiBK"/>
</p:tagLst>
</file>

<file path=ppt/tags/tag485.xml><?xml version="1.0" encoding="utf-8"?>
<p:tagLst xmlns:a="http://schemas.openxmlformats.org/drawingml/2006/main" xmlns:r="http://schemas.openxmlformats.org/officeDocument/2006/relationships" xmlns:p="http://schemas.openxmlformats.org/presentationml/2006/main">
  <p:tag name="DVSHAPEID" val="LZMjcxne6NDNNc1P8a31pJ"/>
</p:tagLst>
</file>

<file path=ppt/tags/tag486.xml><?xml version="1.0" encoding="utf-8"?>
<p:tagLst xmlns:a="http://schemas.openxmlformats.org/drawingml/2006/main" xmlns:r="http://schemas.openxmlformats.org/officeDocument/2006/relationships" xmlns:p="http://schemas.openxmlformats.org/presentationml/2006/main">
  <p:tag name="DVSHAPEID" val="Gg1qtY6WZHs5rr8JGLEbTZ"/>
</p:tagLst>
</file>

<file path=ppt/tags/tag487.xml><?xml version="1.0" encoding="utf-8"?>
<p:tagLst xmlns:a="http://schemas.openxmlformats.org/drawingml/2006/main" xmlns:r="http://schemas.openxmlformats.org/officeDocument/2006/relationships" xmlns:p="http://schemas.openxmlformats.org/presentationml/2006/main">
  <p:tag name="DVSHAPEID" val="RqOfTDdWQruDZhIRNhdrOo"/>
</p:tagLst>
</file>

<file path=ppt/tags/tag488.xml><?xml version="1.0" encoding="utf-8"?>
<p:tagLst xmlns:a="http://schemas.openxmlformats.org/drawingml/2006/main" xmlns:r="http://schemas.openxmlformats.org/officeDocument/2006/relationships" xmlns:p="http://schemas.openxmlformats.org/presentationml/2006/main">
  <p:tag name="DVSHAPEID" val="FiZyNyOJRSGGpBCd4sJ3R1"/>
</p:tagLst>
</file>

<file path=ppt/tags/tag489.xml><?xml version="1.0" encoding="utf-8"?>
<p:tagLst xmlns:a="http://schemas.openxmlformats.org/drawingml/2006/main" xmlns:r="http://schemas.openxmlformats.org/officeDocument/2006/relationships" xmlns:p="http://schemas.openxmlformats.org/presentationml/2006/main">
  <p:tag name="DVSHAPEID" val="TRegGf9HlNV31ceprX7npU"/>
</p:tagLst>
</file>

<file path=ppt/tags/tag49.xml><?xml version="1.0" encoding="utf-8"?>
<p:tagLst xmlns:a="http://schemas.openxmlformats.org/drawingml/2006/main" xmlns:r="http://schemas.openxmlformats.org/officeDocument/2006/relationships" xmlns:p="http://schemas.openxmlformats.org/presentationml/2006/main">
  <p:tag name="DVSHAPEID" val="GFIikj44gQK6HWd73QPiIS"/>
</p:tagLst>
</file>

<file path=ppt/tags/tag490.xml><?xml version="1.0" encoding="utf-8"?>
<p:tagLst xmlns:a="http://schemas.openxmlformats.org/drawingml/2006/main" xmlns:r="http://schemas.openxmlformats.org/officeDocument/2006/relationships" xmlns:p="http://schemas.openxmlformats.org/presentationml/2006/main">
  <p:tag name="DVSHAPEID" val="8VMJdQwoGFSKLhYUmf3g3w"/>
</p:tagLst>
</file>

<file path=ppt/tags/tag491.xml><?xml version="1.0" encoding="utf-8"?>
<p:tagLst xmlns:a="http://schemas.openxmlformats.org/drawingml/2006/main" xmlns:r="http://schemas.openxmlformats.org/officeDocument/2006/relationships" xmlns:p="http://schemas.openxmlformats.org/presentationml/2006/main">
  <p:tag name="DVSHAPEID" val="QRuaZvSkRsIYJjuW2iaW6f"/>
</p:tagLst>
</file>

<file path=ppt/tags/tag492.xml><?xml version="1.0" encoding="utf-8"?>
<p:tagLst xmlns:a="http://schemas.openxmlformats.org/drawingml/2006/main" xmlns:r="http://schemas.openxmlformats.org/officeDocument/2006/relationships" xmlns:p="http://schemas.openxmlformats.org/presentationml/2006/main">
  <p:tag name="DVSHAPEID" val="atd1kOWbCPhsGqqQJdiWGG"/>
</p:tagLst>
</file>

<file path=ppt/tags/tag493.xml><?xml version="1.0" encoding="utf-8"?>
<p:tagLst xmlns:a="http://schemas.openxmlformats.org/drawingml/2006/main" xmlns:r="http://schemas.openxmlformats.org/officeDocument/2006/relationships" xmlns:p="http://schemas.openxmlformats.org/presentationml/2006/main">
  <p:tag name="DVSHAPEID" val="aXZ5CjdAjzwmWKmFEDde7A"/>
</p:tagLst>
</file>

<file path=ppt/tags/tag494.xml><?xml version="1.0" encoding="utf-8"?>
<p:tagLst xmlns:a="http://schemas.openxmlformats.org/drawingml/2006/main" xmlns:r="http://schemas.openxmlformats.org/officeDocument/2006/relationships" xmlns:p="http://schemas.openxmlformats.org/presentationml/2006/main">
  <p:tag name="DVSHAPEID" val="sLXYkhprg64uif2ecDY1wH"/>
</p:tagLst>
</file>

<file path=ppt/tags/tag495.xml><?xml version="1.0" encoding="utf-8"?>
<p:tagLst xmlns:a="http://schemas.openxmlformats.org/drawingml/2006/main" xmlns:r="http://schemas.openxmlformats.org/officeDocument/2006/relationships" xmlns:p="http://schemas.openxmlformats.org/presentationml/2006/main">
  <p:tag name="DVSHAPEID" val="AOsR0PXmXrbtKvglPF87zB"/>
</p:tagLst>
</file>

<file path=ppt/tags/tag496.xml><?xml version="1.0" encoding="utf-8"?>
<p:tagLst xmlns:a="http://schemas.openxmlformats.org/drawingml/2006/main" xmlns:r="http://schemas.openxmlformats.org/officeDocument/2006/relationships" xmlns:p="http://schemas.openxmlformats.org/presentationml/2006/main">
  <p:tag name="DVSHAPEID" val="XiS6eAcLIKxEHa5WxYLvUe"/>
</p:tagLst>
</file>

<file path=ppt/tags/tag49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498.xml><?xml version="1.0" encoding="utf-8"?>
<p:tagLst xmlns:a="http://schemas.openxmlformats.org/drawingml/2006/main" xmlns:r="http://schemas.openxmlformats.org/officeDocument/2006/relationships" xmlns:p="http://schemas.openxmlformats.org/presentationml/2006/main">
  <p:tag name="DVSHAPEID" val="W5O5fT79l4HINWf8Ct8EPN"/>
</p:tagLst>
</file>

<file path=ppt/tags/tag499.xml><?xml version="1.0" encoding="utf-8"?>
<p:tagLst xmlns:a="http://schemas.openxmlformats.org/drawingml/2006/main" xmlns:r="http://schemas.openxmlformats.org/officeDocument/2006/relationships" xmlns:p="http://schemas.openxmlformats.org/presentationml/2006/main">
  <p:tag name="DVSHAPEID" val="cIjWXDnnlHv4ZLiRuJWLnn"/>
</p:tagLst>
</file>

<file path=ppt/tags/tag5.xml><?xml version="1.0" encoding="utf-8"?>
<p:tagLst xmlns:a="http://schemas.openxmlformats.org/drawingml/2006/main" xmlns:r="http://schemas.openxmlformats.org/officeDocument/2006/relationships" xmlns:p="http://schemas.openxmlformats.org/presentationml/2006/main">
  <p:tag name="DVSHAPEID" val="8NdEmmxiiyGv0gTVhHai46"/>
</p:tagLst>
</file>

<file path=ppt/tags/tag50.xml><?xml version="1.0" encoding="utf-8"?>
<p:tagLst xmlns:a="http://schemas.openxmlformats.org/drawingml/2006/main" xmlns:r="http://schemas.openxmlformats.org/officeDocument/2006/relationships" xmlns:p="http://schemas.openxmlformats.org/presentationml/2006/main">
  <p:tag name="DVSHAPEID" val="35OBCiiOJm3Sme2I3jaZmw"/>
</p:tagLst>
</file>

<file path=ppt/tags/tag50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1.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2.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3.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4.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5.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6.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8.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9.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xml><?xml version="1.0" encoding="utf-8"?>
<p:tagLst xmlns:a="http://schemas.openxmlformats.org/drawingml/2006/main" xmlns:r="http://schemas.openxmlformats.org/officeDocument/2006/relationships" xmlns:p="http://schemas.openxmlformats.org/presentationml/2006/main">
  <p:tag name="DVSHAPEID" val="3Rq6jkihqNbOBCtIHLMr6n"/>
</p:tagLst>
</file>

<file path=ppt/tags/tag51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1.xml><?xml version="1.0" encoding="utf-8"?>
<p:tagLst xmlns:a="http://schemas.openxmlformats.org/drawingml/2006/main" xmlns:r="http://schemas.openxmlformats.org/officeDocument/2006/relationships" xmlns:p="http://schemas.openxmlformats.org/presentationml/2006/main">
  <p:tag name="DVSHAPEID" val="mlBtppTKmfpqcYrBokT1EF"/>
</p:tagLst>
</file>

<file path=ppt/tags/tag512.xml><?xml version="1.0" encoding="utf-8"?>
<p:tagLst xmlns:a="http://schemas.openxmlformats.org/drawingml/2006/main" xmlns:r="http://schemas.openxmlformats.org/officeDocument/2006/relationships" xmlns:p="http://schemas.openxmlformats.org/presentationml/2006/main">
  <p:tag name="DVSHAPEID" val="sltv0COldZf6p2TFVKVfmN"/>
</p:tagLst>
</file>

<file path=ppt/tags/tag513.xml><?xml version="1.0" encoding="utf-8"?>
<p:tagLst xmlns:a="http://schemas.openxmlformats.org/drawingml/2006/main" xmlns:r="http://schemas.openxmlformats.org/officeDocument/2006/relationships" xmlns:p="http://schemas.openxmlformats.org/presentationml/2006/main">
  <p:tag name="DVSHAPEID" val="g7wpnJuBkcLGSgZTpgV01q"/>
</p:tagLst>
</file>

<file path=ppt/tags/tag514.xml><?xml version="1.0" encoding="utf-8"?>
<p:tagLst xmlns:a="http://schemas.openxmlformats.org/drawingml/2006/main" xmlns:r="http://schemas.openxmlformats.org/officeDocument/2006/relationships" xmlns:p="http://schemas.openxmlformats.org/presentationml/2006/main">
  <p:tag name="DVSHAPEID" val="5NGZIWHOnEgriXcm3JM30h"/>
</p:tagLst>
</file>

<file path=ppt/tags/tag515.xml><?xml version="1.0" encoding="utf-8"?>
<p:tagLst xmlns:a="http://schemas.openxmlformats.org/drawingml/2006/main" xmlns:r="http://schemas.openxmlformats.org/officeDocument/2006/relationships" xmlns:p="http://schemas.openxmlformats.org/presentationml/2006/main">
  <p:tag name="DVSHAPEID" val="aLwiC1fgNCLy8CQLz6oA6i"/>
</p:tagLst>
</file>

<file path=ppt/tags/tag516.xml><?xml version="1.0" encoding="utf-8"?>
<p:tagLst xmlns:a="http://schemas.openxmlformats.org/drawingml/2006/main" xmlns:r="http://schemas.openxmlformats.org/officeDocument/2006/relationships" xmlns:p="http://schemas.openxmlformats.org/presentationml/2006/main">
  <p:tag name="DVSHAPEID" val="ISEuPKtUG8kOCVsqjGz6QE"/>
</p:tagLst>
</file>

<file path=ppt/tags/tag517.xml><?xml version="1.0" encoding="utf-8"?>
<p:tagLst xmlns:a="http://schemas.openxmlformats.org/drawingml/2006/main" xmlns:r="http://schemas.openxmlformats.org/officeDocument/2006/relationships" xmlns:p="http://schemas.openxmlformats.org/presentationml/2006/main">
  <p:tag name="DVSHAPEID" val="manbEFbK6uvrkVo1JyOHOM"/>
</p:tagLst>
</file>

<file path=ppt/tags/tag518.xml><?xml version="1.0" encoding="utf-8"?>
<p:tagLst xmlns:a="http://schemas.openxmlformats.org/drawingml/2006/main" xmlns:r="http://schemas.openxmlformats.org/officeDocument/2006/relationships" xmlns:p="http://schemas.openxmlformats.org/presentationml/2006/main">
  <p:tag name="DVSHAPEID" val="RdNlywChLrvVBgngiAqnPG"/>
</p:tagLst>
</file>

<file path=ppt/tags/tag519.xml><?xml version="1.0" encoding="utf-8"?>
<p:tagLst xmlns:a="http://schemas.openxmlformats.org/drawingml/2006/main" xmlns:r="http://schemas.openxmlformats.org/officeDocument/2006/relationships" xmlns:p="http://schemas.openxmlformats.org/presentationml/2006/main">
  <p:tag name="DVSHAPEID" val="NfU65mSE8XFAi9oj6E7OI4"/>
</p:tagLst>
</file>

<file path=ppt/tags/tag52.xml><?xml version="1.0" encoding="utf-8"?>
<p:tagLst xmlns:a="http://schemas.openxmlformats.org/drawingml/2006/main" xmlns:r="http://schemas.openxmlformats.org/officeDocument/2006/relationships" xmlns:p="http://schemas.openxmlformats.org/presentationml/2006/main">
  <p:tag name="DVSHAPEID" val="3OzZ5lMw7Ivx2XavYXwsWf"/>
</p:tagLst>
</file>

<file path=ppt/tags/tag520.xml><?xml version="1.0" encoding="utf-8"?>
<p:tagLst xmlns:a="http://schemas.openxmlformats.org/drawingml/2006/main" xmlns:r="http://schemas.openxmlformats.org/officeDocument/2006/relationships" xmlns:p="http://schemas.openxmlformats.org/presentationml/2006/main">
  <p:tag name="DVSHAPEID" val="XUnvNhN6994GT3AY1JhoRn"/>
</p:tagLst>
</file>

<file path=ppt/tags/tag521.xml><?xml version="1.0" encoding="utf-8"?>
<p:tagLst xmlns:a="http://schemas.openxmlformats.org/drawingml/2006/main" xmlns:r="http://schemas.openxmlformats.org/officeDocument/2006/relationships" xmlns:p="http://schemas.openxmlformats.org/presentationml/2006/main">
  <p:tag name="DVSHAPEID" val="w7TiXzbXXKlRJkx8GhdDeI"/>
</p:tagLst>
</file>

<file path=ppt/tags/tag522.xml><?xml version="1.0" encoding="utf-8"?>
<p:tagLst xmlns:a="http://schemas.openxmlformats.org/drawingml/2006/main" xmlns:r="http://schemas.openxmlformats.org/officeDocument/2006/relationships" xmlns:p="http://schemas.openxmlformats.org/presentationml/2006/main">
  <p:tag name="DVSHAPEID" val="WIXpq8MP7cuAofCukdVccj"/>
</p:tagLst>
</file>

<file path=ppt/tags/tag523.xml><?xml version="1.0" encoding="utf-8"?>
<p:tagLst xmlns:a="http://schemas.openxmlformats.org/drawingml/2006/main" xmlns:r="http://schemas.openxmlformats.org/officeDocument/2006/relationships" xmlns:p="http://schemas.openxmlformats.org/presentationml/2006/main">
  <p:tag name="DVSHAPEID" val="i8m2EsKG44A8S6LjVtLYJZ"/>
</p:tagLst>
</file>

<file path=ppt/tags/tag524.xml><?xml version="1.0" encoding="utf-8"?>
<p:tagLst xmlns:a="http://schemas.openxmlformats.org/drawingml/2006/main" xmlns:r="http://schemas.openxmlformats.org/officeDocument/2006/relationships" xmlns:p="http://schemas.openxmlformats.org/presentationml/2006/main">
  <p:tag name="DVSHAPEID" val="cIWuQLYoH4pPpazVZVDECr"/>
</p:tagLst>
</file>

<file path=ppt/tags/tag525.xml><?xml version="1.0" encoding="utf-8"?>
<p:tagLst xmlns:a="http://schemas.openxmlformats.org/drawingml/2006/main" xmlns:r="http://schemas.openxmlformats.org/officeDocument/2006/relationships" xmlns:p="http://schemas.openxmlformats.org/presentationml/2006/main">
  <p:tag name="DVSHAPEID" val="tQSb5bNtZpEiWE5aCZHGnw"/>
</p:tagLst>
</file>

<file path=ppt/tags/tag526.xml><?xml version="1.0" encoding="utf-8"?>
<p:tagLst xmlns:a="http://schemas.openxmlformats.org/drawingml/2006/main" xmlns:r="http://schemas.openxmlformats.org/officeDocument/2006/relationships" xmlns:p="http://schemas.openxmlformats.org/presentationml/2006/main">
  <p:tag name="DVSHAPEID" val="l1kgqT20bd8Obblx92b8C8"/>
</p:tagLst>
</file>

<file path=ppt/tags/tag527.xml><?xml version="1.0" encoding="utf-8"?>
<p:tagLst xmlns:a="http://schemas.openxmlformats.org/drawingml/2006/main" xmlns:r="http://schemas.openxmlformats.org/officeDocument/2006/relationships" xmlns:p="http://schemas.openxmlformats.org/presentationml/2006/main">
  <p:tag name="DVSHAPEID" val="m9VhvbXZI2vDnW5aHSM71h"/>
</p:tagLst>
</file>

<file path=ppt/tags/tag528.xml><?xml version="1.0" encoding="utf-8"?>
<p:tagLst xmlns:a="http://schemas.openxmlformats.org/drawingml/2006/main" xmlns:r="http://schemas.openxmlformats.org/officeDocument/2006/relationships" xmlns:p="http://schemas.openxmlformats.org/presentationml/2006/main">
  <p:tag name="DVSHAPEID" val="rA4r9M4S04GcEak9nR3bu5"/>
</p:tagLst>
</file>

<file path=ppt/tags/tag529.xml><?xml version="1.0" encoding="utf-8"?>
<p:tagLst xmlns:a="http://schemas.openxmlformats.org/drawingml/2006/main" xmlns:r="http://schemas.openxmlformats.org/officeDocument/2006/relationships" xmlns:p="http://schemas.openxmlformats.org/presentationml/2006/main">
  <p:tag name="DVSHAPEID" val="ixNpsYlilv75Hkc41aVQ1r"/>
</p:tagLst>
</file>

<file path=ppt/tags/tag53.xml><?xml version="1.0" encoding="utf-8"?>
<p:tagLst xmlns:a="http://schemas.openxmlformats.org/drawingml/2006/main" xmlns:r="http://schemas.openxmlformats.org/officeDocument/2006/relationships" xmlns:p="http://schemas.openxmlformats.org/presentationml/2006/main">
  <p:tag name="DVSHAPEID" val="HxCpelBodVpFOCxkfXuUGs"/>
</p:tagLst>
</file>

<file path=ppt/tags/tag530.xml><?xml version="1.0" encoding="utf-8"?>
<p:tagLst xmlns:a="http://schemas.openxmlformats.org/drawingml/2006/main" xmlns:r="http://schemas.openxmlformats.org/officeDocument/2006/relationships" xmlns:p="http://schemas.openxmlformats.org/presentationml/2006/main">
  <p:tag name="DVSHAPEID" val="WahUPxvU4PMmiwDKk5wIIb"/>
</p:tagLst>
</file>

<file path=ppt/tags/tag531.xml><?xml version="1.0" encoding="utf-8"?>
<p:tagLst xmlns:a="http://schemas.openxmlformats.org/drawingml/2006/main" xmlns:r="http://schemas.openxmlformats.org/officeDocument/2006/relationships" xmlns:p="http://schemas.openxmlformats.org/presentationml/2006/main">
  <p:tag name="DVSHAPEID" val="5zt0WjPSgE3QBD7x9NNqrh"/>
</p:tagLst>
</file>

<file path=ppt/tags/tag532.xml><?xml version="1.0" encoding="utf-8"?>
<p:tagLst xmlns:a="http://schemas.openxmlformats.org/drawingml/2006/main" xmlns:r="http://schemas.openxmlformats.org/officeDocument/2006/relationships" xmlns:p="http://schemas.openxmlformats.org/presentationml/2006/main">
  <p:tag name="DVSHAPEID" val="il2FqhQPjjJL5HrPAb4bz8"/>
</p:tagLst>
</file>

<file path=ppt/tags/tag533.xml><?xml version="1.0" encoding="utf-8"?>
<p:tagLst xmlns:a="http://schemas.openxmlformats.org/drawingml/2006/main" xmlns:r="http://schemas.openxmlformats.org/officeDocument/2006/relationships" xmlns:p="http://schemas.openxmlformats.org/presentationml/2006/main">
  <p:tag name="DVSHAPEID" val="irV0CMWJUhJNg7YhSy1rkK"/>
</p:tagLst>
</file>

<file path=ppt/tags/tag534.xml><?xml version="1.0" encoding="utf-8"?>
<p:tagLst xmlns:a="http://schemas.openxmlformats.org/drawingml/2006/main" xmlns:r="http://schemas.openxmlformats.org/officeDocument/2006/relationships" xmlns:p="http://schemas.openxmlformats.org/presentationml/2006/main">
  <p:tag name="DVSHAPEID" val="7Pxp6kcBlfIa3AKqE3TAor"/>
</p:tagLst>
</file>

<file path=ppt/tags/tag535.xml><?xml version="1.0" encoding="utf-8"?>
<p:tagLst xmlns:a="http://schemas.openxmlformats.org/drawingml/2006/main" xmlns:r="http://schemas.openxmlformats.org/officeDocument/2006/relationships" xmlns:p="http://schemas.openxmlformats.org/presentationml/2006/main">
  <p:tag name="DVSHAPEID" val="1hrjRjiwa7Nxk5scGCwjWu"/>
</p:tagLst>
</file>

<file path=ppt/tags/tag536.xml><?xml version="1.0" encoding="utf-8"?>
<p:tagLst xmlns:a="http://schemas.openxmlformats.org/drawingml/2006/main" xmlns:r="http://schemas.openxmlformats.org/officeDocument/2006/relationships" xmlns:p="http://schemas.openxmlformats.org/presentationml/2006/main">
  <p:tag name="DVSHAPEID" val="554nwsTYyKmFOgYMsSjP5A"/>
</p:tagLst>
</file>

<file path=ppt/tags/tag537.xml><?xml version="1.0" encoding="utf-8"?>
<p:tagLst xmlns:a="http://schemas.openxmlformats.org/drawingml/2006/main" xmlns:r="http://schemas.openxmlformats.org/officeDocument/2006/relationships" xmlns:p="http://schemas.openxmlformats.org/presentationml/2006/main">
  <p:tag name="DVSHAPEID" val="nvfEYsmh35vxbmftNQCbz2"/>
</p:tagLst>
</file>

<file path=ppt/tags/tag538.xml><?xml version="1.0" encoding="utf-8"?>
<p:tagLst xmlns:a="http://schemas.openxmlformats.org/drawingml/2006/main" xmlns:r="http://schemas.openxmlformats.org/officeDocument/2006/relationships" xmlns:p="http://schemas.openxmlformats.org/presentationml/2006/main">
  <p:tag name="DVSHAPEID" val="bEhbdU9DZ6pvHy8RurBhGg"/>
</p:tagLst>
</file>

<file path=ppt/tags/tag539.xml><?xml version="1.0" encoding="utf-8"?>
<p:tagLst xmlns:a="http://schemas.openxmlformats.org/drawingml/2006/main" xmlns:r="http://schemas.openxmlformats.org/officeDocument/2006/relationships" xmlns:p="http://schemas.openxmlformats.org/presentationml/2006/main">
  <p:tag name="DVSHAPEID" val="ag4CwZ5scT0kkAnMes7p5o"/>
</p:tagLst>
</file>

<file path=ppt/tags/tag54.xml><?xml version="1.0" encoding="utf-8"?>
<p:tagLst xmlns:a="http://schemas.openxmlformats.org/drawingml/2006/main" xmlns:r="http://schemas.openxmlformats.org/officeDocument/2006/relationships" xmlns:p="http://schemas.openxmlformats.org/presentationml/2006/main">
  <p:tag name="DVSHAPEID" val="j3AwxbNOVErN72nG6rUIuA"/>
</p:tagLst>
</file>

<file path=ppt/tags/tag540.xml><?xml version="1.0" encoding="utf-8"?>
<p:tagLst xmlns:a="http://schemas.openxmlformats.org/drawingml/2006/main" xmlns:r="http://schemas.openxmlformats.org/officeDocument/2006/relationships" xmlns:p="http://schemas.openxmlformats.org/presentationml/2006/main">
  <p:tag name="DVSHAPEID" val="8GEGkVlbAimUu06Bn9yxUv"/>
</p:tagLst>
</file>

<file path=ppt/tags/tag541.xml><?xml version="1.0" encoding="utf-8"?>
<p:tagLst xmlns:a="http://schemas.openxmlformats.org/drawingml/2006/main" xmlns:r="http://schemas.openxmlformats.org/officeDocument/2006/relationships" xmlns:p="http://schemas.openxmlformats.org/presentationml/2006/main">
  <p:tag name="DVSHAPEID" val="unexuIc89hbL8oYPFa61iI"/>
</p:tagLst>
</file>

<file path=ppt/tags/tag542.xml><?xml version="1.0" encoding="utf-8"?>
<p:tagLst xmlns:a="http://schemas.openxmlformats.org/drawingml/2006/main" xmlns:r="http://schemas.openxmlformats.org/officeDocument/2006/relationships" xmlns:p="http://schemas.openxmlformats.org/presentationml/2006/main">
  <p:tag name="DVSHAPEID" val="Yp5mFD4YRyuCbgsMqDYr95"/>
</p:tagLst>
</file>

<file path=ppt/tags/tag543.xml><?xml version="1.0" encoding="utf-8"?>
<p:tagLst xmlns:a="http://schemas.openxmlformats.org/drawingml/2006/main" xmlns:r="http://schemas.openxmlformats.org/officeDocument/2006/relationships" xmlns:p="http://schemas.openxmlformats.org/presentationml/2006/main">
  <p:tag name="DVSHAPEID" val="JJSIDyuoqScMoPr82z4apD"/>
</p:tagLst>
</file>

<file path=ppt/tags/tag544.xml><?xml version="1.0" encoding="utf-8"?>
<p:tagLst xmlns:a="http://schemas.openxmlformats.org/drawingml/2006/main" xmlns:r="http://schemas.openxmlformats.org/officeDocument/2006/relationships" xmlns:p="http://schemas.openxmlformats.org/presentationml/2006/main">
  <p:tag name="DVSHAPEID" val="gvdHnSJt2RzTGmtXZwtt7B"/>
</p:tagLst>
</file>

<file path=ppt/tags/tag545.xml><?xml version="1.0" encoding="utf-8"?>
<p:tagLst xmlns:a="http://schemas.openxmlformats.org/drawingml/2006/main" xmlns:r="http://schemas.openxmlformats.org/officeDocument/2006/relationships" xmlns:p="http://schemas.openxmlformats.org/presentationml/2006/main">
  <p:tag name="DVSHAPEID" val="ppSDkiApnYF5snuVbCEXQl"/>
</p:tagLst>
</file>

<file path=ppt/tags/tag546.xml><?xml version="1.0" encoding="utf-8"?>
<p:tagLst xmlns:a="http://schemas.openxmlformats.org/drawingml/2006/main" xmlns:r="http://schemas.openxmlformats.org/officeDocument/2006/relationships" xmlns:p="http://schemas.openxmlformats.org/presentationml/2006/main">
  <p:tag name="DVSHAPEID" val="du85E5zyGWvE5NOJxqSCtB"/>
</p:tagLst>
</file>

<file path=ppt/tags/tag547.xml><?xml version="1.0" encoding="utf-8"?>
<p:tagLst xmlns:a="http://schemas.openxmlformats.org/drawingml/2006/main" xmlns:r="http://schemas.openxmlformats.org/officeDocument/2006/relationships" xmlns:p="http://schemas.openxmlformats.org/presentationml/2006/main">
  <p:tag name="DVSHAPEID" val="eAU6s4lROaL3cnufEvQOhJ"/>
</p:tagLst>
</file>

<file path=ppt/tags/tag548.xml><?xml version="1.0" encoding="utf-8"?>
<p:tagLst xmlns:a="http://schemas.openxmlformats.org/drawingml/2006/main" xmlns:r="http://schemas.openxmlformats.org/officeDocument/2006/relationships" xmlns:p="http://schemas.openxmlformats.org/presentationml/2006/main">
  <p:tag name="DVSHAPEID" val="zNhH6r4e4dRBgxbxDvdP8l"/>
</p:tagLst>
</file>

<file path=ppt/tags/tag549.xml><?xml version="1.0" encoding="utf-8"?>
<p:tagLst xmlns:a="http://schemas.openxmlformats.org/drawingml/2006/main" xmlns:r="http://schemas.openxmlformats.org/officeDocument/2006/relationships" xmlns:p="http://schemas.openxmlformats.org/presentationml/2006/main">
  <p:tag name="DVSHAPEID" val="T1BrehLnMFkv16PLXTMz5x"/>
</p:tagLst>
</file>

<file path=ppt/tags/tag55.xml><?xml version="1.0" encoding="utf-8"?>
<p:tagLst xmlns:a="http://schemas.openxmlformats.org/drawingml/2006/main" xmlns:r="http://schemas.openxmlformats.org/officeDocument/2006/relationships" xmlns:p="http://schemas.openxmlformats.org/presentationml/2006/main">
  <p:tag name="DVSHAPEID" val="8m9yYEIzX1zeezOINpBoZL"/>
</p:tagLst>
</file>

<file path=ppt/tags/tag550.xml><?xml version="1.0" encoding="utf-8"?>
<p:tagLst xmlns:a="http://schemas.openxmlformats.org/drawingml/2006/main" xmlns:r="http://schemas.openxmlformats.org/officeDocument/2006/relationships" xmlns:p="http://schemas.openxmlformats.org/presentationml/2006/main">
  <p:tag name="DVSHAPEID" val="bA7X46RlBrAeUf5FcNsHrc"/>
</p:tagLst>
</file>

<file path=ppt/tags/tag551.xml><?xml version="1.0" encoding="utf-8"?>
<p:tagLst xmlns:a="http://schemas.openxmlformats.org/drawingml/2006/main" xmlns:r="http://schemas.openxmlformats.org/officeDocument/2006/relationships" xmlns:p="http://schemas.openxmlformats.org/presentationml/2006/main">
  <p:tag name="DVSHAPEID" val="hLw4ISxj2yflP1jhcEvr3S"/>
</p:tagLst>
</file>

<file path=ppt/tags/tag552.xml><?xml version="1.0" encoding="utf-8"?>
<p:tagLst xmlns:a="http://schemas.openxmlformats.org/drawingml/2006/main" xmlns:r="http://schemas.openxmlformats.org/officeDocument/2006/relationships" xmlns:p="http://schemas.openxmlformats.org/presentationml/2006/main">
  <p:tag name="DVSHAPEID" val="UMbzFhHZ7o6YilqZoZNip2"/>
</p:tagLst>
</file>

<file path=ppt/tags/tag553.xml><?xml version="1.0" encoding="utf-8"?>
<p:tagLst xmlns:a="http://schemas.openxmlformats.org/drawingml/2006/main" xmlns:r="http://schemas.openxmlformats.org/officeDocument/2006/relationships" xmlns:p="http://schemas.openxmlformats.org/presentationml/2006/main">
  <p:tag name="DVSHAPEID" val="Yzp4mVBNbZ9pRJT8cgC3rR"/>
</p:tagLst>
</file>

<file path=ppt/tags/tag554.xml><?xml version="1.0" encoding="utf-8"?>
<p:tagLst xmlns:a="http://schemas.openxmlformats.org/drawingml/2006/main" xmlns:r="http://schemas.openxmlformats.org/officeDocument/2006/relationships" xmlns:p="http://schemas.openxmlformats.org/presentationml/2006/main">
  <p:tag name="DVSHAPEID" val="fQIYQcgwEKsRNC9BVLojc6"/>
</p:tagLst>
</file>

<file path=ppt/tags/tag555.xml><?xml version="1.0" encoding="utf-8"?>
<p:tagLst xmlns:a="http://schemas.openxmlformats.org/drawingml/2006/main" xmlns:r="http://schemas.openxmlformats.org/officeDocument/2006/relationships" xmlns:p="http://schemas.openxmlformats.org/presentationml/2006/main">
  <p:tag name="DVSHAPEID" val="PTuG6fNwGmB7jylo4oxFlo"/>
</p:tagLst>
</file>

<file path=ppt/tags/tag556.xml><?xml version="1.0" encoding="utf-8"?>
<p:tagLst xmlns:a="http://schemas.openxmlformats.org/drawingml/2006/main" xmlns:r="http://schemas.openxmlformats.org/officeDocument/2006/relationships" xmlns:p="http://schemas.openxmlformats.org/presentationml/2006/main">
  <p:tag name="DVSHAPEID" val="WZWgZAlQF7E91Pta50J746"/>
</p:tagLst>
</file>

<file path=ppt/tags/tag557.xml><?xml version="1.0" encoding="utf-8"?>
<p:tagLst xmlns:a="http://schemas.openxmlformats.org/drawingml/2006/main" xmlns:r="http://schemas.openxmlformats.org/officeDocument/2006/relationships" xmlns:p="http://schemas.openxmlformats.org/presentationml/2006/main">
  <p:tag name="DVSHAPEID" val="fFiAfxHZMxKqWuKPgcbQHt"/>
</p:tagLst>
</file>

<file path=ppt/tags/tag558.xml><?xml version="1.0" encoding="utf-8"?>
<p:tagLst xmlns:a="http://schemas.openxmlformats.org/drawingml/2006/main" xmlns:r="http://schemas.openxmlformats.org/officeDocument/2006/relationships" xmlns:p="http://schemas.openxmlformats.org/presentationml/2006/main">
  <p:tag name="DVSHAPEID" val="taxwUUiwVdkQJgYokO8Fl6"/>
</p:tagLst>
</file>

<file path=ppt/tags/tag559.xml><?xml version="1.0" encoding="utf-8"?>
<p:tagLst xmlns:a="http://schemas.openxmlformats.org/drawingml/2006/main" xmlns:r="http://schemas.openxmlformats.org/officeDocument/2006/relationships" xmlns:p="http://schemas.openxmlformats.org/presentationml/2006/main">
  <p:tag name="DVSHAPEID" val="J3GBJ0uQl4mKf6BEFNAe40"/>
</p:tagLst>
</file>

<file path=ppt/tags/tag56.xml><?xml version="1.0" encoding="utf-8"?>
<p:tagLst xmlns:a="http://schemas.openxmlformats.org/drawingml/2006/main" xmlns:r="http://schemas.openxmlformats.org/officeDocument/2006/relationships" xmlns:p="http://schemas.openxmlformats.org/presentationml/2006/main">
  <p:tag name="DVSHAPEID" val="e0vuXzQ2ZXXJVdnZd86lGp"/>
</p:tagLst>
</file>

<file path=ppt/tags/tag560.xml><?xml version="1.0" encoding="utf-8"?>
<p:tagLst xmlns:a="http://schemas.openxmlformats.org/drawingml/2006/main" xmlns:r="http://schemas.openxmlformats.org/officeDocument/2006/relationships" xmlns:p="http://schemas.openxmlformats.org/presentationml/2006/main">
  <p:tag name="DVSHAPEID" val="a7eVQOiDWW4X7OvurNY94A"/>
</p:tagLst>
</file>

<file path=ppt/tags/tag561.xml><?xml version="1.0" encoding="utf-8"?>
<p:tagLst xmlns:a="http://schemas.openxmlformats.org/drawingml/2006/main" xmlns:r="http://schemas.openxmlformats.org/officeDocument/2006/relationships" xmlns:p="http://schemas.openxmlformats.org/presentationml/2006/main">
  <p:tag name="DVSHAPEID" val="VboZyYjU58rJSzmO9FxH7q"/>
</p:tagLst>
</file>

<file path=ppt/tags/tag562.xml><?xml version="1.0" encoding="utf-8"?>
<p:tagLst xmlns:a="http://schemas.openxmlformats.org/drawingml/2006/main" xmlns:r="http://schemas.openxmlformats.org/officeDocument/2006/relationships" xmlns:p="http://schemas.openxmlformats.org/presentationml/2006/main">
  <p:tag name="DVSHAPEID" val="GhYM8bmMfVVAb2wRgkj2QV"/>
</p:tagLst>
</file>

<file path=ppt/tags/tag563.xml><?xml version="1.0" encoding="utf-8"?>
<p:tagLst xmlns:a="http://schemas.openxmlformats.org/drawingml/2006/main" xmlns:r="http://schemas.openxmlformats.org/officeDocument/2006/relationships" xmlns:p="http://schemas.openxmlformats.org/presentationml/2006/main">
  <p:tag name="DVSHAPEID" val="voVW7CEjBmsvu60LP8xiTv"/>
</p:tagLst>
</file>

<file path=ppt/tags/tag564.xml><?xml version="1.0" encoding="utf-8"?>
<p:tagLst xmlns:a="http://schemas.openxmlformats.org/drawingml/2006/main" xmlns:r="http://schemas.openxmlformats.org/officeDocument/2006/relationships" xmlns:p="http://schemas.openxmlformats.org/presentationml/2006/main">
  <p:tag name="DVSHAPEID" val="rX3QkBblY5vRvOdUoSFzwn"/>
</p:tagLst>
</file>

<file path=ppt/tags/tag565.xml><?xml version="1.0" encoding="utf-8"?>
<p:tagLst xmlns:a="http://schemas.openxmlformats.org/drawingml/2006/main" xmlns:r="http://schemas.openxmlformats.org/officeDocument/2006/relationships" xmlns:p="http://schemas.openxmlformats.org/presentationml/2006/main">
  <p:tag name="DVSHAPEID" val="DQl76GiEucfZDNq0xgbm33"/>
</p:tagLst>
</file>

<file path=ppt/tags/tag566.xml><?xml version="1.0" encoding="utf-8"?>
<p:tagLst xmlns:a="http://schemas.openxmlformats.org/drawingml/2006/main" xmlns:r="http://schemas.openxmlformats.org/officeDocument/2006/relationships" xmlns:p="http://schemas.openxmlformats.org/presentationml/2006/main">
  <p:tag name="DVSHAPEID" val="QUrOHzDTJHA4kdvcuu3jAi"/>
</p:tagLst>
</file>

<file path=ppt/tags/tag567.xml><?xml version="1.0" encoding="utf-8"?>
<p:tagLst xmlns:a="http://schemas.openxmlformats.org/drawingml/2006/main" xmlns:r="http://schemas.openxmlformats.org/officeDocument/2006/relationships" xmlns:p="http://schemas.openxmlformats.org/presentationml/2006/main">
  <p:tag name="DVSHAPEID" val="LKd5wcvlh0P35AYgSZEIRy"/>
</p:tagLst>
</file>

<file path=ppt/tags/tag568.xml><?xml version="1.0" encoding="utf-8"?>
<p:tagLst xmlns:a="http://schemas.openxmlformats.org/drawingml/2006/main" xmlns:r="http://schemas.openxmlformats.org/officeDocument/2006/relationships" xmlns:p="http://schemas.openxmlformats.org/presentationml/2006/main">
  <p:tag name="DVSHAPEID" val="6r7KDICL18fZOH0qOyaXss"/>
</p:tagLst>
</file>

<file path=ppt/tags/tag569.xml><?xml version="1.0" encoding="utf-8"?>
<p:tagLst xmlns:a="http://schemas.openxmlformats.org/drawingml/2006/main" xmlns:r="http://schemas.openxmlformats.org/officeDocument/2006/relationships" xmlns:p="http://schemas.openxmlformats.org/presentationml/2006/main">
  <p:tag name="DVSHAPEID" val="HfQ4iPmAFAycELXLzNIwZH"/>
</p:tagLst>
</file>

<file path=ppt/tags/tag57.xml><?xml version="1.0" encoding="utf-8"?>
<p:tagLst xmlns:a="http://schemas.openxmlformats.org/drawingml/2006/main" xmlns:r="http://schemas.openxmlformats.org/officeDocument/2006/relationships" xmlns:p="http://schemas.openxmlformats.org/presentationml/2006/main">
  <p:tag name="DVSHAPEID" val="2lr89PilsaOOQsQnc7QFnx"/>
</p:tagLst>
</file>

<file path=ppt/tags/tag570.xml><?xml version="1.0" encoding="utf-8"?>
<p:tagLst xmlns:a="http://schemas.openxmlformats.org/drawingml/2006/main" xmlns:r="http://schemas.openxmlformats.org/officeDocument/2006/relationships" xmlns:p="http://schemas.openxmlformats.org/presentationml/2006/main">
  <p:tag name="DVSHAPEID" val="6025R0nW6yd7Fad10769D9"/>
</p:tagLst>
</file>

<file path=ppt/tags/tag571.xml><?xml version="1.0" encoding="utf-8"?>
<p:tagLst xmlns:a="http://schemas.openxmlformats.org/drawingml/2006/main" xmlns:r="http://schemas.openxmlformats.org/officeDocument/2006/relationships" xmlns:p="http://schemas.openxmlformats.org/presentationml/2006/main">
  <p:tag name="DVSHAPEID" val="aIqagncv0SDKu2cmbY0iPV"/>
</p:tagLst>
</file>

<file path=ppt/tags/tag572.xml><?xml version="1.0" encoding="utf-8"?>
<p:tagLst xmlns:a="http://schemas.openxmlformats.org/drawingml/2006/main" xmlns:r="http://schemas.openxmlformats.org/officeDocument/2006/relationships" xmlns:p="http://schemas.openxmlformats.org/presentationml/2006/main">
  <p:tag name="DVSHAPEID" val="Mk48OyTitS2XQjFGK0JBxl"/>
</p:tagLst>
</file>

<file path=ppt/tags/tag573.xml><?xml version="1.0" encoding="utf-8"?>
<p:tagLst xmlns:a="http://schemas.openxmlformats.org/drawingml/2006/main" xmlns:r="http://schemas.openxmlformats.org/officeDocument/2006/relationships" xmlns:p="http://schemas.openxmlformats.org/presentationml/2006/main">
  <p:tag name="DVSHAPEID" val="EBnzABr5YQWKb8YVWqU9L4"/>
</p:tagLst>
</file>

<file path=ppt/tags/tag574.xml><?xml version="1.0" encoding="utf-8"?>
<p:tagLst xmlns:a="http://schemas.openxmlformats.org/drawingml/2006/main" xmlns:r="http://schemas.openxmlformats.org/officeDocument/2006/relationships" xmlns:p="http://schemas.openxmlformats.org/presentationml/2006/main">
  <p:tag name="DVSHAPEID" val="RugWFTUmk301SAw8UCyufx"/>
</p:tagLst>
</file>

<file path=ppt/tags/tag575.xml><?xml version="1.0" encoding="utf-8"?>
<p:tagLst xmlns:a="http://schemas.openxmlformats.org/drawingml/2006/main" xmlns:r="http://schemas.openxmlformats.org/officeDocument/2006/relationships" xmlns:p="http://schemas.openxmlformats.org/presentationml/2006/main">
  <p:tag name="DVSHAPEID" val="v5XkFOjXqzVAKTiDVxaCvS"/>
</p:tagLst>
</file>

<file path=ppt/tags/tag576.xml><?xml version="1.0" encoding="utf-8"?>
<p:tagLst xmlns:a="http://schemas.openxmlformats.org/drawingml/2006/main" xmlns:r="http://schemas.openxmlformats.org/officeDocument/2006/relationships" xmlns:p="http://schemas.openxmlformats.org/presentationml/2006/main">
  <p:tag name="DVSHAPEID" val="KqU7Fzj4z8gi3YyMYeCBYc"/>
</p:tagLst>
</file>

<file path=ppt/tags/tag577.xml><?xml version="1.0" encoding="utf-8"?>
<p:tagLst xmlns:a="http://schemas.openxmlformats.org/drawingml/2006/main" xmlns:r="http://schemas.openxmlformats.org/officeDocument/2006/relationships" xmlns:p="http://schemas.openxmlformats.org/presentationml/2006/main">
  <p:tag name="DVSHAPEID" val="imPbiWHxVussxpIHB6Ge3T"/>
</p:tagLst>
</file>

<file path=ppt/tags/tag578.xml><?xml version="1.0" encoding="utf-8"?>
<p:tagLst xmlns:a="http://schemas.openxmlformats.org/drawingml/2006/main" xmlns:r="http://schemas.openxmlformats.org/officeDocument/2006/relationships" xmlns:p="http://schemas.openxmlformats.org/presentationml/2006/main">
  <p:tag name="DVSHAPEID" val="m3J5JCwdwmFy7yiuhnm1dL"/>
</p:tagLst>
</file>

<file path=ppt/tags/tag579.xml><?xml version="1.0" encoding="utf-8"?>
<p:tagLst xmlns:a="http://schemas.openxmlformats.org/drawingml/2006/main" xmlns:r="http://schemas.openxmlformats.org/officeDocument/2006/relationships" xmlns:p="http://schemas.openxmlformats.org/presentationml/2006/main">
  <p:tag name="DVSHAPEID" val="qIyx24ah0vNINsQTSvHCR6"/>
</p:tagLst>
</file>

<file path=ppt/tags/tag58.xml><?xml version="1.0" encoding="utf-8"?>
<p:tagLst xmlns:a="http://schemas.openxmlformats.org/drawingml/2006/main" xmlns:r="http://schemas.openxmlformats.org/officeDocument/2006/relationships" xmlns:p="http://schemas.openxmlformats.org/presentationml/2006/main">
  <p:tag name="DVSHAPEID" val="WXzjwJ2GF70efs8qUtMjmx"/>
</p:tagLst>
</file>

<file path=ppt/tags/tag580.xml><?xml version="1.0" encoding="utf-8"?>
<p:tagLst xmlns:a="http://schemas.openxmlformats.org/drawingml/2006/main" xmlns:r="http://schemas.openxmlformats.org/officeDocument/2006/relationships" xmlns:p="http://schemas.openxmlformats.org/presentationml/2006/main">
  <p:tag name="DVSHAPEID" val="JowiyBwM7XESyzBS4J8A1a"/>
</p:tagLst>
</file>

<file path=ppt/tags/tag581.xml><?xml version="1.0" encoding="utf-8"?>
<p:tagLst xmlns:a="http://schemas.openxmlformats.org/drawingml/2006/main" xmlns:r="http://schemas.openxmlformats.org/officeDocument/2006/relationships" xmlns:p="http://schemas.openxmlformats.org/presentationml/2006/main">
  <p:tag name="DVSHAPEID" val="NvlbKFn5jP3jZa0KvyKeoQ"/>
</p:tagLst>
</file>

<file path=ppt/tags/tag582.xml><?xml version="1.0" encoding="utf-8"?>
<p:tagLst xmlns:a="http://schemas.openxmlformats.org/drawingml/2006/main" xmlns:r="http://schemas.openxmlformats.org/officeDocument/2006/relationships" xmlns:p="http://schemas.openxmlformats.org/presentationml/2006/main">
  <p:tag name="DVSHAPEID" val="fqzZM8GTOmce6FHQ87JTsg"/>
</p:tagLst>
</file>

<file path=ppt/tags/tag583.xml><?xml version="1.0" encoding="utf-8"?>
<p:tagLst xmlns:a="http://schemas.openxmlformats.org/drawingml/2006/main" xmlns:r="http://schemas.openxmlformats.org/officeDocument/2006/relationships" xmlns:p="http://schemas.openxmlformats.org/presentationml/2006/main">
  <p:tag name="DVSHAPEID" val="NEzx5pu2oht2Z9SRx5TWZp"/>
</p:tagLst>
</file>

<file path=ppt/tags/tag584.xml><?xml version="1.0" encoding="utf-8"?>
<p:tagLst xmlns:a="http://schemas.openxmlformats.org/drawingml/2006/main" xmlns:r="http://schemas.openxmlformats.org/officeDocument/2006/relationships" xmlns:p="http://schemas.openxmlformats.org/presentationml/2006/main">
  <p:tag name="DVSHAPEID" val="JciCKxewCsjYCUpf3hpMXV"/>
</p:tagLst>
</file>

<file path=ppt/tags/tag585.xml><?xml version="1.0" encoding="utf-8"?>
<p:tagLst xmlns:a="http://schemas.openxmlformats.org/drawingml/2006/main" xmlns:r="http://schemas.openxmlformats.org/officeDocument/2006/relationships" xmlns:p="http://schemas.openxmlformats.org/presentationml/2006/main">
  <p:tag name="DVSHAPEID" val="Gf030ACsY5hKmF0ZOhCoZ5"/>
</p:tagLst>
</file>

<file path=ppt/tags/tag586.xml><?xml version="1.0" encoding="utf-8"?>
<p:tagLst xmlns:a="http://schemas.openxmlformats.org/drawingml/2006/main" xmlns:r="http://schemas.openxmlformats.org/officeDocument/2006/relationships" xmlns:p="http://schemas.openxmlformats.org/presentationml/2006/main">
  <p:tag name="DVSHAPEID" val="W5V0xsmQVFyUjhXoirZ4el"/>
</p:tagLst>
</file>

<file path=ppt/tags/tag587.xml><?xml version="1.0" encoding="utf-8"?>
<p:tagLst xmlns:a="http://schemas.openxmlformats.org/drawingml/2006/main" xmlns:r="http://schemas.openxmlformats.org/officeDocument/2006/relationships" xmlns:p="http://schemas.openxmlformats.org/presentationml/2006/main">
  <p:tag name="DVSHAPEID" val="xGSgbA8El4OBjU7Z3a57aB"/>
</p:tagLst>
</file>

<file path=ppt/tags/tag588.xml><?xml version="1.0" encoding="utf-8"?>
<p:tagLst xmlns:a="http://schemas.openxmlformats.org/drawingml/2006/main" xmlns:r="http://schemas.openxmlformats.org/officeDocument/2006/relationships" xmlns:p="http://schemas.openxmlformats.org/presentationml/2006/main">
  <p:tag name="DVSHAPEID" val="LJlSRLUjqShHmEKZ8HNzWK"/>
</p:tagLst>
</file>

<file path=ppt/tags/tag589.xml><?xml version="1.0" encoding="utf-8"?>
<p:tagLst xmlns:a="http://schemas.openxmlformats.org/drawingml/2006/main" xmlns:r="http://schemas.openxmlformats.org/officeDocument/2006/relationships" xmlns:p="http://schemas.openxmlformats.org/presentationml/2006/main">
  <p:tag name="DVSHAPEID" val="oDKInNfYCaOcWfHpqCUFFi"/>
</p:tagLst>
</file>

<file path=ppt/tags/tag59.xml><?xml version="1.0" encoding="utf-8"?>
<p:tagLst xmlns:a="http://schemas.openxmlformats.org/drawingml/2006/main" xmlns:r="http://schemas.openxmlformats.org/officeDocument/2006/relationships" xmlns:p="http://schemas.openxmlformats.org/presentationml/2006/main">
  <p:tag name="DVSHAPEID" val="jZO4FO84FVyJx5pakXdfAo"/>
</p:tagLst>
</file>

<file path=ppt/tags/tag590.xml><?xml version="1.0" encoding="utf-8"?>
<p:tagLst xmlns:a="http://schemas.openxmlformats.org/drawingml/2006/main" xmlns:r="http://schemas.openxmlformats.org/officeDocument/2006/relationships" xmlns:p="http://schemas.openxmlformats.org/presentationml/2006/main">
  <p:tag name="DVSHAPEID" val="EN4fHyBXm5W0kI79o64sg7"/>
</p:tagLst>
</file>

<file path=ppt/tags/tag591.xml><?xml version="1.0" encoding="utf-8"?>
<p:tagLst xmlns:a="http://schemas.openxmlformats.org/drawingml/2006/main" xmlns:r="http://schemas.openxmlformats.org/officeDocument/2006/relationships" xmlns:p="http://schemas.openxmlformats.org/presentationml/2006/main">
  <p:tag name="DVSHAPEID" val="WeJauh0n5Cj9UMAiqYYRGQ"/>
</p:tagLst>
</file>

<file path=ppt/tags/tag592.xml><?xml version="1.0" encoding="utf-8"?>
<p:tagLst xmlns:a="http://schemas.openxmlformats.org/drawingml/2006/main" xmlns:r="http://schemas.openxmlformats.org/officeDocument/2006/relationships" xmlns:p="http://schemas.openxmlformats.org/presentationml/2006/main">
  <p:tag name="DVSHAPEID" val="3r2KzTquWCizZGg8MWMe8p"/>
</p:tagLst>
</file>

<file path=ppt/tags/tag593.xml><?xml version="1.0" encoding="utf-8"?>
<p:tagLst xmlns:a="http://schemas.openxmlformats.org/drawingml/2006/main" xmlns:r="http://schemas.openxmlformats.org/officeDocument/2006/relationships" xmlns:p="http://schemas.openxmlformats.org/presentationml/2006/main">
  <p:tag name="DVSHAPEID" val="eLZLBXsJczY5ah7KH6WAFG"/>
</p:tagLst>
</file>

<file path=ppt/tags/tag594.xml><?xml version="1.0" encoding="utf-8"?>
<p:tagLst xmlns:a="http://schemas.openxmlformats.org/drawingml/2006/main" xmlns:r="http://schemas.openxmlformats.org/officeDocument/2006/relationships" xmlns:p="http://schemas.openxmlformats.org/presentationml/2006/main">
  <p:tag name="DVSHAPEID" val="mw3QZSOtyrg6KTo3h9Npab"/>
</p:tagLst>
</file>

<file path=ppt/tags/tag595.xml><?xml version="1.0" encoding="utf-8"?>
<p:tagLst xmlns:a="http://schemas.openxmlformats.org/drawingml/2006/main" xmlns:r="http://schemas.openxmlformats.org/officeDocument/2006/relationships" xmlns:p="http://schemas.openxmlformats.org/presentationml/2006/main">
  <p:tag name="DVSHAPEID" val="TGm7QBxSFff4wZVa3mRNZi"/>
</p:tagLst>
</file>

<file path=ppt/tags/tag596.xml><?xml version="1.0" encoding="utf-8"?>
<p:tagLst xmlns:a="http://schemas.openxmlformats.org/drawingml/2006/main" xmlns:r="http://schemas.openxmlformats.org/officeDocument/2006/relationships" xmlns:p="http://schemas.openxmlformats.org/presentationml/2006/main">
  <p:tag name="DVSHAPEID" val="hOT4iSRon5lbDnuR2cWFM0"/>
</p:tagLst>
</file>

<file path=ppt/tags/tag597.xml><?xml version="1.0" encoding="utf-8"?>
<p:tagLst xmlns:a="http://schemas.openxmlformats.org/drawingml/2006/main" xmlns:r="http://schemas.openxmlformats.org/officeDocument/2006/relationships" xmlns:p="http://schemas.openxmlformats.org/presentationml/2006/main">
  <p:tag name="DVSHAPEID" val="Nhnkiipdn5zLMAQb3K8Wky"/>
</p:tagLst>
</file>

<file path=ppt/tags/tag598.xml><?xml version="1.0" encoding="utf-8"?>
<p:tagLst xmlns:a="http://schemas.openxmlformats.org/drawingml/2006/main" xmlns:r="http://schemas.openxmlformats.org/officeDocument/2006/relationships" xmlns:p="http://schemas.openxmlformats.org/presentationml/2006/main">
  <p:tag name="DVSHAPEID" val="8FxpRuuaux10ADyNklToYm"/>
</p:tagLst>
</file>

<file path=ppt/tags/tag599.xml><?xml version="1.0" encoding="utf-8"?>
<p:tagLst xmlns:a="http://schemas.openxmlformats.org/drawingml/2006/main" xmlns:r="http://schemas.openxmlformats.org/officeDocument/2006/relationships" xmlns:p="http://schemas.openxmlformats.org/presentationml/2006/main">
  <p:tag name="DVSHAPEID" val="WJkpUD5N9Xbf9IMTrUIdA1"/>
</p:tagLst>
</file>

<file path=ppt/tags/tag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60.xml><?xml version="1.0" encoding="utf-8"?>
<p:tagLst xmlns:a="http://schemas.openxmlformats.org/drawingml/2006/main" xmlns:r="http://schemas.openxmlformats.org/officeDocument/2006/relationships" xmlns:p="http://schemas.openxmlformats.org/presentationml/2006/main">
  <p:tag name="DVSHAPEID" val="D5K9PxRbS3qpEAus4exBs5"/>
</p:tagLst>
</file>

<file path=ppt/tags/tag600.xml><?xml version="1.0" encoding="utf-8"?>
<p:tagLst xmlns:a="http://schemas.openxmlformats.org/drawingml/2006/main" xmlns:r="http://schemas.openxmlformats.org/officeDocument/2006/relationships" xmlns:p="http://schemas.openxmlformats.org/presentationml/2006/main">
  <p:tag name="DVSHAPEID" val="KL0cDfqN2WzLJO4rzR4Ho4"/>
</p:tagLst>
</file>

<file path=ppt/tags/tag601.xml><?xml version="1.0" encoding="utf-8"?>
<p:tagLst xmlns:a="http://schemas.openxmlformats.org/drawingml/2006/main" xmlns:r="http://schemas.openxmlformats.org/officeDocument/2006/relationships" xmlns:p="http://schemas.openxmlformats.org/presentationml/2006/main">
  <p:tag name="DVSHAPEID" val="PluQ0qTYFLMUYzoH0PnmUe"/>
</p:tagLst>
</file>

<file path=ppt/tags/tag602.xml><?xml version="1.0" encoding="utf-8"?>
<p:tagLst xmlns:a="http://schemas.openxmlformats.org/drawingml/2006/main" xmlns:r="http://schemas.openxmlformats.org/officeDocument/2006/relationships" xmlns:p="http://schemas.openxmlformats.org/presentationml/2006/main">
  <p:tag name="DVSHAPEID" val="01YWEgThFv9HW22yrU6SwS"/>
</p:tagLst>
</file>

<file path=ppt/tags/tag603.xml><?xml version="1.0" encoding="utf-8"?>
<p:tagLst xmlns:a="http://schemas.openxmlformats.org/drawingml/2006/main" xmlns:r="http://schemas.openxmlformats.org/officeDocument/2006/relationships" xmlns:p="http://schemas.openxmlformats.org/presentationml/2006/main">
  <p:tag name="DVSHAPEID" val="57BZ4pUgYUCKkkzJw3LAE0"/>
</p:tagLst>
</file>

<file path=ppt/tags/tag604.xml><?xml version="1.0" encoding="utf-8"?>
<p:tagLst xmlns:a="http://schemas.openxmlformats.org/drawingml/2006/main" xmlns:r="http://schemas.openxmlformats.org/officeDocument/2006/relationships" xmlns:p="http://schemas.openxmlformats.org/presentationml/2006/main">
  <p:tag name="DVSHAPEID" val="6fgFRcinQFs7WRkEbumpwf"/>
</p:tagLst>
</file>

<file path=ppt/tags/tag605.xml><?xml version="1.0" encoding="utf-8"?>
<p:tagLst xmlns:a="http://schemas.openxmlformats.org/drawingml/2006/main" xmlns:r="http://schemas.openxmlformats.org/officeDocument/2006/relationships" xmlns:p="http://schemas.openxmlformats.org/presentationml/2006/main">
  <p:tag name="DVSHAPEID" val="TSQYVMWErWb7TukgjvaOIY"/>
</p:tagLst>
</file>

<file path=ppt/tags/tag606.xml><?xml version="1.0" encoding="utf-8"?>
<p:tagLst xmlns:a="http://schemas.openxmlformats.org/drawingml/2006/main" xmlns:r="http://schemas.openxmlformats.org/officeDocument/2006/relationships" xmlns:p="http://schemas.openxmlformats.org/presentationml/2006/main">
  <p:tag name="DVSHAPEID" val="A9bErpvnAgoMjvSqW5lyNx"/>
</p:tagLst>
</file>

<file path=ppt/tags/tag607.xml><?xml version="1.0" encoding="utf-8"?>
<p:tagLst xmlns:a="http://schemas.openxmlformats.org/drawingml/2006/main" xmlns:r="http://schemas.openxmlformats.org/officeDocument/2006/relationships" xmlns:p="http://schemas.openxmlformats.org/presentationml/2006/main">
  <p:tag name="DVSHAPEID" val="F3bsOWhtCJNUiHNhkw93lV"/>
</p:tagLst>
</file>

<file path=ppt/tags/tag608.xml><?xml version="1.0" encoding="utf-8"?>
<p:tagLst xmlns:a="http://schemas.openxmlformats.org/drawingml/2006/main" xmlns:r="http://schemas.openxmlformats.org/officeDocument/2006/relationships" xmlns:p="http://schemas.openxmlformats.org/presentationml/2006/main">
  <p:tag name="DVSHAPEID" val="JfdGOlVAXei37NBcgTkEKr"/>
</p:tagLst>
</file>

<file path=ppt/tags/tag609.xml><?xml version="1.0" encoding="utf-8"?>
<p:tagLst xmlns:a="http://schemas.openxmlformats.org/drawingml/2006/main" xmlns:r="http://schemas.openxmlformats.org/officeDocument/2006/relationships" xmlns:p="http://schemas.openxmlformats.org/presentationml/2006/main">
  <p:tag name="DVSHAPEID" val="QKMpIBZHc6omEYYWRpTPMX"/>
</p:tagLst>
</file>

<file path=ppt/tags/tag61.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610.xml><?xml version="1.0" encoding="utf-8"?>
<p:tagLst xmlns:a="http://schemas.openxmlformats.org/drawingml/2006/main" xmlns:r="http://schemas.openxmlformats.org/officeDocument/2006/relationships" xmlns:p="http://schemas.openxmlformats.org/presentationml/2006/main">
  <p:tag name="DVSHAPEID" val="rhWsom71cBTiptUoCjBf2b"/>
</p:tagLst>
</file>

<file path=ppt/tags/tag611.xml><?xml version="1.0" encoding="utf-8"?>
<p:tagLst xmlns:a="http://schemas.openxmlformats.org/drawingml/2006/main" xmlns:r="http://schemas.openxmlformats.org/officeDocument/2006/relationships" xmlns:p="http://schemas.openxmlformats.org/presentationml/2006/main">
  <p:tag name="DVSHAPEID" val="DwapWm6YFRiSiN4Jiz7cH8"/>
</p:tagLst>
</file>

<file path=ppt/tags/tag612.xml><?xml version="1.0" encoding="utf-8"?>
<p:tagLst xmlns:a="http://schemas.openxmlformats.org/drawingml/2006/main" xmlns:r="http://schemas.openxmlformats.org/officeDocument/2006/relationships" xmlns:p="http://schemas.openxmlformats.org/presentationml/2006/main">
  <p:tag name="DVSHAPEID" val="Y2RiVsuMbBXuH2kBwqtfQ2"/>
</p:tagLst>
</file>

<file path=ppt/tags/tag613.xml><?xml version="1.0" encoding="utf-8"?>
<p:tagLst xmlns:a="http://schemas.openxmlformats.org/drawingml/2006/main" xmlns:r="http://schemas.openxmlformats.org/officeDocument/2006/relationships" xmlns:p="http://schemas.openxmlformats.org/presentationml/2006/main">
  <p:tag name="DVSHAPEID" val="XKSwGpvpbDgvy7yEqDtTGG"/>
</p:tagLst>
</file>

<file path=ppt/tags/tag614.xml><?xml version="1.0" encoding="utf-8"?>
<p:tagLst xmlns:a="http://schemas.openxmlformats.org/drawingml/2006/main" xmlns:r="http://schemas.openxmlformats.org/officeDocument/2006/relationships" xmlns:p="http://schemas.openxmlformats.org/presentationml/2006/main">
  <p:tag name="DVSHAPEID" val="dD2qe1QoDTgAzSxbCbFTFl"/>
</p:tagLst>
</file>

<file path=ppt/tags/tag615.xml><?xml version="1.0" encoding="utf-8"?>
<p:tagLst xmlns:a="http://schemas.openxmlformats.org/drawingml/2006/main" xmlns:r="http://schemas.openxmlformats.org/officeDocument/2006/relationships" xmlns:p="http://schemas.openxmlformats.org/presentationml/2006/main">
  <p:tag name="DVSHAPEID" val="yOilY74rqVqoYRaDEYYnjt"/>
</p:tagLst>
</file>

<file path=ppt/tags/tag616.xml><?xml version="1.0" encoding="utf-8"?>
<p:tagLst xmlns:a="http://schemas.openxmlformats.org/drawingml/2006/main" xmlns:r="http://schemas.openxmlformats.org/officeDocument/2006/relationships" xmlns:p="http://schemas.openxmlformats.org/presentationml/2006/main">
  <p:tag name="DVSHAPEID" val="0euy7PcaPZ9S4d8S3Jjcsl"/>
</p:tagLst>
</file>

<file path=ppt/tags/tag617.xml><?xml version="1.0" encoding="utf-8"?>
<p:tagLst xmlns:a="http://schemas.openxmlformats.org/drawingml/2006/main" xmlns:r="http://schemas.openxmlformats.org/officeDocument/2006/relationships" xmlns:p="http://schemas.openxmlformats.org/presentationml/2006/main">
  <p:tag name="DVSHAPEID" val="QZp51DJ5XbfIVOS3uLLFdU"/>
</p:tagLst>
</file>

<file path=ppt/tags/tag618.xml><?xml version="1.0" encoding="utf-8"?>
<p:tagLst xmlns:a="http://schemas.openxmlformats.org/drawingml/2006/main" xmlns:r="http://schemas.openxmlformats.org/officeDocument/2006/relationships" xmlns:p="http://schemas.openxmlformats.org/presentationml/2006/main">
  <p:tag name="DVSHAPEID" val="49XxLxp1DYmneNxpKhvY9O"/>
</p:tagLst>
</file>

<file path=ppt/tags/tag619.xml><?xml version="1.0" encoding="utf-8"?>
<p:tagLst xmlns:a="http://schemas.openxmlformats.org/drawingml/2006/main" xmlns:r="http://schemas.openxmlformats.org/officeDocument/2006/relationships" xmlns:p="http://schemas.openxmlformats.org/presentationml/2006/main">
  <p:tag name="DVSHAPEID" val="pnnOzMIRmpDWUg7tRcFVxg"/>
</p:tagLst>
</file>

<file path=ppt/tags/tag62.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620.xml><?xml version="1.0" encoding="utf-8"?>
<p:tagLst xmlns:a="http://schemas.openxmlformats.org/drawingml/2006/main" xmlns:r="http://schemas.openxmlformats.org/officeDocument/2006/relationships" xmlns:p="http://schemas.openxmlformats.org/presentationml/2006/main">
  <p:tag name="DVSHAPEID" val="bDwxkUd3CLEoOhbdOK3PWx"/>
</p:tagLst>
</file>

<file path=ppt/tags/tag621.xml><?xml version="1.0" encoding="utf-8"?>
<p:tagLst xmlns:a="http://schemas.openxmlformats.org/drawingml/2006/main" xmlns:r="http://schemas.openxmlformats.org/officeDocument/2006/relationships" xmlns:p="http://schemas.openxmlformats.org/presentationml/2006/main">
  <p:tag name="DVSHAPEID" val="ZzzjIulGXJGk7fKKWv5fBv"/>
</p:tagLst>
</file>

<file path=ppt/tags/tag622.xml><?xml version="1.0" encoding="utf-8"?>
<p:tagLst xmlns:a="http://schemas.openxmlformats.org/drawingml/2006/main" xmlns:r="http://schemas.openxmlformats.org/officeDocument/2006/relationships" xmlns:p="http://schemas.openxmlformats.org/presentationml/2006/main">
  <p:tag name="DVSHAPEID" val="uC1Wi3O4OqsEDWX0cJIVOU"/>
</p:tagLst>
</file>

<file path=ppt/tags/tag623.xml><?xml version="1.0" encoding="utf-8"?>
<p:tagLst xmlns:a="http://schemas.openxmlformats.org/drawingml/2006/main" xmlns:r="http://schemas.openxmlformats.org/officeDocument/2006/relationships" xmlns:p="http://schemas.openxmlformats.org/presentationml/2006/main">
  <p:tag name="DVSHAPEID" val="I9R0Hqxq3VZsBHkFhSfn9f"/>
</p:tagLst>
</file>

<file path=ppt/tags/tag624.xml><?xml version="1.0" encoding="utf-8"?>
<p:tagLst xmlns:a="http://schemas.openxmlformats.org/drawingml/2006/main" xmlns:r="http://schemas.openxmlformats.org/officeDocument/2006/relationships" xmlns:p="http://schemas.openxmlformats.org/presentationml/2006/main">
  <p:tag name="DVSHAPEID" val="Nu3L0QH7BFz5KsVMeSO7BL"/>
</p:tagLst>
</file>

<file path=ppt/tags/tag625.xml><?xml version="1.0" encoding="utf-8"?>
<p:tagLst xmlns:a="http://schemas.openxmlformats.org/drawingml/2006/main" xmlns:r="http://schemas.openxmlformats.org/officeDocument/2006/relationships" xmlns:p="http://schemas.openxmlformats.org/presentationml/2006/main">
  <p:tag name="DVSHAPEID" val="BrV40Vto0jCsmnXWqGJWkj"/>
</p:tagLst>
</file>

<file path=ppt/tags/tag626.xml><?xml version="1.0" encoding="utf-8"?>
<p:tagLst xmlns:a="http://schemas.openxmlformats.org/drawingml/2006/main" xmlns:r="http://schemas.openxmlformats.org/officeDocument/2006/relationships" xmlns:p="http://schemas.openxmlformats.org/presentationml/2006/main">
  <p:tag name="DVSHAPEID" val="Pltl7uRWj7ED2EMaGmUqEY"/>
</p:tagLst>
</file>

<file path=ppt/tags/tag627.xml><?xml version="1.0" encoding="utf-8"?>
<p:tagLst xmlns:a="http://schemas.openxmlformats.org/drawingml/2006/main" xmlns:r="http://schemas.openxmlformats.org/officeDocument/2006/relationships" xmlns:p="http://schemas.openxmlformats.org/presentationml/2006/main">
  <p:tag name="DVSHAPEID" val="AC2pNHAFt1uSsK5s9Ygqlk"/>
</p:tagLst>
</file>

<file path=ppt/tags/tag628.xml><?xml version="1.0" encoding="utf-8"?>
<p:tagLst xmlns:a="http://schemas.openxmlformats.org/drawingml/2006/main" xmlns:r="http://schemas.openxmlformats.org/officeDocument/2006/relationships" xmlns:p="http://schemas.openxmlformats.org/presentationml/2006/main">
  <p:tag name="DVSHAPEID" val="CVmtl0inJkWQKRjHH9mEDD"/>
</p:tagLst>
</file>

<file path=ppt/tags/tag629.xml><?xml version="1.0" encoding="utf-8"?>
<p:tagLst xmlns:a="http://schemas.openxmlformats.org/drawingml/2006/main" xmlns:r="http://schemas.openxmlformats.org/officeDocument/2006/relationships" xmlns:p="http://schemas.openxmlformats.org/presentationml/2006/main">
  <p:tag name="DVSHAPEID" val="dvScEmNLhylXeA2R3KE28V"/>
</p:tagLst>
</file>

<file path=ppt/tags/tag63.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630.xml><?xml version="1.0" encoding="utf-8"?>
<p:tagLst xmlns:a="http://schemas.openxmlformats.org/drawingml/2006/main" xmlns:r="http://schemas.openxmlformats.org/officeDocument/2006/relationships" xmlns:p="http://schemas.openxmlformats.org/presentationml/2006/main">
  <p:tag name="DVSHAPEID" val="zZiQ33FiVu0coulWNUjiq8"/>
</p:tagLst>
</file>

<file path=ppt/tags/tag631.xml><?xml version="1.0" encoding="utf-8"?>
<p:tagLst xmlns:a="http://schemas.openxmlformats.org/drawingml/2006/main" xmlns:r="http://schemas.openxmlformats.org/officeDocument/2006/relationships" xmlns:p="http://schemas.openxmlformats.org/presentationml/2006/main">
  <p:tag name="DVSHAPEID" val="EQYGg21p97AhVTTOiJ6YCQ"/>
</p:tagLst>
</file>

<file path=ppt/tags/tag632.xml><?xml version="1.0" encoding="utf-8"?>
<p:tagLst xmlns:a="http://schemas.openxmlformats.org/drawingml/2006/main" xmlns:r="http://schemas.openxmlformats.org/officeDocument/2006/relationships" xmlns:p="http://schemas.openxmlformats.org/presentationml/2006/main">
  <p:tag name="DVSHAPEID" val="NuyrWVVtH5v4p4Y43X88C2"/>
</p:tagLst>
</file>

<file path=ppt/tags/tag633.xml><?xml version="1.0" encoding="utf-8"?>
<p:tagLst xmlns:a="http://schemas.openxmlformats.org/drawingml/2006/main" xmlns:r="http://schemas.openxmlformats.org/officeDocument/2006/relationships" xmlns:p="http://schemas.openxmlformats.org/presentationml/2006/main">
  <p:tag name="DVSHAPEID" val="VwyUR56m3VuRj5TB3GEJJp"/>
</p:tagLst>
</file>

<file path=ppt/tags/tag634.xml><?xml version="1.0" encoding="utf-8"?>
<p:tagLst xmlns:a="http://schemas.openxmlformats.org/drawingml/2006/main" xmlns:r="http://schemas.openxmlformats.org/officeDocument/2006/relationships" xmlns:p="http://schemas.openxmlformats.org/presentationml/2006/main">
  <p:tag name="DVSHAPEID" val="hPyrJrRvgg8Ky2S23Qml2A"/>
</p:tagLst>
</file>

<file path=ppt/tags/tag635.xml><?xml version="1.0" encoding="utf-8"?>
<p:tagLst xmlns:a="http://schemas.openxmlformats.org/drawingml/2006/main" xmlns:r="http://schemas.openxmlformats.org/officeDocument/2006/relationships" xmlns:p="http://schemas.openxmlformats.org/presentationml/2006/main">
  <p:tag name="DVSHAPEID" val="FnYYOZlR8SDFWFIMfZT3gO"/>
</p:tagLst>
</file>

<file path=ppt/tags/tag636.xml><?xml version="1.0" encoding="utf-8"?>
<p:tagLst xmlns:a="http://schemas.openxmlformats.org/drawingml/2006/main" xmlns:r="http://schemas.openxmlformats.org/officeDocument/2006/relationships" xmlns:p="http://schemas.openxmlformats.org/presentationml/2006/main">
  <p:tag name="DVSHAPEID" val="ZPPu2RQfj1aAG7R2BUDODT"/>
</p:tagLst>
</file>

<file path=ppt/tags/tag637.xml><?xml version="1.0" encoding="utf-8"?>
<p:tagLst xmlns:a="http://schemas.openxmlformats.org/drawingml/2006/main" xmlns:r="http://schemas.openxmlformats.org/officeDocument/2006/relationships" xmlns:p="http://schemas.openxmlformats.org/presentationml/2006/main">
  <p:tag name="DVSHAPEID" val="gjDJZdAosQYRo98kWt0TyC"/>
</p:tagLst>
</file>

<file path=ppt/tags/tag63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3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640.xml><?xml version="1.0" encoding="utf-8"?>
<p:tagLst xmlns:a="http://schemas.openxmlformats.org/drawingml/2006/main" xmlns:r="http://schemas.openxmlformats.org/officeDocument/2006/relationships" xmlns:p="http://schemas.openxmlformats.org/presentationml/2006/main">
  <p:tag name="DVSHAPEID" val="MSbvtWGIZ7JxUgEjT0jKy5"/>
</p:tagLst>
</file>

<file path=ppt/tags/tag641.xml><?xml version="1.0" encoding="utf-8"?>
<p:tagLst xmlns:a="http://schemas.openxmlformats.org/drawingml/2006/main" xmlns:r="http://schemas.openxmlformats.org/officeDocument/2006/relationships" xmlns:p="http://schemas.openxmlformats.org/presentationml/2006/main">
  <p:tag name="DVSHAPEID" val="rjeVgbiDoEnzKsnNQy6rhx"/>
</p:tagLst>
</file>

<file path=ppt/tags/tag642.xml><?xml version="1.0" encoding="utf-8"?>
<p:tagLst xmlns:a="http://schemas.openxmlformats.org/drawingml/2006/main" xmlns:r="http://schemas.openxmlformats.org/officeDocument/2006/relationships" xmlns:p="http://schemas.openxmlformats.org/presentationml/2006/main">
  <p:tag name="DVSHAPEID" val="G4fBxx3orMIjA8T4W2Sbq2"/>
</p:tagLst>
</file>

<file path=ppt/tags/tag643.xml><?xml version="1.0" encoding="utf-8"?>
<p:tagLst xmlns:a="http://schemas.openxmlformats.org/drawingml/2006/main" xmlns:r="http://schemas.openxmlformats.org/officeDocument/2006/relationships" xmlns:p="http://schemas.openxmlformats.org/presentationml/2006/main">
  <p:tag name="DVSHAPEID" val="k8pWhtQn7EbkcKMsSZMFy0"/>
</p:tagLst>
</file>

<file path=ppt/tags/tag644.xml><?xml version="1.0" encoding="utf-8"?>
<p:tagLst xmlns:a="http://schemas.openxmlformats.org/drawingml/2006/main" xmlns:r="http://schemas.openxmlformats.org/officeDocument/2006/relationships" xmlns:p="http://schemas.openxmlformats.org/presentationml/2006/main">
  <p:tag name="DVSHAPEID" val="vqab7BA581wIG1qZkBigPD"/>
</p:tagLst>
</file>

<file path=ppt/tags/tag645.xml><?xml version="1.0" encoding="utf-8"?>
<p:tagLst xmlns:a="http://schemas.openxmlformats.org/drawingml/2006/main" xmlns:r="http://schemas.openxmlformats.org/officeDocument/2006/relationships" xmlns:p="http://schemas.openxmlformats.org/presentationml/2006/main">
  <p:tag name="DVSHAPEID" val="iVzhWj2wxYxTPvYQgQrgYX"/>
</p:tagLst>
</file>

<file path=ppt/tags/tag646.xml><?xml version="1.0" encoding="utf-8"?>
<p:tagLst xmlns:a="http://schemas.openxmlformats.org/drawingml/2006/main" xmlns:r="http://schemas.openxmlformats.org/officeDocument/2006/relationships" xmlns:p="http://schemas.openxmlformats.org/presentationml/2006/main">
  <p:tag name="DVSHAPEID" val="tU4O7NRIRQPBbNExrNeEgy"/>
</p:tagLst>
</file>

<file path=ppt/tags/tag647.xml><?xml version="1.0" encoding="utf-8"?>
<p:tagLst xmlns:a="http://schemas.openxmlformats.org/drawingml/2006/main" xmlns:r="http://schemas.openxmlformats.org/officeDocument/2006/relationships" xmlns:p="http://schemas.openxmlformats.org/presentationml/2006/main">
  <p:tag name="DVSHAPEID" val="OXhXkpEJO01Hmi84TiygPm"/>
</p:tagLst>
</file>

<file path=ppt/tags/tag648.xml><?xml version="1.0" encoding="utf-8"?>
<p:tagLst xmlns:a="http://schemas.openxmlformats.org/drawingml/2006/main" xmlns:r="http://schemas.openxmlformats.org/officeDocument/2006/relationships" xmlns:p="http://schemas.openxmlformats.org/presentationml/2006/main">
  <p:tag name="DVSHAPEID" val="08W0teyWmeExEMpYABuPMb"/>
</p:tagLst>
</file>

<file path=ppt/tags/tag649.xml><?xml version="1.0" encoding="utf-8"?>
<p:tagLst xmlns:a="http://schemas.openxmlformats.org/drawingml/2006/main" xmlns:r="http://schemas.openxmlformats.org/officeDocument/2006/relationships" xmlns:p="http://schemas.openxmlformats.org/presentationml/2006/main">
  <p:tag name="DVSHAPEID" val="yF4qgyzJ831dqzLioccpT4"/>
</p:tagLst>
</file>

<file path=ppt/tags/tag65.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650.xml><?xml version="1.0" encoding="utf-8"?>
<p:tagLst xmlns:a="http://schemas.openxmlformats.org/drawingml/2006/main" xmlns:r="http://schemas.openxmlformats.org/officeDocument/2006/relationships" xmlns:p="http://schemas.openxmlformats.org/presentationml/2006/main">
  <p:tag name="DVSHAPEID" val="ss9J8pOcLtUeQN9g7tu9rz"/>
</p:tagLst>
</file>

<file path=ppt/tags/tag651.xml><?xml version="1.0" encoding="utf-8"?>
<p:tagLst xmlns:a="http://schemas.openxmlformats.org/drawingml/2006/main" xmlns:r="http://schemas.openxmlformats.org/officeDocument/2006/relationships" xmlns:p="http://schemas.openxmlformats.org/presentationml/2006/main">
  <p:tag name="DVSHAPEID" val="ZZ1HXGaWkGGomjkZKugyfB"/>
</p:tagLst>
</file>

<file path=ppt/tags/tag652.xml><?xml version="1.0" encoding="utf-8"?>
<p:tagLst xmlns:a="http://schemas.openxmlformats.org/drawingml/2006/main" xmlns:r="http://schemas.openxmlformats.org/officeDocument/2006/relationships" xmlns:p="http://schemas.openxmlformats.org/presentationml/2006/main">
  <p:tag name="DVSHAPEID" val="KziZsm6Hez2H55T59zGS7w"/>
</p:tagLst>
</file>

<file path=ppt/tags/tag653.xml><?xml version="1.0" encoding="utf-8"?>
<p:tagLst xmlns:a="http://schemas.openxmlformats.org/drawingml/2006/main" xmlns:r="http://schemas.openxmlformats.org/officeDocument/2006/relationships" xmlns:p="http://schemas.openxmlformats.org/presentationml/2006/main">
  <p:tag name="DVSHAPEID" val="Buul4MNa3m2x30OOWWERYL"/>
</p:tagLst>
</file>

<file path=ppt/tags/tag654.xml><?xml version="1.0" encoding="utf-8"?>
<p:tagLst xmlns:a="http://schemas.openxmlformats.org/drawingml/2006/main" xmlns:r="http://schemas.openxmlformats.org/officeDocument/2006/relationships" xmlns:p="http://schemas.openxmlformats.org/presentationml/2006/main">
  <p:tag name="DVSHAPEID" val="GjBCsDAneD3cIaScj52fEr"/>
</p:tagLst>
</file>

<file path=ppt/tags/tag655.xml><?xml version="1.0" encoding="utf-8"?>
<p:tagLst xmlns:a="http://schemas.openxmlformats.org/drawingml/2006/main" xmlns:r="http://schemas.openxmlformats.org/officeDocument/2006/relationships" xmlns:p="http://schemas.openxmlformats.org/presentationml/2006/main">
  <p:tag name="DVSHAPEID" val="KTIzyujhV5S78p7gPjzpvH"/>
</p:tagLst>
</file>

<file path=ppt/tags/tag656.xml><?xml version="1.0" encoding="utf-8"?>
<p:tagLst xmlns:a="http://schemas.openxmlformats.org/drawingml/2006/main" xmlns:r="http://schemas.openxmlformats.org/officeDocument/2006/relationships" xmlns:p="http://schemas.openxmlformats.org/presentationml/2006/main">
  <p:tag name="DVSHAPEID" val="BBzAv64VqbRfyIUS564XHY"/>
</p:tagLst>
</file>

<file path=ppt/tags/tag657.xml><?xml version="1.0" encoding="utf-8"?>
<p:tagLst xmlns:a="http://schemas.openxmlformats.org/drawingml/2006/main" xmlns:r="http://schemas.openxmlformats.org/officeDocument/2006/relationships" xmlns:p="http://schemas.openxmlformats.org/presentationml/2006/main">
  <p:tag name="DVSHAPEID" val="jB1t52gJFeV2h70XYcd0EH"/>
</p:tagLst>
</file>

<file path=ppt/tags/tag658.xml><?xml version="1.0" encoding="utf-8"?>
<p:tagLst xmlns:a="http://schemas.openxmlformats.org/drawingml/2006/main" xmlns:r="http://schemas.openxmlformats.org/officeDocument/2006/relationships" xmlns:p="http://schemas.openxmlformats.org/presentationml/2006/main">
  <p:tag name="DVSHAPEID" val="fTQomWdtlxZDhXz111EHvC"/>
</p:tagLst>
</file>

<file path=ppt/tags/tag659.xml><?xml version="1.0" encoding="utf-8"?>
<p:tagLst xmlns:a="http://schemas.openxmlformats.org/drawingml/2006/main" xmlns:r="http://schemas.openxmlformats.org/officeDocument/2006/relationships" xmlns:p="http://schemas.openxmlformats.org/presentationml/2006/main">
  <p:tag name="DVSHAPEID" val="xEbqLkJr2xW9o0mbv696SZ"/>
</p:tagLst>
</file>

<file path=ppt/tags/tag66.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660.xml><?xml version="1.0" encoding="utf-8"?>
<p:tagLst xmlns:a="http://schemas.openxmlformats.org/drawingml/2006/main" xmlns:r="http://schemas.openxmlformats.org/officeDocument/2006/relationships" xmlns:p="http://schemas.openxmlformats.org/presentationml/2006/main">
  <p:tag name="DVSHAPEID" val="QZc6ZNamgmFjbEmo863TY1"/>
</p:tagLst>
</file>

<file path=ppt/tags/tag661.xml><?xml version="1.0" encoding="utf-8"?>
<p:tagLst xmlns:a="http://schemas.openxmlformats.org/drawingml/2006/main" xmlns:r="http://schemas.openxmlformats.org/officeDocument/2006/relationships" xmlns:p="http://schemas.openxmlformats.org/presentationml/2006/main">
  <p:tag name="DVSHAPEID" val="S2yA3QW4imXyNbeFkWgFgA"/>
</p:tagLst>
</file>

<file path=ppt/tags/tag662.xml><?xml version="1.0" encoding="utf-8"?>
<p:tagLst xmlns:a="http://schemas.openxmlformats.org/drawingml/2006/main" xmlns:r="http://schemas.openxmlformats.org/officeDocument/2006/relationships" xmlns:p="http://schemas.openxmlformats.org/presentationml/2006/main">
  <p:tag name="DVSHAPEID" val="xX448VcWf4wbJcQDWuhWlH"/>
</p:tagLst>
</file>

<file path=ppt/tags/tag663.xml><?xml version="1.0" encoding="utf-8"?>
<p:tagLst xmlns:a="http://schemas.openxmlformats.org/drawingml/2006/main" xmlns:r="http://schemas.openxmlformats.org/officeDocument/2006/relationships" xmlns:p="http://schemas.openxmlformats.org/presentationml/2006/main">
  <p:tag name="DVSHAPEID" val="4OB3DoiA5N0n5T75kQUG3G"/>
</p:tagLst>
</file>

<file path=ppt/tags/tag664.xml><?xml version="1.0" encoding="utf-8"?>
<p:tagLst xmlns:a="http://schemas.openxmlformats.org/drawingml/2006/main" xmlns:r="http://schemas.openxmlformats.org/officeDocument/2006/relationships" xmlns:p="http://schemas.openxmlformats.org/presentationml/2006/main">
  <p:tag name="DVSHAPEID" val="LmKzvoTBYmCQTfs4hNEFYI"/>
</p:tagLst>
</file>

<file path=ppt/tags/tag665.xml><?xml version="1.0" encoding="utf-8"?>
<p:tagLst xmlns:a="http://schemas.openxmlformats.org/drawingml/2006/main" xmlns:r="http://schemas.openxmlformats.org/officeDocument/2006/relationships" xmlns:p="http://schemas.openxmlformats.org/presentationml/2006/main">
  <p:tag name="DVSHAPEID" val="dvccMdUKXuTyBSWCdTRVDe"/>
</p:tagLst>
</file>

<file path=ppt/tags/tag666.xml><?xml version="1.0" encoding="utf-8"?>
<p:tagLst xmlns:a="http://schemas.openxmlformats.org/drawingml/2006/main" xmlns:r="http://schemas.openxmlformats.org/officeDocument/2006/relationships" xmlns:p="http://schemas.openxmlformats.org/presentationml/2006/main">
  <p:tag name="DVSHAPEID" val="F05UCl0E2gjN0uGqulchqd"/>
</p:tagLst>
</file>

<file path=ppt/tags/tag667.xml><?xml version="1.0" encoding="utf-8"?>
<p:tagLst xmlns:a="http://schemas.openxmlformats.org/drawingml/2006/main" xmlns:r="http://schemas.openxmlformats.org/officeDocument/2006/relationships" xmlns:p="http://schemas.openxmlformats.org/presentationml/2006/main">
  <p:tag name="DVSHAPEID" val="8CNzCgPxGpjZPb7SAzKjsD"/>
</p:tagLst>
</file>

<file path=ppt/tags/tag668.xml><?xml version="1.0" encoding="utf-8"?>
<p:tagLst xmlns:a="http://schemas.openxmlformats.org/drawingml/2006/main" xmlns:r="http://schemas.openxmlformats.org/officeDocument/2006/relationships" xmlns:p="http://schemas.openxmlformats.org/presentationml/2006/main">
  <p:tag name="DVSHAPEID" val="bmkDLyQ0uX3kkQMrsNM6QG"/>
</p:tagLst>
</file>

<file path=ppt/tags/tag669.xml><?xml version="1.0" encoding="utf-8"?>
<p:tagLst xmlns:a="http://schemas.openxmlformats.org/drawingml/2006/main" xmlns:r="http://schemas.openxmlformats.org/officeDocument/2006/relationships" xmlns:p="http://schemas.openxmlformats.org/presentationml/2006/main">
  <p:tag name="DVSHAPEID" val="Hl57lyqLnpexPiaGQcMvCN"/>
</p:tagLst>
</file>

<file path=ppt/tags/tag67.xml><?xml version="1.0" encoding="utf-8"?>
<p:tagLst xmlns:a="http://schemas.openxmlformats.org/drawingml/2006/main" xmlns:r="http://schemas.openxmlformats.org/officeDocument/2006/relationships" xmlns:p="http://schemas.openxmlformats.org/presentationml/2006/main">
  <p:tag name="DVSHAPEID" val="hkkrLyrhwwMom4v5Rr2m2j"/>
</p:tagLst>
</file>

<file path=ppt/tags/tag670.xml><?xml version="1.0" encoding="utf-8"?>
<p:tagLst xmlns:a="http://schemas.openxmlformats.org/drawingml/2006/main" xmlns:r="http://schemas.openxmlformats.org/officeDocument/2006/relationships" xmlns:p="http://schemas.openxmlformats.org/presentationml/2006/main">
  <p:tag name="DVSHAPEID" val="s2FRnRBkoz6vEYyEchAJAD"/>
</p:tagLst>
</file>

<file path=ppt/tags/tag671.xml><?xml version="1.0" encoding="utf-8"?>
<p:tagLst xmlns:a="http://schemas.openxmlformats.org/drawingml/2006/main" xmlns:r="http://schemas.openxmlformats.org/officeDocument/2006/relationships" xmlns:p="http://schemas.openxmlformats.org/presentationml/2006/main">
  <p:tag name="DVSHAPEID" val="rK4vcJ62zwCrlGR5EKAPpa"/>
</p:tagLst>
</file>

<file path=ppt/tags/tag672.xml><?xml version="1.0" encoding="utf-8"?>
<p:tagLst xmlns:a="http://schemas.openxmlformats.org/drawingml/2006/main" xmlns:r="http://schemas.openxmlformats.org/officeDocument/2006/relationships" xmlns:p="http://schemas.openxmlformats.org/presentationml/2006/main">
  <p:tag name="DVSHAPEID" val="G57zCiXkGdpFRS6C0foSiG"/>
</p:tagLst>
</file>

<file path=ppt/tags/tag673.xml><?xml version="1.0" encoding="utf-8"?>
<p:tagLst xmlns:a="http://schemas.openxmlformats.org/drawingml/2006/main" xmlns:r="http://schemas.openxmlformats.org/officeDocument/2006/relationships" xmlns:p="http://schemas.openxmlformats.org/presentationml/2006/main">
  <p:tag name="DVSHAPEID" val="ctwa0ubCdpmh3ZnC6N4fQo"/>
</p:tagLst>
</file>

<file path=ppt/tags/tag674.xml><?xml version="1.0" encoding="utf-8"?>
<p:tagLst xmlns:a="http://schemas.openxmlformats.org/drawingml/2006/main" xmlns:r="http://schemas.openxmlformats.org/officeDocument/2006/relationships" xmlns:p="http://schemas.openxmlformats.org/presentationml/2006/main">
  <p:tag name="DVSHAPEID" val="o36KzDwB7Np2oeaRLmbQJP"/>
</p:tagLst>
</file>

<file path=ppt/tags/tag675.xml><?xml version="1.0" encoding="utf-8"?>
<p:tagLst xmlns:a="http://schemas.openxmlformats.org/drawingml/2006/main" xmlns:r="http://schemas.openxmlformats.org/officeDocument/2006/relationships" xmlns:p="http://schemas.openxmlformats.org/presentationml/2006/main">
  <p:tag name="DVSHAPEID" val="a5bd7fXXb61tbK1vOv4bV2"/>
</p:tagLst>
</file>

<file path=ppt/tags/tag676.xml><?xml version="1.0" encoding="utf-8"?>
<p:tagLst xmlns:a="http://schemas.openxmlformats.org/drawingml/2006/main" xmlns:r="http://schemas.openxmlformats.org/officeDocument/2006/relationships" xmlns:p="http://schemas.openxmlformats.org/presentationml/2006/main">
  <p:tag name="DVSHAPEID" val="opr7REovH76zT0ylwgE9Bi"/>
</p:tagLst>
</file>

<file path=ppt/tags/tag677.xml><?xml version="1.0" encoding="utf-8"?>
<p:tagLst xmlns:a="http://schemas.openxmlformats.org/drawingml/2006/main" xmlns:r="http://schemas.openxmlformats.org/officeDocument/2006/relationships" xmlns:p="http://schemas.openxmlformats.org/presentationml/2006/main">
  <p:tag name="DVSHAPEID" val="GMiLzvSmAWT6ypyPj5HZ07"/>
</p:tagLst>
</file>

<file path=ppt/tags/tag678.xml><?xml version="1.0" encoding="utf-8"?>
<p:tagLst xmlns:a="http://schemas.openxmlformats.org/drawingml/2006/main" xmlns:r="http://schemas.openxmlformats.org/officeDocument/2006/relationships" xmlns:p="http://schemas.openxmlformats.org/presentationml/2006/main">
  <p:tag name="DVSHAPEID" val="GCngVWtrHozOV4IaStVabu"/>
</p:tagLst>
</file>

<file path=ppt/tags/tag679.xml><?xml version="1.0" encoding="utf-8"?>
<p:tagLst xmlns:a="http://schemas.openxmlformats.org/drawingml/2006/main" xmlns:r="http://schemas.openxmlformats.org/officeDocument/2006/relationships" xmlns:p="http://schemas.openxmlformats.org/presentationml/2006/main">
  <p:tag name="DVSHAPEID" val="chYFTZNRklyy5GnjAVS8ev"/>
</p:tagLst>
</file>

<file path=ppt/tags/tag68.xml><?xml version="1.0" encoding="utf-8"?>
<p:tagLst xmlns:a="http://schemas.openxmlformats.org/drawingml/2006/main" xmlns:r="http://schemas.openxmlformats.org/officeDocument/2006/relationships" xmlns:p="http://schemas.openxmlformats.org/presentationml/2006/main">
  <p:tag name="DVSHAPEID" val="qcZpYroxdb4chLUvYSvleR"/>
</p:tagLst>
</file>

<file path=ppt/tags/tag680.xml><?xml version="1.0" encoding="utf-8"?>
<p:tagLst xmlns:a="http://schemas.openxmlformats.org/drawingml/2006/main" xmlns:r="http://schemas.openxmlformats.org/officeDocument/2006/relationships" xmlns:p="http://schemas.openxmlformats.org/presentationml/2006/main">
  <p:tag name="DVSHAPEID" val="DTgh1jSovprku6u4lDk4xS"/>
</p:tagLst>
</file>

<file path=ppt/tags/tag681.xml><?xml version="1.0" encoding="utf-8"?>
<p:tagLst xmlns:a="http://schemas.openxmlformats.org/drawingml/2006/main" xmlns:r="http://schemas.openxmlformats.org/officeDocument/2006/relationships" xmlns:p="http://schemas.openxmlformats.org/presentationml/2006/main">
  <p:tag name="DVSHAPEID" val="XIm35DBYbXVwK5Lvxz6UyQ"/>
</p:tagLst>
</file>

<file path=ppt/tags/tag682.xml><?xml version="1.0" encoding="utf-8"?>
<p:tagLst xmlns:a="http://schemas.openxmlformats.org/drawingml/2006/main" xmlns:r="http://schemas.openxmlformats.org/officeDocument/2006/relationships" xmlns:p="http://schemas.openxmlformats.org/presentationml/2006/main">
  <p:tag name="DVSHAPEID" val="gpJ4UNj0MdcKWxVXefMwdt"/>
</p:tagLst>
</file>

<file path=ppt/tags/tag683.xml><?xml version="1.0" encoding="utf-8"?>
<p:tagLst xmlns:a="http://schemas.openxmlformats.org/drawingml/2006/main" xmlns:r="http://schemas.openxmlformats.org/officeDocument/2006/relationships" xmlns:p="http://schemas.openxmlformats.org/presentationml/2006/main">
  <p:tag name="DVSHAPEID" val="rO5YDdxXQ2iGEnf5fwp6ui"/>
</p:tagLst>
</file>

<file path=ppt/tags/tag684.xml><?xml version="1.0" encoding="utf-8"?>
<p:tagLst xmlns:a="http://schemas.openxmlformats.org/drawingml/2006/main" xmlns:r="http://schemas.openxmlformats.org/officeDocument/2006/relationships" xmlns:p="http://schemas.openxmlformats.org/presentationml/2006/main">
  <p:tag name="DVSHAPEID" val="uFVzicjcg9rKyk8CV7jaaz"/>
</p:tagLst>
</file>

<file path=ppt/tags/tag685.xml><?xml version="1.0" encoding="utf-8"?>
<p:tagLst xmlns:a="http://schemas.openxmlformats.org/drawingml/2006/main" xmlns:r="http://schemas.openxmlformats.org/officeDocument/2006/relationships" xmlns:p="http://schemas.openxmlformats.org/presentationml/2006/main">
  <p:tag name="DVSHAPEID" val="ul6kfocnC948kq24UlDEM9"/>
</p:tagLst>
</file>

<file path=ppt/tags/tag686.xml><?xml version="1.0" encoding="utf-8"?>
<p:tagLst xmlns:a="http://schemas.openxmlformats.org/drawingml/2006/main" xmlns:r="http://schemas.openxmlformats.org/officeDocument/2006/relationships" xmlns:p="http://schemas.openxmlformats.org/presentationml/2006/main">
  <p:tag name="DVSHAPEID" val="1oesCWoIETCWdpVf3K4POA"/>
</p:tagLst>
</file>

<file path=ppt/tags/tag687.xml><?xml version="1.0" encoding="utf-8"?>
<p:tagLst xmlns:a="http://schemas.openxmlformats.org/drawingml/2006/main" xmlns:r="http://schemas.openxmlformats.org/officeDocument/2006/relationships" xmlns:p="http://schemas.openxmlformats.org/presentationml/2006/main">
  <p:tag name="DVSHAPEID" val="8QtgtCtq6bVWnBt6egzNST"/>
</p:tagLst>
</file>

<file path=ppt/tags/tag688.xml><?xml version="1.0" encoding="utf-8"?>
<p:tagLst xmlns:a="http://schemas.openxmlformats.org/drawingml/2006/main" xmlns:r="http://schemas.openxmlformats.org/officeDocument/2006/relationships" xmlns:p="http://schemas.openxmlformats.org/presentationml/2006/main">
  <p:tag name="DVSHAPEID" val="IaZ5pbv2hxVqgoZmtMfdMr"/>
</p:tagLst>
</file>

<file path=ppt/tags/tag689.xml><?xml version="1.0" encoding="utf-8"?>
<p:tagLst xmlns:a="http://schemas.openxmlformats.org/drawingml/2006/main" xmlns:r="http://schemas.openxmlformats.org/officeDocument/2006/relationships" xmlns:p="http://schemas.openxmlformats.org/presentationml/2006/main">
  <p:tag name="DVSHAPEID" val="I1hH55zXiIxCe4XIPDZsr3"/>
</p:tagLst>
</file>

<file path=ppt/tags/tag69.xml><?xml version="1.0" encoding="utf-8"?>
<p:tagLst xmlns:a="http://schemas.openxmlformats.org/drawingml/2006/main" xmlns:r="http://schemas.openxmlformats.org/officeDocument/2006/relationships" xmlns:p="http://schemas.openxmlformats.org/presentationml/2006/main">
  <p:tag name="DVSHAPEID" val="OdV5LXZQCrTYT8rmz0SYjA"/>
</p:tagLst>
</file>

<file path=ppt/tags/tag690.xml><?xml version="1.0" encoding="utf-8"?>
<p:tagLst xmlns:a="http://schemas.openxmlformats.org/drawingml/2006/main" xmlns:r="http://schemas.openxmlformats.org/officeDocument/2006/relationships" xmlns:p="http://schemas.openxmlformats.org/presentationml/2006/main">
  <p:tag name="DVSHAPEID" val="7P8xk6Smxp55fjMpMIdBmo"/>
</p:tagLst>
</file>

<file path=ppt/tags/tag691.xml><?xml version="1.0" encoding="utf-8"?>
<p:tagLst xmlns:a="http://schemas.openxmlformats.org/drawingml/2006/main" xmlns:r="http://schemas.openxmlformats.org/officeDocument/2006/relationships" xmlns:p="http://schemas.openxmlformats.org/presentationml/2006/main">
  <p:tag name="DVSHAPEID" val="JxuY8HITuPuEUrzyLt5Wb7"/>
</p:tagLst>
</file>

<file path=ppt/tags/tag692.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693.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694.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695.xml><?xml version="1.0" encoding="utf-8"?>
<p:tagLst xmlns:a="http://schemas.openxmlformats.org/drawingml/2006/main" xmlns:r="http://schemas.openxmlformats.org/officeDocument/2006/relationships" xmlns:p="http://schemas.openxmlformats.org/presentationml/2006/main">
  <p:tag name="DVSHAPEID" val="qIwiI6epRpALkaqWyPQZLT"/>
</p:tagLst>
</file>

<file path=ppt/tags/tag696.xml><?xml version="1.0" encoding="utf-8"?>
<p:tagLst xmlns:a="http://schemas.openxmlformats.org/drawingml/2006/main" xmlns:r="http://schemas.openxmlformats.org/officeDocument/2006/relationships" xmlns:p="http://schemas.openxmlformats.org/presentationml/2006/main">
  <p:tag name="DVSHAPEID" val="UESbCfmbNeVXfTV6Df6Mrj"/>
</p:tagLst>
</file>

<file path=ppt/tags/tag697.xml><?xml version="1.0" encoding="utf-8"?>
<p:tagLst xmlns:a="http://schemas.openxmlformats.org/drawingml/2006/main" xmlns:r="http://schemas.openxmlformats.org/officeDocument/2006/relationships" xmlns:p="http://schemas.openxmlformats.org/presentationml/2006/main">
  <p:tag name="DVSHAPEID" val="lHsNoNBQImAwNSpwtZ2FBl"/>
</p:tagLst>
</file>

<file path=ppt/tags/tag698.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699.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70.xml><?xml version="1.0" encoding="utf-8"?>
<p:tagLst xmlns:a="http://schemas.openxmlformats.org/drawingml/2006/main" xmlns:r="http://schemas.openxmlformats.org/officeDocument/2006/relationships" xmlns:p="http://schemas.openxmlformats.org/presentationml/2006/main">
  <p:tag name="DVSHAPEID" val="k4HuWXkjADAr3jIN9bCTvg"/>
</p:tagLst>
</file>

<file path=ppt/tags/tag70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01.xml><?xml version="1.0" encoding="utf-8"?>
<p:tagLst xmlns:a="http://schemas.openxmlformats.org/drawingml/2006/main" xmlns:r="http://schemas.openxmlformats.org/officeDocument/2006/relationships" xmlns:p="http://schemas.openxmlformats.org/presentationml/2006/main">
  <p:tag name="DVSHAPEID" val="SjkCWZNqin5LETuti6YgF4"/>
</p:tagLst>
</file>

<file path=ppt/tags/tag702.xml><?xml version="1.0" encoding="utf-8"?>
<p:tagLst xmlns:a="http://schemas.openxmlformats.org/drawingml/2006/main" xmlns:r="http://schemas.openxmlformats.org/officeDocument/2006/relationships" xmlns:p="http://schemas.openxmlformats.org/presentationml/2006/main">
  <p:tag name="DVSHAPEID" val="9z7GqOoyjGmnkfTbI8FGls"/>
</p:tagLst>
</file>

<file path=ppt/tags/tag703.xml><?xml version="1.0" encoding="utf-8"?>
<p:tagLst xmlns:a="http://schemas.openxmlformats.org/drawingml/2006/main" xmlns:r="http://schemas.openxmlformats.org/officeDocument/2006/relationships" xmlns:p="http://schemas.openxmlformats.org/presentationml/2006/main">
  <p:tag name="DVSHAPEID" val="bdxythNIOY1N9LufzY1K4o"/>
</p:tagLst>
</file>

<file path=ppt/tags/tag704.xml><?xml version="1.0" encoding="utf-8"?>
<p:tagLst xmlns:a="http://schemas.openxmlformats.org/drawingml/2006/main" xmlns:r="http://schemas.openxmlformats.org/officeDocument/2006/relationships" xmlns:p="http://schemas.openxmlformats.org/presentationml/2006/main">
  <p:tag name="DVSHAPEID" val="phyez6nPAYIHnU9Sl6KASn"/>
</p:tagLst>
</file>

<file path=ppt/tags/tag705.xml><?xml version="1.0" encoding="utf-8"?>
<p:tagLst xmlns:a="http://schemas.openxmlformats.org/drawingml/2006/main" xmlns:r="http://schemas.openxmlformats.org/officeDocument/2006/relationships" xmlns:p="http://schemas.openxmlformats.org/presentationml/2006/main">
  <p:tag name="DVSHAPEID" val="lx68HtzHEBnNNfZeIHkYn2"/>
</p:tagLst>
</file>

<file path=ppt/tags/tag706.xml><?xml version="1.0" encoding="utf-8"?>
<p:tagLst xmlns:a="http://schemas.openxmlformats.org/drawingml/2006/main" xmlns:r="http://schemas.openxmlformats.org/officeDocument/2006/relationships" xmlns:p="http://schemas.openxmlformats.org/presentationml/2006/main">
  <p:tag name="DVSHAPEID" val="5rnz5HCVZtw1V18roUgTk7"/>
</p:tagLst>
</file>

<file path=ppt/tags/tag707.xml><?xml version="1.0" encoding="utf-8"?>
<p:tagLst xmlns:a="http://schemas.openxmlformats.org/drawingml/2006/main" xmlns:r="http://schemas.openxmlformats.org/officeDocument/2006/relationships" xmlns:p="http://schemas.openxmlformats.org/presentationml/2006/main">
  <p:tag name="DVSHAPEID" val="jA7TS7o3gT0jsEK7nR5JCT"/>
</p:tagLst>
</file>

<file path=ppt/tags/tag708.xml><?xml version="1.0" encoding="utf-8"?>
<p:tagLst xmlns:a="http://schemas.openxmlformats.org/drawingml/2006/main" xmlns:r="http://schemas.openxmlformats.org/officeDocument/2006/relationships" xmlns:p="http://schemas.openxmlformats.org/presentationml/2006/main">
  <p:tag name="DVSHAPEID" val="gLkY5gipIuIY7MscPuxVdD"/>
</p:tagLst>
</file>

<file path=ppt/tags/tag709.xml><?xml version="1.0" encoding="utf-8"?>
<p:tagLst xmlns:a="http://schemas.openxmlformats.org/drawingml/2006/main" xmlns:r="http://schemas.openxmlformats.org/officeDocument/2006/relationships" xmlns:p="http://schemas.openxmlformats.org/presentationml/2006/main">
  <p:tag name="DVSHAPEID" val="1CzuGgxpNBuqklzT17LQav"/>
</p:tagLst>
</file>

<file path=ppt/tags/tag71.xml><?xml version="1.0" encoding="utf-8"?>
<p:tagLst xmlns:a="http://schemas.openxmlformats.org/drawingml/2006/main" xmlns:r="http://schemas.openxmlformats.org/officeDocument/2006/relationships" xmlns:p="http://schemas.openxmlformats.org/presentationml/2006/main">
  <p:tag name="DVSHAPEID" val="bE0lWz4oD9PyvKAsCOGW1E"/>
</p:tagLst>
</file>

<file path=ppt/tags/tag710.xml><?xml version="1.0" encoding="utf-8"?>
<p:tagLst xmlns:a="http://schemas.openxmlformats.org/drawingml/2006/main" xmlns:r="http://schemas.openxmlformats.org/officeDocument/2006/relationships" xmlns:p="http://schemas.openxmlformats.org/presentationml/2006/main">
  <p:tag name="DVSHAPEID" val="LjQI3ND3V8UAv8fvDnHEo5"/>
</p:tagLst>
</file>

<file path=ppt/tags/tag711.xml><?xml version="1.0" encoding="utf-8"?>
<p:tagLst xmlns:a="http://schemas.openxmlformats.org/drawingml/2006/main" xmlns:r="http://schemas.openxmlformats.org/officeDocument/2006/relationships" xmlns:p="http://schemas.openxmlformats.org/presentationml/2006/main">
  <p:tag name="DVSHAPEID" val="rxg7yjha5WFnLLiuZ0E1G6"/>
</p:tagLst>
</file>

<file path=ppt/tags/tag712.xml><?xml version="1.0" encoding="utf-8"?>
<p:tagLst xmlns:a="http://schemas.openxmlformats.org/drawingml/2006/main" xmlns:r="http://schemas.openxmlformats.org/officeDocument/2006/relationships" xmlns:p="http://schemas.openxmlformats.org/presentationml/2006/main">
  <p:tag name="DVSHAPEID" val="wVS4Tg3XKhVGRjsWekMK3X"/>
</p:tagLst>
</file>

<file path=ppt/tags/tag713.xml><?xml version="1.0" encoding="utf-8"?>
<p:tagLst xmlns:a="http://schemas.openxmlformats.org/drawingml/2006/main" xmlns:r="http://schemas.openxmlformats.org/officeDocument/2006/relationships" xmlns:p="http://schemas.openxmlformats.org/presentationml/2006/main">
  <p:tag name="DVSHAPEID" val="qmFgylXpVM4UjEO18FDsLL"/>
</p:tagLst>
</file>

<file path=ppt/tags/tag714.xml><?xml version="1.0" encoding="utf-8"?>
<p:tagLst xmlns:a="http://schemas.openxmlformats.org/drawingml/2006/main" xmlns:r="http://schemas.openxmlformats.org/officeDocument/2006/relationships" xmlns:p="http://schemas.openxmlformats.org/presentationml/2006/main">
  <p:tag name="DVSHAPEID" val="YzpMmWu8icEWmo4ubESeNk"/>
</p:tagLst>
</file>

<file path=ppt/tags/tag715.xml><?xml version="1.0" encoding="utf-8"?>
<p:tagLst xmlns:a="http://schemas.openxmlformats.org/drawingml/2006/main" xmlns:r="http://schemas.openxmlformats.org/officeDocument/2006/relationships" xmlns:p="http://schemas.openxmlformats.org/presentationml/2006/main">
  <p:tag name="DVSHAPEID" val="Ume8IaWvtIDEo6RLZ1UNuR"/>
</p:tagLst>
</file>

<file path=ppt/tags/tag716.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717.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718.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19.xml><?xml version="1.0" encoding="utf-8"?>
<p:tagLst xmlns:a="http://schemas.openxmlformats.org/drawingml/2006/main" xmlns:r="http://schemas.openxmlformats.org/officeDocument/2006/relationships" xmlns:p="http://schemas.openxmlformats.org/presentationml/2006/main">
  <p:tag name="DVSHAPEID" val="6AJ2WSbjSCanb5iwPORfGH"/>
</p:tagLst>
</file>

<file path=ppt/tags/tag72.xml><?xml version="1.0" encoding="utf-8"?>
<p:tagLst xmlns:a="http://schemas.openxmlformats.org/drawingml/2006/main" xmlns:r="http://schemas.openxmlformats.org/officeDocument/2006/relationships" xmlns:p="http://schemas.openxmlformats.org/presentationml/2006/main">
  <p:tag name="DVSHAPEID" val="KKVgiJN211Q4T2tA1Lfc0q"/>
</p:tagLst>
</file>

<file path=ppt/tags/tag720.xml><?xml version="1.0" encoding="utf-8"?>
<p:tagLst xmlns:a="http://schemas.openxmlformats.org/drawingml/2006/main" xmlns:r="http://schemas.openxmlformats.org/officeDocument/2006/relationships" xmlns:p="http://schemas.openxmlformats.org/presentationml/2006/main">
  <p:tag name="DVSHAPEID" val="pILlLNp5WuJru9WJs0FSTo"/>
</p:tagLst>
</file>

<file path=ppt/tags/tag721.xml><?xml version="1.0" encoding="utf-8"?>
<p:tagLst xmlns:a="http://schemas.openxmlformats.org/drawingml/2006/main" xmlns:r="http://schemas.openxmlformats.org/officeDocument/2006/relationships" xmlns:p="http://schemas.openxmlformats.org/presentationml/2006/main">
  <p:tag name="DVSHAPEID" val="W2WoNbHjTmyoa0hB7nUNFG"/>
</p:tagLst>
</file>

<file path=ppt/tags/tag722.xml><?xml version="1.0" encoding="utf-8"?>
<p:tagLst xmlns:a="http://schemas.openxmlformats.org/drawingml/2006/main" xmlns:r="http://schemas.openxmlformats.org/officeDocument/2006/relationships" xmlns:p="http://schemas.openxmlformats.org/presentationml/2006/main">
  <p:tag name="DVSHAPEID" val="z2ddzkxLTGlReiBBMOZFcx"/>
</p:tagLst>
</file>

<file path=ppt/tags/tag723.xml><?xml version="1.0" encoding="utf-8"?>
<p:tagLst xmlns:a="http://schemas.openxmlformats.org/drawingml/2006/main" xmlns:r="http://schemas.openxmlformats.org/officeDocument/2006/relationships" xmlns:p="http://schemas.openxmlformats.org/presentationml/2006/main">
  <p:tag name="DVSHAPEID" val="CWEsMwDUaXWsnNiXzAKnqK"/>
</p:tagLst>
</file>

<file path=ppt/tags/tag724.xml><?xml version="1.0" encoding="utf-8"?>
<p:tagLst xmlns:a="http://schemas.openxmlformats.org/drawingml/2006/main" xmlns:r="http://schemas.openxmlformats.org/officeDocument/2006/relationships" xmlns:p="http://schemas.openxmlformats.org/presentationml/2006/main">
  <p:tag name="DVSHAPEID" val="CB7OJNHNYV42qhz6y18Zvn"/>
</p:tagLst>
</file>

<file path=ppt/tags/tag72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72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72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728.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29.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3.xml><?xml version="1.0" encoding="utf-8"?>
<p:tagLst xmlns:a="http://schemas.openxmlformats.org/drawingml/2006/main" xmlns:r="http://schemas.openxmlformats.org/officeDocument/2006/relationships" xmlns:p="http://schemas.openxmlformats.org/presentationml/2006/main">
  <p:tag name="DVSHAPEID" val="SA80dWOt6V0qAurMRsrMde"/>
</p:tagLst>
</file>

<file path=ppt/tags/tag73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31.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32.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33.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34.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35.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36.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37.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38.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39.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4.xml><?xml version="1.0" encoding="utf-8"?>
<p:tagLst xmlns:a="http://schemas.openxmlformats.org/drawingml/2006/main" xmlns:r="http://schemas.openxmlformats.org/officeDocument/2006/relationships" xmlns:p="http://schemas.openxmlformats.org/presentationml/2006/main">
  <p:tag name="DVSHAPEID" val="1iB4eSoWduprtw4a7x67jm"/>
</p:tagLst>
</file>

<file path=ppt/tags/tag740.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41.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42.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43.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44.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45.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46.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47.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48.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49.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5.xml><?xml version="1.0" encoding="utf-8"?>
<p:tagLst xmlns:a="http://schemas.openxmlformats.org/drawingml/2006/main" xmlns:r="http://schemas.openxmlformats.org/officeDocument/2006/relationships" xmlns:p="http://schemas.openxmlformats.org/presentationml/2006/main">
  <p:tag name="DVSHAPEID" val="OnNBdVGxR5bEyQo8HW59Hw"/>
</p:tagLst>
</file>

<file path=ppt/tags/tag750.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51.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52.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53.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54.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55.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56.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57.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58.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59.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6.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60.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61.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62.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7.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8.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9.xml><?xml version="1.0" encoding="utf-8"?>
<p:tagLst xmlns:a="http://schemas.openxmlformats.org/drawingml/2006/main" xmlns:r="http://schemas.openxmlformats.org/officeDocument/2006/relationships" xmlns:p="http://schemas.openxmlformats.org/presentationml/2006/main">
  <p:tag name="DVSHAPEID" val="0aRHAEFVX736px2nJBa0PB"/>
</p:tagLst>
</file>

<file path=ppt/tags/tag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80.xml><?xml version="1.0" encoding="utf-8"?>
<p:tagLst xmlns:a="http://schemas.openxmlformats.org/drawingml/2006/main" xmlns:r="http://schemas.openxmlformats.org/officeDocument/2006/relationships" xmlns:p="http://schemas.openxmlformats.org/presentationml/2006/main">
  <p:tag name="DVSHAPEID" val="cdVN8mkyAeX4jyOb6GMuYT"/>
</p:tagLst>
</file>

<file path=ppt/tags/tag81.xml><?xml version="1.0" encoding="utf-8"?>
<p:tagLst xmlns:a="http://schemas.openxmlformats.org/drawingml/2006/main" xmlns:r="http://schemas.openxmlformats.org/officeDocument/2006/relationships" xmlns:p="http://schemas.openxmlformats.org/presentationml/2006/main">
  <p:tag name="DVSHAPEID" val="CJ4lnU7gbeZpYELMvjApxP"/>
</p:tagLst>
</file>

<file path=ppt/tags/tag82.xml><?xml version="1.0" encoding="utf-8"?>
<p:tagLst xmlns:a="http://schemas.openxmlformats.org/drawingml/2006/main" xmlns:r="http://schemas.openxmlformats.org/officeDocument/2006/relationships" xmlns:p="http://schemas.openxmlformats.org/presentationml/2006/main">
  <p:tag name="DVSHAPEID" val="9ldtzxuudlCiAcINYqqj2J"/>
</p:tagLst>
</file>

<file path=ppt/tags/tag83.xml><?xml version="1.0" encoding="utf-8"?>
<p:tagLst xmlns:a="http://schemas.openxmlformats.org/drawingml/2006/main" xmlns:r="http://schemas.openxmlformats.org/officeDocument/2006/relationships" xmlns:p="http://schemas.openxmlformats.org/presentationml/2006/main">
  <p:tag name="DVSHAPEID" val="5TzapjatTzmNAJ7TkzMH0D"/>
</p:tagLst>
</file>

<file path=ppt/tags/tag84.xml><?xml version="1.0" encoding="utf-8"?>
<p:tagLst xmlns:a="http://schemas.openxmlformats.org/drawingml/2006/main" xmlns:r="http://schemas.openxmlformats.org/officeDocument/2006/relationships" xmlns:p="http://schemas.openxmlformats.org/presentationml/2006/main">
  <p:tag name="DVSHAPEID" val="NG3z4IkaYdMpgjUp7ajKr3"/>
</p:tagLst>
</file>

<file path=ppt/tags/tag8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8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8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88.xml><?xml version="1.0" encoding="utf-8"?>
<p:tagLst xmlns:a="http://schemas.openxmlformats.org/drawingml/2006/main" xmlns:r="http://schemas.openxmlformats.org/officeDocument/2006/relationships" xmlns:p="http://schemas.openxmlformats.org/presentationml/2006/main">
  <p:tag name="DVSHAPEID" val="em9QTapVCstyuDAYCbFwFt"/>
</p:tagLst>
</file>

<file path=ppt/tags/tag89.xml><?xml version="1.0" encoding="utf-8"?>
<p:tagLst xmlns:a="http://schemas.openxmlformats.org/drawingml/2006/main" xmlns:r="http://schemas.openxmlformats.org/officeDocument/2006/relationships" xmlns:p="http://schemas.openxmlformats.org/presentationml/2006/main">
  <p:tag name="DVSHAPEID" val="hXuvya7VJJvcAQQsoKrF50"/>
</p:tagLst>
</file>

<file path=ppt/tags/tag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90.xml><?xml version="1.0" encoding="utf-8"?>
<p:tagLst xmlns:a="http://schemas.openxmlformats.org/drawingml/2006/main" xmlns:r="http://schemas.openxmlformats.org/officeDocument/2006/relationships" xmlns:p="http://schemas.openxmlformats.org/presentationml/2006/main">
  <p:tag name="DVSHAPEID" val="jdXSh7xdgpOL5cmnCeNHJK"/>
</p:tagLst>
</file>

<file path=ppt/tags/tag91.xml><?xml version="1.0" encoding="utf-8"?>
<p:tagLst xmlns:a="http://schemas.openxmlformats.org/drawingml/2006/main" xmlns:r="http://schemas.openxmlformats.org/officeDocument/2006/relationships" xmlns:p="http://schemas.openxmlformats.org/presentationml/2006/main">
  <p:tag name="DVSHAPEID" val="3h3J89NV4ZnhDgyFTZnvs6"/>
</p:tagLst>
</file>

<file path=ppt/tags/tag92.xml><?xml version="1.0" encoding="utf-8"?>
<p:tagLst xmlns:a="http://schemas.openxmlformats.org/drawingml/2006/main" xmlns:r="http://schemas.openxmlformats.org/officeDocument/2006/relationships" xmlns:p="http://schemas.openxmlformats.org/presentationml/2006/main">
  <p:tag name="DVSHAPEID" val="oPLD508dRogzaFPxZoqlkO"/>
</p:tagLst>
</file>

<file path=ppt/tags/tag93.xml><?xml version="1.0" encoding="utf-8"?>
<p:tagLst xmlns:a="http://schemas.openxmlformats.org/drawingml/2006/main" xmlns:r="http://schemas.openxmlformats.org/officeDocument/2006/relationships" xmlns:p="http://schemas.openxmlformats.org/presentationml/2006/main">
  <p:tag name="DVSHAPEID" val="oNz5PWlNjdhXSeYu3MNR8Y"/>
</p:tagLst>
</file>

<file path=ppt/tags/tag94.xml><?xml version="1.0" encoding="utf-8"?>
<p:tagLst xmlns:a="http://schemas.openxmlformats.org/drawingml/2006/main" xmlns:r="http://schemas.openxmlformats.org/officeDocument/2006/relationships" xmlns:p="http://schemas.openxmlformats.org/presentationml/2006/main">
  <p:tag name="DVSHAPEID" val="046SQl0Z57LArX40bbS353"/>
</p:tagLst>
</file>

<file path=ppt/tags/tag95.xml><?xml version="1.0" encoding="utf-8"?>
<p:tagLst xmlns:a="http://schemas.openxmlformats.org/drawingml/2006/main" xmlns:r="http://schemas.openxmlformats.org/officeDocument/2006/relationships" xmlns:p="http://schemas.openxmlformats.org/presentationml/2006/main">
  <p:tag name="DVSHAPEID" val="hcMBzukDytGpNuZW6ZNj8a"/>
</p:tagLst>
</file>

<file path=ppt/tags/tag96.xml><?xml version="1.0" encoding="utf-8"?>
<p:tagLst xmlns:a="http://schemas.openxmlformats.org/drawingml/2006/main" xmlns:r="http://schemas.openxmlformats.org/officeDocument/2006/relationships" xmlns:p="http://schemas.openxmlformats.org/presentationml/2006/main">
  <p:tag name="DVSHAPEID" val="biN0q3BBZ4TWMT5fMwFrzi"/>
</p:tagLst>
</file>

<file path=ppt/tags/tag97.xml><?xml version="1.0" encoding="utf-8"?>
<p:tagLst xmlns:a="http://schemas.openxmlformats.org/drawingml/2006/main" xmlns:r="http://schemas.openxmlformats.org/officeDocument/2006/relationships" xmlns:p="http://schemas.openxmlformats.org/presentationml/2006/main">
  <p:tag name="DVSHAPEID" val="U19z0e5SgMV70uNy3g2WtB"/>
</p:tagLst>
</file>

<file path=ppt/tags/tag98.xml><?xml version="1.0" encoding="utf-8"?>
<p:tagLst xmlns:a="http://schemas.openxmlformats.org/drawingml/2006/main" xmlns:r="http://schemas.openxmlformats.org/officeDocument/2006/relationships" xmlns:p="http://schemas.openxmlformats.org/presentationml/2006/main">
  <p:tag name="DVSHAPEID" val="wQI5RQchDGBToLQR2nv6O6"/>
</p:tagLst>
</file>

<file path=ppt/tags/tag99.xml><?xml version="1.0" encoding="utf-8"?>
<p:tagLst xmlns:a="http://schemas.openxmlformats.org/drawingml/2006/main" xmlns:r="http://schemas.openxmlformats.org/officeDocument/2006/relationships" xmlns:p="http://schemas.openxmlformats.org/presentationml/2006/main">
  <p:tag name="DVSHAPEID" val="1FSBrdsppCOiviRVneFZ8e"/>
</p:tagLst>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U_Template 2003v5_engl">
  <a:themeElements>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U_Template 2003v5_eng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Texture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6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120443</TotalTime>
  <Words>2899</Words>
  <Application>Microsoft Macintosh PowerPoint</Application>
  <PresentationFormat>Letter Paper (8.5x11 in)</PresentationFormat>
  <Paragraphs>404</Paragraphs>
  <Slides>40</Slides>
  <Notes>6</Notes>
  <HiddenSlides>0</HiddenSlides>
  <MMClips>0</MMClips>
  <ScaleCrop>false</ScaleCrop>
  <HeadingPairs>
    <vt:vector size="6" baseType="variant">
      <vt:variant>
        <vt:lpstr>Theme</vt:lpstr>
      </vt:variant>
      <vt:variant>
        <vt:i4>55</vt:i4>
      </vt:variant>
      <vt:variant>
        <vt:lpstr>Embedded OLE Servers</vt:lpstr>
      </vt:variant>
      <vt:variant>
        <vt:i4>1</vt:i4>
      </vt:variant>
      <vt:variant>
        <vt:lpstr>Slide Titles</vt:lpstr>
      </vt:variant>
      <vt:variant>
        <vt:i4>40</vt:i4>
      </vt:variant>
    </vt:vector>
  </HeadingPairs>
  <TitlesOfParts>
    <vt:vector size="96" baseType="lpstr">
      <vt:lpstr>6_Default Design</vt:lpstr>
      <vt:lpstr>1_new</vt:lpstr>
      <vt:lpstr>template</vt:lpstr>
      <vt:lpstr>3_cbb752_11apr10</vt:lpstr>
      <vt:lpstr>7_Default Design</vt:lpstr>
      <vt:lpstr>10_Default Design</vt:lpstr>
      <vt:lpstr>1_template</vt:lpstr>
      <vt:lpstr>2_template</vt:lpstr>
      <vt:lpstr>3_template</vt:lpstr>
      <vt:lpstr>4_template</vt:lpstr>
      <vt:lpstr>5_template</vt:lpstr>
      <vt:lpstr>Default Theme</vt:lpstr>
      <vt:lpstr>Custom Design</vt:lpstr>
      <vt:lpstr>3_Default Design</vt:lpstr>
      <vt:lpstr>4_Default Design</vt:lpstr>
      <vt:lpstr>5_Default Design</vt:lpstr>
      <vt:lpstr>2_U_Template 2003v5_engl</vt:lpstr>
      <vt:lpstr>2_Textured</vt:lpstr>
      <vt:lpstr>18_Default Design</vt:lpstr>
      <vt:lpstr>9_Default Design</vt:lpstr>
      <vt:lpstr>13_Default Design</vt:lpstr>
      <vt:lpstr>11_Default Design</vt:lpstr>
      <vt:lpstr>8_Default Design</vt:lpstr>
      <vt:lpstr>2_new</vt:lpstr>
      <vt:lpstr>6_template</vt:lpstr>
      <vt:lpstr>1_Default Design</vt:lpstr>
      <vt:lpstr>4_cbb752_11apr10</vt:lpstr>
      <vt:lpstr>12_Default Design</vt:lpstr>
      <vt:lpstr>38_Default Design</vt:lpstr>
      <vt:lpstr>14_Default Design</vt:lpstr>
      <vt:lpstr>1_U_Template 2003v5_engl</vt:lpstr>
      <vt:lpstr>15_Default Design</vt:lpstr>
      <vt:lpstr>16_Default Design</vt:lpstr>
      <vt:lpstr>1_Custom Design</vt:lpstr>
      <vt:lpstr>Blank Presentation</vt:lpstr>
      <vt:lpstr>Office Theme</vt:lpstr>
      <vt:lpstr>Default Design</vt:lpstr>
      <vt:lpstr>2_Office Theme</vt:lpstr>
      <vt:lpstr>17_Default Design</vt:lpstr>
      <vt:lpstr>19_Default Design</vt:lpstr>
      <vt:lpstr>7_template</vt:lpstr>
      <vt:lpstr>20_Default Design</vt:lpstr>
      <vt:lpstr>8_template</vt:lpstr>
      <vt:lpstr>9_template</vt:lpstr>
      <vt:lpstr>23_Default Design</vt:lpstr>
      <vt:lpstr>21_Default Design</vt:lpstr>
      <vt:lpstr>22_Default Design</vt:lpstr>
      <vt:lpstr>24_Default Design</vt:lpstr>
      <vt:lpstr>25_Default Design</vt:lpstr>
      <vt:lpstr>10_template</vt:lpstr>
      <vt:lpstr>11_template</vt:lpstr>
      <vt:lpstr>12_template</vt:lpstr>
      <vt:lpstr>13_template</vt:lpstr>
      <vt:lpstr>14_template</vt:lpstr>
      <vt:lpstr>15_template</vt:lpstr>
      <vt:lpstr>Image</vt:lpstr>
      <vt:lpstr> Genomic Privacy: Intertwined Social &amp; Technical Aspects  </vt:lpstr>
      <vt:lpstr>Setting the Stage:  the Advent of Personal Genomics</vt:lpstr>
      <vt:lpstr>The Explosion of Data in Genomics: the Numbers</vt:lpstr>
      <vt:lpstr>DTC Genomics</vt:lpstr>
      <vt:lpstr> Genomic Privacy: Intertwined Social &amp; Technical Issues</vt:lpstr>
      <vt:lpstr> Genomic Privacy: Intertwined Social &amp; Technical Issues</vt:lpstr>
      <vt:lpstr>Privacy</vt:lpstr>
      <vt:lpstr>The Conundrum of Genomic Privacy: Is it a Problem?</vt:lpstr>
      <vt:lpstr>Tricky Privacy Considerations in Personal Genomics</vt:lpstr>
      <vt:lpstr>The Other Side of the Coin: Why we should share</vt:lpstr>
      <vt:lpstr>The Dilemma</vt:lpstr>
      <vt:lpstr>Genomics has similar "Big Data" Dilemma in the Rest of Society</vt:lpstr>
      <vt:lpstr> Genomic Privacy: Intertwined Social &amp; Technical Issues</vt:lpstr>
      <vt:lpstr>Genetic Information Nondisclosure Act of  2008</vt:lpstr>
      <vt:lpstr>Current Social &amp; Technical Solutions</vt:lpstr>
      <vt:lpstr>Difficulty in Securing Computers &amp; Data</vt:lpstr>
      <vt:lpstr>PowerPoint Presentation</vt:lpstr>
      <vt:lpstr>PowerPoint Presentation</vt:lpstr>
      <vt:lpstr>Strawman Hybrid Social &amp; Tech Proposed Solution?</vt:lpstr>
      <vt:lpstr> Genomic Privacy: Intertwined Social &amp; Technical Issues</vt:lpstr>
      <vt:lpstr>RNA-seq</vt:lpstr>
      <vt:lpstr>RNA-seq</vt:lpstr>
      <vt:lpstr>Light-weight formats</vt:lpstr>
      <vt:lpstr>MRF Examples</vt:lpstr>
      <vt:lpstr> Genomic Privacy: Intertwined Social &amp; Technical Issues</vt:lpstr>
      <vt:lpstr>PowerPoint Presentation</vt:lpstr>
      <vt:lpstr>Linking Attack Scenario</vt:lpstr>
      <vt:lpstr>Linking Attack Scenario</vt:lpstr>
      <vt:lpstr>Quantifying ICI Leaked and Predictability</vt:lpstr>
      <vt:lpstr>Relating Predictability to ICI Leakage – A few key SNPs with good predictability &amp; Great Leakage.  Perhaps these could removed?</vt:lpstr>
      <vt:lpstr> Genomic Privacy: Intertwined Social &amp; Technical Issues</vt:lpstr>
      <vt:lpstr>Discovering Transcriptionally Active Regions  (novel RNA contigs)</vt:lpstr>
      <vt:lpstr>Non-Canonical Transcription</vt:lpstr>
      <vt:lpstr>Example of Application  of CNVnator to RD data</vt:lpstr>
      <vt:lpstr>PowerPoint Presentation</vt:lpstr>
      <vt:lpstr> Genomic Privacy: Intertwined Social &amp; Technical Issues</vt:lpstr>
      <vt:lpstr> Genomic Privacy: Intertwined Social &amp; Technical Issues</vt:lpstr>
      <vt:lpstr>PowerPoint Presentation</vt:lpstr>
      <vt:lpstr>Default Theme</vt:lpstr>
      <vt:lpstr>More Information on this Talk</vt:lpstr>
    </vt:vector>
  </TitlesOfParts>
  <Company>Yale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Mark Gerstein</cp:lastModifiedBy>
  <cp:revision>1895</cp:revision>
  <cp:lastPrinted>2011-09-11T06:19:05Z</cp:lastPrinted>
  <dcterms:created xsi:type="dcterms:W3CDTF">2010-09-06T09:08:38Z</dcterms:created>
  <dcterms:modified xsi:type="dcterms:W3CDTF">2015-10-04T23:11:21Z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