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embeddings/oleObject1.bin" ContentType="application/vnd.openxmlformats-officedocument.oleObject"/>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52.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53.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theme/theme54.xml" ContentType="application/vnd.openxmlformats-officedocument.theme+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55.xml" ContentType="application/vnd.openxmlformats-officedocument.theme+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56.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theme/theme57.xml" ContentType="application/vnd.openxmlformats-officedocument.theme+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58.xml" ContentType="application/vnd.openxmlformats-officedocument.theme+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theme/theme59.xml" ContentType="application/vnd.openxmlformats-officedocument.theme+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theme/theme60.xml" ContentType="application/vnd.openxmlformats-officedocument.theme+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theme/theme61.xml" ContentType="application/vnd.openxmlformats-officedocument.theme+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theme/theme62.xml" ContentType="application/vnd.openxmlformats-officedocument.theme+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theme/theme63.xml" ContentType="application/vnd.openxmlformats-officedocument.theme+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64.xml" ContentType="application/vnd.openxmlformats-officedocument.theme+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65.xml" ContentType="application/vnd.openxmlformats-officedocument.theme+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theme/theme66.xml" ContentType="application/vnd.openxmlformats-officedocument.theme+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theme/theme67.xml" ContentType="application/vnd.openxmlformats-officedocument.theme+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theme/theme68.xml" ContentType="application/vnd.openxmlformats-officedocument.theme+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theme/theme69.xml" ContentType="application/vnd.openxmlformats-officedocument.theme+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theme/theme70.xml" ContentType="application/vnd.openxmlformats-officedocument.theme+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theme/theme71.xml" ContentType="application/vnd.openxmlformats-officedocument.theme+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theme/theme72.xml" ContentType="application/vnd.openxmlformats-officedocument.theme+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theme/theme73.xml" ContentType="application/vnd.openxmlformats-officedocument.theme+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theme/theme74.xml" ContentType="application/vnd.openxmlformats-officedocument.theme+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theme/theme75.xml" ContentType="application/vnd.openxmlformats-officedocument.theme+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theme/theme76.xml" ContentType="application/vnd.openxmlformats-officedocument.theme+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theme/theme77.xml" ContentType="application/vnd.openxmlformats-officedocument.theme+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theme/theme78.xml" ContentType="application/vnd.openxmlformats-officedocument.theme+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theme/theme79.xml" ContentType="application/vnd.openxmlformats-officedocument.theme+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theme/theme80.xml" ContentType="application/vnd.openxmlformats-officedocument.theme+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theme/theme81.xml" ContentType="application/vnd.openxmlformats-officedocument.theme+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theme/theme82.xml" ContentType="application/vnd.openxmlformats-officedocument.theme+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theme/theme83.xml" ContentType="application/vnd.openxmlformats-officedocument.theme+xml"/>
  <Override PartName="/ppt/theme/theme84.xml" ContentType="application/vnd.openxmlformats-officedocument.theme+xml"/>
  <Override PartName="/ppt/theme/theme8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3.xml" ContentType="application/vnd.openxmlformats-officedocument.themeOverride+xml"/>
  <Override PartName="/ppt/tags/tag774.xml" ContentType="application/vnd.openxmlformats-officedocument.presentationml.tags+xml"/>
  <Override PartName="/ppt/notesSlides/notesSlide12.xml" ContentType="application/vnd.openxmlformats-officedocument.presentationml.notesSlid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charts/chart1.xml" ContentType="application/vnd.openxmlformats-officedocument.drawingml.chart+xml"/>
  <Override PartName="/ppt/theme/themeOverride8.xml" ContentType="application/vnd.openxmlformats-officedocument.themeOverride+xml"/>
  <Override PartName="/ppt/drawings/drawing1.xml" ContentType="application/vnd.openxmlformats-officedocument.drawingml.chartshape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7017" r:id="rId52"/>
    <p:sldMasterId id="2147527031" r:id="rId53"/>
    <p:sldMasterId id="2147527045" r:id="rId54"/>
    <p:sldMasterId id="2147527059" r:id="rId55"/>
    <p:sldMasterId id="2147527085" r:id="rId56"/>
    <p:sldMasterId id="2147527099" r:id="rId57"/>
    <p:sldMasterId id="2147527187" r:id="rId58"/>
    <p:sldMasterId id="2147527201" r:id="rId59"/>
    <p:sldMasterId id="2147527215" r:id="rId60"/>
    <p:sldMasterId id="2147527229" r:id="rId61"/>
    <p:sldMasterId id="2147527243" r:id="rId62"/>
    <p:sldMasterId id="2147527257" r:id="rId63"/>
    <p:sldMasterId id="2147527273" r:id="rId64"/>
    <p:sldMasterId id="2147527299" r:id="rId65"/>
    <p:sldMasterId id="2147527445" r:id="rId66"/>
    <p:sldMasterId id="2147527459" r:id="rId67"/>
    <p:sldMasterId id="2147527483" r:id="rId68"/>
    <p:sldMasterId id="2147527509" r:id="rId69"/>
    <p:sldMasterId id="2147527523" r:id="rId70"/>
    <p:sldMasterId id="2147527548" r:id="rId71"/>
    <p:sldMasterId id="2147527560" r:id="rId72"/>
    <p:sldMasterId id="2147527574" r:id="rId73"/>
    <p:sldMasterId id="2147527588" r:id="rId74"/>
    <p:sldMasterId id="2147527602" r:id="rId75"/>
    <p:sldMasterId id="2147527614" r:id="rId76"/>
    <p:sldMasterId id="2147527628" r:id="rId77"/>
    <p:sldMasterId id="2147527667" r:id="rId78"/>
    <p:sldMasterId id="2147527680" r:id="rId79"/>
    <p:sldMasterId id="2147527717" r:id="rId80"/>
    <p:sldMasterId id="2147527729" r:id="rId81"/>
    <p:sldMasterId id="2147540718" r:id="rId82"/>
    <p:sldMasterId id="2147545458" r:id="rId83"/>
  </p:sldMasterIdLst>
  <p:notesMasterIdLst>
    <p:notesMasterId r:id="rId146"/>
  </p:notesMasterIdLst>
  <p:handoutMasterIdLst>
    <p:handoutMasterId r:id="rId147"/>
  </p:handoutMasterIdLst>
  <p:sldIdLst>
    <p:sldId id="5607" r:id="rId84"/>
    <p:sldId id="5961" r:id="rId85"/>
    <p:sldId id="5971" r:id="rId86"/>
    <p:sldId id="5965" r:id="rId87"/>
    <p:sldId id="5848" r:id="rId88"/>
    <p:sldId id="5963" r:id="rId89"/>
    <p:sldId id="5874" r:id="rId90"/>
    <p:sldId id="5953" r:id="rId91"/>
    <p:sldId id="5952" r:id="rId92"/>
    <p:sldId id="5954" r:id="rId93"/>
    <p:sldId id="5955" r:id="rId94"/>
    <p:sldId id="5956" r:id="rId95"/>
    <p:sldId id="5957" r:id="rId96"/>
    <p:sldId id="5958" r:id="rId97"/>
    <p:sldId id="5959" r:id="rId98"/>
    <p:sldId id="5960" r:id="rId99"/>
    <p:sldId id="5972" r:id="rId100"/>
    <p:sldId id="5670" r:id="rId101"/>
    <p:sldId id="5671" r:id="rId102"/>
    <p:sldId id="5672" r:id="rId103"/>
    <p:sldId id="5673" r:id="rId104"/>
    <p:sldId id="5884" r:id="rId105"/>
    <p:sldId id="5885" r:id="rId106"/>
    <p:sldId id="5886" r:id="rId107"/>
    <p:sldId id="5665" r:id="rId108"/>
    <p:sldId id="5916" r:id="rId109"/>
    <p:sldId id="5697" r:id="rId110"/>
    <p:sldId id="5666" r:id="rId111"/>
    <p:sldId id="5973" r:id="rId112"/>
    <p:sldId id="5853" r:id="rId113"/>
    <p:sldId id="5854" r:id="rId114"/>
    <p:sldId id="5922" r:id="rId115"/>
    <p:sldId id="5929" r:id="rId116"/>
    <p:sldId id="5914" r:id="rId117"/>
    <p:sldId id="5974" r:id="rId118"/>
    <p:sldId id="5835" r:id="rId119"/>
    <p:sldId id="5836" r:id="rId120"/>
    <p:sldId id="5928" r:id="rId121"/>
    <p:sldId id="5903" r:id="rId122"/>
    <p:sldId id="5838" r:id="rId123"/>
    <p:sldId id="5975" r:id="rId124"/>
    <p:sldId id="5684" r:id="rId125"/>
    <p:sldId id="5964" r:id="rId126"/>
    <p:sldId id="5667" r:id="rId127"/>
    <p:sldId id="5976" r:id="rId128"/>
    <p:sldId id="5977" r:id="rId129"/>
    <p:sldId id="5930" r:id="rId130"/>
    <p:sldId id="5931" r:id="rId131"/>
    <p:sldId id="5980" r:id="rId132"/>
    <p:sldId id="5979" r:id="rId133"/>
    <p:sldId id="5919" r:id="rId134"/>
    <p:sldId id="5849" r:id="rId135"/>
    <p:sldId id="5850" r:id="rId136"/>
    <p:sldId id="5851" r:id="rId137"/>
    <p:sldId id="5852" r:id="rId138"/>
    <p:sldId id="5904" r:id="rId139"/>
    <p:sldId id="5921" r:id="rId140"/>
    <p:sldId id="5705" r:id="rId141"/>
    <p:sldId id="5962" r:id="rId142"/>
    <p:sldId id="5909" r:id="rId143"/>
    <p:sldId id="5864" r:id="rId144"/>
    <p:sldId id="5978" r:id="rId145"/>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sz="1200" b="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sz="1200" b="1" kern="1200">
        <a:solidFill>
          <a:schemeClr val="tx1"/>
        </a:solidFill>
        <a:latin typeface="Arial" charset="0"/>
        <a:ea typeface="ＭＳ Ｐゴシック" charset="-128"/>
        <a:cs typeface="+mn-cs"/>
      </a:defRPr>
    </a:lvl3pPr>
    <a:lvl4pPr marL="1368425" indent="3175" algn="l" rtl="0" fontAlgn="base">
      <a:spcBef>
        <a:spcPct val="0"/>
      </a:spcBef>
      <a:spcAft>
        <a:spcPct val="0"/>
      </a:spcAft>
      <a:defRPr sz="1200" b="1" kern="1200">
        <a:solidFill>
          <a:schemeClr val="tx1"/>
        </a:solidFill>
        <a:latin typeface="Arial" charset="0"/>
        <a:ea typeface="ＭＳ Ｐゴシック" charset="-128"/>
        <a:cs typeface="+mn-cs"/>
      </a:defRPr>
    </a:lvl4pPr>
    <a:lvl5pPr marL="1825625" indent="3175" algn="l" rtl="0" fontAlgn="base">
      <a:spcBef>
        <a:spcPct val="0"/>
      </a:spcBef>
      <a:spcAft>
        <a:spcPct val="0"/>
      </a:spcAft>
      <a:defRPr sz="1200" b="1" kern="1200">
        <a:solidFill>
          <a:schemeClr val="tx1"/>
        </a:solidFill>
        <a:latin typeface="Arial" charset="0"/>
        <a:ea typeface="ＭＳ Ｐゴシック" charset="-128"/>
        <a:cs typeface="+mn-cs"/>
      </a:defRPr>
    </a:lvl5pPr>
    <a:lvl6pPr marL="2286000" algn="l" defTabSz="914400" rtl="0" eaLnBrk="1" latinLnBrk="0" hangingPunct="1">
      <a:defRPr sz="1200" b="1" kern="1200">
        <a:solidFill>
          <a:schemeClr val="tx1"/>
        </a:solidFill>
        <a:latin typeface="Arial" charset="0"/>
        <a:ea typeface="ＭＳ Ｐゴシック" charset="-128"/>
        <a:cs typeface="+mn-cs"/>
      </a:defRPr>
    </a:lvl6pPr>
    <a:lvl7pPr marL="2743200" algn="l" defTabSz="914400" rtl="0" eaLnBrk="1" latinLnBrk="0" hangingPunct="1">
      <a:defRPr sz="1200" b="1" kern="1200">
        <a:solidFill>
          <a:schemeClr val="tx1"/>
        </a:solidFill>
        <a:latin typeface="Arial" charset="0"/>
        <a:ea typeface="ＭＳ Ｐゴシック" charset="-128"/>
        <a:cs typeface="+mn-cs"/>
      </a:defRPr>
    </a:lvl7pPr>
    <a:lvl8pPr marL="3200400" algn="l" defTabSz="914400" rtl="0" eaLnBrk="1" latinLnBrk="0" hangingPunct="1">
      <a:defRPr sz="1200" b="1" kern="1200">
        <a:solidFill>
          <a:schemeClr val="tx1"/>
        </a:solidFill>
        <a:latin typeface="Arial" charset="0"/>
        <a:ea typeface="ＭＳ Ｐゴシック" charset="-128"/>
        <a:cs typeface="+mn-cs"/>
      </a:defRPr>
    </a:lvl8pPr>
    <a:lvl9pPr marL="3657600" algn="l" defTabSz="914400" rtl="0" eaLnBrk="1" latinLnBrk="0" hangingPunct="1">
      <a:defRPr sz="1200" b="1" kern="1200">
        <a:solidFill>
          <a:schemeClr val="tx1"/>
        </a:solidFill>
        <a:latin typeface="Arial" charset="0"/>
        <a:ea typeface="ＭＳ Ｐゴシック" charset="-128"/>
        <a:cs typeface="+mn-cs"/>
      </a:defRPr>
    </a:lvl9pPr>
  </p:defaultTextStyle>
  <p:extLst>
    <p:ext uri="{EFAFB233-063F-42B5-8137-9DF3F51BA10A}">
      <p15:sldGuideLst xmlns="" xmlns:p15="http://schemas.microsoft.com/office/powerpoint/2012/main">
        <p15:guide id="1" orient="horz" pos="2383">
          <p15:clr>
            <a:srgbClr val="A4A3A4"/>
          </p15:clr>
        </p15:guide>
        <p15:guide id="2" pos="2881">
          <p15:clr>
            <a:srgbClr val="A4A3A4"/>
          </p15:clr>
        </p15:guide>
      </p15:sldGuideLst>
    </p:ext>
    <p:ext uri="{2D200454-40CA-4A62-9FC3-DE9A4176ACB9}">
      <p15:notesGuideLst xmlns=""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400"/>
    <a:srgbClr val="68360F"/>
    <a:srgbClr val="20FF37"/>
    <a:srgbClr val="257FD7"/>
    <a:srgbClr val="FFEA08"/>
    <a:srgbClr val="FF7413"/>
    <a:srgbClr val="FFC5AD"/>
    <a:srgbClr val="4BAB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88" y="-104"/>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20" Type="http://schemas.openxmlformats.org/officeDocument/2006/relationships/slide" Target="slides/slide37.xml"/><Relationship Id="rId121" Type="http://schemas.openxmlformats.org/officeDocument/2006/relationships/slide" Target="slides/slide38.xml"/><Relationship Id="rId122" Type="http://schemas.openxmlformats.org/officeDocument/2006/relationships/slide" Target="slides/slide39.xml"/><Relationship Id="rId123" Type="http://schemas.openxmlformats.org/officeDocument/2006/relationships/slide" Target="slides/slide40.xml"/><Relationship Id="rId124" Type="http://schemas.openxmlformats.org/officeDocument/2006/relationships/slide" Target="slides/slide41.xml"/><Relationship Id="rId125" Type="http://schemas.openxmlformats.org/officeDocument/2006/relationships/slide" Target="slides/slide42.xml"/><Relationship Id="rId126" Type="http://schemas.openxmlformats.org/officeDocument/2006/relationships/slide" Target="slides/slide43.xml"/><Relationship Id="rId127" Type="http://schemas.openxmlformats.org/officeDocument/2006/relationships/slide" Target="slides/slide44.xml"/><Relationship Id="rId128" Type="http://schemas.openxmlformats.org/officeDocument/2006/relationships/slide" Target="slides/slide45.xml"/><Relationship Id="rId129" Type="http://schemas.openxmlformats.org/officeDocument/2006/relationships/slide" Target="slides/slide46.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7.xml"/><Relationship Id="rId91" Type="http://schemas.openxmlformats.org/officeDocument/2006/relationships/slide" Target="slides/slide8.xml"/><Relationship Id="rId92" Type="http://schemas.openxmlformats.org/officeDocument/2006/relationships/slide" Target="slides/slide9.xml"/><Relationship Id="rId93" Type="http://schemas.openxmlformats.org/officeDocument/2006/relationships/slide" Target="slides/slide10.xml"/><Relationship Id="rId94" Type="http://schemas.openxmlformats.org/officeDocument/2006/relationships/slide" Target="slides/slide11.xml"/><Relationship Id="rId95" Type="http://schemas.openxmlformats.org/officeDocument/2006/relationships/slide" Target="slides/slide12.xml"/><Relationship Id="rId96" Type="http://schemas.openxmlformats.org/officeDocument/2006/relationships/slide" Target="slides/slide13.xml"/><Relationship Id="rId101" Type="http://schemas.openxmlformats.org/officeDocument/2006/relationships/slide" Target="slides/slide18.xml"/><Relationship Id="rId102" Type="http://schemas.openxmlformats.org/officeDocument/2006/relationships/slide" Target="slides/slide19.xml"/><Relationship Id="rId103" Type="http://schemas.openxmlformats.org/officeDocument/2006/relationships/slide" Target="slides/slide20.xml"/><Relationship Id="rId104" Type="http://schemas.openxmlformats.org/officeDocument/2006/relationships/slide" Target="slides/slide21.xml"/><Relationship Id="rId105" Type="http://schemas.openxmlformats.org/officeDocument/2006/relationships/slide" Target="slides/slide22.xml"/><Relationship Id="rId106" Type="http://schemas.openxmlformats.org/officeDocument/2006/relationships/slide" Target="slides/slide23.xml"/><Relationship Id="rId107" Type="http://schemas.openxmlformats.org/officeDocument/2006/relationships/slide" Target="slides/slide24.xml"/><Relationship Id="rId108" Type="http://schemas.openxmlformats.org/officeDocument/2006/relationships/slide" Target="slides/slide25.xml"/><Relationship Id="rId109" Type="http://schemas.openxmlformats.org/officeDocument/2006/relationships/slide" Target="slides/slide26.xml"/><Relationship Id="rId97" Type="http://schemas.openxmlformats.org/officeDocument/2006/relationships/slide" Target="slides/slide14.xml"/><Relationship Id="rId98" Type="http://schemas.openxmlformats.org/officeDocument/2006/relationships/slide" Target="slides/slide15.xml"/><Relationship Id="rId99" Type="http://schemas.openxmlformats.org/officeDocument/2006/relationships/slide" Target="slides/slide16.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17.xml"/><Relationship Id="rId150" Type="http://schemas.openxmlformats.org/officeDocument/2006/relationships/viewProps" Target="viewProps.xml"/><Relationship Id="rId151" Type="http://schemas.openxmlformats.org/officeDocument/2006/relationships/theme" Target="theme/theme1.xml"/><Relationship Id="rId152"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Master" Target="slideMasters/slideMaster79.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47.xml"/><Relationship Id="rId131" Type="http://schemas.openxmlformats.org/officeDocument/2006/relationships/slide" Target="slides/slide48.xml"/><Relationship Id="rId132" Type="http://schemas.openxmlformats.org/officeDocument/2006/relationships/slide" Target="slides/slide49.xml"/><Relationship Id="rId133" Type="http://schemas.openxmlformats.org/officeDocument/2006/relationships/slide" Target="slides/slide50.xml"/><Relationship Id="rId134" Type="http://schemas.openxmlformats.org/officeDocument/2006/relationships/slide" Target="slides/slide51.xml"/><Relationship Id="rId135" Type="http://schemas.openxmlformats.org/officeDocument/2006/relationships/slide" Target="slides/slide52.xml"/><Relationship Id="rId136" Type="http://schemas.openxmlformats.org/officeDocument/2006/relationships/slide" Target="slides/slide53.xml"/><Relationship Id="rId137" Type="http://schemas.openxmlformats.org/officeDocument/2006/relationships/slide" Target="slides/slide54.xml"/><Relationship Id="rId138" Type="http://schemas.openxmlformats.org/officeDocument/2006/relationships/slide" Target="slides/slide55.xml"/><Relationship Id="rId139" Type="http://schemas.openxmlformats.org/officeDocument/2006/relationships/slide" Target="slides/slide5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27.xml"/><Relationship Id="rId111" Type="http://schemas.openxmlformats.org/officeDocument/2006/relationships/slide" Target="slides/slide28.xml"/><Relationship Id="rId112" Type="http://schemas.openxmlformats.org/officeDocument/2006/relationships/slide" Target="slides/slide29.xml"/><Relationship Id="rId113" Type="http://schemas.openxmlformats.org/officeDocument/2006/relationships/slide" Target="slides/slide30.xml"/><Relationship Id="rId114" Type="http://schemas.openxmlformats.org/officeDocument/2006/relationships/slide" Target="slides/slide31.xml"/><Relationship Id="rId115" Type="http://schemas.openxmlformats.org/officeDocument/2006/relationships/slide" Target="slides/slide32.xml"/><Relationship Id="rId116" Type="http://schemas.openxmlformats.org/officeDocument/2006/relationships/slide" Target="slides/slide33.xml"/><Relationship Id="rId117" Type="http://schemas.openxmlformats.org/officeDocument/2006/relationships/slide" Target="slides/slide34.xml"/><Relationship Id="rId118" Type="http://schemas.openxmlformats.org/officeDocument/2006/relationships/slide" Target="slides/slide35.xml"/><Relationship Id="rId119" Type="http://schemas.openxmlformats.org/officeDocument/2006/relationships/slide" Target="slides/slide36.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Master" Target="slideMasters/slideMaster80.xml"/><Relationship Id="rId81" Type="http://schemas.openxmlformats.org/officeDocument/2006/relationships/slideMaster" Target="slideMasters/slideMaster81.xml"/><Relationship Id="rId82" Type="http://schemas.openxmlformats.org/officeDocument/2006/relationships/slideMaster" Target="slideMasters/slideMaster82.xml"/><Relationship Id="rId83" Type="http://schemas.openxmlformats.org/officeDocument/2006/relationships/slideMaster" Target="slideMasters/slideMaster83.xml"/><Relationship Id="rId84" Type="http://schemas.openxmlformats.org/officeDocument/2006/relationships/slide" Target="slides/slide1.xml"/><Relationship Id="rId85" Type="http://schemas.openxmlformats.org/officeDocument/2006/relationships/slide" Target="slides/slide2.xml"/><Relationship Id="rId86" Type="http://schemas.openxmlformats.org/officeDocument/2006/relationships/slide" Target="slides/slide3.xml"/><Relationship Id="rId87" Type="http://schemas.openxmlformats.org/officeDocument/2006/relationships/slide" Target="slides/slide4.xml"/><Relationship Id="rId88" Type="http://schemas.openxmlformats.org/officeDocument/2006/relationships/slide" Target="slides/slide5.xml"/><Relationship Id="rId89" Type="http://schemas.openxmlformats.org/officeDocument/2006/relationships/slide" Target="slides/slide6.xml"/><Relationship Id="rId140" Type="http://schemas.openxmlformats.org/officeDocument/2006/relationships/slide" Target="slides/slide57.xml"/><Relationship Id="rId141" Type="http://schemas.openxmlformats.org/officeDocument/2006/relationships/slide" Target="slides/slide58.xml"/><Relationship Id="rId142" Type="http://schemas.openxmlformats.org/officeDocument/2006/relationships/slide" Target="slides/slide59.xml"/><Relationship Id="rId143" Type="http://schemas.openxmlformats.org/officeDocument/2006/relationships/slide" Target="slides/slide60.xml"/><Relationship Id="rId144" Type="http://schemas.openxmlformats.org/officeDocument/2006/relationships/slide" Target="slides/slide61.xml"/><Relationship Id="rId145" Type="http://schemas.openxmlformats.org/officeDocument/2006/relationships/slide" Target="slides/slide62.xml"/><Relationship Id="rId146" Type="http://schemas.openxmlformats.org/officeDocument/2006/relationships/notesMaster" Target="notesMasters/notesMaster1.xml"/><Relationship Id="rId147" Type="http://schemas.openxmlformats.org/officeDocument/2006/relationships/handoutMaster" Target="handoutMasters/handoutMaster1.xml"/><Relationship Id="rId148" Type="http://schemas.openxmlformats.org/officeDocument/2006/relationships/printerSettings" Target="printerSettings/printerSettings1.bin"/><Relationship Id="rId14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oleObject" Target="Macintosh%20HD:Users:Yale2:Lab:1000-genome-information:PhaseI:Piechart.xlsx" TargetMode="External"/><Relationship Id="rId3"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cat>
            <c:strRef>
              <c:f>Sheet1!$B$1:$B$5</c:f>
              <c:strCache>
                <c:ptCount val="5"/>
                <c:pt idx="0">
                  <c:v>Undefined</c:v>
                </c:pt>
                <c:pt idx="1">
                  <c:v>NAHR</c:v>
                </c:pt>
                <c:pt idx="2">
                  <c:v>NHR</c:v>
                </c:pt>
                <c:pt idx="3">
                  <c:v>TEI</c:v>
                </c:pt>
                <c:pt idx="4">
                  <c:v>VNTR</c:v>
                </c:pt>
              </c:strCache>
            </c:strRef>
          </c:cat>
          <c:val>
            <c:numRef>
              <c:f>Sheet1!$C$1:$C$5</c:f>
              <c:numCache>
                <c:formatCode>General</c:formatCode>
                <c:ptCount val="5"/>
                <c:pt idx="0">
                  <c:v>59.0</c:v>
                </c:pt>
                <c:pt idx="1">
                  <c:v>1978.0</c:v>
                </c:pt>
                <c:pt idx="2">
                  <c:v>6563.0</c:v>
                </c:pt>
                <c:pt idx="3">
                  <c:v>238.0</c:v>
                </c:pt>
                <c:pt idx="4">
                  <c:v>96.0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userShapes r:id="rId3"/>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png"/></Relationships>
</file>

<file path=ppt/drawings/drawing1.xml><?xml version="1.0" encoding="utf-8"?>
<c:userShapes xmlns:c="http://schemas.openxmlformats.org/drawingml/2006/chart">
  <cdr:relSizeAnchor xmlns:cdr="http://schemas.openxmlformats.org/drawingml/2006/chartDrawing">
    <cdr:from>
      <cdr:x>0.57281</cdr:x>
      <cdr:y>0.2431</cdr:y>
    </cdr:from>
    <cdr:to>
      <cdr:x>0.72597</cdr:x>
      <cdr:y>0.29406</cdr:y>
    </cdr:to>
    <cdr:sp macro="" textlink="">
      <cdr:nvSpPr>
        <cdr:cNvPr id="2" name="TextBox 1"/>
        <cdr:cNvSpPr txBox="1"/>
      </cdr:nvSpPr>
      <cdr:spPr>
        <a:xfrm xmlns:a="http://schemas.openxmlformats.org/drawingml/2006/main">
          <a:off x="2098310" y="736315"/>
          <a:ext cx="561018" cy="154335"/>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200" dirty="0" smtClean="0">
              <a:latin typeface="Arial"/>
              <a:cs typeface="Arial"/>
            </a:rPr>
            <a:t>NAHR</a:t>
          </a:r>
          <a:endParaRPr lang="en-US" sz="1200" dirty="0">
            <a:latin typeface="Arial"/>
            <a:cs typeface="Arial"/>
          </a:endParaRPr>
        </a:p>
      </cdr:txBody>
    </cdr:sp>
  </cdr:relSizeAnchor>
  <cdr:relSizeAnchor xmlns:cdr="http://schemas.openxmlformats.org/drawingml/2006/chartDrawing">
    <cdr:from>
      <cdr:x>0.33731</cdr:x>
      <cdr:y>0.57863</cdr:y>
    </cdr:from>
    <cdr:to>
      <cdr:x>0.55785</cdr:x>
      <cdr:y>0.7474</cdr:y>
    </cdr:to>
    <cdr:sp macro="" textlink="">
      <cdr:nvSpPr>
        <cdr:cNvPr id="3" name="TextBox 2"/>
        <cdr:cNvSpPr txBox="1"/>
      </cdr:nvSpPr>
      <cdr:spPr>
        <a:xfrm xmlns:a="http://schemas.openxmlformats.org/drawingml/2006/main">
          <a:off x="1235606" y="1752571"/>
          <a:ext cx="807886" cy="511191"/>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200" dirty="0" smtClean="0">
              <a:latin typeface="Arial"/>
              <a:cs typeface="Arial"/>
            </a:rPr>
            <a:t>NHR</a:t>
          </a:r>
          <a:endParaRPr lang="en-US" sz="1200" dirty="0">
            <a:latin typeface="Arial"/>
            <a:cs typeface="Aria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fld id="{D3916629-9827-7F48-9837-31201F5B60A3}" type="slidenum">
              <a:rPr lang="en-US" altLang="en-US"/>
              <a:pPr/>
              <a:t>‹#›</a:t>
            </a:fld>
            <a:endParaRPr lang="en-US" altLang="en-US"/>
          </a:p>
        </p:txBody>
      </p:sp>
    </p:spTree>
    <p:extLst>
      <p:ext uri="{BB962C8B-B14F-4D97-AF65-F5344CB8AC3E}">
        <p14:creationId xmlns:p14="http://schemas.microsoft.com/office/powerpoint/2010/main" val="846930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96292"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fld id="{ED31D02A-C7B6-1F40-818D-86A44B4DC102}" type="slidenum">
              <a:rPr lang="en-US" altLang="en-US"/>
              <a:pPr/>
              <a:t>‹#›</a:t>
            </a:fld>
            <a:endParaRPr lang="en-US" altLang="en-US"/>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561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281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68425"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5625"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3159" algn="l" defTabSz="456631" rtl="0" eaLnBrk="1" latinLnBrk="0" hangingPunct="1">
      <a:defRPr sz="1200" kern="1200">
        <a:solidFill>
          <a:schemeClr val="tx1"/>
        </a:solidFill>
        <a:latin typeface="+mn-lt"/>
        <a:ea typeface="+mn-ea"/>
        <a:cs typeface="+mn-cs"/>
      </a:defRPr>
    </a:lvl6pPr>
    <a:lvl7pPr marL="2739790" algn="l" defTabSz="456631" rtl="0" eaLnBrk="1" latinLnBrk="0" hangingPunct="1">
      <a:defRPr sz="1200" kern="1200">
        <a:solidFill>
          <a:schemeClr val="tx1"/>
        </a:solidFill>
        <a:latin typeface="+mn-lt"/>
        <a:ea typeface="+mn-ea"/>
        <a:cs typeface="+mn-cs"/>
      </a:defRPr>
    </a:lvl7pPr>
    <a:lvl8pPr marL="3196416" algn="l" defTabSz="456631" rtl="0" eaLnBrk="1" latinLnBrk="0" hangingPunct="1">
      <a:defRPr sz="1200" kern="1200">
        <a:solidFill>
          <a:schemeClr val="tx1"/>
        </a:solidFill>
        <a:latin typeface="+mn-lt"/>
        <a:ea typeface="+mn-ea"/>
        <a:cs typeface="+mn-cs"/>
      </a:defRPr>
    </a:lvl8pPr>
    <a:lvl9pPr marL="3653052" algn="l" defTabSz="45663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Slide Image Placeholder 1"/>
          <p:cNvSpPr>
            <a:spLocks noGrp="1" noRot="1" noChangeAspect="1"/>
          </p:cNvSpPr>
          <p:nvPr>
            <p:ph type="sldImg"/>
          </p:nvPr>
        </p:nvSpPr>
        <p:spPr>
          <a:ln/>
        </p:spPr>
      </p:sp>
      <p:sp>
        <p:nvSpPr>
          <p:cNvPr id="402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So how did they arise? There are couple proposed mechanisms. </a:t>
            </a:r>
          </a:p>
          <a:p>
            <a:r>
              <a:rPr lang="en-US" altLang="en-US">
                <a:latin typeface="Arial" charset="0"/>
                <a:ea typeface="ＭＳ Ｐゴシック" charset="-128"/>
              </a:rPr>
              <a:t>NAHR is one of the major mechanisms which involves non-allelic homologous recombination between highly identical sequences.</a:t>
            </a:r>
          </a:p>
        </p:txBody>
      </p:sp>
      <p:sp>
        <p:nvSpPr>
          <p:cNvPr id="402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822A9767-196B-DA4B-9A3B-3413853620AB}" type="slidenum">
              <a:rPr lang="en-US" altLang="en-US" sz="1400" b="0">
                <a:solidFill>
                  <a:srgbClr val="000000"/>
                </a:solidFill>
              </a:rPr>
              <a:pPr/>
              <a:t>5</a:t>
            </a:fld>
            <a:endParaRPr lang="en-US" altLang="en-US" sz="1400" b="0">
              <a:solidFill>
                <a:srgbClr val="000000"/>
              </a:solidFill>
            </a:endParaRPr>
          </a:p>
        </p:txBody>
      </p:sp>
    </p:spTree>
    <p:extLst>
      <p:ext uri="{BB962C8B-B14F-4D97-AF65-F5344CB8AC3E}">
        <p14:creationId xmlns:p14="http://schemas.microsoft.com/office/powerpoint/2010/main" val="1681692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8679746C-6B81-2940-B386-099AD14EE0F8}" type="slidenum">
              <a:rPr lang="en-US" altLang="en-US" sz="1400" b="0">
                <a:solidFill>
                  <a:srgbClr val="000000"/>
                </a:solidFill>
              </a:rPr>
              <a:pPr/>
              <a:t>23</a:t>
            </a:fld>
            <a:endParaRPr lang="en-US" altLang="en-US" sz="1400" b="0">
              <a:solidFill>
                <a:srgbClr val="000000"/>
              </a:solidFill>
            </a:endParaRPr>
          </a:p>
        </p:txBody>
      </p:sp>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1350490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7F85422A-75FC-294D-B7AC-8C277032C71C}" type="slidenum">
              <a:rPr lang="en-US" altLang="en-US" sz="1400" b="0">
                <a:solidFill>
                  <a:srgbClr val="000000"/>
                </a:solidFill>
              </a:rPr>
              <a:pPr/>
              <a:t>24</a:t>
            </a:fld>
            <a:endParaRPr lang="en-US" altLang="en-US" sz="1400" b="0">
              <a:solidFill>
                <a:srgbClr val="000000"/>
              </a:solidFill>
            </a:endParaRPr>
          </a:p>
        </p:txBody>
      </p:sp>
      <p:sp>
        <p:nvSpPr>
          <p:cNvPr id="432130"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70" tIns="51536" rIns="103070" bIns="51536" anchor="b"/>
          <a:lstStyle>
            <a:lvl1pPr defTabSz="1022350" eaLnBrk="0" hangingPunct="0">
              <a:defRPr sz="1200" b="1">
                <a:solidFill>
                  <a:schemeClr val="tx1"/>
                </a:solidFill>
                <a:latin typeface="Arial" charset="0"/>
                <a:ea typeface="ＭＳ Ｐゴシック" charset="-128"/>
              </a:defRPr>
            </a:lvl1pPr>
            <a:lvl2pPr marL="742950" indent="-285750" defTabSz="1022350" eaLnBrk="0" hangingPunct="0">
              <a:defRPr sz="1200" b="1">
                <a:solidFill>
                  <a:schemeClr val="tx1"/>
                </a:solidFill>
                <a:latin typeface="Arial" charset="0"/>
                <a:ea typeface="ＭＳ Ｐゴシック" charset="-128"/>
              </a:defRPr>
            </a:lvl2pPr>
            <a:lvl3pPr marL="1143000" indent="-228600" defTabSz="1022350" eaLnBrk="0" hangingPunct="0">
              <a:defRPr sz="1200" b="1">
                <a:solidFill>
                  <a:schemeClr val="tx1"/>
                </a:solidFill>
                <a:latin typeface="Arial" charset="0"/>
                <a:ea typeface="ＭＳ Ｐゴシック" charset="-128"/>
              </a:defRPr>
            </a:lvl3pPr>
            <a:lvl4pPr marL="1600200" indent="-228600" defTabSz="1022350" eaLnBrk="0" hangingPunct="0">
              <a:defRPr sz="1200" b="1">
                <a:solidFill>
                  <a:schemeClr val="tx1"/>
                </a:solidFill>
                <a:latin typeface="Arial" charset="0"/>
                <a:ea typeface="ＭＳ Ｐゴシック" charset="-128"/>
              </a:defRPr>
            </a:lvl4pPr>
            <a:lvl5pPr marL="2057400" indent="-228600" defTabSz="1022350" eaLnBrk="0" hangingPunct="0">
              <a:defRPr sz="1200" b="1">
                <a:solidFill>
                  <a:schemeClr val="tx1"/>
                </a:solidFill>
                <a:latin typeface="Arial" charset="0"/>
                <a:ea typeface="ＭＳ Ｐゴシック" charset="-128"/>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fld id="{DC8C8805-7C79-2249-8127-64CB3A4A3F28}" type="slidenum">
              <a:rPr lang="en-US" altLang="en-US" sz="1400">
                <a:solidFill>
                  <a:srgbClr val="000000"/>
                </a:solidFill>
                <a:latin typeface="Calibri" charset="0"/>
              </a:rPr>
              <a:pPr algn="r" eaLnBrk="1" hangingPunct="1"/>
              <a:t>24</a:t>
            </a:fld>
            <a:endParaRPr lang="en-US" altLang="en-US" sz="1400">
              <a:solidFill>
                <a:srgbClr val="000000"/>
              </a:solidFill>
              <a:latin typeface="Calibri" charset="0"/>
            </a:endParaRPr>
          </a:p>
        </p:txBody>
      </p:sp>
      <p:sp>
        <p:nvSpPr>
          <p:cNvPr id="432131" name="Rectangle 2"/>
          <p:cNvSpPr>
            <a:spLocks noGrp="1" noRot="1" noChangeAspect="1" noChangeArrowheads="1" noTextEdit="1"/>
          </p:cNvSpPr>
          <p:nvPr>
            <p:ph type="sldImg"/>
          </p:nvPr>
        </p:nvSpPr>
        <p:spPr>
          <a:xfrm>
            <a:off x="1258888" y="720725"/>
            <a:ext cx="4800600" cy="3600450"/>
          </a:xfrm>
          <a:solidFill>
            <a:srgbClr val="FFFFFF"/>
          </a:solidFill>
          <a:ln/>
        </p:spPr>
      </p:sp>
      <p:sp>
        <p:nvSpPr>
          <p:cNvPr id="432132" name="Rectangle 3"/>
          <p:cNvSpPr>
            <a:spLocks noGrp="1" noChangeArrowheads="1"/>
          </p:cNvSpPr>
          <p:nvPr>
            <p:ph type="body" idx="1"/>
          </p:nvPr>
        </p:nvSpPr>
        <p:spPr>
          <a:xfrm>
            <a:off x="976313" y="4560888"/>
            <a:ext cx="5362575" cy="4319587"/>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103070" tIns="51536" rIns="103070" bIns="51536"/>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783368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Slide Image Placeholder 1"/>
          <p:cNvSpPr>
            <a:spLocks noGrp="1" noRot="1" noChangeAspect="1"/>
          </p:cNvSpPr>
          <p:nvPr>
            <p:ph type="sldImg"/>
          </p:nvPr>
        </p:nvSpPr>
        <p:spPr>
          <a:ln/>
        </p:spPr>
      </p:sp>
      <p:sp>
        <p:nvSpPr>
          <p:cNvPr id="441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tLang="en-US">
              <a:latin typeface="Calibri" charset="0"/>
              <a:ea typeface="ＭＳ Ｐゴシック" charset="-128"/>
            </a:endParaRPr>
          </a:p>
        </p:txBody>
      </p:sp>
      <p:sp>
        <p:nvSpPr>
          <p:cNvPr id="441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83EA7F21-B7F3-B242-8D71-467B2B3BCAA5}" type="slidenum">
              <a:rPr lang="en-US" altLang="en-US" sz="1400" b="0">
                <a:solidFill>
                  <a:srgbClr val="000000"/>
                </a:solidFill>
                <a:latin typeface="Calibri" charset="0"/>
              </a:rPr>
              <a:pPr eaLnBrk="1" hangingPunct="1"/>
              <a:t>32</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102520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Slide Image Placeholder 1"/>
          <p:cNvSpPr>
            <a:spLocks noGrp="1" noRot="1" noChangeAspect="1"/>
          </p:cNvSpPr>
          <p:nvPr>
            <p:ph type="sldImg"/>
          </p:nvPr>
        </p:nvSpPr>
        <p:spPr>
          <a:xfrm>
            <a:off x="1257300" y="720725"/>
            <a:ext cx="4800600" cy="3600450"/>
          </a:xfrm>
          <a:ln/>
        </p:spPr>
      </p:sp>
      <p:sp>
        <p:nvSpPr>
          <p:cNvPr id="446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ＭＳ Ｐゴシック" charset="-128"/>
            </a:endParaRPr>
          </a:p>
        </p:txBody>
      </p:sp>
      <p:sp>
        <p:nvSpPr>
          <p:cNvPr id="446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BBE671DA-EFB6-3541-B8A1-ADE4BCE75A5A}" type="slidenum">
              <a:rPr lang="en-US" altLang="en-US" sz="1400" b="0">
                <a:solidFill>
                  <a:srgbClr val="000000"/>
                </a:solidFill>
                <a:latin typeface="Calibri" charset="0"/>
              </a:rPr>
              <a:pPr/>
              <a:t>36</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2044897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Slide Image Placeholder 1"/>
          <p:cNvSpPr>
            <a:spLocks noGrp="1" noRot="1" noChangeAspect="1"/>
          </p:cNvSpPr>
          <p:nvPr>
            <p:ph type="sldImg"/>
          </p:nvPr>
        </p:nvSpPr>
        <p:spPr>
          <a:xfrm>
            <a:off x="1257300" y="720725"/>
            <a:ext cx="4800600" cy="3600450"/>
          </a:xfrm>
          <a:ln/>
        </p:spPr>
      </p:sp>
      <p:sp>
        <p:nvSpPr>
          <p:cNvPr id="448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charset="0"/>
                <a:ea typeface="ＭＳ Ｐゴシック" charset="-128"/>
              </a:rPr>
              <a:t>Split-read and paired-end approaches</a:t>
            </a:r>
          </a:p>
        </p:txBody>
      </p:sp>
      <p:sp>
        <p:nvSpPr>
          <p:cNvPr id="448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923B3943-35BA-0142-B902-BDD0A763DEC8}" type="slidenum">
              <a:rPr lang="en-US" altLang="en-US" sz="1400" b="0">
                <a:solidFill>
                  <a:srgbClr val="000000"/>
                </a:solidFill>
                <a:latin typeface="Calibri" charset="0"/>
              </a:rPr>
              <a:pPr/>
              <a:t>37</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675139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93838" y="960438"/>
            <a:ext cx="4325937" cy="3290887"/>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749" tIns="43375" rIns="86749" bIns="43375" anchor="ctr"/>
          <a:lstStyle/>
          <a:p>
            <a:pPr defTabSz="433700" hangingPunct="0">
              <a:lnSpc>
                <a:spcPct val="93000"/>
              </a:lnSpc>
              <a:buClr>
                <a:srgbClr val="000000"/>
              </a:buClr>
              <a:buSzPct val="45000"/>
              <a:defRPr/>
            </a:pPr>
            <a:endParaRPr lang="en-US" sz="2300" b="0">
              <a:solidFill>
                <a:prstClr val="black"/>
              </a:solidFill>
              <a:latin typeface="Times New Roman" charset="0"/>
              <a:ea typeface="ＭＳ Ｐゴシック" charset="0"/>
              <a:cs typeface="msgothic" charset="0"/>
            </a:endParaRPr>
          </a:p>
        </p:txBody>
      </p:sp>
      <p:sp>
        <p:nvSpPr>
          <p:cNvPr id="4098" name="Text Box 2"/>
          <p:cNvSpPr txBox="1">
            <a:spLocks noGrp="1" noChangeArrowheads="1"/>
          </p:cNvSpPr>
          <p:nvPr>
            <p:ph type="body"/>
          </p:nvPr>
        </p:nvSpPr>
        <p:spPr>
          <a:xfrm>
            <a:off x="1116013" y="4570413"/>
            <a:ext cx="5089525" cy="36512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pPr>
            <a:r>
              <a:rPr lang="en-GB" altLang="en-US">
                <a:solidFill>
                  <a:srgbClr val="000000"/>
                </a:solidFill>
                <a:latin typeface="Arial" charset="0"/>
                <a:ea typeface="ＭＳ Ｐゴシック" charset="-128"/>
              </a:rPr>
              <a:t>Frequency of novel retroduplications by populations. Most of the novel retroduplications are discovered in only one population (due to conservative calling) but are present in a few more as evident from genotyping. The phylogenetic tree was constructed based on the overlap of novel retroduplications between different populations. The tree shows that, except in one case, populations separate perfectly by continental groups. Outlier clustering of the Finnish population (FIN) is likely due to its distinct data properties allowing discovery of more unique retroduplications (see text). Admixed populations and the Iberian population (with just a few sequenced individuals) were excluded from phylogenetic analysis.</a:t>
            </a:r>
          </a:p>
        </p:txBody>
      </p:sp>
    </p:spTree>
    <p:extLst>
      <p:ext uri="{BB962C8B-B14F-4D97-AF65-F5344CB8AC3E}">
        <p14:creationId xmlns:p14="http://schemas.microsoft.com/office/powerpoint/2010/main" val="1365180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Slide Image Placeholder 1"/>
          <p:cNvSpPr>
            <a:spLocks noGrp="1" noRot="1" noChangeAspect="1"/>
          </p:cNvSpPr>
          <p:nvPr>
            <p:ph type="sldImg"/>
          </p:nvPr>
        </p:nvSpPr>
        <p:spPr>
          <a:ln/>
        </p:spPr>
      </p:sp>
      <p:sp>
        <p:nvSpPr>
          <p:cNvPr id="4741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charset="0"/>
                <a:ea typeface="ＭＳ Ｐゴシック" charset="-128"/>
              </a:rPr>
              <a:t>Layout the legend </a:t>
            </a:r>
          </a:p>
        </p:txBody>
      </p:sp>
      <p:sp>
        <p:nvSpPr>
          <p:cNvPr id="4741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06FE3875-89FB-FD4E-ABFA-C682E968B3D6}" type="slidenum">
              <a:rPr lang="en-US" altLang="en-US" sz="1400" b="0">
                <a:solidFill>
                  <a:srgbClr val="000000"/>
                </a:solidFill>
                <a:latin typeface="Calibri" charset="0"/>
              </a:rPr>
              <a:pPr/>
              <a:t>61</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540383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Slide Image Placeholder 1"/>
          <p:cNvSpPr>
            <a:spLocks noGrp="1" noRot="1" noChangeAspect="1"/>
          </p:cNvSpPr>
          <p:nvPr>
            <p:ph type="sldImg"/>
          </p:nvPr>
        </p:nvSpPr>
        <p:spPr>
          <a:ln/>
        </p:spPr>
      </p:sp>
      <p:sp>
        <p:nvSpPr>
          <p:cNvPr id="407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82600" eaLnBrk="1" hangingPunct="1">
              <a:spcBef>
                <a:spcPct val="0"/>
              </a:spcBef>
            </a:pPr>
            <a:r>
              <a:rPr lang="en-US" altLang="en-US">
                <a:latin typeface="Arial" charset="0"/>
                <a:ea typeface="ＭＳ Ｐゴシック" charset="-128"/>
              </a:rPr>
              <a:t>2839 unique Phase 1 events were b/c Phase 3 did assembly of only large events</a:t>
            </a:r>
          </a:p>
        </p:txBody>
      </p:sp>
      <p:sp>
        <p:nvSpPr>
          <p:cNvPr id="407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47B2D29F-D27B-F948-88DB-CCE470917F74}" type="slidenum">
              <a:rPr lang="en-US" altLang="en-US" sz="1400" b="0">
                <a:solidFill>
                  <a:srgbClr val="000000"/>
                </a:solidFill>
                <a:latin typeface="Calibri" charset="0"/>
              </a:rPr>
              <a:pPr/>
              <a:t>9</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714636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Slide Image Placeholder 1"/>
          <p:cNvSpPr>
            <a:spLocks noGrp="1" noRot="1" noChangeAspect="1"/>
          </p:cNvSpPr>
          <p:nvPr>
            <p:ph type="sldImg"/>
          </p:nvPr>
        </p:nvSpPr>
        <p:spPr>
          <a:ln/>
        </p:spPr>
      </p:sp>
      <p:sp>
        <p:nvSpPr>
          <p:cNvPr id="409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500">
                <a:latin typeface="Arial" charset="0"/>
                <a:ea typeface="ＭＳ Ｐゴシック" charset="-128"/>
              </a:rPr>
              <a:t>SNP density at NAHR bkpts is driven by excessive C&gt;T</a:t>
            </a:r>
          </a:p>
          <a:p>
            <a:pPr lvl="1"/>
            <a:r>
              <a:rPr lang="en-US" altLang="en-US" sz="2100">
                <a:latin typeface="Arial" charset="0"/>
                <a:ea typeface="ＭＳ Ｐゴシック" charset="-128"/>
              </a:rPr>
              <a:t>A consequence of high CpG%</a:t>
            </a:r>
          </a:p>
          <a:p>
            <a:endParaRPr lang="en-US" altLang="en-US">
              <a:latin typeface="Arial" charset="0"/>
              <a:ea typeface="ＭＳ Ｐゴシック" charset="-128"/>
            </a:endParaRPr>
          </a:p>
        </p:txBody>
      </p:sp>
      <p:sp>
        <p:nvSpPr>
          <p:cNvPr id="409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3CB88577-8F04-2247-948B-CA02565444D6}" type="slidenum">
              <a:rPr lang="en-US" altLang="en-US" sz="1400" b="0">
                <a:solidFill>
                  <a:srgbClr val="000000"/>
                </a:solidFill>
                <a:latin typeface="Calibri" charset="0"/>
              </a:rPr>
              <a:pPr/>
              <a:t>10</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1957747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Slide Image Placeholder 1"/>
          <p:cNvSpPr>
            <a:spLocks noGrp="1" noRot="1" noChangeAspect="1"/>
          </p:cNvSpPr>
          <p:nvPr>
            <p:ph type="sldImg"/>
          </p:nvPr>
        </p:nvSpPr>
        <p:spPr>
          <a:ln/>
        </p:spPr>
      </p:sp>
      <p:sp>
        <p:nvSpPr>
          <p:cNvPr id="411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500">
                <a:latin typeface="Arial" charset="0"/>
                <a:ea typeface="ＭＳ Ｐゴシック" charset="-128"/>
              </a:rPr>
              <a:t>SNP density at NAHR bkpts is driven by excessive C&gt;T</a:t>
            </a:r>
          </a:p>
          <a:p>
            <a:pPr lvl="1"/>
            <a:r>
              <a:rPr lang="en-US" altLang="en-US" sz="2100">
                <a:latin typeface="Arial" charset="0"/>
                <a:ea typeface="ＭＳ Ｐゴシック" charset="-128"/>
              </a:rPr>
              <a:t>A consequence of high CpG%</a:t>
            </a:r>
          </a:p>
          <a:p>
            <a:endParaRPr lang="en-US" altLang="en-US">
              <a:latin typeface="Arial" charset="0"/>
              <a:ea typeface="ＭＳ Ｐゴシック" charset="-128"/>
            </a:endParaRPr>
          </a:p>
        </p:txBody>
      </p:sp>
      <p:sp>
        <p:nvSpPr>
          <p:cNvPr id="411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60E7DF4F-7485-6048-9DEA-2C16EA02D8FE}" type="slidenum">
              <a:rPr lang="en-US" altLang="en-US" sz="1400" b="0">
                <a:solidFill>
                  <a:srgbClr val="000000"/>
                </a:solidFill>
                <a:latin typeface="Calibri" charset="0"/>
              </a:rPr>
              <a:pPr/>
              <a:t>11</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424238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Slide Image Placeholder 1"/>
          <p:cNvSpPr>
            <a:spLocks noGrp="1" noRot="1" noChangeAspect="1"/>
          </p:cNvSpPr>
          <p:nvPr>
            <p:ph type="sldImg"/>
          </p:nvPr>
        </p:nvSpPr>
        <p:spPr>
          <a:ln/>
        </p:spPr>
      </p:sp>
      <p:sp>
        <p:nvSpPr>
          <p:cNvPr id="413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500">
                <a:latin typeface="Arial" charset="0"/>
                <a:ea typeface="ＭＳ Ｐゴシック" charset="-128"/>
              </a:rPr>
              <a:t>SNP density at NAHR bkpts is driven by excessive C&gt;T</a:t>
            </a:r>
          </a:p>
          <a:p>
            <a:pPr lvl="1"/>
            <a:r>
              <a:rPr lang="en-US" altLang="en-US" sz="2100">
                <a:latin typeface="Arial" charset="0"/>
                <a:ea typeface="ＭＳ Ｐゴシック" charset="-128"/>
              </a:rPr>
              <a:t>A consequence of high CpG%</a:t>
            </a:r>
          </a:p>
          <a:p>
            <a:endParaRPr lang="en-US" altLang="en-US">
              <a:latin typeface="Arial" charset="0"/>
              <a:ea typeface="ＭＳ Ｐゴシック" charset="-128"/>
            </a:endParaRPr>
          </a:p>
        </p:txBody>
      </p:sp>
      <p:sp>
        <p:nvSpPr>
          <p:cNvPr id="413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A93FA267-3CE3-B443-ADD3-16286BC33F5E}" type="slidenum">
              <a:rPr lang="en-US" altLang="en-US" sz="1400" b="0">
                <a:solidFill>
                  <a:srgbClr val="000000"/>
                </a:solidFill>
                <a:latin typeface="Calibri" charset="0"/>
              </a:rPr>
              <a:pPr/>
              <a:t>12</a:t>
            </a:fld>
            <a:endParaRPr lang="en-US" altLang="en-US" sz="1400" b="0">
              <a:solidFill>
                <a:srgbClr val="000000"/>
              </a:solidFill>
              <a:latin typeface="Calibri" charset="0"/>
            </a:endParaRPr>
          </a:p>
        </p:txBody>
      </p:sp>
    </p:spTree>
    <p:extLst>
      <p:ext uri="{BB962C8B-B14F-4D97-AF65-F5344CB8AC3E}">
        <p14:creationId xmlns:p14="http://schemas.microsoft.com/office/powerpoint/2010/main" val="719885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02E53BC2-0675-9D47-8B6E-F6A2FF268243}" type="slidenum">
              <a:rPr lang="en-US" altLang="en-US" sz="1400" b="0">
                <a:solidFill>
                  <a:srgbClr val="000000"/>
                </a:solidFill>
                <a:latin typeface="Calibri" charset="0"/>
              </a:rPr>
              <a:pPr/>
              <a:t>18</a:t>
            </a:fld>
            <a:endParaRPr lang="en-US" altLang="en-US" sz="1400" b="0">
              <a:solidFill>
                <a:srgbClr val="000000"/>
              </a:solidFill>
              <a:latin typeface="Calibri"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649760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CA337137-715B-1E4F-A08D-776F3DE3CC81}" type="slidenum">
              <a:rPr lang="en-US" altLang="en-US" sz="1400" b="0">
                <a:solidFill>
                  <a:srgbClr val="000000"/>
                </a:solidFill>
                <a:latin typeface="Calibri" charset="0"/>
              </a:rPr>
              <a:pPr/>
              <a:t>19</a:t>
            </a:fld>
            <a:endParaRPr lang="en-US" altLang="en-US" sz="1400" b="0">
              <a:solidFill>
                <a:srgbClr val="000000"/>
              </a:solidFill>
              <a:latin typeface="Calibri" charset="0"/>
            </a:endParaRPr>
          </a:p>
        </p:txBody>
      </p:sp>
      <p:sp>
        <p:nvSpPr>
          <p:cNvPr id="422914" name="Rectangle 2"/>
          <p:cNvSpPr>
            <a:spLocks noGrp="1" noRot="1" noChangeAspect="1" noChangeArrowheads="1" noTextEdit="1"/>
          </p:cNvSpPr>
          <p:nvPr>
            <p:ph type="sldImg"/>
          </p:nvPr>
        </p:nvSpPr>
        <p:spPr>
          <a:xfrm>
            <a:off x="1257300" y="720725"/>
            <a:ext cx="4802188" cy="3600450"/>
          </a:xfrm>
          <a:ln/>
        </p:spPr>
      </p:sp>
      <p:sp>
        <p:nvSpPr>
          <p:cNvPr id="422915"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596516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56CF924C-9223-5B44-98AD-A0844B515D6D}" type="slidenum">
              <a:rPr lang="en-US" altLang="en-US" sz="1400" b="0">
                <a:solidFill>
                  <a:srgbClr val="000000"/>
                </a:solidFill>
              </a:rPr>
              <a:pPr/>
              <a:t>20</a:t>
            </a:fld>
            <a:endParaRPr lang="en-US" altLang="en-US" sz="1400" b="0">
              <a:solidFill>
                <a:srgbClr val="000000"/>
              </a:solidFill>
            </a:endParaRPr>
          </a:p>
        </p:txBody>
      </p:sp>
      <p:sp>
        <p:nvSpPr>
          <p:cNvPr id="424962" name="Rectangle 2"/>
          <p:cNvSpPr>
            <a:spLocks noGrp="1" noRot="1" noChangeAspect="1" noChangeArrowheads="1" noTextEdit="1"/>
          </p:cNvSpPr>
          <p:nvPr>
            <p:ph type="sldImg"/>
          </p:nvPr>
        </p:nvSpPr>
        <p:spPr>
          <a:xfrm>
            <a:off x="1257300" y="720725"/>
            <a:ext cx="4800600" cy="3600450"/>
          </a:xfrm>
          <a:ln/>
        </p:spPr>
      </p:sp>
      <p:sp>
        <p:nvSpPr>
          <p:cNvPr id="424963"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1189641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128"/>
              </a:defRPr>
            </a:lvl1pPr>
            <a:lvl2pPr marL="742950" indent="-285750" defTabSz="1023938" eaLnBrk="0" hangingPunct="0">
              <a:defRPr sz="1200" b="1">
                <a:solidFill>
                  <a:schemeClr val="tx1"/>
                </a:solidFill>
                <a:latin typeface="Arial" charset="0"/>
                <a:ea typeface="ＭＳ Ｐゴシック" charset="-128"/>
              </a:defRPr>
            </a:lvl2pPr>
            <a:lvl3pPr marL="1143000" indent="-228600" defTabSz="1023938" eaLnBrk="0" hangingPunct="0">
              <a:defRPr sz="1200" b="1">
                <a:solidFill>
                  <a:schemeClr val="tx1"/>
                </a:solidFill>
                <a:latin typeface="Arial" charset="0"/>
                <a:ea typeface="ＭＳ Ｐゴシック" charset="-128"/>
              </a:defRPr>
            </a:lvl3pPr>
            <a:lvl4pPr marL="1600200" indent="-228600" defTabSz="1023938" eaLnBrk="0" hangingPunct="0">
              <a:defRPr sz="1200" b="1">
                <a:solidFill>
                  <a:schemeClr val="tx1"/>
                </a:solidFill>
                <a:latin typeface="Arial" charset="0"/>
                <a:ea typeface="ＭＳ Ｐゴシック" charset="-128"/>
              </a:defRPr>
            </a:lvl4pPr>
            <a:lvl5pPr marL="2057400" indent="-228600" defTabSz="1023938" eaLnBrk="0" hangingPunct="0">
              <a:defRPr sz="1200" b="1">
                <a:solidFill>
                  <a:schemeClr val="tx1"/>
                </a:solidFill>
                <a:latin typeface="Arial" charset="0"/>
                <a:ea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defRPr>
            </a:lvl9pPr>
          </a:lstStyle>
          <a:p>
            <a:fld id="{3AF5E78E-21AE-4D48-94EE-6E5CB705C4E4}" type="slidenum">
              <a:rPr lang="en-US" altLang="en-US" sz="1400" b="0">
                <a:solidFill>
                  <a:srgbClr val="000000"/>
                </a:solidFill>
              </a:rPr>
              <a:pPr/>
              <a:t>22</a:t>
            </a:fld>
            <a:endParaRPr lang="en-US" altLang="en-US" sz="1400" b="0">
              <a:solidFill>
                <a:srgbClr val="000000"/>
              </a:solidFill>
            </a:endParaRPr>
          </a:p>
        </p:txBody>
      </p:sp>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tLang="en-US">
              <a:latin typeface="Arial" charset="0"/>
              <a:ea typeface="ＭＳ Ｐゴシック" charset="-128"/>
            </a:endParaRPr>
          </a:p>
        </p:txBody>
      </p:sp>
    </p:spTree>
    <p:extLst>
      <p:ext uri="{BB962C8B-B14F-4D97-AF65-F5344CB8AC3E}">
        <p14:creationId xmlns:p14="http://schemas.microsoft.com/office/powerpoint/2010/main" val="1025202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6.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6.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3.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1.xml.rels><?xml version="1.0" encoding="UTF-8" standalone="yes"?>
<Relationships xmlns="http://schemas.openxmlformats.org/package/2006/relationships"><Relationship Id="rId3" Type="http://schemas.openxmlformats.org/officeDocument/2006/relationships/tags" Target="../tags/tag642.xml"/><Relationship Id="rId4" Type="http://schemas.openxmlformats.org/officeDocument/2006/relationships/slideMaster" Target="../slideMasters/slideMaster37.xml"/><Relationship Id="rId1" Type="http://schemas.openxmlformats.org/officeDocument/2006/relationships/tags" Target="../tags/tag640.xml"/><Relationship Id="rId2" Type="http://schemas.openxmlformats.org/officeDocument/2006/relationships/tags" Target="../tags/tag641.xml"/></Relationships>
</file>

<file path=ppt/slideLayouts/_rels/slideLayout412.xml.rels><?xml version="1.0" encoding="UTF-8" standalone="yes"?>
<Relationships xmlns="http://schemas.openxmlformats.org/package/2006/relationships"><Relationship Id="rId3" Type="http://schemas.openxmlformats.org/officeDocument/2006/relationships/tags" Target="../tags/tag645.xml"/><Relationship Id="rId4" Type="http://schemas.openxmlformats.org/officeDocument/2006/relationships/slideMaster" Target="../slideMasters/slideMaster37.xml"/><Relationship Id="rId1" Type="http://schemas.openxmlformats.org/officeDocument/2006/relationships/tags" Target="../tags/tag643.xml"/><Relationship Id="rId2" Type="http://schemas.openxmlformats.org/officeDocument/2006/relationships/tags" Target="../tags/tag644.xml"/></Relationships>
</file>

<file path=ppt/slideLayouts/_rels/slideLayout413.xml.rels><?xml version="1.0" encoding="UTF-8" standalone="yes"?>
<Relationships xmlns="http://schemas.openxmlformats.org/package/2006/relationships"><Relationship Id="rId3" Type="http://schemas.openxmlformats.org/officeDocument/2006/relationships/tags" Target="../tags/tag648.xml"/><Relationship Id="rId4" Type="http://schemas.openxmlformats.org/officeDocument/2006/relationships/slideMaster" Target="../slideMasters/slideMaster37.xml"/><Relationship Id="rId1" Type="http://schemas.openxmlformats.org/officeDocument/2006/relationships/tags" Target="../tags/tag646.xml"/><Relationship Id="rId2" Type="http://schemas.openxmlformats.org/officeDocument/2006/relationships/tags" Target="../tags/tag647.xml"/></Relationships>
</file>

<file path=ppt/slideLayouts/_rels/slideLayout414.xml.rels><?xml version="1.0" encoding="UTF-8" standalone="yes"?>
<Relationships xmlns="http://schemas.openxmlformats.org/package/2006/relationships"><Relationship Id="rId3" Type="http://schemas.openxmlformats.org/officeDocument/2006/relationships/tags" Target="../tags/tag651.xml"/><Relationship Id="rId4" Type="http://schemas.openxmlformats.org/officeDocument/2006/relationships/slideMaster" Target="../slideMasters/slideMaster37.xml"/><Relationship Id="rId1" Type="http://schemas.openxmlformats.org/officeDocument/2006/relationships/tags" Target="../tags/tag649.xml"/><Relationship Id="rId2" Type="http://schemas.openxmlformats.org/officeDocument/2006/relationships/tags" Target="../tags/tag650.xml"/></Relationships>
</file>

<file path=ppt/slideLayouts/_rels/slideLayout415.xml.rels><?xml version="1.0" encoding="UTF-8" standalone="yes"?>
<Relationships xmlns="http://schemas.openxmlformats.org/package/2006/relationships"><Relationship Id="rId3" Type="http://schemas.openxmlformats.org/officeDocument/2006/relationships/tags" Target="../tags/tag654.xml"/><Relationship Id="rId4" Type="http://schemas.openxmlformats.org/officeDocument/2006/relationships/slideMaster" Target="../slideMasters/slideMaster37.xml"/><Relationship Id="rId1" Type="http://schemas.openxmlformats.org/officeDocument/2006/relationships/tags" Target="../tags/tag652.xml"/><Relationship Id="rId2" Type="http://schemas.openxmlformats.org/officeDocument/2006/relationships/tags" Target="../tags/tag653.xml"/></Relationships>
</file>

<file path=ppt/slideLayouts/_rels/slideLayout416.xml.rels><?xml version="1.0" encoding="UTF-8" standalone="yes"?>
<Relationships xmlns="http://schemas.openxmlformats.org/package/2006/relationships"><Relationship Id="rId3" Type="http://schemas.openxmlformats.org/officeDocument/2006/relationships/tags" Target="../tags/tag657.xml"/><Relationship Id="rId4" Type="http://schemas.openxmlformats.org/officeDocument/2006/relationships/slideMaster" Target="../slideMasters/slideMaster37.xml"/><Relationship Id="rId1" Type="http://schemas.openxmlformats.org/officeDocument/2006/relationships/tags" Target="../tags/tag655.xml"/><Relationship Id="rId2" Type="http://schemas.openxmlformats.org/officeDocument/2006/relationships/tags" Target="../tags/tag656.xml"/></Relationships>
</file>

<file path=ppt/slideLayouts/_rels/slideLayout417.xml.rels><?xml version="1.0" encoding="UTF-8" standalone="yes"?>
<Relationships xmlns="http://schemas.openxmlformats.org/package/2006/relationships"><Relationship Id="rId3" Type="http://schemas.openxmlformats.org/officeDocument/2006/relationships/tags" Target="../tags/tag660.xml"/><Relationship Id="rId4" Type="http://schemas.openxmlformats.org/officeDocument/2006/relationships/slideMaster" Target="../slideMasters/slideMaster37.xml"/><Relationship Id="rId1" Type="http://schemas.openxmlformats.org/officeDocument/2006/relationships/tags" Target="../tags/tag658.xml"/><Relationship Id="rId2" Type="http://schemas.openxmlformats.org/officeDocument/2006/relationships/tags" Target="../tags/tag659.xml"/></Relationships>
</file>

<file path=ppt/slideLayouts/_rels/slideLayout418.xml.rels><?xml version="1.0" encoding="UTF-8" standalone="yes"?>
<Relationships xmlns="http://schemas.openxmlformats.org/package/2006/relationships"><Relationship Id="rId3" Type="http://schemas.openxmlformats.org/officeDocument/2006/relationships/tags" Target="../tags/tag663.xml"/><Relationship Id="rId4" Type="http://schemas.openxmlformats.org/officeDocument/2006/relationships/slideMaster" Target="../slideMasters/slideMaster37.xml"/><Relationship Id="rId1" Type="http://schemas.openxmlformats.org/officeDocument/2006/relationships/tags" Target="../tags/tag661.xml"/><Relationship Id="rId2" Type="http://schemas.openxmlformats.org/officeDocument/2006/relationships/tags" Target="../tags/tag662.xml"/></Relationships>
</file>

<file path=ppt/slideLayouts/_rels/slideLayout419.xml.rels><?xml version="1.0" encoding="UTF-8" standalone="yes"?>
<Relationships xmlns="http://schemas.openxmlformats.org/package/2006/relationships"><Relationship Id="rId3" Type="http://schemas.openxmlformats.org/officeDocument/2006/relationships/tags" Target="../tags/tag666.xml"/><Relationship Id="rId4" Type="http://schemas.openxmlformats.org/officeDocument/2006/relationships/slideMaster" Target="../slideMasters/slideMaster37.xml"/><Relationship Id="rId1" Type="http://schemas.openxmlformats.org/officeDocument/2006/relationships/tags" Target="../tags/tag664.xml"/><Relationship Id="rId2" Type="http://schemas.openxmlformats.org/officeDocument/2006/relationships/tags" Target="../tags/tag66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3" Type="http://schemas.openxmlformats.org/officeDocument/2006/relationships/tags" Target="../tags/tag669.xml"/><Relationship Id="rId4" Type="http://schemas.openxmlformats.org/officeDocument/2006/relationships/slideMaster" Target="../slideMasters/slideMaster37.xml"/><Relationship Id="rId1" Type="http://schemas.openxmlformats.org/officeDocument/2006/relationships/tags" Target="../tags/tag667.xml"/><Relationship Id="rId2" Type="http://schemas.openxmlformats.org/officeDocument/2006/relationships/tags" Target="../tags/tag668.xml"/></Relationships>
</file>

<file path=ppt/slideLayouts/_rels/slideLayout421.xml.rels><?xml version="1.0" encoding="UTF-8" standalone="yes"?>
<Relationships xmlns="http://schemas.openxmlformats.org/package/2006/relationships"><Relationship Id="rId3" Type="http://schemas.openxmlformats.org/officeDocument/2006/relationships/tags" Target="../tags/tag672.xml"/><Relationship Id="rId4" Type="http://schemas.openxmlformats.org/officeDocument/2006/relationships/slideMaster" Target="../slideMasters/slideMaster37.xml"/><Relationship Id="rId1" Type="http://schemas.openxmlformats.org/officeDocument/2006/relationships/tags" Target="../tags/tag670.xml"/><Relationship Id="rId2" Type="http://schemas.openxmlformats.org/officeDocument/2006/relationships/tags" Target="../tags/tag671.xml"/></Relationships>
</file>

<file path=ppt/slideLayouts/_rels/slideLayout422.xml.rels><?xml version="1.0" encoding="UTF-8" standalone="yes"?>
<Relationships xmlns="http://schemas.openxmlformats.org/package/2006/relationships"><Relationship Id="rId3" Type="http://schemas.openxmlformats.org/officeDocument/2006/relationships/tags" Target="../tags/tag675.xml"/><Relationship Id="rId4" Type="http://schemas.openxmlformats.org/officeDocument/2006/relationships/slideMaster" Target="../slideMasters/slideMaster37.xml"/><Relationship Id="rId1" Type="http://schemas.openxmlformats.org/officeDocument/2006/relationships/tags" Target="../tags/tag673.xml"/><Relationship Id="rId2" Type="http://schemas.openxmlformats.org/officeDocument/2006/relationships/tags" Target="../tags/tag674.xml"/></Relationships>
</file>

<file path=ppt/slideLayouts/_rels/slideLayout423.xml.rels><?xml version="1.0" encoding="UTF-8" standalone="yes"?>
<Relationships xmlns="http://schemas.openxmlformats.org/package/2006/relationships"><Relationship Id="rId3" Type="http://schemas.openxmlformats.org/officeDocument/2006/relationships/tags" Target="../tags/tag678.xml"/><Relationship Id="rId4" Type="http://schemas.openxmlformats.org/officeDocument/2006/relationships/slideMaster" Target="../slideMasters/slideMaster37.xml"/><Relationship Id="rId1" Type="http://schemas.openxmlformats.org/officeDocument/2006/relationships/tags" Target="../tags/tag676.xml"/><Relationship Id="rId2" Type="http://schemas.openxmlformats.org/officeDocument/2006/relationships/tags" Target="../tags/tag677.xml"/></Relationships>
</file>

<file path=ppt/slideLayouts/_rels/slideLayout424.xml.rels><?xml version="1.0" encoding="UTF-8" standalone="yes"?>
<Relationships xmlns="http://schemas.openxmlformats.org/package/2006/relationships"><Relationship Id="rId3" Type="http://schemas.openxmlformats.org/officeDocument/2006/relationships/tags" Target="../tags/tag681.xml"/><Relationship Id="rId4" Type="http://schemas.openxmlformats.org/officeDocument/2006/relationships/slideMaster" Target="../slideMasters/slideMaster37.xml"/><Relationship Id="rId1" Type="http://schemas.openxmlformats.org/officeDocument/2006/relationships/tags" Target="../tags/tag679.xml"/><Relationship Id="rId2" Type="http://schemas.openxmlformats.org/officeDocument/2006/relationships/tags" Target="../tags/tag680.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89.xml"/><Relationship Id="rId4" Type="http://schemas.openxmlformats.org/officeDocument/2006/relationships/slideMaster" Target="../slideMasters/slideMaster38.xml"/><Relationship Id="rId1" Type="http://schemas.openxmlformats.org/officeDocument/2006/relationships/tags" Target="../tags/tag687.xml"/><Relationship Id="rId2" Type="http://schemas.openxmlformats.org/officeDocument/2006/relationships/tags" Target="../tags/tag688.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92.xml"/><Relationship Id="rId4" Type="http://schemas.openxmlformats.org/officeDocument/2006/relationships/slideMaster" Target="../slideMasters/slideMaster38.xml"/><Relationship Id="rId1" Type="http://schemas.openxmlformats.org/officeDocument/2006/relationships/tags" Target="../tags/tag690.xml"/><Relationship Id="rId2" Type="http://schemas.openxmlformats.org/officeDocument/2006/relationships/tags" Target="../tags/tag691.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95.xml"/><Relationship Id="rId4" Type="http://schemas.openxmlformats.org/officeDocument/2006/relationships/slideMaster" Target="../slideMasters/slideMaster38.xml"/><Relationship Id="rId1" Type="http://schemas.openxmlformats.org/officeDocument/2006/relationships/tags" Target="../tags/tag693.xml"/><Relationship Id="rId2" Type="http://schemas.openxmlformats.org/officeDocument/2006/relationships/tags" Target="../tags/tag694.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98.xml"/><Relationship Id="rId4" Type="http://schemas.openxmlformats.org/officeDocument/2006/relationships/slideMaster" Target="../slideMasters/slideMaster38.xml"/><Relationship Id="rId1" Type="http://schemas.openxmlformats.org/officeDocument/2006/relationships/tags" Target="../tags/tag696.xml"/><Relationship Id="rId2" Type="http://schemas.openxmlformats.org/officeDocument/2006/relationships/tags" Target="../tags/tag697.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701.xml"/><Relationship Id="rId4" Type="http://schemas.openxmlformats.org/officeDocument/2006/relationships/slideMaster" Target="../slideMasters/slideMaster38.xml"/><Relationship Id="rId1" Type="http://schemas.openxmlformats.org/officeDocument/2006/relationships/tags" Target="../tags/tag699.xml"/><Relationship Id="rId2" Type="http://schemas.openxmlformats.org/officeDocument/2006/relationships/tags" Target="../tags/tag70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704.xml"/><Relationship Id="rId4" Type="http://schemas.openxmlformats.org/officeDocument/2006/relationships/slideMaster" Target="../slideMasters/slideMaster38.xml"/><Relationship Id="rId1" Type="http://schemas.openxmlformats.org/officeDocument/2006/relationships/tags" Target="../tags/tag702.xml"/><Relationship Id="rId2" Type="http://schemas.openxmlformats.org/officeDocument/2006/relationships/tags" Target="../tags/tag703.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707.xml"/><Relationship Id="rId4" Type="http://schemas.openxmlformats.org/officeDocument/2006/relationships/slideMaster" Target="../slideMasters/slideMaster38.xml"/><Relationship Id="rId1" Type="http://schemas.openxmlformats.org/officeDocument/2006/relationships/tags" Target="../tags/tag705.xml"/><Relationship Id="rId2" Type="http://schemas.openxmlformats.org/officeDocument/2006/relationships/tags" Target="../tags/tag706.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710.xml"/><Relationship Id="rId4" Type="http://schemas.openxmlformats.org/officeDocument/2006/relationships/slideMaster" Target="../slideMasters/slideMaster38.xml"/><Relationship Id="rId1" Type="http://schemas.openxmlformats.org/officeDocument/2006/relationships/tags" Target="../tags/tag708.xml"/><Relationship Id="rId2" Type="http://schemas.openxmlformats.org/officeDocument/2006/relationships/tags" Target="../tags/tag709.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713.xml"/><Relationship Id="rId4" Type="http://schemas.openxmlformats.org/officeDocument/2006/relationships/slideMaster" Target="../slideMasters/slideMaster38.xml"/><Relationship Id="rId1" Type="http://schemas.openxmlformats.org/officeDocument/2006/relationships/tags" Target="../tags/tag711.xml"/><Relationship Id="rId2" Type="http://schemas.openxmlformats.org/officeDocument/2006/relationships/tags" Target="../tags/tag712.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716.xml"/><Relationship Id="rId4" Type="http://schemas.openxmlformats.org/officeDocument/2006/relationships/slideMaster" Target="../slideMasters/slideMaster38.xml"/><Relationship Id="rId1" Type="http://schemas.openxmlformats.org/officeDocument/2006/relationships/tags" Target="../tags/tag714.xml"/><Relationship Id="rId2" Type="http://schemas.openxmlformats.org/officeDocument/2006/relationships/tags" Target="../tags/tag715.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719.xml"/><Relationship Id="rId4" Type="http://schemas.openxmlformats.org/officeDocument/2006/relationships/slideMaster" Target="../slideMasters/slideMaster38.xml"/><Relationship Id="rId1" Type="http://schemas.openxmlformats.org/officeDocument/2006/relationships/tags" Target="../tags/tag717.xml"/><Relationship Id="rId2" Type="http://schemas.openxmlformats.org/officeDocument/2006/relationships/tags" Target="../tags/tag71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43.xml"/><Relationship Id="rId4" Type="http://schemas.openxmlformats.org/officeDocument/2006/relationships/slideMaster" Target="../slideMasters/slideMaster45.xml"/><Relationship Id="rId1" Type="http://schemas.openxmlformats.org/officeDocument/2006/relationships/tags" Target="../tags/tag741.xml"/><Relationship Id="rId2" Type="http://schemas.openxmlformats.org/officeDocument/2006/relationships/tags" Target="../tags/tag74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52.xml"/><Relationship Id="rId4" Type="http://schemas.openxmlformats.org/officeDocument/2006/relationships/slideMaster" Target="../slideMasters/slideMaster47.xml"/><Relationship Id="rId1" Type="http://schemas.openxmlformats.org/officeDocument/2006/relationships/tags" Target="../tags/tag750.xml"/><Relationship Id="rId2" Type="http://schemas.openxmlformats.org/officeDocument/2006/relationships/tags" Target="../tags/tag7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4089172"/>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665123"/>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7926652"/>
      </p:ext>
    </p:extLst>
  </p:cSld>
  <p:clrMapOvr>
    <a:masterClrMapping/>
  </p:clrMapOvr>
  <p:transition xmlns:p14="http://schemas.microsoft.com/office/powerpoint/2010/main"/>
</p:sldLayout>
</file>

<file path=ppt/slideLayouts/slideLayout10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b="1"/>
            </a:lvl1pPr>
          </a:lstStyle>
          <a:p>
            <a:fld id="{15272DFA-93B5-6545-B0AC-64BDC007DA98}" type="datetime1">
              <a:rPr lang="en-US" altLang="en-US"/>
              <a:pPr/>
              <a:t>6/21/15</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b="1"/>
            </a:lvl1pPr>
          </a:lstStyle>
          <a:p>
            <a:fld id="{43B09C8C-E7C5-8E4B-8E9C-B1215E4668ED}" type="slidenum">
              <a:rPr lang="en-US" altLang="en-US"/>
              <a:pPr/>
              <a:t>‹#›</a:t>
            </a:fld>
            <a:endParaRPr lang="en-US" altLang="en-US"/>
          </a:p>
        </p:txBody>
      </p:sp>
    </p:spTree>
    <p:extLst>
      <p:ext uri="{BB962C8B-B14F-4D97-AF65-F5344CB8AC3E}">
        <p14:creationId xmlns:p14="http://schemas.microsoft.com/office/powerpoint/2010/main" val="108375482"/>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b="1"/>
            </a:lvl1pPr>
          </a:lstStyle>
          <a:p>
            <a:fld id="{27A6D104-E1DE-5243-99ED-A1A60BBF0E22}" type="datetime1">
              <a:rPr lang="en-US" altLang="en-US"/>
              <a:pPr/>
              <a:t>6/21/15</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b="1"/>
            </a:lvl1pPr>
          </a:lstStyle>
          <a:p>
            <a:fld id="{FC52D198-9549-6340-84A6-104BCE77CF7C}" type="slidenum">
              <a:rPr lang="en-US" altLang="en-US"/>
              <a:pPr/>
              <a:t>‹#›</a:t>
            </a:fld>
            <a:endParaRPr lang="en-US" altLang="en-US"/>
          </a:p>
        </p:txBody>
      </p:sp>
    </p:spTree>
    <p:extLst>
      <p:ext uri="{BB962C8B-B14F-4D97-AF65-F5344CB8AC3E}">
        <p14:creationId xmlns:p14="http://schemas.microsoft.com/office/powerpoint/2010/main" val="202550399"/>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b="1"/>
            </a:lvl1pPr>
          </a:lstStyle>
          <a:p>
            <a:fld id="{4A4C1E15-0E94-FD4F-B901-0E4357005394}" type="datetime1">
              <a:rPr lang="en-US" altLang="en-US"/>
              <a:pPr/>
              <a:t>6/21/15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589C955C-2092-5740-AAA8-E3664C248A33}" type="slidenum">
              <a:rPr lang="en-US" altLang="en-US"/>
              <a:pPr/>
              <a:t>‹#›</a:t>
            </a:fld>
            <a:endParaRPr lang="en-US" altLang="en-US"/>
          </a:p>
        </p:txBody>
      </p:sp>
    </p:spTree>
    <p:extLst>
      <p:ext uri="{BB962C8B-B14F-4D97-AF65-F5344CB8AC3E}">
        <p14:creationId xmlns:p14="http://schemas.microsoft.com/office/powerpoint/2010/main" val="1738076217"/>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b="1"/>
            </a:lvl1pPr>
          </a:lstStyle>
          <a:p>
            <a:fld id="{C6CA4508-AF19-424F-8488-463BBB55F04E}" type="datetime1">
              <a:rPr lang="en-US" altLang="en-US"/>
              <a:pPr/>
              <a:t>6/21/15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B85BB902-A55D-204B-AACC-74121F821E4E}" type="slidenum">
              <a:rPr lang="en-US" altLang="en-US"/>
              <a:pPr/>
              <a:t>‹#›</a:t>
            </a:fld>
            <a:endParaRPr lang="en-US" altLang="en-US"/>
          </a:p>
        </p:txBody>
      </p:sp>
    </p:spTree>
    <p:extLst>
      <p:ext uri="{BB962C8B-B14F-4D97-AF65-F5344CB8AC3E}">
        <p14:creationId xmlns:p14="http://schemas.microsoft.com/office/powerpoint/2010/main" val="1887665154"/>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5E953585-A3F9-4642-AD1D-6174DD4CF5C4}"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60DA5681-42FE-8C45-AA68-266D58DE1058}" type="slidenum">
              <a:rPr lang="en-US" altLang="en-US"/>
              <a:pPr/>
              <a:t>‹#›</a:t>
            </a:fld>
            <a:endParaRPr lang="en-US" altLang="en-US"/>
          </a:p>
        </p:txBody>
      </p:sp>
    </p:spTree>
    <p:extLst>
      <p:ext uri="{BB962C8B-B14F-4D97-AF65-F5344CB8AC3E}">
        <p14:creationId xmlns:p14="http://schemas.microsoft.com/office/powerpoint/2010/main" val="2118801173"/>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413FBB9F-6634-B446-A9E2-03E40E8AE87A}"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61C511CF-C01F-BE4A-B8A6-E04FA1049C51}" type="slidenum">
              <a:rPr lang="en-US" altLang="en-US"/>
              <a:pPr/>
              <a:t>‹#›</a:t>
            </a:fld>
            <a:endParaRPr lang="en-US" altLang="en-US"/>
          </a:p>
        </p:txBody>
      </p:sp>
    </p:spTree>
    <p:extLst>
      <p:ext uri="{BB962C8B-B14F-4D97-AF65-F5344CB8AC3E}">
        <p14:creationId xmlns:p14="http://schemas.microsoft.com/office/powerpoint/2010/main" val="11193990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0260756"/>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59997301"/>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560280"/>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402724286"/>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593209441"/>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4953865"/>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4429689"/>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228444"/>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47346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5174067"/>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1558440"/>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744729"/>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063958031"/>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3108117"/>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4738097"/>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07905771"/>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834481"/>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822890675"/>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610120709"/>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1698927"/>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8703135"/>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1704567"/>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8777856"/>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551794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24872353"/>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254586"/>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572276965"/>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455306"/>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3964683"/>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2406219"/>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028624"/>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015139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60051528"/>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40332871"/>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805732"/>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0048829"/>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409503"/>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155300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3258270"/>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3363368"/>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409959708"/>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7486715"/>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fld id="{DE60C4AA-7BD2-0446-87F1-5AD6327B4D13}"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BAB760FE-57B0-464A-A3F0-BAFC82666821}" type="slidenum">
              <a:rPr lang="en-US" altLang="en-US"/>
              <a:pPr/>
              <a:t>‹#›</a:t>
            </a:fld>
            <a:endParaRPr lang="en-US" altLang="en-US"/>
          </a:p>
        </p:txBody>
      </p:sp>
    </p:spTree>
    <p:extLst>
      <p:ext uri="{BB962C8B-B14F-4D97-AF65-F5344CB8AC3E}">
        <p14:creationId xmlns:p14="http://schemas.microsoft.com/office/powerpoint/2010/main" val="18019798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3226340"/>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31518149"/>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47796"/>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89700723"/>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117142618"/>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002245"/>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22846"/>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9493451"/>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908929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28"/>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2"/>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B042FAB1-4AA2-874E-A7C2-3615F498A9F5}" type="datetime1">
              <a:rPr lang="en-US" altLang="en-US"/>
              <a:pPr/>
              <a:t>6/21/15</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2902C027-2749-4E4E-A1E3-61B843AAA266}" type="slidenum">
              <a:rPr lang="en-US" altLang="en-US"/>
              <a:pPr/>
              <a:t>‹#›</a:t>
            </a:fld>
            <a:endParaRPr lang="en-US" altLang="en-US"/>
          </a:p>
        </p:txBody>
      </p:sp>
    </p:spTree>
    <p:extLst>
      <p:ext uri="{BB962C8B-B14F-4D97-AF65-F5344CB8AC3E}">
        <p14:creationId xmlns:p14="http://schemas.microsoft.com/office/powerpoint/2010/main" val="1470332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88BBAC51-4A8D-6746-9285-0BD24F499E63}"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2B6183B-BA49-8847-8036-75B9D523D52F}" type="slidenum">
              <a:rPr lang="en-US" altLang="en-US"/>
              <a:pPr/>
              <a:t>‹#›</a:t>
            </a:fld>
            <a:endParaRPr lang="en-US" altLang="en-US"/>
          </a:p>
        </p:txBody>
      </p:sp>
    </p:spTree>
    <p:extLst>
      <p:ext uri="{BB962C8B-B14F-4D97-AF65-F5344CB8AC3E}">
        <p14:creationId xmlns:p14="http://schemas.microsoft.com/office/powerpoint/2010/main" val="13156340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8E301021-E788-6D4A-A328-5D9D0419CC66}" type="datetime1">
              <a:rPr lang="en-US" altLang="en-US"/>
              <a:pPr/>
              <a:t>6/21/15</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04CA685A-582D-C447-AC4D-4C20DBEBD214}" type="slidenum">
              <a:rPr lang="en-US" altLang="en-US"/>
              <a:pPr/>
              <a:t>‹#›</a:t>
            </a:fld>
            <a:endParaRPr lang="en-US" altLang="en-US"/>
          </a:p>
        </p:txBody>
      </p:sp>
    </p:spTree>
    <p:extLst>
      <p:ext uri="{BB962C8B-B14F-4D97-AF65-F5344CB8AC3E}">
        <p14:creationId xmlns:p14="http://schemas.microsoft.com/office/powerpoint/2010/main" val="19546965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28E39CAA-4FAF-7342-80C5-5531A34A15D3}" type="datetime1">
              <a:rPr lang="en-US" altLang="en-US"/>
              <a:pPr/>
              <a:t>6/21/15</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7BD08060-98CC-884B-AA6E-742B9334D6A5}" type="slidenum">
              <a:rPr lang="en-US" altLang="en-US"/>
              <a:pPr/>
              <a:t>‹#›</a:t>
            </a:fld>
            <a:endParaRPr lang="en-US" altLang="en-US"/>
          </a:p>
        </p:txBody>
      </p:sp>
    </p:spTree>
    <p:extLst>
      <p:ext uri="{BB962C8B-B14F-4D97-AF65-F5344CB8AC3E}">
        <p14:creationId xmlns:p14="http://schemas.microsoft.com/office/powerpoint/2010/main" val="18622921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771A3AF3-28FC-574B-A36D-B9DA41BE8E99}" type="datetime1">
              <a:rPr lang="en-US" altLang="en-US"/>
              <a:pPr/>
              <a:t>6/21/15</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C212B42E-1571-6F44-A861-1FD6EFCDE678}" type="slidenum">
              <a:rPr lang="en-US" altLang="en-US"/>
              <a:pPr/>
              <a:t>‹#›</a:t>
            </a:fld>
            <a:endParaRPr lang="en-US" altLang="en-US"/>
          </a:p>
        </p:txBody>
      </p:sp>
    </p:spTree>
    <p:extLst>
      <p:ext uri="{BB962C8B-B14F-4D97-AF65-F5344CB8AC3E}">
        <p14:creationId xmlns:p14="http://schemas.microsoft.com/office/powerpoint/2010/main" val="1345912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AA6AA9CF-676A-1F4B-BC4D-0CD7325FFFE1}" type="datetime1">
              <a:rPr lang="en-US" altLang="en-US"/>
              <a:pPr/>
              <a:t>6/21/15</a:t>
            </a:fld>
            <a:endParaRPr lang="en-US" alt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7661C49B-7946-404A-BBD6-0C22A4047167}" type="slidenum">
              <a:rPr lang="en-US" altLang="en-US"/>
              <a:pPr/>
              <a:t>‹#›</a:t>
            </a:fld>
            <a:endParaRPr lang="en-US" altLang="en-US"/>
          </a:p>
        </p:txBody>
      </p:sp>
    </p:spTree>
    <p:extLst>
      <p:ext uri="{BB962C8B-B14F-4D97-AF65-F5344CB8AC3E}">
        <p14:creationId xmlns:p14="http://schemas.microsoft.com/office/powerpoint/2010/main" val="1013238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B3B48428-35A1-5544-959F-5423E2F0AD3D}" type="datetime1">
              <a:rPr lang="en-US" altLang="en-US"/>
              <a:pPr/>
              <a:t>6/21/15</a:t>
            </a:fld>
            <a:endParaRPr lang="en-US" alt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A600B73B-4A33-EA46-A436-DE2E5948188A}" type="slidenum">
              <a:rPr lang="en-US" altLang="en-US"/>
              <a:pPr/>
              <a:t>‹#›</a:t>
            </a:fld>
            <a:endParaRPr lang="en-US" altLang="en-US"/>
          </a:p>
        </p:txBody>
      </p:sp>
    </p:spTree>
    <p:extLst>
      <p:ext uri="{BB962C8B-B14F-4D97-AF65-F5344CB8AC3E}">
        <p14:creationId xmlns:p14="http://schemas.microsoft.com/office/powerpoint/2010/main" val="11318848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07E2D386-CD3B-044C-8E24-628444D8C275}" type="datetime1">
              <a:rPr lang="en-US" altLang="en-US"/>
              <a:pPr/>
              <a:t>6/21/15</a:t>
            </a:fld>
            <a:endParaRPr lang="en-US" alt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61F08631-3435-DE41-9BDF-8A28D21AE1A2}" type="slidenum">
              <a:rPr lang="en-US" altLang="en-US"/>
              <a:pPr/>
              <a:t>‹#›</a:t>
            </a:fld>
            <a:endParaRPr lang="en-US" altLang="en-US"/>
          </a:p>
        </p:txBody>
      </p:sp>
    </p:spTree>
    <p:extLst>
      <p:ext uri="{BB962C8B-B14F-4D97-AF65-F5344CB8AC3E}">
        <p14:creationId xmlns:p14="http://schemas.microsoft.com/office/powerpoint/2010/main" val="3803901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1287E2B9-0FBB-3648-B2D0-FDBF9A8BB352}" type="datetime1">
              <a:rPr lang="en-US" altLang="en-US"/>
              <a:pPr/>
              <a:t>6/21/15</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D80956E8-F9DC-0C45-8432-7B2E08497882}" type="slidenum">
              <a:rPr lang="en-US" altLang="en-US"/>
              <a:pPr/>
              <a:t>‹#›</a:t>
            </a:fld>
            <a:endParaRPr lang="en-US" altLang="en-US"/>
          </a:p>
        </p:txBody>
      </p:sp>
    </p:spTree>
    <p:extLst>
      <p:ext uri="{BB962C8B-B14F-4D97-AF65-F5344CB8AC3E}">
        <p14:creationId xmlns:p14="http://schemas.microsoft.com/office/powerpoint/2010/main" val="19925765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575E93A1-5F49-2044-BF5C-B66C3AB79318}" type="datetime1">
              <a:rPr lang="en-US" altLang="en-US"/>
              <a:pPr/>
              <a:t>6/21/15</a:t>
            </a:fld>
            <a:endParaRPr lang="en-US" alt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A69997FD-2911-0F41-B01D-DC987F4E8388}" type="slidenum">
              <a:rPr lang="en-US" altLang="en-US"/>
              <a:pPr/>
              <a:t>‹#›</a:t>
            </a:fld>
            <a:endParaRPr lang="en-US" altLang="en-US"/>
          </a:p>
        </p:txBody>
      </p:sp>
    </p:spTree>
    <p:extLst>
      <p:ext uri="{BB962C8B-B14F-4D97-AF65-F5344CB8AC3E}">
        <p14:creationId xmlns:p14="http://schemas.microsoft.com/office/powerpoint/2010/main" val="23520225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66BB426F-A8DE-8747-8C90-B39DDE46BADE}" type="datetime1">
              <a:rPr lang="en-US" altLang="en-US"/>
              <a:pPr/>
              <a:t>6/21/15</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FDBDA7C6-0DC9-3B49-A665-8521CA160652}" type="slidenum">
              <a:rPr lang="en-US" altLang="en-US"/>
              <a:pPr/>
              <a:t>‹#›</a:t>
            </a:fld>
            <a:endParaRPr lang="en-US" altLang="en-US"/>
          </a:p>
        </p:txBody>
      </p:sp>
    </p:spTree>
    <p:extLst>
      <p:ext uri="{BB962C8B-B14F-4D97-AF65-F5344CB8AC3E}">
        <p14:creationId xmlns:p14="http://schemas.microsoft.com/office/powerpoint/2010/main" val="8332153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srgbClr val="898989"/>
                </a:solidFill>
                <a:latin typeface="Calibri" charset="0"/>
                <a:ea typeface="ＭＳ Ｐゴシック" charset="-128"/>
              </a:defRPr>
            </a:lvl1pPr>
          </a:lstStyle>
          <a:p>
            <a:fld id="{1F6894DD-96A6-5A49-92C7-E29BD933C887}" type="datetime1">
              <a:rPr lang="en-US" altLang="en-US"/>
              <a:pPr/>
              <a:t>6/21/15</a:t>
            </a:fld>
            <a:endParaRPr lang="en-US" alt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srgbClr val="898989"/>
                </a:solidFill>
                <a:latin typeface="Calibri" charset="0"/>
              </a:defRPr>
            </a:lvl1pPr>
          </a:lstStyle>
          <a:p>
            <a:fld id="{F94B9709-2319-4C46-953B-6612F7675059}" type="slidenum">
              <a:rPr lang="en-US" altLang="en-US"/>
              <a:pPr/>
              <a:t>‹#›</a:t>
            </a:fld>
            <a:endParaRPr lang="en-US" altLang="en-US"/>
          </a:p>
        </p:txBody>
      </p:sp>
    </p:spTree>
    <p:extLst>
      <p:ext uri="{BB962C8B-B14F-4D97-AF65-F5344CB8AC3E}">
        <p14:creationId xmlns:p14="http://schemas.microsoft.com/office/powerpoint/2010/main" val="1280311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fld id="{1DD9EAD7-2D6E-634F-A28F-B0345E4290A9}"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C202DB4-2680-794F-82B2-2FE2EE2308A2}" type="slidenum">
              <a:rPr lang="en-US" altLang="en-US"/>
              <a:pPr/>
              <a:t>‹#›</a:t>
            </a:fld>
            <a:endParaRPr lang="en-US" altLang="en-US"/>
          </a:p>
        </p:txBody>
      </p:sp>
    </p:spTree>
    <p:extLst>
      <p:ext uri="{BB962C8B-B14F-4D97-AF65-F5344CB8AC3E}">
        <p14:creationId xmlns:p14="http://schemas.microsoft.com/office/powerpoint/2010/main" val="63572305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FB2B4E6-4347-0E4D-9007-9F2A8E154245}" type="slidenum">
              <a:rPr lang="en-US" altLang="en-US"/>
              <a:pPr/>
              <a:t>‹#›</a:t>
            </a:fld>
            <a:endParaRPr lang="en-US" altLang="en-US"/>
          </a:p>
        </p:txBody>
      </p:sp>
    </p:spTree>
    <p:extLst>
      <p:ext uri="{BB962C8B-B14F-4D97-AF65-F5344CB8AC3E}">
        <p14:creationId xmlns:p14="http://schemas.microsoft.com/office/powerpoint/2010/main" val="176024355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43063D79-FCBC-F044-ACE3-797D08CB85F0}" type="slidenum">
              <a:rPr lang="en-US" altLang="en-US"/>
              <a:pPr/>
              <a:t>‹#›</a:t>
            </a:fld>
            <a:endParaRPr lang="en-US" altLang="en-US"/>
          </a:p>
        </p:txBody>
      </p:sp>
    </p:spTree>
    <p:extLst>
      <p:ext uri="{BB962C8B-B14F-4D97-AF65-F5344CB8AC3E}">
        <p14:creationId xmlns:p14="http://schemas.microsoft.com/office/powerpoint/2010/main" val="12311923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4A9BC80-7144-2048-A4B8-E3617862001B}" type="slidenum">
              <a:rPr lang="en-US" altLang="en-US"/>
              <a:pPr/>
              <a:t>‹#›</a:t>
            </a:fld>
            <a:endParaRPr lang="en-US" altLang="en-US"/>
          </a:p>
        </p:txBody>
      </p:sp>
    </p:spTree>
    <p:extLst>
      <p:ext uri="{BB962C8B-B14F-4D97-AF65-F5344CB8AC3E}">
        <p14:creationId xmlns:p14="http://schemas.microsoft.com/office/powerpoint/2010/main" val="16225974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04AB4BA5-1E28-A942-9228-B98E93FDA901}" type="slidenum">
              <a:rPr lang="en-US" altLang="en-US"/>
              <a:pPr/>
              <a:t>‹#›</a:t>
            </a:fld>
            <a:endParaRPr lang="en-US" altLang="en-US"/>
          </a:p>
        </p:txBody>
      </p:sp>
    </p:spTree>
    <p:extLst>
      <p:ext uri="{BB962C8B-B14F-4D97-AF65-F5344CB8AC3E}">
        <p14:creationId xmlns:p14="http://schemas.microsoft.com/office/powerpoint/2010/main" val="1115377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A6AC875C-3E72-2D43-B37A-24A568C1F147}" type="slidenum">
              <a:rPr lang="en-US" altLang="en-US"/>
              <a:pPr/>
              <a:t>‹#›</a:t>
            </a:fld>
            <a:endParaRPr lang="en-US" altLang="en-US"/>
          </a:p>
        </p:txBody>
      </p:sp>
    </p:spTree>
    <p:extLst>
      <p:ext uri="{BB962C8B-B14F-4D97-AF65-F5344CB8AC3E}">
        <p14:creationId xmlns:p14="http://schemas.microsoft.com/office/powerpoint/2010/main" val="33888822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AAB059CE-D149-1E44-9398-00225DB4EE7F}" type="slidenum">
              <a:rPr lang="en-US" altLang="en-US"/>
              <a:pPr/>
              <a:t>‹#›</a:t>
            </a:fld>
            <a:endParaRPr lang="en-US" altLang="en-US"/>
          </a:p>
        </p:txBody>
      </p:sp>
    </p:spTree>
    <p:extLst>
      <p:ext uri="{BB962C8B-B14F-4D97-AF65-F5344CB8AC3E}">
        <p14:creationId xmlns:p14="http://schemas.microsoft.com/office/powerpoint/2010/main" val="21474698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4FCAB19B-D723-9044-903E-19AF389DDF3C}" type="slidenum">
              <a:rPr lang="en-US" altLang="en-US"/>
              <a:pPr/>
              <a:t>‹#›</a:t>
            </a:fld>
            <a:endParaRPr lang="en-US" altLang="en-US"/>
          </a:p>
        </p:txBody>
      </p:sp>
    </p:spTree>
    <p:extLst>
      <p:ext uri="{BB962C8B-B14F-4D97-AF65-F5344CB8AC3E}">
        <p14:creationId xmlns:p14="http://schemas.microsoft.com/office/powerpoint/2010/main" val="4387923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BC4BEDD0-CA93-974C-AAA2-DF74750DD510}" type="slidenum">
              <a:rPr lang="en-US" altLang="en-US"/>
              <a:pPr/>
              <a:t>‹#›</a:t>
            </a:fld>
            <a:endParaRPr lang="en-US" altLang="en-US"/>
          </a:p>
        </p:txBody>
      </p:sp>
    </p:spTree>
    <p:extLst>
      <p:ext uri="{BB962C8B-B14F-4D97-AF65-F5344CB8AC3E}">
        <p14:creationId xmlns:p14="http://schemas.microsoft.com/office/powerpoint/2010/main" val="19111651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C93B4608-094C-A545-8E20-03B871F7B900}" type="slidenum">
              <a:rPr lang="en-US" altLang="en-US"/>
              <a:pPr/>
              <a:t>‹#›</a:t>
            </a:fld>
            <a:endParaRPr lang="en-US" altLang="en-US"/>
          </a:p>
        </p:txBody>
      </p:sp>
    </p:spTree>
    <p:extLst>
      <p:ext uri="{BB962C8B-B14F-4D97-AF65-F5344CB8AC3E}">
        <p14:creationId xmlns:p14="http://schemas.microsoft.com/office/powerpoint/2010/main" val="2694415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B8BBF9DC-4081-5F4B-86DB-17E37BD0F42A}" type="slidenum">
              <a:rPr lang="en-US" altLang="en-US"/>
              <a:pPr/>
              <a:t>‹#›</a:t>
            </a:fld>
            <a:endParaRPr lang="en-US" altLang="en-US"/>
          </a:p>
        </p:txBody>
      </p:sp>
    </p:spTree>
    <p:extLst>
      <p:ext uri="{BB962C8B-B14F-4D97-AF65-F5344CB8AC3E}">
        <p14:creationId xmlns:p14="http://schemas.microsoft.com/office/powerpoint/2010/main" val="214275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fld id="{1B91FA6F-11D5-AA4E-9FDD-F3BE39B06AE4}" type="datetime1">
              <a:rPr lang="en-US" altLang="en-US"/>
              <a:pPr/>
              <a:t>6/21/15</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38F1416C-8181-B240-B20C-7CBCC2CC0237}" type="slidenum">
              <a:rPr lang="en-US" altLang="en-US"/>
              <a:pPr/>
              <a:t>‹#›</a:t>
            </a:fld>
            <a:endParaRPr lang="en-US" altLang="en-US"/>
          </a:p>
        </p:txBody>
      </p:sp>
    </p:spTree>
    <p:extLst>
      <p:ext uri="{BB962C8B-B14F-4D97-AF65-F5344CB8AC3E}">
        <p14:creationId xmlns:p14="http://schemas.microsoft.com/office/powerpoint/2010/main" val="136913306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6C113DDE-B2B6-E045-B865-796B3A1B0631}" type="slidenum">
              <a:rPr lang="en-US" altLang="en-US"/>
              <a:pPr/>
              <a:t>‹#›</a:t>
            </a:fld>
            <a:endParaRPr lang="en-US" altLang="en-US"/>
          </a:p>
        </p:txBody>
      </p:sp>
    </p:spTree>
    <p:extLst>
      <p:ext uri="{BB962C8B-B14F-4D97-AF65-F5344CB8AC3E}">
        <p14:creationId xmlns:p14="http://schemas.microsoft.com/office/powerpoint/2010/main" val="1160877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9470124"/>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324914"/>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8936987"/>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2275856"/>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5373743"/>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7346491"/>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22227"/>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841148365"/>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960709859"/>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fld id="{DE01E5B5-DA9A-EF4B-9782-B838EBEE8BD2}" type="datetime1">
              <a:rPr lang="en-US" altLang="en-US"/>
              <a:pPr/>
              <a:t>6/21/15</a:t>
            </a:fld>
            <a:endParaRPr lang="en-US" alt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fld id="{9784E97F-686D-FC4A-928C-B87456F3143F}" type="slidenum">
              <a:rPr lang="en-US" altLang="en-US"/>
              <a:pPr/>
              <a:t>‹#›</a:t>
            </a:fld>
            <a:endParaRPr lang="en-US" altLang="en-US"/>
          </a:p>
        </p:txBody>
      </p:sp>
    </p:spTree>
    <p:extLst>
      <p:ext uri="{BB962C8B-B14F-4D97-AF65-F5344CB8AC3E}">
        <p14:creationId xmlns:p14="http://schemas.microsoft.com/office/powerpoint/2010/main" val="112589816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0281936"/>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1151432"/>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28"/>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2"/>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23D6AF32-A8CA-CF44-A18C-FC1E245212D1}" type="slidenum">
              <a:rPr lang="en-US" altLang="en-US"/>
              <a:pPr/>
              <a:t>‹#›</a:t>
            </a:fld>
            <a:endParaRPr lang="en-US" altLang="en-US"/>
          </a:p>
        </p:txBody>
      </p:sp>
    </p:spTree>
    <p:extLst>
      <p:ext uri="{BB962C8B-B14F-4D97-AF65-F5344CB8AC3E}">
        <p14:creationId xmlns:p14="http://schemas.microsoft.com/office/powerpoint/2010/main" val="118645255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B2AC9A59-719B-8747-AD6A-5484AF1EE92C}" type="slidenum">
              <a:rPr lang="en-US" altLang="en-US"/>
              <a:pPr/>
              <a:t>‹#›</a:t>
            </a:fld>
            <a:endParaRPr lang="en-US" altLang="en-US"/>
          </a:p>
        </p:txBody>
      </p:sp>
    </p:spTree>
    <p:extLst>
      <p:ext uri="{BB962C8B-B14F-4D97-AF65-F5344CB8AC3E}">
        <p14:creationId xmlns:p14="http://schemas.microsoft.com/office/powerpoint/2010/main" val="12443164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52173ED6-0795-5D43-9DB1-7319F3D83B9F}" type="slidenum">
              <a:rPr lang="en-US" altLang="en-US"/>
              <a:pPr/>
              <a:t>‹#›</a:t>
            </a:fld>
            <a:endParaRPr lang="en-US" altLang="en-US"/>
          </a:p>
        </p:txBody>
      </p:sp>
    </p:spTree>
    <p:extLst>
      <p:ext uri="{BB962C8B-B14F-4D97-AF65-F5344CB8AC3E}">
        <p14:creationId xmlns:p14="http://schemas.microsoft.com/office/powerpoint/2010/main" val="97189922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24FF1AC5-6565-834A-B6BF-DF3D6F99CB0A}" type="slidenum">
              <a:rPr lang="en-US" altLang="en-US"/>
              <a:pPr/>
              <a:t>‹#›</a:t>
            </a:fld>
            <a:endParaRPr lang="en-US" altLang="en-US"/>
          </a:p>
        </p:txBody>
      </p:sp>
    </p:spTree>
    <p:extLst>
      <p:ext uri="{BB962C8B-B14F-4D97-AF65-F5344CB8AC3E}">
        <p14:creationId xmlns:p14="http://schemas.microsoft.com/office/powerpoint/2010/main" val="14761532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fld id="{B4F6DEE4-2B3A-5244-B93F-FCA43F173F38}" type="slidenum">
              <a:rPr lang="en-US" altLang="en-US"/>
              <a:pPr/>
              <a:t>‹#›</a:t>
            </a:fld>
            <a:endParaRPr lang="en-US" altLang="en-US"/>
          </a:p>
        </p:txBody>
      </p:sp>
    </p:spTree>
    <p:extLst>
      <p:ext uri="{BB962C8B-B14F-4D97-AF65-F5344CB8AC3E}">
        <p14:creationId xmlns:p14="http://schemas.microsoft.com/office/powerpoint/2010/main" val="21397540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fld id="{6214A04A-AF2B-DA4B-825C-C40963384247}" type="slidenum">
              <a:rPr lang="en-US" altLang="en-US"/>
              <a:pPr/>
              <a:t>‹#›</a:t>
            </a:fld>
            <a:endParaRPr lang="en-US" altLang="en-US"/>
          </a:p>
        </p:txBody>
      </p:sp>
    </p:spTree>
    <p:extLst>
      <p:ext uri="{BB962C8B-B14F-4D97-AF65-F5344CB8AC3E}">
        <p14:creationId xmlns:p14="http://schemas.microsoft.com/office/powerpoint/2010/main" val="11399014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fld id="{E3E2B298-2F2B-4E41-BC38-A9C287BC2640}" type="slidenum">
              <a:rPr lang="en-US" altLang="en-US"/>
              <a:pPr/>
              <a:t>‹#›</a:t>
            </a:fld>
            <a:endParaRPr lang="en-US" altLang="en-US"/>
          </a:p>
        </p:txBody>
      </p:sp>
    </p:spTree>
    <p:extLst>
      <p:ext uri="{BB962C8B-B14F-4D97-AF65-F5344CB8AC3E}">
        <p14:creationId xmlns:p14="http://schemas.microsoft.com/office/powerpoint/2010/main" val="16262761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752F89FD-F1F1-3C4D-A1C5-7847476696A9}" type="slidenum">
              <a:rPr lang="en-US" altLang="en-US"/>
              <a:pPr/>
              <a:t>‹#›</a:t>
            </a:fld>
            <a:endParaRPr lang="en-US" altLang="en-US"/>
          </a:p>
        </p:txBody>
      </p:sp>
    </p:spTree>
    <p:extLst>
      <p:ext uri="{BB962C8B-B14F-4D97-AF65-F5344CB8AC3E}">
        <p14:creationId xmlns:p14="http://schemas.microsoft.com/office/powerpoint/2010/main" val="653468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fld id="{EF9B116B-3804-6B40-9432-3F3C7F0DD507}" type="datetime1">
              <a:rPr lang="en-US" altLang="en-US"/>
              <a:pPr/>
              <a:t>6/21/15</a:t>
            </a:fld>
            <a:endParaRPr lang="en-US" alt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fld id="{A02759E1-75A2-7F49-A416-0649A6FCF1A2}" type="slidenum">
              <a:rPr lang="en-US" altLang="en-US"/>
              <a:pPr/>
              <a:t>‹#›</a:t>
            </a:fld>
            <a:endParaRPr lang="en-US" altLang="en-US"/>
          </a:p>
        </p:txBody>
      </p:sp>
    </p:spTree>
    <p:extLst>
      <p:ext uri="{BB962C8B-B14F-4D97-AF65-F5344CB8AC3E}">
        <p14:creationId xmlns:p14="http://schemas.microsoft.com/office/powerpoint/2010/main" val="105996139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fld id="{FB04023B-0429-B442-B82B-65BECEC66F1D}" type="slidenum">
              <a:rPr lang="en-US" altLang="en-US"/>
              <a:pPr/>
              <a:t>‹#›</a:t>
            </a:fld>
            <a:endParaRPr lang="en-US" altLang="en-US"/>
          </a:p>
        </p:txBody>
      </p:sp>
    </p:spTree>
    <p:extLst>
      <p:ext uri="{BB962C8B-B14F-4D97-AF65-F5344CB8AC3E}">
        <p14:creationId xmlns:p14="http://schemas.microsoft.com/office/powerpoint/2010/main" val="213079439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9CE90760-6C75-BF4D-8229-8815E2622A66}" type="slidenum">
              <a:rPr lang="en-US" altLang="en-US"/>
              <a:pPr/>
              <a:t>‹#›</a:t>
            </a:fld>
            <a:endParaRPr lang="en-US" altLang="en-US"/>
          </a:p>
        </p:txBody>
      </p:sp>
    </p:spTree>
    <p:extLst>
      <p:ext uri="{BB962C8B-B14F-4D97-AF65-F5344CB8AC3E}">
        <p14:creationId xmlns:p14="http://schemas.microsoft.com/office/powerpoint/2010/main" val="12390360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fld id="{794807C0-0F42-7B46-9344-B73604149FF2}" type="slidenum">
              <a:rPr lang="en-US" altLang="en-US"/>
              <a:pPr/>
              <a:t>‹#›</a:t>
            </a:fld>
            <a:endParaRPr lang="en-US" altLang="en-US"/>
          </a:p>
        </p:txBody>
      </p:sp>
    </p:spTree>
    <p:extLst>
      <p:ext uri="{BB962C8B-B14F-4D97-AF65-F5344CB8AC3E}">
        <p14:creationId xmlns:p14="http://schemas.microsoft.com/office/powerpoint/2010/main" val="18846612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18B8961-7A3A-3B42-8926-C098CA3C54D6}" type="slidenum">
              <a:rPr lang="en-US" altLang="en-US"/>
              <a:pPr/>
              <a:t>‹#›</a:t>
            </a:fld>
            <a:endParaRPr lang="en-US" altLang="en-US"/>
          </a:p>
        </p:txBody>
      </p:sp>
    </p:spTree>
    <p:extLst>
      <p:ext uri="{BB962C8B-B14F-4D97-AF65-F5344CB8AC3E}">
        <p14:creationId xmlns:p14="http://schemas.microsoft.com/office/powerpoint/2010/main" val="16059082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5E4E6775-1C4F-D749-B2BF-4FACDDC50D12}" type="slidenum">
              <a:rPr lang="en-US" altLang="en-US"/>
              <a:pPr/>
              <a:t>‹#›</a:t>
            </a:fld>
            <a:endParaRPr lang="en-US" altLang="en-US"/>
          </a:p>
        </p:txBody>
      </p:sp>
    </p:spTree>
    <p:extLst>
      <p:ext uri="{BB962C8B-B14F-4D97-AF65-F5344CB8AC3E}">
        <p14:creationId xmlns:p14="http://schemas.microsoft.com/office/powerpoint/2010/main" val="135057379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E2D59916-93CB-604D-A861-D604A8401791}" type="slidenum">
              <a:rPr lang="en-US" altLang="en-US"/>
              <a:pPr/>
              <a:t>‹#›</a:t>
            </a:fld>
            <a:endParaRPr lang="en-US" altLang="en-US"/>
          </a:p>
        </p:txBody>
      </p:sp>
    </p:spTree>
    <p:extLst>
      <p:ext uri="{BB962C8B-B14F-4D97-AF65-F5344CB8AC3E}">
        <p14:creationId xmlns:p14="http://schemas.microsoft.com/office/powerpoint/2010/main" val="7606581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87A135C8-DDC8-8445-9FAC-3138C9B5F094}" type="slidenum">
              <a:rPr lang="en-US" altLang="en-US"/>
              <a:pPr/>
              <a:t>‹#›</a:t>
            </a:fld>
            <a:endParaRPr lang="en-US" altLang="en-US"/>
          </a:p>
        </p:txBody>
      </p:sp>
    </p:spTree>
    <p:extLst>
      <p:ext uri="{BB962C8B-B14F-4D97-AF65-F5344CB8AC3E}">
        <p14:creationId xmlns:p14="http://schemas.microsoft.com/office/powerpoint/2010/main" val="16058944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BDB4B1E1-F38F-294D-A614-8A5517C1D55C}" type="slidenum">
              <a:rPr lang="en-US" altLang="en-US"/>
              <a:pPr/>
              <a:t>‹#›</a:t>
            </a:fld>
            <a:endParaRPr lang="en-US" altLang="en-US"/>
          </a:p>
        </p:txBody>
      </p:sp>
    </p:spTree>
    <p:extLst>
      <p:ext uri="{BB962C8B-B14F-4D97-AF65-F5344CB8AC3E}">
        <p14:creationId xmlns:p14="http://schemas.microsoft.com/office/powerpoint/2010/main" val="17893661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536B22AB-E680-414C-B389-CA7C76C30742}" type="slidenum">
              <a:rPr lang="en-US" altLang="en-US"/>
              <a:pPr/>
              <a:t>‹#›</a:t>
            </a:fld>
            <a:endParaRPr lang="en-US" altLang="en-US"/>
          </a:p>
        </p:txBody>
      </p:sp>
    </p:spTree>
    <p:extLst>
      <p:ext uri="{BB962C8B-B14F-4D97-AF65-F5344CB8AC3E}">
        <p14:creationId xmlns:p14="http://schemas.microsoft.com/office/powerpoint/2010/main" val="198723101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30DD996D-F9F8-1E4B-BE46-38AB6BECA3E1}" type="slidenum">
              <a:rPr lang="en-US" altLang="en-US"/>
              <a:pPr/>
              <a:t>‹#›</a:t>
            </a:fld>
            <a:endParaRPr lang="en-US" altLang="en-US"/>
          </a:p>
        </p:txBody>
      </p:sp>
    </p:spTree>
    <p:extLst>
      <p:ext uri="{BB962C8B-B14F-4D97-AF65-F5344CB8AC3E}">
        <p14:creationId xmlns:p14="http://schemas.microsoft.com/office/powerpoint/2010/main" val="1875335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3455736"/>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fld id="{EC9A2CA8-B148-6A43-BACA-1C0E65E920EA}" type="datetime1">
              <a:rPr lang="en-US" altLang="en-US"/>
              <a:pPr/>
              <a:t>6/21/15</a:t>
            </a:fld>
            <a:endParaRPr lang="en-US" alt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fld id="{C3746A0E-E056-4847-87DA-682919E49E70}" type="slidenum">
              <a:rPr lang="en-US" altLang="en-US"/>
              <a:pPr/>
              <a:t>‹#›</a:t>
            </a:fld>
            <a:endParaRPr lang="en-US" altLang="en-US"/>
          </a:p>
        </p:txBody>
      </p:sp>
    </p:spTree>
    <p:extLst>
      <p:ext uri="{BB962C8B-B14F-4D97-AF65-F5344CB8AC3E}">
        <p14:creationId xmlns:p14="http://schemas.microsoft.com/office/powerpoint/2010/main" val="20890184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B0146786-B45D-0A48-93D7-7AEB6FE78EEB}" type="slidenum">
              <a:rPr lang="en-US" altLang="en-US"/>
              <a:pPr/>
              <a:t>‹#›</a:t>
            </a:fld>
            <a:endParaRPr lang="en-US" altLang="en-US"/>
          </a:p>
        </p:txBody>
      </p:sp>
    </p:spTree>
    <p:extLst>
      <p:ext uri="{BB962C8B-B14F-4D97-AF65-F5344CB8AC3E}">
        <p14:creationId xmlns:p14="http://schemas.microsoft.com/office/powerpoint/2010/main" val="178463952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FF39F8C2-6093-1D48-A70F-C309A6240599}" type="slidenum">
              <a:rPr lang="en-US" altLang="en-US"/>
              <a:pPr/>
              <a:t>‹#›</a:t>
            </a:fld>
            <a:endParaRPr lang="en-US" altLang="en-US"/>
          </a:p>
        </p:txBody>
      </p:sp>
    </p:spTree>
    <p:extLst>
      <p:ext uri="{BB962C8B-B14F-4D97-AF65-F5344CB8AC3E}">
        <p14:creationId xmlns:p14="http://schemas.microsoft.com/office/powerpoint/2010/main" val="21033187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881640B8-5FF2-8F47-BA7B-018FDBFC8B66}" type="slidenum">
              <a:rPr lang="en-US" altLang="en-US"/>
              <a:pPr/>
              <a:t>‹#›</a:t>
            </a:fld>
            <a:endParaRPr lang="en-US" altLang="en-US"/>
          </a:p>
        </p:txBody>
      </p:sp>
    </p:spTree>
    <p:extLst>
      <p:ext uri="{BB962C8B-B14F-4D97-AF65-F5344CB8AC3E}">
        <p14:creationId xmlns:p14="http://schemas.microsoft.com/office/powerpoint/2010/main" val="15973224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AE0A68AB-0137-FE4C-946B-37202996745E}" type="slidenum">
              <a:rPr lang="en-US" altLang="en-US"/>
              <a:pPr/>
              <a:t>‹#›</a:t>
            </a:fld>
            <a:endParaRPr lang="en-US" altLang="en-US"/>
          </a:p>
        </p:txBody>
      </p:sp>
    </p:spTree>
    <p:extLst>
      <p:ext uri="{BB962C8B-B14F-4D97-AF65-F5344CB8AC3E}">
        <p14:creationId xmlns:p14="http://schemas.microsoft.com/office/powerpoint/2010/main" val="193996444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27"/>
              <a:ext cx="31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817563" eaLnBrk="0" hangingPunct="0">
                <a:defRPr sz="1200" b="1">
                  <a:solidFill>
                    <a:schemeClr val="tx1"/>
                  </a:solidFill>
                  <a:latin typeface="Arial" charset="0"/>
                  <a:ea typeface="ＭＳ Ｐゴシック" charset="-128"/>
                </a:defRPr>
              </a:lvl1pPr>
              <a:lvl2pPr marL="742950" indent="-285750" defTabSz="817563" eaLnBrk="0" hangingPunct="0">
                <a:defRPr sz="1200" b="1">
                  <a:solidFill>
                    <a:schemeClr val="tx1"/>
                  </a:solidFill>
                  <a:latin typeface="Arial" charset="0"/>
                  <a:ea typeface="ＭＳ Ｐゴシック" charset="-128"/>
                </a:defRPr>
              </a:lvl2pPr>
              <a:lvl3pPr marL="1143000" indent="-228600" defTabSz="817563" eaLnBrk="0" hangingPunct="0">
                <a:defRPr sz="1200" b="1">
                  <a:solidFill>
                    <a:schemeClr val="tx1"/>
                  </a:solidFill>
                  <a:latin typeface="Arial" charset="0"/>
                  <a:ea typeface="ＭＳ Ｐゴシック" charset="-128"/>
                </a:defRPr>
              </a:lvl3pPr>
              <a:lvl4pPr marL="1600200" indent="-228600" defTabSz="817563" eaLnBrk="0" hangingPunct="0">
                <a:defRPr sz="1200" b="1">
                  <a:solidFill>
                    <a:schemeClr val="tx1"/>
                  </a:solidFill>
                  <a:latin typeface="Arial" charset="0"/>
                  <a:ea typeface="ＭＳ Ｐゴシック" charset="-128"/>
                </a:defRPr>
              </a:lvl4pPr>
              <a:lvl5pPr marL="2057400" indent="-228600" defTabSz="817563" eaLnBrk="0" hangingPunct="0">
                <a:defRPr sz="1200" b="1">
                  <a:solidFill>
                    <a:schemeClr val="tx1"/>
                  </a:solidFill>
                  <a:latin typeface="Arial" charset="0"/>
                  <a:ea typeface="ＭＳ Ｐゴシック" charset="-128"/>
                </a:defRPr>
              </a:lvl5pPr>
              <a:lvl6pPr marL="2514600" indent="-228600" defTabSz="81756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81756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81756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817563" eaLnBrk="0" fontAlgn="base" hangingPunct="0">
                <a:spcBef>
                  <a:spcPct val="0"/>
                </a:spcBef>
                <a:spcAft>
                  <a:spcPct val="0"/>
                </a:spcAft>
                <a:defRPr sz="1200" b="1">
                  <a:solidFill>
                    <a:schemeClr val="tx1"/>
                  </a:solidFill>
                  <a:latin typeface="Arial" charset="0"/>
                  <a:ea typeface="ＭＳ Ｐゴシック" charset="-128"/>
                </a:defRPr>
              </a:lvl9pPr>
            </a:lstStyle>
            <a:p>
              <a:r>
                <a:rPr lang="en-US" alt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88"/>
            <a:ext cx="5129212" cy="368691"/>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6"/>
            <a:ext cx="5129212" cy="214802"/>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p:txBody>
          <a:bodyPr/>
          <a:lstStyle>
            <a:lvl1pPr>
              <a:defRPr/>
            </a:lvl1pPr>
          </a:lstStyle>
          <a:p>
            <a:pPr>
              <a:defRPr/>
            </a:pPr>
            <a:endParaRPr lang="de-DE"/>
          </a:p>
        </p:txBody>
      </p:sp>
    </p:spTree>
    <p:extLst>
      <p:ext uri="{BB962C8B-B14F-4D97-AF65-F5344CB8AC3E}">
        <p14:creationId xmlns:p14="http://schemas.microsoft.com/office/powerpoint/2010/main" val="137097381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3"/>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2"/>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fld id="{2A9061B4-F783-564F-8716-4D71BF3016DC}" type="datetime1">
              <a:rPr lang="en-US" altLang="en-US"/>
              <a:pPr/>
              <a:t>6/21/15</a:t>
            </a:fld>
            <a:endParaRPr lang="en-US" alt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24F43592-98DB-0549-91AE-95926016EBDE}" type="slidenum">
              <a:rPr lang="en-US" altLang="en-US"/>
              <a:pPr/>
              <a:t>‹#›</a:t>
            </a:fld>
            <a:endParaRPr lang="en-US" altLang="en-US"/>
          </a:p>
        </p:txBody>
      </p:sp>
    </p:spTree>
    <p:extLst>
      <p:ext uri="{BB962C8B-B14F-4D97-AF65-F5344CB8AC3E}">
        <p14:creationId xmlns:p14="http://schemas.microsoft.com/office/powerpoint/2010/main" val="21122557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7A8BF01-CF3D-C141-8015-E6724EE350C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03967857"/>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993DA32-186E-954A-A0EF-A833D75765C8}"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8381494"/>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09B3FE89-DCA1-2B42-8810-6163DCB55525}"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873199181"/>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C6A2216-9D7A-DE47-9869-61453653CBA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6146081"/>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EE867ED3-A53C-8B40-90CB-A51C6332366F}" type="datetime1">
              <a:rPr lang="en-US" altLang="en-US"/>
              <a:pPr/>
              <a:t>6/21/15</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45B62EF8-2BF2-0E4C-90CC-DC45971F8F57}" type="slidenum">
              <a:rPr lang="en-US" altLang="en-US"/>
              <a:pPr/>
              <a:t>‹#›</a:t>
            </a:fld>
            <a:endParaRPr lang="en-US" altLang="en-US"/>
          </a:p>
        </p:txBody>
      </p:sp>
    </p:spTree>
    <p:extLst>
      <p:ext uri="{BB962C8B-B14F-4D97-AF65-F5344CB8AC3E}">
        <p14:creationId xmlns:p14="http://schemas.microsoft.com/office/powerpoint/2010/main" val="62817501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8AB3B91-D814-6242-A706-F9DC87010D8F}"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0554603"/>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8AE3771-5AA9-6F48-BB1F-A7296F83FB13}"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9015720"/>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3D150F5-9080-C142-89D2-9A9F4ADB5875}"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476152433"/>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D4FB04-CF36-0C4E-9262-A2434EC2F680}"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694887982"/>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03590181"/>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0097487"/>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209359415"/>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5079296"/>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1768825"/>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0476540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E7224932-BB67-074F-83C9-4DE2419DEB1D}" type="datetime1">
              <a:rPr lang="en-US" altLang="en-US"/>
              <a:pPr/>
              <a:t>6/21/15</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08F6350C-EB74-D843-90BB-E3D1FCAC549C}" type="slidenum">
              <a:rPr lang="en-US" altLang="en-US"/>
              <a:pPr/>
              <a:t>‹#›</a:t>
            </a:fld>
            <a:endParaRPr lang="en-US" altLang="en-US"/>
          </a:p>
        </p:txBody>
      </p:sp>
    </p:spTree>
    <p:extLst>
      <p:ext uri="{BB962C8B-B14F-4D97-AF65-F5344CB8AC3E}">
        <p14:creationId xmlns:p14="http://schemas.microsoft.com/office/powerpoint/2010/main" val="165647804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138722"/>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823796892"/>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785550551"/>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ECF3B0B0-5168-BC46-9655-3DFDD7DF2223}"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32114613"/>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F795DA30-9348-1849-9D1D-C897158CA773}"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067854538"/>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1"/>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1"/>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F2CE90D8-57A8-3A4C-AE6A-8ABF80A25E7F}"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352118606"/>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B4EF9CA-1701-384E-B719-50363D84C108}"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782436840"/>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F2439A03-6F9E-1B40-BCA8-25CC314EA07E}"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909002904"/>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F1BA6C7-76BF-114D-81C4-82731CDD1E43}"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65344818"/>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B752BBC6-F5F4-D340-B787-2345C2AE1525}"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395235128"/>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262CE1E4-5148-954C-9ABF-B61DC499C59E}"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FEFB3EAE-FA6D-DE41-88B3-E2A24570A5E5}" type="slidenum">
              <a:rPr lang="en-US" altLang="en-US"/>
              <a:pPr/>
              <a:t>‹#›</a:t>
            </a:fld>
            <a:endParaRPr lang="en-US" altLang="en-US"/>
          </a:p>
        </p:txBody>
      </p:sp>
    </p:spTree>
    <p:extLst>
      <p:ext uri="{BB962C8B-B14F-4D97-AF65-F5344CB8AC3E}">
        <p14:creationId xmlns:p14="http://schemas.microsoft.com/office/powerpoint/2010/main" val="113117622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5FB413B4-D043-E841-8F21-8CAE7F8C2DE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532670688"/>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fld id="{904BAAD7-562D-4E44-BB0F-CCEE1264259F}"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351797369"/>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fld id="{F81A32DB-FA7E-2D4C-B130-99C4E875E8A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92067917"/>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A67868B5-2590-4E43-AA59-53F3E28110FA}"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504569917"/>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A8D77568-A866-334F-9FD7-F0727CA14FF3}"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680466996"/>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F32F38E-277A-8D42-8D8D-7B878443DD4C}"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706043324"/>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D8133664-D498-CE4A-A6DB-2844EE967CDD}"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96987743"/>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34230297"/>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1364090032"/>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8399134"/>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fld id="{05F210F6-A672-BD4D-8E2B-C4CD98F2489E}"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0359529C-B70C-2A43-B754-1E2DEEEFC6C1}" type="slidenum">
              <a:rPr lang="en-US" altLang="en-US"/>
              <a:pPr/>
              <a:t>‹#›</a:t>
            </a:fld>
            <a:endParaRPr lang="en-US" altLang="en-US"/>
          </a:p>
        </p:txBody>
      </p:sp>
    </p:spTree>
    <p:extLst>
      <p:ext uri="{BB962C8B-B14F-4D97-AF65-F5344CB8AC3E}">
        <p14:creationId xmlns:p14="http://schemas.microsoft.com/office/powerpoint/2010/main" val="165337737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1443181"/>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78898506"/>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2990415"/>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442767057"/>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63299708"/>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94DB7EFA-9BC2-4942-8B49-555F52279C3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59259470"/>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1F6028BC-39AB-7C4A-8316-BC9673711844}"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359512183"/>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1"/>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1"/>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7D50B3AA-C7B8-6548-B323-DF4A7BCF2E5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480298490"/>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8295499"/>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6689772"/>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fld id="{A5A701A5-FF23-CC4E-85F0-1A1EB8A1D8E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1671338"/>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2086206725"/>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1385644"/>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2755590"/>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4617505"/>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68139"/>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012502954"/>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272469786"/>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7907669"/>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8338082"/>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22308542"/>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C611F470-D296-2F41-ABDC-BE329BD5FB8B}" type="slidenum">
              <a:rPr lang="en-US" altLang="en-US"/>
              <a:pPr/>
              <a:t>‹#›</a:t>
            </a:fld>
            <a:endParaRPr lang="en-US" altLang="en-US"/>
          </a:p>
        </p:txBody>
      </p:sp>
    </p:spTree>
    <p:extLst>
      <p:ext uri="{BB962C8B-B14F-4D97-AF65-F5344CB8AC3E}">
        <p14:creationId xmlns:p14="http://schemas.microsoft.com/office/powerpoint/2010/main" val="139540598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8203884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557" indent="0" algn="ctr">
              <a:buNone/>
              <a:defRPr>
                <a:solidFill>
                  <a:schemeClr val="tx1">
                    <a:tint val="75000"/>
                  </a:schemeClr>
                </a:solidFill>
              </a:defRPr>
            </a:lvl2pPr>
            <a:lvl3pPr marL="913116" indent="0" algn="ctr">
              <a:buNone/>
              <a:defRPr>
                <a:solidFill>
                  <a:schemeClr val="tx1">
                    <a:tint val="75000"/>
                  </a:schemeClr>
                </a:solidFill>
              </a:defRPr>
            </a:lvl3pPr>
            <a:lvl4pPr marL="1369677" indent="0" algn="ctr">
              <a:buNone/>
              <a:defRPr>
                <a:solidFill>
                  <a:schemeClr val="tx1">
                    <a:tint val="75000"/>
                  </a:schemeClr>
                </a:solidFill>
              </a:defRPr>
            </a:lvl4pPr>
            <a:lvl5pPr marL="1826233" indent="0" algn="ctr">
              <a:buNone/>
              <a:defRPr>
                <a:solidFill>
                  <a:schemeClr val="tx1">
                    <a:tint val="75000"/>
                  </a:schemeClr>
                </a:solidFill>
              </a:defRPr>
            </a:lvl5pPr>
            <a:lvl6pPr marL="2282792" indent="0" algn="ctr">
              <a:buNone/>
              <a:defRPr>
                <a:solidFill>
                  <a:schemeClr val="tx1">
                    <a:tint val="75000"/>
                  </a:schemeClr>
                </a:solidFill>
              </a:defRPr>
            </a:lvl6pPr>
            <a:lvl7pPr marL="2739351" indent="0" algn="ctr">
              <a:buNone/>
              <a:defRPr>
                <a:solidFill>
                  <a:schemeClr val="tx1">
                    <a:tint val="75000"/>
                  </a:schemeClr>
                </a:solidFill>
              </a:defRPr>
            </a:lvl7pPr>
            <a:lvl8pPr marL="3195907" indent="0" algn="ctr">
              <a:buNone/>
              <a:defRPr>
                <a:solidFill>
                  <a:schemeClr val="tx1">
                    <a:tint val="75000"/>
                  </a:schemeClr>
                </a:solidFill>
              </a:defRPr>
            </a:lvl8pPr>
            <a:lvl9pPr marL="36524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fld id="{2DE8252D-1A21-6C4D-B94B-7F9AB4C5BA1D}"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F66157CF-E6EB-6843-8D67-3353B78D9CC1}" type="slidenum">
              <a:rPr lang="en-US" altLang="en-US"/>
              <a:pPr/>
              <a:t>‹#›</a:t>
            </a:fld>
            <a:endParaRPr lang="en-US" altLang="en-US"/>
          </a:p>
        </p:txBody>
      </p:sp>
    </p:spTree>
    <p:extLst>
      <p:ext uri="{BB962C8B-B14F-4D97-AF65-F5344CB8AC3E}">
        <p14:creationId xmlns:p14="http://schemas.microsoft.com/office/powerpoint/2010/main" val="93311019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fld id="{54C07E64-A39A-1741-9282-8809D6459B51}"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58FE8A5-0E47-594B-AB87-881457A8F226}" type="slidenum">
              <a:rPr lang="en-US" altLang="en-US"/>
              <a:pPr/>
              <a:t>‹#›</a:t>
            </a:fld>
            <a:endParaRPr lang="en-US" altLang="en-US"/>
          </a:p>
        </p:txBody>
      </p:sp>
    </p:spTree>
    <p:extLst>
      <p:ext uri="{BB962C8B-B14F-4D97-AF65-F5344CB8AC3E}">
        <p14:creationId xmlns:p14="http://schemas.microsoft.com/office/powerpoint/2010/main" val="693950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557" indent="0">
              <a:buNone/>
              <a:defRPr sz="1800">
                <a:solidFill>
                  <a:schemeClr val="tx1">
                    <a:tint val="75000"/>
                  </a:schemeClr>
                </a:solidFill>
              </a:defRPr>
            </a:lvl2pPr>
            <a:lvl3pPr marL="913116" indent="0">
              <a:buNone/>
              <a:defRPr sz="1600">
                <a:solidFill>
                  <a:schemeClr val="tx1">
                    <a:tint val="75000"/>
                  </a:schemeClr>
                </a:solidFill>
              </a:defRPr>
            </a:lvl3pPr>
            <a:lvl4pPr marL="1369677" indent="0">
              <a:buNone/>
              <a:defRPr sz="1400">
                <a:solidFill>
                  <a:schemeClr val="tx1">
                    <a:tint val="75000"/>
                  </a:schemeClr>
                </a:solidFill>
              </a:defRPr>
            </a:lvl4pPr>
            <a:lvl5pPr marL="1826233" indent="0">
              <a:buNone/>
              <a:defRPr sz="1400">
                <a:solidFill>
                  <a:schemeClr val="tx1">
                    <a:tint val="75000"/>
                  </a:schemeClr>
                </a:solidFill>
              </a:defRPr>
            </a:lvl5pPr>
            <a:lvl6pPr marL="2282792" indent="0">
              <a:buNone/>
              <a:defRPr sz="1400">
                <a:solidFill>
                  <a:schemeClr val="tx1">
                    <a:tint val="75000"/>
                  </a:schemeClr>
                </a:solidFill>
              </a:defRPr>
            </a:lvl6pPr>
            <a:lvl7pPr marL="2739351" indent="0">
              <a:buNone/>
              <a:defRPr sz="1400">
                <a:solidFill>
                  <a:schemeClr val="tx1">
                    <a:tint val="75000"/>
                  </a:schemeClr>
                </a:solidFill>
              </a:defRPr>
            </a:lvl7pPr>
            <a:lvl8pPr marL="3195907" indent="0">
              <a:buNone/>
              <a:defRPr sz="1400">
                <a:solidFill>
                  <a:schemeClr val="tx1">
                    <a:tint val="75000"/>
                  </a:schemeClr>
                </a:solidFill>
              </a:defRPr>
            </a:lvl8pPr>
            <a:lvl9pPr marL="365246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fld id="{0CE2FBA0-35FF-4948-BC2B-B7B4BE1D61D2}"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D83ACD8F-E7F7-C443-8203-7C0159B04C00}" type="slidenum">
              <a:rPr lang="en-US" altLang="en-US"/>
              <a:pPr/>
              <a:t>‹#›</a:t>
            </a:fld>
            <a:endParaRPr lang="en-US" altLang="en-US"/>
          </a:p>
        </p:txBody>
      </p:sp>
    </p:spTree>
    <p:extLst>
      <p:ext uri="{BB962C8B-B14F-4D97-AF65-F5344CB8AC3E}">
        <p14:creationId xmlns:p14="http://schemas.microsoft.com/office/powerpoint/2010/main" val="7407593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fld id="{03F2EF80-DF53-1141-8E70-76F1DDB6791A}" type="datetime1">
              <a:rPr lang="en-US" altLang="en-US"/>
              <a:pPr/>
              <a:t>6/21/15</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DF070506-5848-694E-BAEB-93431B377CD9}" type="slidenum">
              <a:rPr lang="en-US" altLang="en-US"/>
              <a:pPr/>
              <a:t>‹#›</a:t>
            </a:fld>
            <a:endParaRPr lang="en-US" altLang="en-US"/>
          </a:p>
        </p:txBody>
      </p:sp>
    </p:spTree>
    <p:extLst>
      <p:ext uri="{BB962C8B-B14F-4D97-AF65-F5344CB8AC3E}">
        <p14:creationId xmlns:p14="http://schemas.microsoft.com/office/powerpoint/2010/main" val="128522880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fld id="{C0E667DF-B2AA-A04C-BE28-EBF10D58818B}" type="datetime1">
              <a:rPr lang="en-US" altLang="en-US"/>
              <a:pPr/>
              <a:t>6/21/15</a:t>
            </a:fld>
            <a:endParaRPr lang="en-US" alt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fld id="{688B0BD5-8E0E-1344-84F6-B53A9AE60AB1}" type="slidenum">
              <a:rPr lang="en-US" altLang="en-US"/>
              <a:pPr/>
              <a:t>‹#›</a:t>
            </a:fld>
            <a:endParaRPr lang="en-US" altLang="en-US"/>
          </a:p>
        </p:txBody>
      </p:sp>
    </p:spTree>
    <p:extLst>
      <p:ext uri="{BB962C8B-B14F-4D97-AF65-F5344CB8AC3E}">
        <p14:creationId xmlns:p14="http://schemas.microsoft.com/office/powerpoint/2010/main" val="178937634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fld id="{F22C7CF8-3CB7-724C-BE4C-5E24C5A7390A}" type="datetime1">
              <a:rPr lang="en-US" altLang="en-US"/>
              <a:pPr/>
              <a:t>6/21/15</a:t>
            </a:fld>
            <a:endParaRPr lang="en-US" alt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fld id="{A9129F7B-1EBD-9442-9F15-84D5D08E0D56}" type="slidenum">
              <a:rPr lang="en-US" altLang="en-US"/>
              <a:pPr/>
              <a:t>‹#›</a:t>
            </a:fld>
            <a:endParaRPr lang="en-US" altLang="en-US"/>
          </a:p>
        </p:txBody>
      </p:sp>
    </p:spTree>
    <p:extLst>
      <p:ext uri="{BB962C8B-B14F-4D97-AF65-F5344CB8AC3E}">
        <p14:creationId xmlns:p14="http://schemas.microsoft.com/office/powerpoint/2010/main" val="50227861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fld id="{B19D9819-7637-7041-982E-2AA347302327}" type="datetime1">
              <a:rPr lang="en-US" altLang="en-US"/>
              <a:pPr/>
              <a:t>6/21/15</a:t>
            </a:fld>
            <a:endParaRPr lang="en-US" alt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fld id="{A3E3E6FD-D887-5842-AA44-DABFA7BEA74D}" type="slidenum">
              <a:rPr lang="en-US" altLang="en-US"/>
              <a:pPr/>
              <a:t>‹#›</a:t>
            </a:fld>
            <a:endParaRPr lang="en-US" altLang="en-US"/>
          </a:p>
        </p:txBody>
      </p:sp>
    </p:spTree>
    <p:extLst>
      <p:ext uri="{BB962C8B-B14F-4D97-AF65-F5344CB8AC3E}">
        <p14:creationId xmlns:p14="http://schemas.microsoft.com/office/powerpoint/2010/main" val="14505736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04D31C75-9BDC-3E4A-9245-DEC164110426}" type="datetime1">
              <a:rPr lang="en-US" altLang="en-US"/>
              <a:pPr/>
              <a:t>6/21/15</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C6B21229-5617-524F-A638-82CD87605293}" type="slidenum">
              <a:rPr lang="en-US" altLang="en-US"/>
              <a:pPr/>
              <a:t>‹#›</a:t>
            </a:fld>
            <a:endParaRPr lang="en-US" altLang="en-US"/>
          </a:p>
        </p:txBody>
      </p:sp>
    </p:spTree>
    <p:extLst>
      <p:ext uri="{BB962C8B-B14F-4D97-AF65-F5344CB8AC3E}">
        <p14:creationId xmlns:p14="http://schemas.microsoft.com/office/powerpoint/2010/main" val="103712782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fld id="{3B12E825-7DE6-234B-A7CB-B45CC519092A}" type="datetime1">
              <a:rPr lang="en-US" altLang="en-US"/>
              <a:pPr/>
              <a:t>6/21/15</a:t>
            </a:fld>
            <a:endParaRPr lang="en-US" alt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fld id="{99945ACD-8CA8-4F45-BC10-1C92EC0C9E67}" type="slidenum">
              <a:rPr lang="en-US" altLang="en-US"/>
              <a:pPr/>
              <a:t>‹#›</a:t>
            </a:fld>
            <a:endParaRPr lang="en-US" altLang="en-US"/>
          </a:p>
        </p:txBody>
      </p:sp>
    </p:spTree>
    <p:extLst>
      <p:ext uri="{BB962C8B-B14F-4D97-AF65-F5344CB8AC3E}">
        <p14:creationId xmlns:p14="http://schemas.microsoft.com/office/powerpoint/2010/main" val="1034949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59484421"/>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fld id="{103BB270-10BE-6944-B7B3-17AB82B89D8C}"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1EA86306-A662-4A44-A3FE-981AECE0E12D}" type="slidenum">
              <a:rPr lang="en-US" altLang="en-US"/>
              <a:pPr/>
              <a:t>‹#›</a:t>
            </a:fld>
            <a:endParaRPr lang="en-US" altLang="en-US"/>
          </a:p>
        </p:txBody>
      </p:sp>
    </p:spTree>
    <p:extLst>
      <p:ext uri="{BB962C8B-B14F-4D97-AF65-F5344CB8AC3E}">
        <p14:creationId xmlns:p14="http://schemas.microsoft.com/office/powerpoint/2010/main" val="65488734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fld id="{0E8791C0-FCA6-9C41-B2AA-CF848B2755F4}"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fld id="{D5688FFB-6E26-D344-948C-3E5A74975006}" type="slidenum">
              <a:rPr lang="en-US" altLang="en-US"/>
              <a:pPr/>
              <a:t>‹#›</a:t>
            </a:fld>
            <a:endParaRPr lang="en-US" altLang="en-US"/>
          </a:p>
        </p:txBody>
      </p:sp>
    </p:spTree>
    <p:extLst>
      <p:ext uri="{BB962C8B-B14F-4D97-AF65-F5344CB8AC3E}">
        <p14:creationId xmlns:p14="http://schemas.microsoft.com/office/powerpoint/2010/main" val="152919574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2035568"/>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5354340"/>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87755422"/>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9023311"/>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4613810"/>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7267605"/>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321801"/>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745425661"/>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4544919"/>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396473730"/>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8044878"/>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6811305"/>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9229320"/>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70517873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6251EC0F-360C-FE40-B9B7-3B6973766E35}" type="slidenum">
              <a:rPr lang="en-US" altLang="en-US"/>
              <a:pPr/>
              <a:t>‹#›</a:t>
            </a:fld>
            <a:endParaRPr lang="en-US" altLang="en-US"/>
          </a:p>
        </p:txBody>
      </p:sp>
    </p:spTree>
    <p:extLst>
      <p:ext uri="{BB962C8B-B14F-4D97-AF65-F5344CB8AC3E}">
        <p14:creationId xmlns:p14="http://schemas.microsoft.com/office/powerpoint/2010/main" val="15900794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DCD359EC-C956-8C47-A0FB-0126EE4E869A}" type="slidenum">
              <a:rPr lang="en-US" altLang="en-US"/>
              <a:pPr/>
              <a:t>‹#›</a:t>
            </a:fld>
            <a:endParaRPr lang="en-US" altLang="en-US"/>
          </a:p>
        </p:txBody>
      </p:sp>
    </p:spTree>
    <p:extLst>
      <p:ext uri="{BB962C8B-B14F-4D97-AF65-F5344CB8AC3E}">
        <p14:creationId xmlns:p14="http://schemas.microsoft.com/office/powerpoint/2010/main" val="43424862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3EFE304C-436A-B947-ACF2-CCF376D7523D}" type="slidenum">
              <a:rPr lang="en-US" altLang="en-US"/>
              <a:pPr/>
              <a:t>‹#›</a:t>
            </a:fld>
            <a:endParaRPr lang="en-US" altLang="en-US"/>
          </a:p>
        </p:txBody>
      </p:sp>
    </p:spTree>
    <p:extLst>
      <p:ext uri="{BB962C8B-B14F-4D97-AF65-F5344CB8AC3E}">
        <p14:creationId xmlns:p14="http://schemas.microsoft.com/office/powerpoint/2010/main" val="197764852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19966556-CD9C-F64D-B719-62EE9B789EEE}" type="slidenum">
              <a:rPr lang="en-US" altLang="en-US"/>
              <a:pPr/>
              <a:t>‹#›</a:t>
            </a:fld>
            <a:endParaRPr lang="en-US" altLang="en-US"/>
          </a:p>
        </p:txBody>
      </p:sp>
    </p:spTree>
    <p:extLst>
      <p:ext uri="{BB962C8B-B14F-4D97-AF65-F5344CB8AC3E}">
        <p14:creationId xmlns:p14="http://schemas.microsoft.com/office/powerpoint/2010/main" val="14705034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fld id="{E8E62862-61C1-C848-8C4A-34CE5D7F629A}" type="slidenum">
              <a:rPr lang="en-US" altLang="en-US"/>
              <a:pPr/>
              <a:t>‹#›</a:t>
            </a:fld>
            <a:endParaRPr lang="en-US" altLang="en-US"/>
          </a:p>
        </p:txBody>
      </p:sp>
    </p:spTree>
    <p:extLst>
      <p:ext uri="{BB962C8B-B14F-4D97-AF65-F5344CB8AC3E}">
        <p14:creationId xmlns:p14="http://schemas.microsoft.com/office/powerpoint/2010/main" val="1402586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608413784"/>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fld id="{3A745283-DF0B-4F42-B6C6-FDEAD3606A14}" type="slidenum">
              <a:rPr lang="en-US" altLang="en-US"/>
              <a:pPr/>
              <a:t>‹#›</a:t>
            </a:fld>
            <a:endParaRPr lang="en-US" altLang="en-US"/>
          </a:p>
        </p:txBody>
      </p:sp>
    </p:spTree>
    <p:extLst>
      <p:ext uri="{BB962C8B-B14F-4D97-AF65-F5344CB8AC3E}">
        <p14:creationId xmlns:p14="http://schemas.microsoft.com/office/powerpoint/2010/main" val="55247341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fld id="{4E9DEAA9-7D01-434F-978E-BAC297D4E376}" type="slidenum">
              <a:rPr lang="en-US" altLang="en-US"/>
              <a:pPr/>
              <a:t>‹#›</a:t>
            </a:fld>
            <a:endParaRPr lang="en-US" altLang="en-US"/>
          </a:p>
        </p:txBody>
      </p:sp>
    </p:spTree>
    <p:extLst>
      <p:ext uri="{BB962C8B-B14F-4D97-AF65-F5344CB8AC3E}">
        <p14:creationId xmlns:p14="http://schemas.microsoft.com/office/powerpoint/2010/main" val="114340828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17C0C08D-AE25-D940-886D-88EC268E77DE}" type="slidenum">
              <a:rPr lang="en-US" altLang="en-US"/>
              <a:pPr/>
              <a:t>‹#›</a:t>
            </a:fld>
            <a:endParaRPr lang="en-US" altLang="en-US"/>
          </a:p>
        </p:txBody>
      </p:sp>
    </p:spTree>
    <p:extLst>
      <p:ext uri="{BB962C8B-B14F-4D97-AF65-F5344CB8AC3E}">
        <p14:creationId xmlns:p14="http://schemas.microsoft.com/office/powerpoint/2010/main" val="18821325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fld id="{F054B5BA-6714-3047-AF60-B2836FD60E55}" type="slidenum">
              <a:rPr lang="en-US" altLang="en-US"/>
              <a:pPr/>
              <a:t>‹#›</a:t>
            </a:fld>
            <a:endParaRPr lang="en-US" altLang="en-US"/>
          </a:p>
        </p:txBody>
      </p:sp>
    </p:spTree>
    <p:extLst>
      <p:ext uri="{BB962C8B-B14F-4D97-AF65-F5344CB8AC3E}">
        <p14:creationId xmlns:p14="http://schemas.microsoft.com/office/powerpoint/2010/main" val="55941292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1F6EAF0A-518D-A045-AD5B-401D32D9C9B2}" type="slidenum">
              <a:rPr lang="en-US" altLang="en-US"/>
              <a:pPr/>
              <a:t>‹#›</a:t>
            </a:fld>
            <a:endParaRPr lang="en-US" altLang="en-US"/>
          </a:p>
        </p:txBody>
      </p:sp>
    </p:spTree>
    <p:extLst>
      <p:ext uri="{BB962C8B-B14F-4D97-AF65-F5344CB8AC3E}">
        <p14:creationId xmlns:p14="http://schemas.microsoft.com/office/powerpoint/2010/main" val="18841676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fld id="{EE63F89B-7477-3D48-9105-1C51204E7661}" type="slidenum">
              <a:rPr lang="en-US" altLang="en-US"/>
              <a:pPr/>
              <a:t>‹#›</a:t>
            </a:fld>
            <a:endParaRPr lang="en-US" altLang="en-US"/>
          </a:p>
        </p:txBody>
      </p:sp>
    </p:spTree>
    <p:extLst>
      <p:ext uri="{BB962C8B-B14F-4D97-AF65-F5344CB8AC3E}">
        <p14:creationId xmlns:p14="http://schemas.microsoft.com/office/powerpoint/2010/main" val="14734420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1305624"/>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8962600"/>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776532036"/>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843345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35005211"/>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6898537"/>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3911899"/>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31419379"/>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145550"/>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665947468"/>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619290071"/>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7900973"/>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487131"/>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3903881"/>
      </p:ext>
    </p:extLst>
  </p:cSld>
  <p:clrMapOvr>
    <a:masterClrMapping/>
  </p:clrMapOvr>
  <p:transition xmlns:p14="http://schemas.microsoft.com/office/powerpoint/2010/mai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7684930"/>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76808933"/>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4575198"/>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1845894"/>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40415866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7370163"/>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8657199"/>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3387981"/>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548899"/>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501252996"/>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260152959"/>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2713773"/>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4272813"/>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73594324"/>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2739668"/>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02518719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4CAD551-D6EC-0F49-85AA-2B83144B6E76}"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23380595"/>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A6E9434-E045-A745-8CCD-DA8F071680E7}"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extLst>
      <p:ext uri="{BB962C8B-B14F-4D97-AF65-F5344CB8AC3E}">
        <p14:creationId xmlns:p14="http://schemas.microsoft.com/office/powerpoint/2010/main" val="1287859999"/>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6AB47F07-F7E3-D046-9599-8E3CB1372119}" type="slidenum">
              <a:rPr lang="en-US" altLang="en-US"/>
              <a:pPr/>
              <a:t>‹#›</a:t>
            </a:fld>
            <a:endParaRPr lang="en-US" altLang="en-US"/>
          </a:p>
        </p:txBody>
      </p:sp>
    </p:spTree>
    <p:extLst>
      <p:ext uri="{BB962C8B-B14F-4D97-AF65-F5344CB8AC3E}">
        <p14:creationId xmlns:p14="http://schemas.microsoft.com/office/powerpoint/2010/main" val="196768109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E88988D9-E59A-C848-ADF8-EF7FADA55F58}" type="slidenum">
              <a:rPr lang="en-US" altLang="en-US"/>
              <a:pPr/>
              <a:t>‹#›</a:t>
            </a:fld>
            <a:endParaRPr lang="en-US" altLang="en-US"/>
          </a:p>
        </p:txBody>
      </p:sp>
    </p:spTree>
    <p:extLst>
      <p:ext uri="{BB962C8B-B14F-4D97-AF65-F5344CB8AC3E}">
        <p14:creationId xmlns:p14="http://schemas.microsoft.com/office/powerpoint/2010/main" val="185095292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BFBD8DE4-E6D8-414F-ACB2-2C4E70A4A488}" type="slidenum">
              <a:rPr lang="en-US" altLang="en-US"/>
              <a:pPr/>
              <a:t>‹#›</a:t>
            </a:fld>
            <a:endParaRPr lang="en-US" altLang="en-US"/>
          </a:p>
        </p:txBody>
      </p:sp>
    </p:spTree>
    <p:extLst>
      <p:ext uri="{BB962C8B-B14F-4D97-AF65-F5344CB8AC3E}">
        <p14:creationId xmlns:p14="http://schemas.microsoft.com/office/powerpoint/2010/main" val="4371164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11A9E824-FEA2-CC41-96B6-FC4AC9C3818C}" type="slidenum">
              <a:rPr lang="en-US" altLang="en-US"/>
              <a:pPr/>
              <a:t>‹#›</a:t>
            </a:fld>
            <a:endParaRPr lang="en-US" altLang="en-US"/>
          </a:p>
        </p:txBody>
      </p:sp>
    </p:spTree>
    <p:extLst>
      <p:ext uri="{BB962C8B-B14F-4D97-AF65-F5344CB8AC3E}">
        <p14:creationId xmlns:p14="http://schemas.microsoft.com/office/powerpoint/2010/main" val="170436508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fld id="{E77FC4B9-E1DB-6441-8A95-D217C4CFF8C6}" type="slidenum">
              <a:rPr lang="en-US" altLang="en-US"/>
              <a:pPr/>
              <a:t>‹#›</a:t>
            </a:fld>
            <a:endParaRPr lang="en-US" altLang="en-US"/>
          </a:p>
        </p:txBody>
      </p:sp>
    </p:spTree>
    <p:extLst>
      <p:ext uri="{BB962C8B-B14F-4D97-AF65-F5344CB8AC3E}">
        <p14:creationId xmlns:p14="http://schemas.microsoft.com/office/powerpoint/2010/main" val="117691134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fld id="{A2DB3E74-E053-D549-867A-302C1E47686C}" type="slidenum">
              <a:rPr lang="en-US" altLang="en-US"/>
              <a:pPr/>
              <a:t>‹#›</a:t>
            </a:fld>
            <a:endParaRPr lang="en-US" altLang="en-US"/>
          </a:p>
        </p:txBody>
      </p:sp>
    </p:spTree>
    <p:extLst>
      <p:ext uri="{BB962C8B-B14F-4D97-AF65-F5344CB8AC3E}">
        <p14:creationId xmlns:p14="http://schemas.microsoft.com/office/powerpoint/2010/main" val="6384220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98315"/>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fld id="{6FBC631B-D39A-4E45-B971-6133E836D212}" type="slidenum">
              <a:rPr lang="en-US" altLang="en-US"/>
              <a:pPr/>
              <a:t>‹#›</a:t>
            </a:fld>
            <a:endParaRPr lang="en-US" altLang="en-US"/>
          </a:p>
        </p:txBody>
      </p:sp>
    </p:spTree>
    <p:extLst>
      <p:ext uri="{BB962C8B-B14F-4D97-AF65-F5344CB8AC3E}">
        <p14:creationId xmlns:p14="http://schemas.microsoft.com/office/powerpoint/2010/main" val="194332768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ED4DEFA7-3D25-204F-97D9-CBB1FE31EDC7}" type="slidenum">
              <a:rPr lang="en-US" altLang="en-US"/>
              <a:pPr/>
              <a:t>‹#›</a:t>
            </a:fld>
            <a:endParaRPr lang="en-US" altLang="en-US"/>
          </a:p>
        </p:txBody>
      </p:sp>
    </p:spTree>
    <p:extLst>
      <p:ext uri="{BB962C8B-B14F-4D97-AF65-F5344CB8AC3E}">
        <p14:creationId xmlns:p14="http://schemas.microsoft.com/office/powerpoint/2010/main" val="195344337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fld id="{01FE09C2-3151-8B42-8812-B9380B8AA7DC}" type="slidenum">
              <a:rPr lang="en-US" altLang="en-US"/>
              <a:pPr/>
              <a:t>‹#›</a:t>
            </a:fld>
            <a:endParaRPr lang="en-US" altLang="en-US"/>
          </a:p>
        </p:txBody>
      </p:sp>
    </p:spTree>
    <p:extLst>
      <p:ext uri="{BB962C8B-B14F-4D97-AF65-F5344CB8AC3E}">
        <p14:creationId xmlns:p14="http://schemas.microsoft.com/office/powerpoint/2010/main" val="18768555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C01B1017-BE04-0643-A843-86B1E68DA691}" type="slidenum">
              <a:rPr lang="en-US" altLang="en-US"/>
              <a:pPr/>
              <a:t>‹#›</a:t>
            </a:fld>
            <a:endParaRPr lang="en-US" altLang="en-US"/>
          </a:p>
        </p:txBody>
      </p:sp>
    </p:spTree>
    <p:extLst>
      <p:ext uri="{BB962C8B-B14F-4D97-AF65-F5344CB8AC3E}">
        <p14:creationId xmlns:p14="http://schemas.microsoft.com/office/powerpoint/2010/main" val="106975593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fld id="{57F66672-86EC-3142-B59B-FA858EE79C97}" type="slidenum">
              <a:rPr lang="en-US" altLang="en-US"/>
              <a:pPr/>
              <a:t>‹#›</a:t>
            </a:fld>
            <a:endParaRPr lang="en-US" altLang="en-US"/>
          </a:p>
        </p:txBody>
      </p:sp>
    </p:spTree>
    <p:extLst>
      <p:ext uri="{BB962C8B-B14F-4D97-AF65-F5344CB8AC3E}">
        <p14:creationId xmlns:p14="http://schemas.microsoft.com/office/powerpoint/2010/main" val="123737910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rPr>
                <a:t>CONFIDENTIAL</a:t>
              </a:r>
            </a:p>
          </p:txBody>
        </p:sp>
        <p:sp>
          <p:nvSpPr>
            <p:cNvPr id="6" name="McK Document" hidden="1"/>
            <p:cNvSpPr txBox="1">
              <a:spLocks noChangeArrowheads="1"/>
            </p:cNvSpPr>
            <p:nvPr userDrawn="1"/>
          </p:nvSpPr>
          <p:spPr bwMode="auto">
            <a:xfrm>
              <a:off x="1663" y="3031"/>
              <a:ext cx="3167"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rPr>
                <a:t>Document</a:t>
              </a:r>
            </a:p>
          </p:txBody>
        </p:sp>
        <p:sp>
          <p:nvSpPr>
            <p:cNvPr id="7" name="McK Date" hidden="1"/>
            <p:cNvSpPr txBox="1">
              <a:spLocks noChangeArrowheads="1"/>
            </p:cNvSpPr>
            <p:nvPr userDrawn="1"/>
          </p:nvSpPr>
          <p:spPr bwMode="auto">
            <a:xfrm>
              <a:off x="1663" y="3216"/>
              <a:ext cx="3167"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rPr>
                <a:t>Date</a:t>
              </a:r>
            </a:p>
          </p:txBody>
        </p:sp>
        <p:sp>
          <p:nvSpPr>
            <p:cNvPr id="8" name="McK Disclaimer" hidden="1"/>
            <p:cNvSpPr>
              <a:spLocks noChangeArrowheads="1"/>
            </p:cNvSpPr>
            <p:nvPr userDrawn="1">
              <p:custDataLst>
                <p:tags r:id="rId3"/>
              </p:custDataLst>
            </p:nvPr>
          </p:nvSpPr>
          <p:spPr bwMode="auto">
            <a:xfrm>
              <a:off x="1663" y="3759"/>
              <a:ext cx="2391" cy="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defTabSz="819150" eaLnBrk="0" hangingPunct="0">
                <a:defRPr sz="1200" b="1">
                  <a:solidFill>
                    <a:schemeClr val="tx1"/>
                  </a:solidFill>
                  <a:latin typeface="Arial" charset="0"/>
                  <a:ea typeface="ＭＳ Ｐゴシック" charset="-128"/>
                </a:defRPr>
              </a:lvl1pPr>
              <a:lvl2pPr marL="742950" indent="-285750" defTabSz="819150" eaLnBrk="0" hangingPunct="0">
                <a:defRPr sz="1200" b="1">
                  <a:solidFill>
                    <a:schemeClr val="tx1"/>
                  </a:solidFill>
                  <a:latin typeface="Arial" charset="0"/>
                  <a:ea typeface="ＭＳ Ｐゴシック" charset="-128"/>
                </a:defRPr>
              </a:lvl2pPr>
              <a:lvl3pPr marL="1143000" indent="-228600" defTabSz="819150" eaLnBrk="0" hangingPunct="0">
                <a:defRPr sz="1200" b="1">
                  <a:solidFill>
                    <a:schemeClr val="tx1"/>
                  </a:solidFill>
                  <a:latin typeface="Arial" charset="0"/>
                  <a:ea typeface="ＭＳ Ｐゴシック" charset="-128"/>
                </a:defRPr>
              </a:lvl3pPr>
              <a:lvl4pPr marL="1600200" indent="-228600" defTabSz="819150" eaLnBrk="0" hangingPunct="0">
                <a:defRPr sz="1200" b="1">
                  <a:solidFill>
                    <a:schemeClr val="tx1"/>
                  </a:solidFill>
                  <a:latin typeface="Arial" charset="0"/>
                  <a:ea typeface="ＭＳ Ｐゴシック" charset="-128"/>
                </a:defRPr>
              </a:lvl4pPr>
              <a:lvl5pPr marL="2057400" indent="-228600" defTabSz="819150" eaLnBrk="0" hangingPunct="0">
                <a:defRPr sz="1200" b="1">
                  <a:solidFill>
                    <a:schemeClr val="tx1"/>
                  </a:solidFill>
                  <a:latin typeface="Arial" charset="0"/>
                  <a:ea typeface="ＭＳ Ｐゴシック" charset="-128"/>
                </a:defRPr>
              </a:lvl5pPr>
              <a:lvl6pPr marL="2514600" indent="-228600" defTabSz="8191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8191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8191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819150" eaLnBrk="0" fontAlgn="base" hangingPunct="0">
                <a:spcBef>
                  <a:spcPct val="0"/>
                </a:spcBef>
                <a:spcAft>
                  <a:spcPct val="0"/>
                </a:spcAft>
                <a:defRPr sz="1200" b="1">
                  <a:solidFill>
                    <a:schemeClr val="tx1"/>
                  </a:solidFill>
                  <a:latin typeface="Arial" charset="0"/>
                  <a:ea typeface="ＭＳ Ｐゴシック" charset="-128"/>
                </a:defRPr>
              </a:lvl9pPr>
            </a:lstStyle>
            <a:p>
              <a:r>
                <a:rPr lang="en-US" altLang="en-US" sz="900" b="0">
                  <a:solidFill>
                    <a:srgbClr val="000000"/>
                  </a:solidFill>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13"/>
            <a:ext cx="0" cy="12382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1531">
              <a:defRPr sz="800" b="0">
                <a:solidFill>
                  <a:srgbClr val="000000"/>
                </a:solidFill>
                <a:ea typeface="ＭＳ Ｐゴシック" charset="0"/>
                <a:cs typeface="+mn-cs"/>
              </a:defRPr>
            </a:lvl1pPr>
          </a:lstStyle>
          <a:p>
            <a:pPr>
              <a:defRPr/>
            </a:pPr>
            <a:endParaRPr lang="de-DE"/>
          </a:p>
        </p:txBody>
      </p:sp>
    </p:spTree>
    <p:extLst>
      <p:ext uri="{BB962C8B-B14F-4D97-AF65-F5344CB8AC3E}">
        <p14:creationId xmlns:p14="http://schemas.microsoft.com/office/powerpoint/2010/main" val="2985019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BB10ED05-03EE-364D-A2AC-6B98494314F1}" type="slidenum">
              <a:rPr lang="en-US" altLang="en-US"/>
              <a:pPr/>
              <a:t>‹#›</a:t>
            </a:fld>
            <a:endParaRPr lang="en-US" altLang="en-US"/>
          </a:p>
        </p:txBody>
      </p:sp>
    </p:spTree>
    <p:extLst>
      <p:ext uri="{BB962C8B-B14F-4D97-AF65-F5344CB8AC3E}">
        <p14:creationId xmlns:p14="http://schemas.microsoft.com/office/powerpoint/2010/main" val="30911229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36"/>
            <a:ext cx="7772400" cy="30777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45B1F79A-AD5F-DA46-BBDA-31B11AF4B8AD}" type="slidenum">
              <a:rPr lang="en-US" altLang="en-US"/>
              <a:pPr/>
              <a:t>‹#›</a:t>
            </a:fld>
            <a:endParaRPr lang="en-US" altLang="en-US"/>
          </a:p>
        </p:txBody>
      </p:sp>
    </p:spTree>
    <p:extLst>
      <p:ext uri="{BB962C8B-B14F-4D97-AF65-F5344CB8AC3E}">
        <p14:creationId xmlns:p14="http://schemas.microsoft.com/office/powerpoint/2010/main" val="42068748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26" y="1298575"/>
            <a:ext cx="4319587"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12" y="1298575"/>
            <a:ext cx="4321175" cy="20871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22F71C9E-8662-5E40-BD50-2F258EFE50EE}" type="slidenum">
              <a:rPr lang="en-US" altLang="en-US"/>
              <a:pPr/>
              <a:t>‹#›</a:t>
            </a:fld>
            <a:endParaRPr lang="en-US" altLang="en-US"/>
          </a:p>
        </p:txBody>
      </p:sp>
    </p:spTree>
    <p:extLst>
      <p:ext uri="{BB962C8B-B14F-4D97-AF65-F5344CB8AC3E}">
        <p14:creationId xmlns:p14="http://schemas.microsoft.com/office/powerpoint/2010/main" val="166947577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1746"/>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7494"/>
            <a:ext cx="4040188" cy="737381"/>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87"/>
            <a:ext cx="4040188"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37494"/>
            <a:ext cx="4041775" cy="737381"/>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87"/>
            <a:ext cx="4041775" cy="144590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3521D1C9-AA02-704F-AFAE-70340A0260F3}" type="slidenum">
              <a:rPr lang="en-US" altLang="en-US"/>
              <a:pPr/>
              <a:t>‹#›</a:t>
            </a:fld>
            <a:endParaRPr lang="en-US" altLang="en-US"/>
          </a:p>
        </p:txBody>
      </p:sp>
    </p:spTree>
    <p:extLst>
      <p:ext uri="{BB962C8B-B14F-4D97-AF65-F5344CB8AC3E}">
        <p14:creationId xmlns:p14="http://schemas.microsoft.com/office/powerpoint/2010/main" val="1813080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038664370"/>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D68CB6A3-AA3C-6D4A-9E99-A27681342637}" type="slidenum">
              <a:rPr lang="en-US" altLang="en-US"/>
              <a:pPr/>
              <a:t>‹#›</a:t>
            </a:fld>
            <a:endParaRPr lang="en-US" altLang="en-US"/>
          </a:p>
        </p:txBody>
      </p:sp>
    </p:spTree>
    <p:extLst>
      <p:ext uri="{BB962C8B-B14F-4D97-AF65-F5344CB8AC3E}">
        <p14:creationId xmlns:p14="http://schemas.microsoft.com/office/powerpoint/2010/main" val="15790689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E8EFA3B9-659E-0745-BF1F-BE1EE7AF5548}" type="slidenum">
              <a:rPr lang="en-US" altLang="en-US"/>
              <a:pPr/>
              <a:t>‹#›</a:t>
            </a:fld>
            <a:endParaRPr lang="en-US" altLang="en-US"/>
          </a:p>
        </p:txBody>
      </p:sp>
    </p:spTree>
    <p:extLst>
      <p:ext uri="{BB962C8B-B14F-4D97-AF65-F5344CB8AC3E}">
        <p14:creationId xmlns:p14="http://schemas.microsoft.com/office/powerpoint/2010/main" val="39519130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819559"/>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24012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21480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F749389D-3B9E-534B-805F-4BAE14D18255}" type="slidenum">
              <a:rPr lang="en-US" altLang="en-US"/>
              <a:pPr/>
              <a:t>‹#›</a:t>
            </a:fld>
            <a:endParaRPr lang="en-US" altLang="en-US"/>
          </a:p>
        </p:txBody>
      </p:sp>
    </p:spTree>
    <p:extLst>
      <p:ext uri="{BB962C8B-B14F-4D97-AF65-F5344CB8AC3E}">
        <p14:creationId xmlns:p14="http://schemas.microsoft.com/office/powerpoint/2010/main" val="14317425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573"/>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8"/>
            <a:ext cx="5486400" cy="977233"/>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480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B38FE213-C0AA-CB4C-A01D-40855EAC482C}" type="slidenum">
              <a:rPr lang="en-US" altLang="en-US"/>
              <a:pPr/>
              <a:t>‹#›</a:t>
            </a:fld>
            <a:endParaRPr lang="en-US" altLang="en-US"/>
          </a:p>
        </p:txBody>
      </p:sp>
    </p:spTree>
    <p:extLst>
      <p:ext uri="{BB962C8B-B14F-4D97-AF65-F5344CB8AC3E}">
        <p14:creationId xmlns:p14="http://schemas.microsoft.com/office/powerpoint/2010/main" val="67213993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3" y="1298575"/>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42D699C1-2FDB-EA43-A391-1E7E34ED4C0C}" type="slidenum">
              <a:rPr lang="en-US" altLang="en-US"/>
              <a:pPr/>
              <a:t>‹#›</a:t>
            </a:fld>
            <a:endParaRPr lang="en-US" altLang="en-US"/>
          </a:p>
        </p:txBody>
      </p:sp>
    </p:spTree>
    <p:extLst>
      <p:ext uri="{BB962C8B-B14F-4D97-AF65-F5344CB8AC3E}">
        <p14:creationId xmlns:p14="http://schemas.microsoft.com/office/powerpoint/2010/main" val="22672338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13"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77"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655BA2FD-6518-344A-BC7B-CB2B1584D12C}" type="slidenum">
              <a:rPr lang="en-US" altLang="en-US"/>
              <a:pPr/>
              <a:t>‹#›</a:t>
            </a:fld>
            <a:endParaRPr lang="en-US" altLang="en-US"/>
          </a:p>
        </p:txBody>
      </p:sp>
    </p:spTree>
    <p:extLst>
      <p:ext uri="{BB962C8B-B14F-4D97-AF65-F5344CB8AC3E}">
        <p14:creationId xmlns:p14="http://schemas.microsoft.com/office/powerpoint/2010/main" val="190789502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576"/>
            <a:ext cx="8793162" cy="251288"/>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181766BB-721B-2F44-9914-80D105185F28}" type="slidenum">
              <a:rPr lang="en-US" altLang="en-US"/>
              <a:pPr/>
              <a:t>‹#›</a:t>
            </a:fld>
            <a:endParaRPr lang="en-US" altLang="en-US"/>
          </a:p>
        </p:txBody>
      </p:sp>
    </p:spTree>
    <p:extLst>
      <p:ext uri="{BB962C8B-B14F-4D97-AF65-F5344CB8AC3E}">
        <p14:creationId xmlns:p14="http://schemas.microsoft.com/office/powerpoint/2010/main" val="21954426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1746"/>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5644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5644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0313563"/>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9517445"/>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8219756"/>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129566413"/>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1856669179"/>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7418418"/>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5706887"/>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3089412"/>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103348"/>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625032172"/>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387451659"/>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9262009"/>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2402336"/>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8625210"/>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803526"/>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951663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11" tIns="45653" rIns="91311" bIns="45653" numCol="1" anchor="t" anchorCtr="0" compatLnSpc="1">
            <a:prstTxWarp prst="textNoShape">
              <a:avLst/>
            </a:prstTxWarp>
          </a:bodyPr>
          <a:lstStyle>
            <a:lvl1pPr>
              <a:defRPr>
                <a:solidFill>
                  <a:srgbClr val="000000"/>
                </a:solidFill>
              </a:defRPr>
            </a:lvl1pPr>
          </a:lstStyle>
          <a:p>
            <a:fld id="{D6731132-5FC3-F24D-A054-C027B9FCB6F2}" type="slidenum">
              <a:rPr lang="en-US" altLang="zh-CN"/>
              <a:pPr/>
              <a:t>‹#›</a:t>
            </a:fld>
            <a:endParaRPr lang="en-US" altLang="zh-CN"/>
          </a:p>
        </p:txBody>
      </p:sp>
    </p:spTree>
    <p:extLst>
      <p:ext uri="{BB962C8B-B14F-4D97-AF65-F5344CB8AC3E}">
        <p14:creationId xmlns:p14="http://schemas.microsoft.com/office/powerpoint/2010/main" val="58050886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3"/>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vert="horz" wrap="square" lIns="91311" tIns="45653" rIns="91311" bIns="45653" numCol="1" anchor="t" anchorCtr="0" compatLnSpc="1">
            <a:prstTxWarp prst="textNoShape">
              <a:avLst/>
            </a:prstTxWarp>
          </a:bodyPr>
          <a:lstStyle>
            <a:lvl1pPr>
              <a:defRPr>
                <a:solidFill>
                  <a:srgbClr val="000000"/>
                </a:solidFill>
              </a:defRPr>
            </a:lvl1pPr>
          </a:lstStyle>
          <a:p>
            <a:fld id="{746338A5-9B59-B841-9319-1C734C140388}" type="slidenum">
              <a:rPr lang="en-US" altLang="zh-CN"/>
              <a:pPr/>
              <a:t>‹#›</a:t>
            </a:fld>
            <a:endParaRPr lang="en-US" altLang="zh-CN"/>
          </a:p>
        </p:txBody>
      </p:sp>
    </p:spTree>
    <p:extLst>
      <p:ext uri="{BB962C8B-B14F-4D97-AF65-F5344CB8AC3E}">
        <p14:creationId xmlns:p14="http://schemas.microsoft.com/office/powerpoint/2010/main" val="42890368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A2916AA6-1AED-E845-BCCC-0EBA6BDB41D4}"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057467587"/>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B37BAC0-0DFC-B54B-8A73-C44DA4D35BE6}"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799878206"/>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304670E7-240E-F649-9B9A-2557235FBBA1}"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555319301"/>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4E764DCC-1852-7941-901D-8F86F33DCD08}"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382697713"/>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fld id="{B24C66D4-297F-5E4C-BE9C-B15E7B9926A1}"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476667372"/>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fld id="{B55D9625-015B-D546-9EE7-3A2B99931262}"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1070575321"/>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fld id="{4EB4E202-D1FF-B646-8CB1-123152296EAD}"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6040125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776091"/>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134F52FA-80A5-894A-A23E-8DF93F930E74}"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96864819"/>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fld id="{740164E9-0C61-DC4F-9CF7-00FF97EC5197}"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774044599"/>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19D6776E-7CD6-1945-AAEA-6E4A3991C2DB}"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697517721"/>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fld id="{41788D9A-1478-CE4F-A701-E00BE5DBBD2A}" type="slidenum">
              <a:rPr lang="zh-TW" altLang="en-US"/>
              <a:pPr/>
              <a:t>‹#›</a:t>
            </a:fld>
            <a:r>
              <a:rPr lang="en-US" altLang="zh-TW"/>
              <a:t>   (c) Mark Gerstein, 2002, Yale, bioinfo.mbb.yale.edu</a:t>
            </a:r>
          </a:p>
        </p:txBody>
      </p:sp>
    </p:spTree>
    <p:extLst>
      <p:ext uri="{BB962C8B-B14F-4D97-AF65-F5344CB8AC3E}">
        <p14:creationId xmlns:p14="http://schemas.microsoft.com/office/powerpoint/2010/main" val="2001229904"/>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7642F843-24BA-564E-9D0D-4D252C27A969}" type="slidenum">
              <a:rPr lang="en-US" altLang="en-US"/>
              <a:pPr/>
              <a:t>‹#›</a:t>
            </a:fld>
            <a:endParaRPr lang="en-US" altLang="en-US"/>
          </a:p>
        </p:txBody>
      </p:sp>
    </p:spTree>
    <p:extLst>
      <p:ext uri="{BB962C8B-B14F-4D97-AF65-F5344CB8AC3E}">
        <p14:creationId xmlns:p14="http://schemas.microsoft.com/office/powerpoint/2010/main" val="61790921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lvl1pPr>
          </a:lstStyle>
          <a:p>
            <a:fld id="{27F769C2-8CA6-174B-A053-C96E53430099}" type="slidenum">
              <a:rPr lang="en-US" altLang="en-US"/>
              <a:pPr/>
              <a:t>‹#›</a:t>
            </a:fld>
            <a:endParaRPr lang="en-US" altLang="en-US"/>
          </a:p>
        </p:txBody>
      </p:sp>
    </p:spTree>
    <p:extLst>
      <p:ext uri="{BB962C8B-B14F-4D97-AF65-F5344CB8AC3E}">
        <p14:creationId xmlns:p14="http://schemas.microsoft.com/office/powerpoint/2010/main" val="141227768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fld id="{27C1EC55-AD98-2947-9C3E-3267024C1442}" type="slidenum">
              <a:rPr lang="en-US" altLang="zh-CN"/>
              <a:pPr/>
              <a:t>‹#›</a:t>
            </a:fld>
            <a:endParaRPr lang="en-US" altLang="zh-CN"/>
          </a:p>
        </p:txBody>
      </p:sp>
    </p:spTree>
    <p:extLst>
      <p:ext uri="{BB962C8B-B14F-4D97-AF65-F5344CB8AC3E}">
        <p14:creationId xmlns:p14="http://schemas.microsoft.com/office/powerpoint/2010/main" val="203366908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3"/>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11" tIns="45653" rIns="91311" bIns="45653"/>
          <a:lstStyle>
            <a:lvl1pPr>
              <a:defRPr>
                <a:solidFill>
                  <a:srgbClr val="000000"/>
                </a:solidFill>
                <a:ea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fld id="{260A5458-546E-4B4E-B8C6-9D3EBE0FB6D1}" type="slidenum">
              <a:rPr lang="en-US" altLang="zh-CN"/>
              <a:pPr/>
              <a:t>‹#›</a:t>
            </a:fld>
            <a:endParaRPr lang="en-US" altLang="zh-CN"/>
          </a:p>
        </p:txBody>
      </p:sp>
    </p:spTree>
    <p:extLst>
      <p:ext uri="{BB962C8B-B14F-4D97-AF65-F5344CB8AC3E}">
        <p14:creationId xmlns:p14="http://schemas.microsoft.com/office/powerpoint/2010/main" val="47656428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a:prstGeom prst="rect">
            <a:avLst/>
          </a:prstGeom>
        </p:spPr>
        <p:txBody>
          <a:bodyPr lIns="91311" tIns="45653" rIns="91311" bIns="45653"/>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a:prstGeom prst="rect">
            <a:avLst/>
          </a:prstGeom>
        </p:spPr>
        <p:txBody>
          <a:bodyPr lIns="91311" tIns="45653" rIns="91311" bIns="45653"/>
          <a:lstStyle>
            <a:lvl1pPr marL="0" indent="0" algn="ctr">
              <a:buNone/>
              <a:defRPr>
                <a:solidFill>
                  <a:schemeClr val="tx1">
                    <a:tint val="75000"/>
                  </a:schemeClr>
                </a:solidFill>
              </a:defRPr>
            </a:lvl1pPr>
            <a:lvl2pPr marL="456557" indent="0" algn="ctr">
              <a:buNone/>
              <a:defRPr>
                <a:solidFill>
                  <a:schemeClr val="tx1">
                    <a:tint val="75000"/>
                  </a:schemeClr>
                </a:solidFill>
              </a:defRPr>
            </a:lvl2pPr>
            <a:lvl3pPr marL="913116" indent="0" algn="ctr">
              <a:buNone/>
              <a:defRPr>
                <a:solidFill>
                  <a:schemeClr val="tx1">
                    <a:tint val="75000"/>
                  </a:schemeClr>
                </a:solidFill>
              </a:defRPr>
            </a:lvl3pPr>
            <a:lvl4pPr marL="1369677" indent="0" algn="ctr">
              <a:buNone/>
              <a:defRPr>
                <a:solidFill>
                  <a:schemeClr val="tx1">
                    <a:tint val="75000"/>
                  </a:schemeClr>
                </a:solidFill>
              </a:defRPr>
            </a:lvl4pPr>
            <a:lvl5pPr marL="1826233" indent="0" algn="ctr">
              <a:buNone/>
              <a:defRPr>
                <a:solidFill>
                  <a:schemeClr val="tx1">
                    <a:tint val="75000"/>
                  </a:schemeClr>
                </a:solidFill>
              </a:defRPr>
            </a:lvl5pPr>
            <a:lvl6pPr marL="2282792" indent="0" algn="ctr">
              <a:buNone/>
              <a:defRPr>
                <a:solidFill>
                  <a:schemeClr val="tx1">
                    <a:tint val="75000"/>
                  </a:schemeClr>
                </a:solidFill>
              </a:defRPr>
            </a:lvl6pPr>
            <a:lvl7pPr marL="2739351" indent="0" algn="ctr">
              <a:buNone/>
              <a:defRPr>
                <a:solidFill>
                  <a:schemeClr val="tx1">
                    <a:tint val="75000"/>
                  </a:schemeClr>
                </a:solidFill>
              </a:defRPr>
            </a:lvl7pPr>
            <a:lvl8pPr marL="3195907" indent="0" algn="ctr">
              <a:buNone/>
              <a:defRPr>
                <a:solidFill>
                  <a:schemeClr val="tx1">
                    <a:tint val="75000"/>
                  </a:schemeClr>
                </a:solidFill>
              </a:defRPr>
            </a:lvl8pPr>
            <a:lvl9pPr marL="36524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b="1"/>
            </a:lvl1pPr>
          </a:lstStyle>
          <a:p>
            <a:fld id="{3178793A-659F-6A48-9BF9-5D1A090A50C8}"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EA93C5BB-9C50-4548-AB9C-B0992500DE27}" type="slidenum">
              <a:rPr lang="en-US" altLang="en-US"/>
              <a:pPr/>
              <a:t>‹#›</a:t>
            </a:fld>
            <a:endParaRPr lang="en-US" altLang="en-US"/>
          </a:p>
        </p:txBody>
      </p:sp>
    </p:spTree>
    <p:extLst>
      <p:ext uri="{BB962C8B-B14F-4D97-AF65-F5344CB8AC3E}">
        <p14:creationId xmlns:p14="http://schemas.microsoft.com/office/powerpoint/2010/main" val="108859093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smtClean="0"/>
              <a:t>Click to edit Master title style</a:t>
            </a:r>
            <a:endParaRPr lang="en-US"/>
          </a:p>
        </p:txBody>
      </p:sp>
      <p:sp>
        <p:nvSpPr>
          <p:cNvPr id="3" name="Content Placeholder 2"/>
          <p:cNvSpPr>
            <a:spLocks noGrp="1"/>
          </p:cNvSpPr>
          <p:nvPr>
            <p:ph idx="1"/>
          </p:nvPr>
        </p:nvSpPr>
        <p:spPr>
          <a:xfrm>
            <a:off x="457200" y="1600203"/>
            <a:ext cx="8229600" cy="4525963"/>
          </a:xfrm>
          <a:prstGeom prst="rect">
            <a:avLst/>
          </a:prstGeom>
        </p:spPr>
        <p:txBody>
          <a:bodyPr lIns="91311" tIns="45653" rIns="91311" bIns="4565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b="1"/>
            </a:lvl1pPr>
          </a:lstStyle>
          <a:p>
            <a:fld id="{2C0D2F11-D9FA-E246-A7F1-91D70DB81782}"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92325C9B-7B8C-0A43-8FED-D15912715B09}" type="slidenum">
              <a:rPr lang="en-US" altLang="en-US"/>
              <a:pPr/>
              <a:t>‹#›</a:t>
            </a:fld>
            <a:endParaRPr lang="en-US" altLang="en-US"/>
          </a:p>
        </p:txBody>
      </p:sp>
    </p:spTree>
    <p:extLst>
      <p:ext uri="{BB962C8B-B14F-4D97-AF65-F5344CB8AC3E}">
        <p14:creationId xmlns:p14="http://schemas.microsoft.com/office/powerpoint/2010/main" val="1671735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4268980"/>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a:prstGeom prst="rect">
            <a:avLst/>
          </a:prstGeom>
        </p:spPr>
        <p:txBody>
          <a:bodyPr lIns="91311" tIns="45653" rIns="91311" bIns="45653"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a:prstGeom prst="rect">
            <a:avLst/>
          </a:prstGeom>
        </p:spPr>
        <p:txBody>
          <a:bodyPr lIns="91311" tIns="45653" rIns="91311" bIns="45653" anchor="b"/>
          <a:lstStyle>
            <a:lvl1pPr marL="0" indent="0">
              <a:buNone/>
              <a:defRPr sz="2000">
                <a:solidFill>
                  <a:schemeClr val="tx1">
                    <a:tint val="75000"/>
                  </a:schemeClr>
                </a:solidFill>
              </a:defRPr>
            </a:lvl1pPr>
            <a:lvl2pPr marL="456557" indent="0">
              <a:buNone/>
              <a:defRPr sz="1800">
                <a:solidFill>
                  <a:schemeClr val="tx1">
                    <a:tint val="75000"/>
                  </a:schemeClr>
                </a:solidFill>
              </a:defRPr>
            </a:lvl2pPr>
            <a:lvl3pPr marL="913116" indent="0">
              <a:buNone/>
              <a:defRPr sz="1600">
                <a:solidFill>
                  <a:schemeClr val="tx1">
                    <a:tint val="75000"/>
                  </a:schemeClr>
                </a:solidFill>
              </a:defRPr>
            </a:lvl3pPr>
            <a:lvl4pPr marL="1369677" indent="0">
              <a:buNone/>
              <a:defRPr sz="1400">
                <a:solidFill>
                  <a:schemeClr val="tx1">
                    <a:tint val="75000"/>
                  </a:schemeClr>
                </a:solidFill>
              </a:defRPr>
            </a:lvl4pPr>
            <a:lvl5pPr marL="1826233" indent="0">
              <a:buNone/>
              <a:defRPr sz="1400">
                <a:solidFill>
                  <a:schemeClr val="tx1">
                    <a:tint val="75000"/>
                  </a:schemeClr>
                </a:solidFill>
              </a:defRPr>
            </a:lvl5pPr>
            <a:lvl6pPr marL="2282792" indent="0">
              <a:buNone/>
              <a:defRPr sz="1400">
                <a:solidFill>
                  <a:schemeClr val="tx1">
                    <a:tint val="75000"/>
                  </a:schemeClr>
                </a:solidFill>
              </a:defRPr>
            </a:lvl6pPr>
            <a:lvl7pPr marL="2739351" indent="0">
              <a:buNone/>
              <a:defRPr sz="1400">
                <a:solidFill>
                  <a:schemeClr val="tx1">
                    <a:tint val="75000"/>
                  </a:schemeClr>
                </a:solidFill>
              </a:defRPr>
            </a:lvl7pPr>
            <a:lvl8pPr marL="3195907" indent="0">
              <a:buNone/>
              <a:defRPr sz="1400">
                <a:solidFill>
                  <a:schemeClr val="tx1">
                    <a:tint val="75000"/>
                  </a:schemeClr>
                </a:solidFill>
              </a:defRPr>
            </a:lvl8pPr>
            <a:lvl9pPr marL="365246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b="1"/>
            </a:lvl1pPr>
          </a:lstStyle>
          <a:p>
            <a:fld id="{4BBE1C68-2C3D-E444-810A-610854A63F68}"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2E56916F-60A8-A342-8A96-7CA5AC66FBF9}" type="slidenum">
              <a:rPr lang="en-US" altLang="en-US"/>
              <a:pPr/>
              <a:t>‹#›</a:t>
            </a:fld>
            <a:endParaRPr lang="en-US" altLang="en-US"/>
          </a:p>
        </p:txBody>
      </p:sp>
    </p:spTree>
    <p:extLst>
      <p:ext uri="{BB962C8B-B14F-4D97-AF65-F5344CB8AC3E}">
        <p14:creationId xmlns:p14="http://schemas.microsoft.com/office/powerpoint/2010/main" val="201079458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a:prstGeom prst="rect">
            <a:avLst/>
          </a:prstGeom>
        </p:spPr>
        <p:txBody>
          <a:bodyPr lIns="91311" tIns="45653" rIns="91311" bIns="4565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a:prstGeom prst="rect">
            <a:avLst/>
          </a:prstGeom>
        </p:spPr>
        <p:txBody>
          <a:bodyPr lIns="91311" tIns="45653" rIns="91311" bIns="45653"/>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a:defRPr b="1"/>
            </a:lvl1pPr>
          </a:lstStyle>
          <a:p>
            <a:fld id="{11C91602-A659-8F49-9483-F358F4216CEA}" type="datetime1">
              <a:rPr lang="en-US" altLang="en-US"/>
              <a:pPr/>
              <a:t>6/21/15</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FA0C7C59-BF8D-CD4B-A254-63A2AAA22315}" type="slidenum">
              <a:rPr lang="en-US" altLang="en-US"/>
              <a:pPr/>
              <a:t>‹#›</a:t>
            </a:fld>
            <a:endParaRPr lang="en-US" altLang="en-US"/>
          </a:p>
        </p:txBody>
      </p:sp>
    </p:spTree>
    <p:extLst>
      <p:ext uri="{BB962C8B-B14F-4D97-AF65-F5344CB8AC3E}">
        <p14:creationId xmlns:p14="http://schemas.microsoft.com/office/powerpoint/2010/main" val="30519731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a:prstGeom prst="rect">
            <a:avLst/>
          </a:prstGeom>
        </p:spPr>
        <p:txBody>
          <a:bodyPr lIns="91311" tIns="45653" rIns="91311" bIns="45653"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311" tIns="45653" rIns="91311" bIns="4565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a:prstGeom prst="rect">
            <a:avLst/>
          </a:prstGeom>
        </p:spPr>
        <p:txBody>
          <a:bodyPr lIns="91311" tIns="45653" rIns="91311" bIns="45653"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lIns="91311" tIns="45653" rIns="91311" bIns="45653"/>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a:defRPr b="1"/>
            </a:lvl1pPr>
          </a:lstStyle>
          <a:p>
            <a:fld id="{706CDF76-EC67-B149-80DC-9C9DCA4BBF2D}" type="datetime1">
              <a:rPr lang="en-US" altLang="en-US"/>
              <a:pPr/>
              <a:t>6/21/15</a:t>
            </a:fld>
            <a:endParaRPr lang="en-US" altLang="en-US"/>
          </a:p>
        </p:txBody>
      </p:sp>
      <p:sp>
        <p:nvSpPr>
          <p:cNvPr id="8" name="Footer Placeholder 7"/>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a:defRPr b="1"/>
            </a:lvl1pPr>
          </a:lstStyle>
          <a:p>
            <a:fld id="{956CC850-ECA8-8641-8B4C-5546B81E64F8}" type="slidenum">
              <a:rPr lang="en-US" altLang="en-US"/>
              <a:pPr/>
              <a:t>‹#›</a:t>
            </a:fld>
            <a:endParaRPr lang="en-US" altLang="en-US"/>
          </a:p>
        </p:txBody>
      </p:sp>
    </p:spTree>
    <p:extLst>
      <p:ext uri="{BB962C8B-B14F-4D97-AF65-F5344CB8AC3E}">
        <p14:creationId xmlns:p14="http://schemas.microsoft.com/office/powerpoint/2010/main" val="63265147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a:defRPr b="1"/>
            </a:lvl1pPr>
          </a:lstStyle>
          <a:p>
            <a:fld id="{048B2327-3305-DA48-809C-B25F9AA5C8D5}" type="datetime1">
              <a:rPr lang="en-US" altLang="en-US"/>
              <a:pPr/>
              <a:t>6/21/15</a:t>
            </a:fld>
            <a:endParaRPr lang="en-US" altLang="en-US"/>
          </a:p>
        </p:txBody>
      </p:sp>
      <p:sp>
        <p:nvSpPr>
          <p:cNvPr id="4" name="Footer Placeholder 3"/>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a:defRPr b="1"/>
            </a:lvl1pPr>
          </a:lstStyle>
          <a:p>
            <a:fld id="{F7EF9813-FDC7-A24F-AF9B-DFBDEAD3C45D}" type="slidenum">
              <a:rPr lang="en-US" altLang="en-US"/>
              <a:pPr/>
              <a:t>‹#›</a:t>
            </a:fld>
            <a:endParaRPr lang="en-US" altLang="en-US"/>
          </a:p>
        </p:txBody>
      </p:sp>
    </p:spTree>
    <p:extLst>
      <p:ext uri="{BB962C8B-B14F-4D97-AF65-F5344CB8AC3E}">
        <p14:creationId xmlns:p14="http://schemas.microsoft.com/office/powerpoint/2010/main" val="120475411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a:defRPr b="1"/>
            </a:lvl1pPr>
          </a:lstStyle>
          <a:p>
            <a:fld id="{11939F28-33AA-3C4B-9473-7B2B14BD267F}" type="datetime1">
              <a:rPr lang="en-US" altLang="en-US"/>
              <a:pPr/>
              <a:t>6/21/15</a:t>
            </a:fld>
            <a:endParaRPr lang="en-US" altLang="en-US"/>
          </a:p>
        </p:txBody>
      </p:sp>
      <p:sp>
        <p:nvSpPr>
          <p:cNvPr id="3" name="Footer Placeholder 2"/>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a:defRPr b="1"/>
            </a:lvl1pPr>
          </a:lstStyle>
          <a:p>
            <a:fld id="{39793AF9-F693-2041-A20C-3DA0A76AB4D4}" type="slidenum">
              <a:rPr lang="en-US" altLang="en-US"/>
              <a:pPr/>
              <a:t>‹#›</a:t>
            </a:fld>
            <a:endParaRPr lang="en-US" altLang="en-US"/>
          </a:p>
        </p:txBody>
      </p:sp>
    </p:spTree>
    <p:extLst>
      <p:ext uri="{BB962C8B-B14F-4D97-AF65-F5344CB8AC3E}">
        <p14:creationId xmlns:p14="http://schemas.microsoft.com/office/powerpoint/2010/main" val="138409582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a:prstGeom prst="rect">
            <a:avLst/>
          </a:prstGeom>
        </p:spPr>
        <p:txBody>
          <a:bodyPr lIns="91311" tIns="45653" rIns="91311" bIns="45653"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a:prstGeom prst="rect">
            <a:avLst/>
          </a:prstGeom>
        </p:spPr>
        <p:txBody>
          <a:bodyPr lIns="91311" tIns="45653" rIns="91311" bIns="45653"/>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a:prstGeom prst="rect">
            <a:avLst/>
          </a:prstGeom>
        </p:spPr>
        <p:txBody>
          <a:bodyPr lIns="91311" tIns="45653" rIns="91311" bIns="45653"/>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a:defRPr b="1"/>
            </a:lvl1pPr>
          </a:lstStyle>
          <a:p>
            <a:fld id="{BD85AC18-9D67-A548-AFF3-EC80439EA2C9}" type="datetime1">
              <a:rPr lang="en-US" altLang="en-US"/>
              <a:pPr/>
              <a:t>6/21/15</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364A4A6F-7596-894F-BD09-C7B5760F120B}" type="slidenum">
              <a:rPr lang="en-US" altLang="en-US"/>
              <a:pPr/>
              <a:t>‹#›</a:t>
            </a:fld>
            <a:endParaRPr lang="en-US" altLang="en-US"/>
          </a:p>
        </p:txBody>
      </p:sp>
    </p:spTree>
    <p:extLst>
      <p:ext uri="{BB962C8B-B14F-4D97-AF65-F5344CB8AC3E}">
        <p14:creationId xmlns:p14="http://schemas.microsoft.com/office/powerpoint/2010/main" val="187564189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311" tIns="45653" rIns="91311" bIns="45653"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311" tIns="45653" rIns="91311" bIns="45653"/>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311" tIns="45653" rIns="91311" bIns="45653"/>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a:defRPr b="1"/>
            </a:lvl1pPr>
          </a:lstStyle>
          <a:p>
            <a:fld id="{F4B8DC8F-6AA5-2D42-8E2B-39B0AE00A821}" type="datetime1">
              <a:rPr lang="en-US" altLang="en-US"/>
              <a:pPr/>
              <a:t>6/21/15</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a:defRPr b="1"/>
            </a:lvl1pPr>
          </a:lstStyle>
          <a:p>
            <a:fld id="{8BAAE428-3516-C94B-AB24-3215D2CC87F7}" type="slidenum">
              <a:rPr lang="en-US" altLang="en-US"/>
              <a:pPr/>
              <a:t>‹#›</a:t>
            </a:fld>
            <a:endParaRPr lang="en-US" altLang="en-US"/>
          </a:p>
        </p:txBody>
      </p:sp>
    </p:spTree>
    <p:extLst>
      <p:ext uri="{BB962C8B-B14F-4D97-AF65-F5344CB8AC3E}">
        <p14:creationId xmlns:p14="http://schemas.microsoft.com/office/powerpoint/2010/main" val="50003752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11" tIns="45653" rIns="91311" bIns="4565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3"/>
            <a:ext cx="8229600" cy="4525963"/>
          </a:xfrm>
          <a:prstGeom prst="rect">
            <a:avLst/>
          </a:prstGeom>
        </p:spPr>
        <p:txBody>
          <a:bodyPr vert="eaVert" lIns="91311" tIns="45653" rIns="91311" bIns="4565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b="1"/>
            </a:lvl1pPr>
          </a:lstStyle>
          <a:p>
            <a:fld id="{4BFA07FA-43A0-D64F-927C-A2B5C42E721E}"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DAFA2295-9263-AE4D-A837-74BE166C04A4}" type="slidenum">
              <a:rPr lang="en-US" altLang="en-US"/>
              <a:pPr/>
              <a:t>‹#›</a:t>
            </a:fld>
            <a:endParaRPr lang="en-US" altLang="en-US"/>
          </a:p>
        </p:txBody>
      </p:sp>
    </p:spTree>
    <p:extLst>
      <p:ext uri="{BB962C8B-B14F-4D97-AF65-F5344CB8AC3E}">
        <p14:creationId xmlns:p14="http://schemas.microsoft.com/office/powerpoint/2010/main" val="144739552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1"/>
            <a:ext cx="2057400" cy="5851525"/>
          </a:xfrm>
          <a:prstGeom prst="rect">
            <a:avLst/>
          </a:prstGeom>
        </p:spPr>
        <p:txBody>
          <a:bodyPr vert="eaVert" lIns="91311" tIns="45653" rIns="91311" bIns="45653"/>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1"/>
            <a:ext cx="6019800" cy="5851525"/>
          </a:xfrm>
          <a:prstGeom prst="rect">
            <a:avLst/>
          </a:prstGeom>
        </p:spPr>
        <p:txBody>
          <a:bodyPr vert="eaVert" lIns="91311" tIns="45653" rIns="91311" bIns="4565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b="1"/>
            </a:lvl1pPr>
          </a:lstStyle>
          <a:p>
            <a:fld id="{37CC2C97-978F-1747-98D0-F7F10CE3F02A}"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b="1"/>
            </a:lvl1pPr>
          </a:lstStyle>
          <a:p>
            <a:fld id="{C1C275A6-58D7-B74A-B665-86807F0C1F65}" type="slidenum">
              <a:rPr lang="en-US" altLang="en-US"/>
              <a:pPr/>
              <a:t>‹#›</a:t>
            </a:fld>
            <a:endParaRPr lang="en-US" altLang="en-US"/>
          </a:p>
        </p:txBody>
      </p:sp>
    </p:spTree>
    <p:extLst>
      <p:ext uri="{BB962C8B-B14F-4D97-AF65-F5344CB8AC3E}">
        <p14:creationId xmlns:p14="http://schemas.microsoft.com/office/powerpoint/2010/main" val="135153883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53C97ED7-0BF9-604D-86D6-86FC70641A29}" type="slidenum">
              <a:rPr lang="en-US" altLang="en-US"/>
              <a:pPr/>
              <a:t>‹#›</a:t>
            </a:fld>
            <a:endParaRPr lang="en-US" altLang="en-US"/>
          </a:p>
        </p:txBody>
      </p:sp>
    </p:spTree>
    <p:extLst>
      <p:ext uri="{BB962C8B-B14F-4D97-AF65-F5344CB8AC3E}">
        <p14:creationId xmlns:p14="http://schemas.microsoft.com/office/powerpoint/2010/main" val="1787897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1175995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E26CCA08-8362-334D-A1DB-8D1C31D22167}" type="slidenum">
              <a:rPr lang="en-US" altLang="en-US"/>
              <a:pPr/>
              <a:t>‹#›</a:t>
            </a:fld>
            <a:endParaRPr lang="en-US" altLang="en-US"/>
          </a:p>
        </p:txBody>
      </p:sp>
    </p:spTree>
    <p:extLst>
      <p:ext uri="{BB962C8B-B14F-4D97-AF65-F5344CB8AC3E}">
        <p14:creationId xmlns:p14="http://schemas.microsoft.com/office/powerpoint/2010/main" val="174589749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C389BAF0-922B-554C-86AF-7CC7D5259918}" type="slidenum">
              <a:rPr lang="en-US" altLang="en-US"/>
              <a:pPr/>
              <a:t>‹#›</a:t>
            </a:fld>
            <a:endParaRPr lang="en-US" altLang="en-US"/>
          </a:p>
        </p:txBody>
      </p:sp>
    </p:spTree>
    <p:extLst>
      <p:ext uri="{BB962C8B-B14F-4D97-AF65-F5344CB8AC3E}">
        <p14:creationId xmlns:p14="http://schemas.microsoft.com/office/powerpoint/2010/main" val="166065113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7AB7FF01-9EE3-8846-B0D7-174C103FD5C5}" type="slidenum">
              <a:rPr lang="en-US" altLang="en-US"/>
              <a:pPr/>
              <a:t>‹#›</a:t>
            </a:fld>
            <a:endParaRPr lang="en-US" altLang="en-US"/>
          </a:p>
        </p:txBody>
      </p:sp>
    </p:spTree>
    <p:extLst>
      <p:ext uri="{BB962C8B-B14F-4D97-AF65-F5344CB8AC3E}">
        <p14:creationId xmlns:p14="http://schemas.microsoft.com/office/powerpoint/2010/main" val="6110136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8BBF53C0-2F7A-1D45-BF1A-62DACBB57F7A}" type="slidenum">
              <a:rPr lang="en-US" altLang="en-US"/>
              <a:pPr/>
              <a:t>‹#›</a:t>
            </a:fld>
            <a:endParaRPr lang="en-US" altLang="en-US"/>
          </a:p>
        </p:txBody>
      </p:sp>
    </p:spTree>
    <p:extLst>
      <p:ext uri="{BB962C8B-B14F-4D97-AF65-F5344CB8AC3E}">
        <p14:creationId xmlns:p14="http://schemas.microsoft.com/office/powerpoint/2010/main" val="126788961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6EF41D91-6E36-1F4D-AE67-04D56AEA2763}" type="slidenum">
              <a:rPr lang="en-US" altLang="en-US"/>
              <a:pPr/>
              <a:t>‹#›</a:t>
            </a:fld>
            <a:endParaRPr lang="en-US" altLang="en-US"/>
          </a:p>
        </p:txBody>
      </p:sp>
    </p:spTree>
    <p:extLst>
      <p:ext uri="{BB962C8B-B14F-4D97-AF65-F5344CB8AC3E}">
        <p14:creationId xmlns:p14="http://schemas.microsoft.com/office/powerpoint/2010/main" val="132624764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F21B9858-453C-D243-BEBD-519C93EA5966}" type="slidenum">
              <a:rPr lang="en-US" altLang="en-US"/>
              <a:pPr/>
              <a:t>‹#›</a:t>
            </a:fld>
            <a:endParaRPr lang="en-US" altLang="en-US"/>
          </a:p>
        </p:txBody>
      </p:sp>
    </p:spTree>
    <p:extLst>
      <p:ext uri="{BB962C8B-B14F-4D97-AF65-F5344CB8AC3E}">
        <p14:creationId xmlns:p14="http://schemas.microsoft.com/office/powerpoint/2010/main" val="164017033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67DDFFBE-B610-FE4F-8240-BBADC47714B7}" type="slidenum">
              <a:rPr lang="en-US" altLang="en-US"/>
              <a:pPr/>
              <a:t>‹#›</a:t>
            </a:fld>
            <a:endParaRPr lang="en-US" altLang="en-US"/>
          </a:p>
        </p:txBody>
      </p:sp>
    </p:spTree>
    <p:extLst>
      <p:ext uri="{BB962C8B-B14F-4D97-AF65-F5344CB8AC3E}">
        <p14:creationId xmlns:p14="http://schemas.microsoft.com/office/powerpoint/2010/main" val="166308092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DD408CFF-5BC6-4C42-9174-22B0597A8057}" type="slidenum">
              <a:rPr lang="en-US" altLang="en-US"/>
              <a:pPr/>
              <a:t>‹#›</a:t>
            </a:fld>
            <a:endParaRPr lang="en-US" altLang="en-US"/>
          </a:p>
        </p:txBody>
      </p:sp>
    </p:spTree>
    <p:extLst>
      <p:ext uri="{BB962C8B-B14F-4D97-AF65-F5344CB8AC3E}">
        <p14:creationId xmlns:p14="http://schemas.microsoft.com/office/powerpoint/2010/main" val="61050658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CC9F226B-5E92-784C-A51B-706E195B8B22}" type="slidenum">
              <a:rPr lang="en-US" altLang="en-US"/>
              <a:pPr/>
              <a:t>‹#›</a:t>
            </a:fld>
            <a:endParaRPr lang="en-US" altLang="en-US"/>
          </a:p>
        </p:txBody>
      </p:sp>
    </p:spTree>
    <p:extLst>
      <p:ext uri="{BB962C8B-B14F-4D97-AF65-F5344CB8AC3E}">
        <p14:creationId xmlns:p14="http://schemas.microsoft.com/office/powerpoint/2010/main" val="16482662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1" hangingPunct="1">
              <a:defRPr b="1"/>
            </a:lvl1pPr>
          </a:lstStyle>
          <a:p>
            <a:fld id="{1F9B455B-9A59-7345-94F6-E6F860BBA951}" type="slidenum">
              <a:rPr lang="en-US" altLang="en-US"/>
              <a:pPr/>
              <a:t>‹#›</a:t>
            </a:fld>
            <a:endParaRPr lang="en-US" altLang="en-US"/>
          </a:p>
        </p:txBody>
      </p:sp>
    </p:spTree>
    <p:extLst>
      <p:ext uri="{BB962C8B-B14F-4D97-AF65-F5344CB8AC3E}">
        <p14:creationId xmlns:p14="http://schemas.microsoft.com/office/powerpoint/2010/main" val="1889804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1595368"/>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9241873"/>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E2A99CC8-DE4F-1647-BD0F-5CEAB2D7235D}"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5301A9A0-4679-2A46-B907-86808EB64B61}" type="slidenum">
              <a:rPr lang="en-US" altLang="en-US"/>
              <a:pPr/>
              <a:t>‹#›</a:t>
            </a:fld>
            <a:endParaRPr lang="en-US" altLang="en-US"/>
          </a:p>
        </p:txBody>
      </p:sp>
    </p:spTree>
    <p:extLst>
      <p:ext uri="{BB962C8B-B14F-4D97-AF65-F5344CB8AC3E}">
        <p14:creationId xmlns:p14="http://schemas.microsoft.com/office/powerpoint/2010/main" val="37091795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9D32BDBA-5CE8-2646-8A75-E4D186BD6222}"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C2D1E90F-1A68-E947-9D3E-548E535D35E4}" type="slidenum">
              <a:rPr lang="en-US" altLang="en-US"/>
              <a:pPr/>
              <a:t>‹#›</a:t>
            </a:fld>
            <a:endParaRPr lang="en-US" altLang="en-US"/>
          </a:p>
        </p:txBody>
      </p:sp>
    </p:spTree>
    <p:extLst>
      <p:ext uri="{BB962C8B-B14F-4D97-AF65-F5344CB8AC3E}">
        <p14:creationId xmlns:p14="http://schemas.microsoft.com/office/powerpoint/2010/main" val="38437088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1EBDA8A7-8A13-2941-A58F-E1773D87BB75}"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C12F14CF-CD77-714F-B53C-0C3381780ED6}" type="slidenum">
              <a:rPr lang="en-US" altLang="en-US"/>
              <a:pPr/>
              <a:t>‹#›</a:t>
            </a:fld>
            <a:endParaRPr lang="en-US" altLang="en-US"/>
          </a:p>
        </p:txBody>
      </p:sp>
    </p:spTree>
    <p:extLst>
      <p:ext uri="{BB962C8B-B14F-4D97-AF65-F5344CB8AC3E}">
        <p14:creationId xmlns:p14="http://schemas.microsoft.com/office/powerpoint/2010/main" val="77263422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2813">
              <a:defRPr b="1"/>
            </a:lvl1pPr>
          </a:lstStyle>
          <a:p>
            <a:fld id="{5C8541AB-48EA-5A44-B095-58322E4661CF}" type="datetime1">
              <a:rPr lang="en-US" altLang="en-US"/>
              <a:pPr/>
              <a:t>6/21/15</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7B8939DC-42F3-F34A-96E2-8CC6C72EBB4A}" type="slidenum">
              <a:rPr lang="en-US" altLang="en-US"/>
              <a:pPr/>
              <a:t>‹#›</a:t>
            </a:fld>
            <a:endParaRPr lang="en-US" altLang="en-US"/>
          </a:p>
        </p:txBody>
      </p:sp>
    </p:spTree>
    <p:extLst>
      <p:ext uri="{BB962C8B-B14F-4D97-AF65-F5344CB8AC3E}">
        <p14:creationId xmlns:p14="http://schemas.microsoft.com/office/powerpoint/2010/main" val="95142681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2813">
              <a:defRPr b="1"/>
            </a:lvl1pPr>
          </a:lstStyle>
          <a:p>
            <a:fld id="{CECD0BC2-65AC-3B47-8162-B01EFEEF7134}" type="datetime1">
              <a:rPr lang="en-US" altLang="en-US"/>
              <a:pPr/>
              <a:t>6/21/15</a:t>
            </a:fld>
            <a:endParaRPr lang="en-US" altLang="en-US"/>
          </a:p>
        </p:txBody>
      </p:sp>
      <p:sp>
        <p:nvSpPr>
          <p:cNvPr id="8" name="Footer Placeholder 7"/>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2813">
              <a:defRPr b="1"/>
            </a:lvl1pPr>
          </a:lstStyle>
          <a:p>
            <a:fld id="{06E4F329-B782-7B4E-9E51-E6E9AB0C6676}" type="slidenum">
              <a:rPr lang="en-US" altLang="en-US"/>
              <a:pPr/>
              <a:t>‹#›</a:t>
            </a:fld>
            <a:endParaRPr lang="en-US" altLang="en-US"/>
          </a:p>
        </p:txBody>
      </p:sp>
    </p:spTree>
    <p:extLst>
      <p:ext uri="{BB962C8B-B14F-4D97-AF65-F5344CB8AC3E}">
        <p14:creationId xmlns:p14="http://schemas.microsoft.com/office/powerpoint/2010/main" val="81327457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2813">
              <a:defRPr b="1"/>
            </a:lvl1pPr>
          </a:lstStyle>
          <a:p>
            <a:fld id="{81A3C6B5-5F25-6F49-97D1-06D13BC05D4A}" type="datetime1">
              <a:rPr lang="en-US" altLang="en-US"/>
              <a:pPr/>
              <a:t>6/21/15</a:t>
            </a:fld>
            <a:endParaRPr lang="en-US" altLang="en-US"/>
          </a:p>
        </p:txBody>
      </p:sp>
      <p:sp>
        <p:nvSpPr>
          <p:cNvPr id="4" name="Footer Placeholder 3"/>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2813">
              <a:defRPr b="1"/>
            </a:lvl1pPr>
          </a:lstStyle>
          <a:p>
            <a:fld id="{4FAA2B9D-0724-5B40-AF51-08FC7DE81EDE}" type="slidenum">
              <a:rPr lang="en-US" altLang="en-US"/>
              <a:pPr/>
              <a:t>‹#›</a:t>
            </a:fld>
            <a:endParaRPr lang="en-US" altLang="en-US"/>
          </a:p>
        </p:txBody>
      </p:sp>
    </p:spTree>
    <p:extLst>
      <p:ext uri="{BB962C8B-B14F-4D97-AF65-F5344CB8AC3E}">
        <p14:creationId xmlns:p14="http://schemas.microsoft.com/office/powerpoint/2010/main" val="139054343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2813">
              <a:defRPr b="1"/>
            </a:lvl1pPr>
          </a:lstStyle>
          <a:p>
            <a:fld id="{25272378-1C07-1641-93A8-5BEDE162A61E}" type="datetime1">
              <a:rPr lang="en-US" altLang="en-US"/>
              <a:pPr/>
              <a:t>6/21/15</a:t>
            </a:fld>
            <a:endParaRPr lang="en-US" altLang="en-US"/>
          </a:p>
        </p:txBody>
      </p:sp>
      <p:sp>
        <p:nvSpPr>
          <p:cNvPr id="3" name="Footer Placeholder 2"/>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2813">
              <a:defRPr b="1"/>
            </a:lvl1pPr>
          </a:lstStyle>
          <a:p>
            <a:fld id="{B1522823-8D53-BC42-ACD8-D5BAC83DFF15}" type="slidenum">
              <a:rPr lang="en-US" altLang="en-US"/>
              <a:pPr/>
              <a:t>‹#›</a:t>
            </a:fld>
            <a:endParaRPr lang="en-US" altLang="en-US"/>
          </a:p>
        </p:txBody>
      </p:sp>
    </p:spTree>
    <p:extLst>
      <p:ext uri="{BB962C8B-B14F-4D97-AF65-F5344CB8AC3E}">
        <p14:creationId xmlns:p14="http://schemas.microsoft.com/office/powerpoint/2010/main" val="21622085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DA57A635-1DDD-5B46-AAE2-BAC59F6B3CDE}" type="datetime1">
              <a:rPr lang="en-US" altLang="en-US"/>
              <a:pPr/>
              <a:t>6/21/15</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72D9D409-E41D-8744-9FFF-72FA65546585}" type="slidenum">
              <a:rPr lang="en-US" altLang="en-US"/>
              <a:pPr/>
              <a:t>‹#›</a:t>
            </a:fld>
            <a:endParaRPr lang="en-US" altLang="en-US"/>
          </a:p>
        </p:txBody>
      </p:sp>
    </p:spTree>
    <p:extLst>
      <p:ext uri="{BB962C8B-B14F-4D97-AF65-F5344CB8AC3E}">
        <p14:creationId xmlns:p14="http://schemas.microsoft.com/office/powerpoint/2010/main" val="69946000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2813">
              <a:defRPr b="1"/>
            </a:lvl1pPr>
          </a:lstStyle>
          <a:p>
            <a:fld id="{7F1B3F2A-27AC-2E4B-824C-1F89FF4C0B07}" type="datetime1">
              <a:rPr lang="en-US" altLang="en-US"/>
              <a:pPr/>
              <a:t>6/21/15</a:t>
            </a:fld>
            <a:endParaRPr lang="en-US" altLang="en-US"/>
          </a:p>
        </p:txBody>
      </p:sp>
      <p:sp>
        <p:nvSpPr>
          <p:cNvPr id="6" name="Footer Placeholder 5"/>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2813">
              <a:defRPr b="1"/>
            </a:lvl1pPr>
          </a:lstStyle>
          <a:p>
            <a:fld id="{498AA4CF-F3F0-8A41-BEC7-3302BEE51EAF}" type="slidenum">
              <a:rPr lang="en-US" altLang="en-US"/>
              <a:pPr/>
              <a:t>‹#›</a:t>
            </a:fld>
            <a:endParaRPr lang="en-US" altLang="en-US"/>
          </a:p>
        </p:txBody>
      </p:sp>
    </p:spTree>
    <p:extLst>
      <p:ext uri="{BB962C8B-B14F-4D97-AF65-F5344CB8AC3E}">
        <p14:creationId xmlns:p14="http://schemas.microsoft.com/office/powerpoint/2010/main" val="186710772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EC168C6E-A6F6-E642-A161-827978495E42}"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5A8CD4C9-38A7-D446-9374-D42AFFD8789B}" type="slidenum">
              <a:rPr lang="en-US" altLang="en-US"/>
              <a:pPr/>
              <a:t>‹#›</a:t>
            </a:fld>
            <a:endParaRPr lang="en-US" altLang="en-US"/>
          </a:p>
        </p:txBody>
      </p:sp>
    </p:spTree>
    <p:extLst>
      <p:ext uri="{BB962C8B-B14F-4D97-AF65-F5344CB8AC3E}">
        <p14:creationId xmlns:p14="http://schemas.microsoft.com/office/powerpoint/2010/main" val="13048117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806862"/>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0841E78E-91DB-2042-9912-79F13E8668CD}"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2AE3CE0-5891-BE4E-94A3-3B8CBF23472B}" type="slidenum">
              <a:rPr lang="en-US" altLang="en-US"/>
              <a:pPr/>
              <a:t>‹#›</a:t>
            </a:fld>
            <a:endParaRPr lang="en-US" altLang="en-US"/>
          </a:p>
        </p:txBody>
      </p:sp>
    </p:spTree>
    <p:extLst>
      <p:ext uri="{BB962C8B-B14F-4D97-AF65-F5344CB8AC3E}">
        <p14:creationId xmlns:p14="http://schemas.microsoft.com/office/powerpoint/2010/main" val="22371235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DC69A7E-2AF0-724A-848E-DB8CC188A7CF}"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9FE7AAA8-2D8D-644D-9EE4-1FEC088CB48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730418657"/>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498C954D-0B43-174D-BDBA-F74841FB0649}"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1080489B-9C77-1B46-9979-EC3234D78D1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610009097"/>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7FDD3B1C-CB19-2C43-BF44-C77BBE4729CF}"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CEDECF2A-3123-5349-8041-56DA6D12AD6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856363827"/>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DBC60FF-1F53-3142-A174-E0BA8C4888AC}"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5E92D4C1-F9A1-E14C-BAB1-DA17A4F161B9}"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787689126"/>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8"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8C84FB1C-F7C1-8E47-8292-74AB4DC4D25A}"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6"/>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87645886-BE9F-D149-B986-11965277588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846621269"/>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4"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7E91B78B-D2CB-B64B-9273-2579E915506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2"/>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6E55A2E7-6A28-F742-B871-9F677E4C464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584522071"/>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3"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E0162FE5-D5B2-BD4D-8F7F-64FAE4C18428}"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4" name="Slide Number Placeholder 1"/>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E9E166D9-2BA7-0D4F-833B-CB21772D84DF}"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287726651"/>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6E685922-6734-EA48-82DB-7B3E5970C26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7083CE43-5F0D-E441-B071-956F378E4E4B}"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6533149"/>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11F4BD7C-CB97-AB49-8EDD-623527275FE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11789F9E-DEA0-BB4C-BD41-77E4DB0298A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936060910"/>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42999170"/>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B37B0047-72DC-5A48-888B-F461977F805E}"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55D58A6E-3892-A54D-BA7A-35895459C736}"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928140528"/>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28E33689-B258-2D42-AD8E-D4FA706047A6}"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23862E70-05E6-E148-B6F9-884C7D66ED69}"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892430639"/>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4"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5"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E0EC3580-B82D-5B48-9AEF-CAAE023BF1CB}"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3"/>
            <a:ext cx="7772400" cy="4638675"/>
          </a:xfrm>
        </p:spPr>
        <p:txBody>
          <a:bodyPr/>
          <a:lstStyle/>
          <a:p>
            <a:pPr lvl="0"/>
            <a:r>
              <a:rPr lang="en-US" noProof="0" smtClean="0"/>
              <a:t>Click icon to add table</a:t>
            </a:r>
          </a:p>
        </p:txBody>
      </p:sp>
      <p:sp>
        <p:nvSpPr>
          <p:cNvPr id="6" name="Slide Number Placeholder 3"/>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F62CB2E7-861C-B642-B352-C40CC2D10784}"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449228398"/>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7"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8"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489EF334-5438-9E46-802B-20B6D92B74D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6"/>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0DC56BD0-4F6F-5044-88FC-DB0C25C51ED5}"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989241888"/>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5" name="Rectangle 8"/>
          <p:cNvSpPr>
            <a:spLocks noChangeArrowheads="1"/>
          </p:cNvSpPr>
          <p:nvPr>
            <p:custDataLst>
              <p:tags r:id="rId1"/>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6" name="Rectangle 9"/>
          <p:cNvSpPr>
            <a:spLocks noChangeArrowheads="1"/>
          </p:cNvSpPr>
          <p:nvPr>
            <p:custDataLst>
              <p:tags r:id="rId2"/>
            </p:custDataLst>
          </p:nvPr>
        </p:nvSpPr>
        <p:spPr bwMode="auto">
          <a:xfrm rot="162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6CBD4C48-F561-7145-A25C-BA3DC8A4F7E5}"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3"/>
            <a:ext cx="3810000" cy="4638675"/>
          </a:xfrm>
        </p:spPr>
        <p:txBody>
          <a:bodyPr/>
          <a:lstStyle/>
          <a:p>
            <a:pPr lvl="0"/>
            <a:r>
              <a:rPr lang="en-US" noProof="0" smtClean="0"/>
              <a:t>Click icon to add chart</a:t>
            </a:r>
          </a:p>
        </p:txBody>
      </p:sp>
      <p:sp>
        <p:nvSpPr>
          <p:cNvPr id="7" name="Slide Number Placeholder 4"/>
          <p:cNvSpPr>
            <a:spLocks noGrp="1"/>
          </p:cNvSpPr>
          <p:nvPr>
            <p:ph type="sldNum" sz="quarter" idx="10"/>
            <p:custDataLst>
              <p:tags r:id="rId3"/>
            </p:custDataLst>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10838656-B743-AD41-AC43-4EECB603BA32}"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1012836610"/>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B274F4BF-126D-ED4A-AAD4-F1E0393EF487}"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DE4FF30-960E-7B43-BE60-3E8BCF0B52A1}" type="slidenum">
              <a:rPr lang="en-US" altLang="en-US"/>
              <a:pPr/>
              <a:t>‹#›</a:t>
            </a:fld>
            <a:endParaRPr lang="en-US" altLang="en-US"/>
          </a:p>
        </p:txBody>
      </p:sp>
    </p:spTree>
    <p:extLst>
      <p:ext uri="{BB962C8B-B14F-4D97-AF65-F5344CB8AC3E}">
        <p14:creationId xmlns:p14="http://schemas.microsoft.com/office/powerpoint/2010/main" val="62799239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8DCB0979-47B2-054F-A6C4-AF8184FB1ED2}"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E14632C1-8A28-0B4A-B6A1-580A9134D2EA}" type="slidenum">
              <a:rPr lang="en-US" altLang="en-US"/>
              <a:pPr/>
              <a:t>‹#›</a:t>
            </a:fld>
            <a:endParaRPr lang="en-US" altLang="en-US"/>
          </a:p>
        </p:txBody>
      </p:sp>
    </p:spTree>
    <p:extLst>
      <p:ext uri="{BB962C8B-B14F-4D97-AF65-F5344CB8AC3E}">
        <p14:creationId xmlns:p14="http://schemas.microsoft.com/office/powerpoint/2010/main" val="48192857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2813">
              <a:defRPr b="1"/>
            </a:lvl1pPr>
          </a:lstStyle>
          <a:p>
            <a:fld id="{B7C4573B-734B-9747-A160-1F3BD29FE1A2}"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36F1D85B-9F4C-0149-A658-7B255A08D225}" type="slidenum">
              <a:rPr lang="en-US" altLang="en-US"/>
              <a:pPr/>
              <a:t>‹#›</a:t>
            </a:fld>
            <a:endParaRPr lang="en-US" altLang="en-US"/>
          </a:p>
        </p:txBody>
      </p:sp>
    </p:spTree>
    <p:extLst>
      <p:ext uri="{BB962C8B-B14F-4D97-AF65-F5344CB8AC3E}">
        <p14:creationId xmlns:p14="http://schemas.microsoft.com/office/powerpoint/2010/main" val="52843389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2813">
              <a:defRPr b="1"/>
            </a:lvl1pPr>
          </a:lstStyle>
          <a:p>
            <a:fld id="{4439359A-ABE8-954D-A57F-0BB781FCBD8F}" type="datetime1">
              <a:rPr lang="en-US" altLang="en-US"/>
              <a:pPr/>
              <a:t>6/21/15</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897C32A6-F3FE-B246-AE84-0CA5BAF39028}" type="slidenum">
              <a:rPr lang="en-US" altLang="en-US"/>
              <a:pPr/>
              <a:t>‹#›</a:t>
            </a:fld>
            <a:endParaRPr lang="en-US" altLang="en-US"/>
          </a:p>
        </p:txBody>
      </p:sp>
    </p:spTree>
    <p:extLst>
      <p:ext uri="{BB962C8B-B14F-4D97-AF65-F5344CB8AC3E}">
        <p14:creationId xmlns:p14="http://schemas.microsoft.com/office/powerpoint/2010/main" val="123849897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2813">
              <a:defRPr b="1"/>
            </a:lvl1pPr>
          </a:lstStyle>
          <a:p>
            <a:fld id="{B8A5F18C-69FB-D44A-89E7-7DCFE24FEA3D}" type="datetime1">
              <a:rPr lang="en-US" altLang="en-US"/>
              <a:pPr/>
              <a:t>6/21/15</a:t>
            </a:fld>
            <a:endParaRPr lang="en-US" altLang="en-US"/>
          </a:p>
        </p:txBody>
      </p:sp>
      <p:sp>
        <p:nvSpPr>
          <p:cNvPr id="8"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2813">
              <a:defRPr b="1"/>
            </a:lvl1pPr>
          </a:lstStyle>
          <a:p>
            <a:fld id="{A27BE1E8-6A65-5E42-9ADC-2B2FB4D3305D}" type="slidenum">
              <a:rPr lang="en-US" altLang="en-US"/>
              <a:pPr/>
              <a:t>‹#›</a:t>
            </a:fld>
            <a:endParaRPr lang="en-US" altLang="en-US"/>
          </a:p>
        </p:txBody>
      </p:sp>
    </p:spTree>
    <p:extLst>
      <p:ext uri="{BB962C8B-B14F-4D97-AF65-F5344CB8AC3E}">
        <p14:creationId xmlns:p14="http://schemas.microsoft.com/office/powerpoint/2010/main" val="6467551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906996"/>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2813">
              <a:defRPr b="1"/>
            </a:lvl1pPr>
          </a:lstStyle>
          <a:p>
            <a:fld id="{95577BED-7475-C54E-90D3-0E4112227242}" type="datetime1">
              <a:rPr lang="en-US" altLang="en-US"/>
              <a:pPr/>
              <a:t>6/21/15</a:t>
            </a:fld>
            <a:endParaRPr lang="en-US" altLang="en-US"/>
          </a:p>
        </p:txBody>
      </p:sp>
      <p:sp>
        <p:nvSpPr>
          <p:cNvPr id="4"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2813">
              <a:defRPr b="1"/>
            </a:lvl1pPr>
          </a:lstStyle>
          <a:p>
            <a:fld id="{EF092FEB-F9A6-7043-AA30-958051A2A40B}" type="slidenum">
              <a:rPr lang="en-US" altLang="en-US"/>
              <a:pPr/>
              <a:t>‹#›</a:t>
            </a:fld>
            <a:endParaRPr lang="en-US" altLang="en-US"/>
          </a:p>
        </p:txBody>
      </p:sp>
    </p:spTree>
    <p:extLst>
      <p:ext uri="{BB962C8B-B14F-4D97-AF65-F5344CB8AC3E}">
        <p14:creationId xmlns:p14="http://schemas.microsoft.com/office/powerpoint/2010/main" val="27075455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2813">
              <a:defRPr b="1"/>
            </a:lvl1pPr>
          </a:lstStyle>
          <a:p>
            <a:fld id="{0B11FA5D-FE47-AC4B-A59F-047A04CE6527}" type="datetime1">
              <a:rPr lang="en-US" altLang="en-US"/>
              <a:pPr/>
              <a:t>6/21/15</a:t>
            </a:fld>
            <a:endParaRPr lang="en-US" altLang="en-US"/>
          </a:p>
        </p:txBody>
      </p:sp>
      <p:sp>
        <p:nvSpPr>
          <p:cNvPr id="3"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2813">
              <a:defRPr b="1"/>
            </a:lvl1pPr>
          </a:lstStyle>
          <a:p>
            <a:fld id="{3A1F5B86-090B-9D4E-B3DC-F95265994EEC}" type="slidenum">
              <a:rPr lang="en-US" altLang="en-US"/>
              <a:pPr/>
              <a:t>‹#›</a:t>
            </a:fld>
            <a:endParaRPr lang="en-US" altLang="en-US"/>
          </a:p>
        </p:txBody>
      </p:sp>
    </p:spTree>
    <p:extLst>
      <p:ext uri="{BB962C8B-B14F-4D97-AF65-F5344CB8AC3E}">
        <p14:creationId xmlns:p14="http://schemas.microsoft.com/office/powerpoint/2010/main" val="16094169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CA53EF9B-2881-044E-8ED4-A86C29540C4D}" type="datetime1">
              <a:rPr lang="en-US" altLang="en-US"/>
              <a:pPr/>
              <a:t>6/21/15</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D400C71D-20CB-EF40-A6EA-985168F03082}" type="slidenum">
              <a:rPr lang="en-US" altLang="en-US"/>
              <a:pPr/>
              <a:t>‹#›</a:t>
            </a:fld>
            <a:endParaRPr lang="en-US" altLang="en-US"/>
          </a:p>
        </p:txBody>
      </p:sp>
    </p:spTree>
    <p:extLst>
      <p:ext uri="{BB962C8B-B14F-4D97-AF65-F5344CB8AC3E}">
        <p14:creationId xmlns:p14="http://schemas.microsoft.com/office/powerpoint/2010/main" val="103112608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2813">
              <a:defRPr b="1"/>
            </a:lvl1pPr>
          </a:lstStyle>
          <a:p>
            <a:fld id="{6C52B59F-14E0-8A47-8082-76D2563267C2}" type="datetime1">
              <a:rPr lang="en-US" altLang="en-US"/>
              <a:pPr/>
              <a:t>6/21/15</a:t>
            </a:fld>
            <a:endParaRPr lang="en-US" altLang="en-US"/>
          </a:p>
        </p:txBody>
      </p:sp>
      <p:sp>
        <p:nvSpPr>
          <p:cNvPr id="6"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2813">
              <a:defRPr b="1"/>
            </a:lvl1pPr>
          </a:lstStyle>
          <a:p>
            <a:fld id="{02B9EA3A-068C-1F4F-B4BD-A917E4C3E048}" type="slidenum">
              <a:rPr lang="en-US" altLang="en-US"/>
              <a:pPr/>
              <a:t>‹#›</a:t>
            </a:fld>
            <a:endParaRPr lang="en-US" altLang="en-US"/>
          </a:p>
        </p:txBody>
      </p:sp>
    </p:spTree>
    <p:extLst>
      <p:ext uri="{BB962C8B-B14F-4D97-AF65-F5344CB8AC3E}">
        <p14:creationId xmlns:p14="http://schemas.microsoft.com/office/powerpoint/2010/main" val="104338877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1E62A94E-4083-8046-B864-988F3F1645CD}"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63CDBF1E-1C64-6C45-8C73-3FC69EC95330}" type="slidenum">
              <a:rPr lang="en-US" altLang="en-US"/>
              <a:pPr/>
              <a:t>‹#›</a:t>
            </a:fld>
            <a:endParaRPr lang="en-US" altLang="en-US"/>
          </a:p>
        </p:txBody>
      </p:sp>
    </p:spTree>
    <p:extLst>
      <p:ext uri="{BB962C8B-B14F-4D97-AF65-F5344CB8AC3E}">
        <p14:creationId xmlns:p14="http://schemas.microsoft.com/office/powerpoint/2010/main" val="41336009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2813">
              <a:defRPr b="1"/>
            </a:lvl1pPr>
          </a:lstStyle>
          <a:p>
            <a:fld id="{345FC662-7272-6244-8567-5DFA0514A289}" type="datetime1">
              <a:rPr lang="en-US" altLang="en-US"/>
              <a:pPr/>
              <a:t>6/21/15</a:t>
            </a:fld>
            <a:endParaRPr lang="en-US" altLang="en-US"/>
          </a:p>
        </p:txBody>
      </p:sp>
      <p:sp>
        <p:nvSpPr>
          <p:cNvPr id="5" name="Footer Placeholder 4"/>
          <p:cNvSpPr>
            <a:spLocks noGrp="1"/>
          </p:cNvSpPr>
          <p:nvPr>
            <p:ph type="ftr" sz="quarter" idx="11"/>
            <p:custDataLst>
              <p:tags r:id="rId2"/>
            </p:custDataLst>
          </p:nvPr>
        </p:nvSpPr>
        <p:spPr/>
        <p:txBody>
          <a:bodyPr/>
          <a:lstStyle>
            <a:lvl1pPr defTabSz="913264">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2813">
              <a:defRPr b="1"/>
            </a:lvl1pPr>
          </a:lstStyle>
          <a:p>
            <a:fld id="{D72FBC84-1E22-8741-BA07-C40557D60B13}" type="slidenum">
              <a:rPr lang="en-US" altLang="en-US"/>
              <a:pPr/>
              <a:t>‹#›</a:t>
            </a:fld>
            <a:endParaRPr lang="en-US" altLang="en-US"/>
          </a:p>
        </p:txBody>
      </p:sp>
    </p:spTree>
    <p:extLst>
      <p:ext uri="{BB962C8B-B14F-4D97-AF65-F5344CB8AC3E}">
        <p14:creationId xmlns:p14="http://schemas.microsoft.com/office/powerpoint/2010/main" val="184440065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0955939"/>
      </p:ext>
    </p:extLst>
  </p:cSld>
  <p:clrMapOvr>
    <a:masterClrMapping/>
  </p:clrMapOvr>
  <p:transition xmlns:p14="http://schemas.microsoft.com/office/powerpoint/2010/mai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5939811"/>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797073940"/>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6915667"/>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5497281"/>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5311705"/>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19346228"/>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811127"/>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14829150"/>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307565984"/>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5996658"/>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763920"/>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789224"/>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160242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89867269"/>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1702305"/>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0821396"/>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619054081"/>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1645630"/>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740084"/>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7679292"/>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6811972"/>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253207672"/>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570073850"/>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4647625"/>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5905385"/>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4420925"/>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6741222"/>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773929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96306640"/>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3606042"/>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111783898"/>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6340713"/>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7352298"/>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5256190"/>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80524"/>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846942590"/>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937477084"/>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524688209"/>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0108581"/>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6288819"/>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1499336"/>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1493773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26371155"/>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7495994"/>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292218004"/>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2160379"/>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14769"/>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827336327"/>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82085273"/>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981776"/>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630668850"/>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46247255"/>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721860"/>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8348142"/>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575579"/>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96444588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18421993"/>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0223205"/>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2660336"/>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452867621"/>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7679567"/>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7962504"/>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1690613"/>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01961"/>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822262754"/>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648031326"/>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1154259"/>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7518944"/>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2828202"/>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702567"/>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9126505"/>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061320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723506"/>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936784"/>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676902021"/>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6222842"/>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0390868"/>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5789528"/>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235189"/>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242608872"/>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137949908"/>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5750846"/>
      </p:ext>
    </p:extLst>
  </p:cSld>
  <p:clrMapOvr>
    <a:masterClrMapping/>
  </p:clrMapOvr>
  <p:transition xmlns:p14="http://schemas.microsoft.com/office/powerpoint/2010/mai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7849958"/>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7210498"/>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3448036"/>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0851880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3457753"/>
      </p:ext>
    </p:extLst>
  </p:cSld>
  <p:clrMapOvr>
    <a:masterClrMapping/>
  </p:clrMapOvr>
  <p:transition xmlns:p14="http://schemas.microsoft.com/office/powerpoint/2010/mai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686248"/>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309383303"/>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9033333"/>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9132133"/>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0321648"/>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32621729"/>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772890"/>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781999754"/>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0517567"/>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251746"/>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3690368"/>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319529"/>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3451450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475351AD-6357-1648-83F1-46CEB9E0DB4F}" type="slidenum">
              <a:rPr lang="en-US" altLang="en-US"/>
              <a:pPr/>
              <a:t>‹#›</a:t>
            </a:fld>
            <a:endParaRPr lang="en-US" altLang="en-US"/>
          </a:p>
        </p:txBody>
      </p:sp>
    </p:spTree>
    <p:extLst>
      <p:ext uri="{BB962C8B-B14F-4D97-AF65-F5344CB8AC3E}">
        <p14:creationId xmlns:p14="http://schemas.microsoft.com/office/powerpoint/2010/main" val="28644856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84238046"/>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5473788"/>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5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350"/>
            <a:ext cx="2133600" cy="365125"/>
          </a:xfrm>
          <a:prstGeom prst="rect">
            <a:avLst/>
          </a:prstGeom>
        </p:spPr>
        <p:txBody>
          <a:bodyPr vert="horz" wrap="square" lIns="91320" tIns="45663" rIns="91320" bIns="45663" numCol="1" anchor="t" anchorCtr="0" compatLnSpc="1">
            <a:prstTxWarp prst="textNoShape">
              <a:avLst/>
            </a:prstTxWarp>
          </a:bodyPr>
          <a:lstStyle>
            <a:lvl1pPr>
              <a:defRPr/>
            </a:lvl1pPr>
          </a:lstStyle>
          <a:p>
            <a:fld id="{699FDC25-508B-3941-B830-6FAC85DA45D8}" type="slidenum">
              <a:rPr lang="en-US" altLang="en-US"/>
              <a:pPr/>
              <a:t>‹#›</a:t>
            </a:fld>
            <a:r>
              <a:rPr lang="en-US" altLang="en-US"/>
              <a:t>   (c) Mark Gerstein, 2002, Yale, bioinfo.mbb.yale.edu</a:t>
            </a:r>
          </a:p>
        </p:txBody>
      </p:sp>
    </p:spTree>
    <p:extLst>
      <p:ext uri="{BB962C8B-B14F-4D97-AF65-F5344CB8AC3E}">
        <p14:creationId xmlns:p14="http://schemas.microsoft.com/office/powerpoint/2010/main" val="271059426"/>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624549797"/>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7066249"/>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6086990"/>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39273303"/>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003033"/>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15505363"/>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78012497"/>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2910253"/>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1294892"/>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4247686"/>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lvl1pPr>
          </a:lstStyle>
          <a:p>
            <a:fld id="{1E264297-A395-814E-844D-C916611A2DDF}" type="slidenum">
              <a:rPr lang="en-US" altLang="en-US"/>
              <a:pPr/>
              <a:t>‹#›</a:t>
            </a:fld>
            <a:endParaRPr lang="en-US" altLang="en-US"/>
          </a:p>
        </p:txBody>
      </p:sp>
    </p:spTree>
    <p:extLst>
      <p:ext uri="{BB962C8B-B14F-4D97-AF65-F5344CB8AC3E}">
        <p14:creationId xmlns:p14="http://schemas.microsoft.com/office/powerpoint/2010/main" val="992028067"/>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9551912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61761152"/>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4613996"/>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425245975"/>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5209188"/>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649157"/>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8703729"/>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895436"/>
      </p:ext>
    </p:extLst>
  </p:cSld>
  <p:clrMapOvr>
    <a:masterClrMapping/>
  </p:clrMapOvr>
  <p:transition xmlns:p14="http://schemas.microsoft.com/office/powerpoint/2010/mai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45032460"/>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30253414"/>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00661313"/>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1543921"/>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7870460"/>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2026304"/>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9606002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D58A34CD-EB70-214F-A0C4-880CA82C40F1}" type="slidenum">
              <a:rPr lang="en-US" altLang="en-US"/>
              <a:pPr/>
              <a:t>‹#›</a:t>
            </a:fld>
            <a:endParaRPr lang="en-US" altLang="en-US"/>
          </a:p>
        </p:txBody>
      </p:sp>
    </p:spTree>
    <p:extLst>
      <p:ext uri="{BB962C8B-B14F-4D97-AF65-F5344CB8AC3E}">
        <p14:creationId xmlns:p14="http://schemas.microsoft.com/office/powerpoint/2010/main" val="62958095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28388027"/>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4278050"/>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332266748"/>
      </p:ext>
    </p:extLst>
  </p:cSld>
  <p:clrMapOvr>
    <a:masterClrMapping/>
  </p:clrMapOvr>
  <p:transition xmlns:p14="http://schemas.microsoft.com/office/powerpoint/2010/mai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2707556"/>
      </p:ext>
    </p:extLst>
  </p:cSld>
  <p:clrMapOvr>
    <a:masterClrMapping/>
  </p:clrMapOvr>
  <p:transition xmlns:p14="http://schemas.microsoft.com/office/powerpoint/2010/mai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08902"/>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3925857"/>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6504794"/>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697697"/>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655858699"/>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83571043"/>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9301039"/>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5132002"/>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6090428"/>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7480640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73144500"/>
      </p:ext>
    </p:extLst>
  </p:cSld>
  <p:clrMapOvr>
    <a:masterClrMapping/>
  </p:clrMapOvr>
  <p:transition xmlns:p14="http://schemas.microsoft.com/office/powerpoint/2010/mai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9000681"/>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141616124"/>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498617647"/>
      </p:ext>
    </p:extLst>
  </p:cSld>
  <p:clrMapOvr>
    <a:masterClrMapping/>
  </p:clrMapOvr>
  <p:transition xmlns:p14="http://schemas.microsoft.com/office/powerpoint/2010/mai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9908538"/>
      </p:ext>
    </p:extLst>
  </p:cSld>
  <p:clrMapOvr>
    <a:masterClrMapping/>
  </p:clrMapOvr>
  <p:transition xmlns:p14="http://schemas.microsoft.com/office/powerpoint/2010/mai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7036159"/>
      </p:ext>
    </p:extLst>
  </p:cSld>
  <p:clrMapOvr>
    <a:masterClrMapping/>
  </p:clrMapOvr>
  <p:transition xmlns:p14="http://schemas.microsoft.com/office/powerpoint/2010/mai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95151"/>
      </p:ext>
    </p:extLst>
  </p:cSld>
  <p:clrMapOvr>
    <a:masterClrMapping/>
  </p:clrMapOvr>
  <p:transition xmlns:p14="http://schemas.microsoft.com/office/powerpoint/2010/mai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522535"/>
      </p:ext>
    </p:extLst>
  </p:cSld>
  <p:clrMapOvr>
    <a:masterClrMapping/>
  </p:clrMapOvr>
  <p:transition xmlns:p14="http://schemas.microsoft.com/office/powerpoint/2010/mai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812282134"/>
      </p:ext>
    </p:extLst>
  </p:cSld>
  <p:clrMapOvr>
    <a:masterClrMapping/>
  </p:clrMapOvr>
  <p:transition xmlns:p14="http://schemas.microsoft.com/office/powerpoint/2010/mai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328104339"/>
      </p:ext>
    </p:extLst>
  </p:cSld>
  <p:clrMapOvr>
    <a:masterClrMapping/>
  </p:clrMapOvr>
  <p:transition xmlns:p14="http://schemas.microsoft.com/office/powerpoint/2010/mai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0171692"/>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3502215"/>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0516127"/>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353895"/>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7772050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43755629"/>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2060049"/>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455590964"/>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298285"/>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636429"/>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6495343"/>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576335"/>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402903177"/>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329202900"/>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9819582"/>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3885238"/>
      </p:ext>
    </p:extLst>
  </p:cSld>
  <p:clrMapOvr>
    <a:masterClrMapping/>
  </p:clrMapOvr>
  <p:transition xmlns:p14="http://schemas.microsoft.com/office/powerpoint/2010/mai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9407971"/>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6949"/>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26028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55495367"/>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1717988"/>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407392292"/>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1585795"/>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040743"/>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3305314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6956429"/>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01100545"/>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102829"/>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887658390"/>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402961682"/>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2655340"/>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0553541"/>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000569"/>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3745382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81174232"/>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0172261"/>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450956042"/>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898814"/>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41690360"/>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409117"/>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47228023"/>
      </p:ext>
    </p:extLst>
  </p:cSld>
  <p:clrMapOvr>
    <a:masterClrMapping/>
  </p:clrMapOvr>
  <p:transition xmlns:p14="http://schemas.microsoft.com/office/powerpoint/2010/main"/>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266761"/>
      </p:ext>
    </p:extLst>
  </p:cSld>
  <p:clrMapOvr>
    <a:masterClrMapping/>
  </p:clrMapOvr>
  <p:transition xmlns:p14="http://schemas.microsoft.com/office/powerpoint/2010/main"/>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866000081"/>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175526309"/>
      </p:ext>
    </p:extLst>
  </p:cSld>
  <p:clrMapOvr>
    <a:masterClrMapping/>
  </p:clrMapOvr>
  <p:transition xmlns:p14="http://schemas.microsoft.com/office/powerpoint/2010/mai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6903190"/>
      </p:ext>
    </p:extLst>
  </p:cSld>
  <p:clrMapOvr>
    <a:masterClrMapping/>
  </p:clrMapOvr>
  <p:transition xmlns:p14="http://schemas.microsoft.com/office/powerpoint/2010/mai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2495425"/>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0618996"/>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89806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48233367"/>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84214677"/>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4504234"/>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061730690"/>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6631626"/>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6764524"/>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7226057"/>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349614"/>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276673168"/>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11328205"/>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37390358"/>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610515434"/>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9726312"/>
      </p:ext>
    </p:extLst>
  </p:cSld>
  <p:clrMapOvr>
    <a:masterClrMapping/>
  </p:clrMapOvr>
  <p:transition xmlns:p14="http://schemas.microsoft.com/office/powerpoint/2010/main"/>
</p:sldLayout>
</file>

<file path=ppt/slideLayouts/slideLayout6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947386"/>
      </p:ext>
    </p:extLst>
  </p:cSld>
  <p:clrMapOvr>
    <a:masterClrMapping/>
  </p:clrMapOvr>
  <p:transition xmlns:p14="http://schemas.microsoft.com/office/powerpoint/2010/main"/>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7756510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65204346"/>
      </p:ext>
    </p:extLst>
  </p:cSld>
  <p:clrMapOvr>
    <a:masterClrMapping/>
  </p:clrMapOvr>
  <p:transition xmlns:p14="http://schemas.microsoft.com/office/powerpoint/2010/main"/>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9602726"/>
      </p:ext>
    </p:extLst>
  </p:cSld>
  <p:clrMapOvr>
    <a:masterClrMapping/>
  </p:clrMapOvr>
  <p:transition xmlns:p14="http://schemas.microsoft.com/office/powerpoint/2010/main"/>
</p:sldLayout>
</file>

<file path=ppt/slideLayouts/slideLayout6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630634994"/>
      </p:ext>
    </p:extLst>
  </p:cSld>
  <p:clrMapOvr>
    <a:masterClrMapping/>
  </p:clrMapOvr>
  <p:transition xmlns:p14="http://schemas.microsoft.com/office/powerpoint/2010/main"/>
</p:sldLayout>
</file>

<file path=ppt/slideLayouts/slideLayout6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5204916"/>
      </p:ext>
    </p:extLst>
  </p:cSld>
  <p:clrMapOvr>
    <a:masterClrMapping/>
  </p:clrMapOvr>
  <p:transition xmlns:p14="http://schemas.microsoft.com/office/powerpoint/2010/main"/>
</p:sldLayout>
</file>

<file path=ppt/slideLayouts/slideLayout6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056552"/>
      </p:ext>
    </p:extLst>
  </p:cSld>
  <p:clrMapOvr>
    <a:masterClrMapping/>
  </p:clrMapOvr>
  <p:transition xmlns:p14="http://schemas.microsoft.com/office/powerpoint/2010/main"/>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4325578"/>
      </p:ext>
    </p:extLst>
  </p:cSld>
  <p:clrMapOvr>
    <a:masterClrMapping/>
  </p:clrMapOvr>
  <p:transition xmlns:p14="http://schemas.microsoft.com/office/powerpoint/2010/main"/>
</p:sldLayout>
</file>

<file path=ppt/slideLayouts/slideLayout6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89352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5990364"/>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010528946"/>
      </p:ext>
    </p:extLst>
  </p:cSld>
  <p:clrMapOvr>
    <a:masterClrMapping/>
  </p:clrMapOvr>
  <p:transition xmlns:p14="http://schemas.microsoft.com/office/powerpoint/2010/main"/>
</p:sldLayout>
</file>

<file path=ppt/slideLayouts/slideLayout6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358532290"/>
      </p:ext>
    </p:extLst>
  </p:cSld>
  <p:clrMapOvr>
    <a:masterClrMapping/>
  </p:clrMapOvr>
  <p:transition xmlns:p14="http://schemas.microsoft.com/office/powerpoint/2010/main"/>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8302647"/>
      </p:ext>
    </p:extLst>
  </p:cSld>
  <p:clrMapOvr>
    <a:masterClrMapping/>
  </p:clrMapOvr>
  <p:transition xmlns:p14="http://schemas.microsoft.com/office/powerpoint/2010/mai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7756970"/>
      </p:ext>
    </p:extLst>
  </p:cSld>
  <p:clrMapOvr>
    <a:masterClrMapping/>
  </p:clrMapOvr>
  <p:transition xmlns:p14="http://schemas.microsoft.com/office/powerpoint/2010/main"/>
</p:sldLayout>
</file>

<file path=ppt/slideLayouts/slideLayout6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4799051"/>
      </p:ext>
    </p:extLst>
  </p:cSld>
  <p:clrMapOvr>
    <a:masterClrMapping/>
  </p:clrMapOvr>
  <p:transition xmlns:p14="http://schemas.microsoft.com/office/powerpoint/2010/main"/>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2681908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85799631"/>
      </p:ext>
    </p:extLst>
  </p:cSld>
  <p:clrMapOvr>
    <a:masterClrMapping/>
  </p:clrMapOvr>
  <p:transition xmlns:p14="http://schemas.microsoft.com/office/powerpoint/2010/main"/>
</p:sldLayout>
</file>

<file path=ppt/slideLayouts/slideLayout6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4218593"/>
      </p:ext>
    </p:extLst>
  </p:cSld>
  <p:clrMapOvr>
    <a:masterClrMapping/>
  </p:clrMapOvr>
  <p:transition xmlns:p14="http://schemas.microsoft.com/office/powerpoint/2010/main"/>
</p:sldLayout>
</file>

<file path=ppt/slideLayouts/slideLayout6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281830857"/>
      </p:ext>
    </p:extLst>
  </p:cSld>
  <p:clrMapOvr>
    <a:masterClrMapping/>
  </p:clrMapOvr>
  <p:transition xmlns:p14="http://schemas.microsoft.com/office/powerpoint/2010/main"/>
</p:sldLayout>
</file>

<file path=ppt/slideLayouts/slideLayout6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418627"/>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4344043"/>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6541312"/>
      </p:ext>
    </p:extLst>
  </p:cSld>
  <p:clrMapOvr>
    <a:masterClrMapping/>
  </p:clrMapOvr>
  <p:transition xmlns:p14="http://schemas.microsoft.com/office/powerpoint/2010/main"/>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8561886"/>
      </p:ext>
    </p:extLst>
  </p:cSld>
  <p:clrMapOvr>
    <a:masterClrMapping/>
  </p:clrMapOvr>
  <p:transition xmlns:p14="http://schemas.microsoft.com/office/powerpoint/2010/main"/>
</p:sldLayout>
</file>

<file path=ppt/slideLayouts/slideLayout6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439214"/>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70788355"/>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05193512"/>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2720090"/>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8014412"/>
      </p:ext>
    </p:extLst>
  </p:cSld>
  <p:clrMapOvr>
    <a:masterClrMapping/>
  </p:clrMapOvr>
  <p:transition xmlns:p14="http://schemas.microsoft.com/office/powerpoint/2010/main"/>
</p:sldLayout>
</file>

<file path=ppt/slideLayouts/slideLayout6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6059479"/>
      </p:ext>
    </p:extLst>
  </p:cSld>
  <p:clrMapOvr>
    <a:masterClrMapping/>
  </p:clrMapOvr>
  <p:transition xmlns:p14="http://schemas.microsoft.com/office/powerpoint/2010/main"/>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1909610"/>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51858969"/>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0313750"/>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5966189"/>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04152274"/>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8806355"/>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6047641"/>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69356620"/>
      </p:ext>
    </p:extLst>
  </p:cSld>
  <p:clrMapOvr>
    <a:masterClrMapping/>
  </p:clrMapOvr>
  <p:transition xmlns:p14="http://schemas.microsoft.com/office/powerpoint/2010/main"/>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925433"/>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09198987"/>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887077888"/>
      </p:ext>
    </p:extLst>
  </p:cSld>
  <p:clrMapOvr>
    <a:masterClrMapping/>
  </p:clrMapOvr>
  <p:transition xmlns:p14="http://schemas.microsoft.com/office/powerpoint/2010/main"/>
</p:sldLayout>
</file>

<file path=ppt/slideLayouts/slideLayout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0498338"/>
      </p:ext>
    </p:extLst>
  </p:cSld>
  <p:clrMapOvr>
    <a:masterClrMapping/>
  </p:clrMapOvr>
  <p:transition xmlns:p14="http://schemas.microsoft.com/office/powerpoint/2010/mai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3524566"/>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47717108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87770"/>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4102728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32056856"/>
      </p:ext>
    </p:extLst>
  </p:cSld>
  <p:clrMapOvr>
    <a:masterClrMapping/>
  </p:clrMapOvr>
  <p:transition xmlns:p14="http://schemas.microsoft.com/office/powerpoint/2010/main"/>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5790417"/>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251300606"/>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9372260"/>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5125849"/>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37100237"/>
      </p:ext>
    </p:extLst>
  </p:cSld>
  <p:clrMapOvr>
    <a:masterClrMapping/>
  </p:clrMapOvr>
  <p:transition xmlns:p14="http://schemas.microsoft.com/office/powerpoint/2010/main"/>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107205"/>
      </p:ext>
    </p:extLst>
  </p:cSld>
  <p:clrMapOvr>
    <a:masterClrMapping/>
  </p:clrMapOvr>
  <p:transition xmlns:p14="http://schemas.microsoft.com/office/powerpoint/2010/main"/>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9473059"/>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3"/>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lvl1pPr>
          </a:lstStyle>
          <a:p>
            <a:fld id="{918B8E3E-4ABE-3A46-A7D3-8BBB454269A1}" type="slidenum">
              <a:rPr lang="en-US" altLang="en-US"/>
              <a:pPr/>
              <a:t>‹#›</a:t>
            </a:fld>
            <a:endParaRPr lang="en-US" altLang="en-US"/>
          </a:p>
        </p:txBody>
      </p:sp>
    </p:spTree>
    <p:extLst>
      <p:ext uri="{BB962C8B-B14F-4D97-AF65-F5344CB8AC3E}">
        <p14:creationId xmlns:p14="http://schemas.microsoft.com/office/powerpoint/2010/main" val="18078514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376035217"/>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2648518"/>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8034945"/>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1990783"/>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53436873"/>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83228458"/>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4710873"/>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993967637"/>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1804289"/>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6620483"/>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6426808"/>
      </p:ext>
    </p:extLst>
  </p:cSld>
  <p:clrMapOvr>
    <a:masterClrMapping/>
  </p:clrMapOvr>
  <p:transition xmlns:p14="http://schemas.microsoft.com/office/powerpoint/2010/main"/>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45826607"/>
      </p:ext>
    </p:extLst>
  </p:cSld>
  <p:clrMapOvr>
    <a:masterClrMapping/>
  </p:clrMapOvr>
  <p:transition xmlns:p14="http://schemas.microsoft.com/office/powerpoint/2010/main"/>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7770478"/>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930772757"/>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647149314"/>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16334471"/>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2645729"/>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0591100"/>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25533459"/>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9723618"/>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1089438"/>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65782"/>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5117276"/>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899058025"/>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7211388"/>
      </p:ext>
    </p:extLst>
  </p:cSld>
  <p:clrMapOvr>
    <a:masterClrMapping/>
  </p:clrMapOvr>
  <p:transition xmlns:p14="http://schemas.microsoft.com/office/powerpoint/2010/main"/>
</p:sldLayout>
</file>

<file path=ppt/slideLayouts/slideLayout7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633074"/>
      </p:ext>
    </p:extLst>
  </p:cSld>
  <p:clrMapOvr>
    <a:masterClrMapping/>
  </p:clrMapOvr>
  <p:transition xmlns:p14="http://schemas.microsoft.com/office/powerpoint/2010/main"/>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83631233"/>
      </p:ext>
    </p:extLst>
  </p:cSld>
  <p:clrMapOvr>
    <a:masterClrMapping/>
  </p:clrMapOvr>
  <p:transition xmlns:p14="http://schemas.microsoft.com/office/powerpoint/2010/main"/>
</p:sldLayout>
</file>

<file path=ppt/slideLayouts/slideLayout7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518157"/>
      </p:ext>
    </p:extLst>
  </p:cSld>
  <p:clrMapOvr>
    <a:masterClrMapping/>
  </p:clrMapOvr>
  <p:transition xmlns:p14="http://schemas.microsoft.com/office/powerpoint/2010/main"/>
</p:sldLayout>
</file>

<file path=ppt/slideLayouts/slideLayout7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645933681"/>
      </p:ext>
    </p:extLst>
  </p:cSld>
  <p:clrMapOvr>
    <a:masterClrMapping/>
  </p:clrMapOvr>
  <p:transition xmlns:p14="http://schemas.microsoft.com/office/powerpoint/2010/main"/>
</p:sldLayout>
</file>

<file path=ppt/slideLayouts/slideLayout7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943003493"/>
      </p:ext>
    </p:extLst>
  </p:cSld>
  <p:clrMapOvr>
    <a:masterClrMapping/>
  </p:clrMapOvr>
  <p:transition xmlns:p14="http://schemas.microsoft.com/office/powerpoint/2010/main"/>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3160358"/>
      </p:ext>
    </p:extLst>
  </p:cSld>
  <p:clrMapOvr>
    <a:masterClrMapping/>
  </p:clrMapOvr>
  <p:transition xmlns:p14="http://schemas.microsoft.com/office/powerpoint/2010/main"/>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5550270"/>
      </p:ext>
    </p:extLst>
  </p:cSld>
  <p:clrMapOvr>
    <a:masterClrMapping/>
  </p:clrMapOvr>
  <p:transition xmlns:p14="http://schemas.microsoft.com/office/powerpoint/2010/main"/>
</p:sldLayout>
</file>

<file path=ppt/slideLayouts/slideLayout7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9110699"/>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889947178"/>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1263341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64101839"/>
      </p:ext>
    </p:extLst>
  </p:cSld>
  <p:clrMapOvr>
    <a:masterClrMapping/>
  </p:clrMapOvr>
  <p:transition xmlns:p14="http://schemas.microsoft.com/office/powerpoint/2010/main"/>
</p:sldLayout>
</file>

<file path=ppt/slideLayouts/slideLayout7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4275569"/>
      </p:ext>
    </p:extLst>
  </p:cSld>
  <p:clrMapOvr>
    <a:masterClrMapping/>
  </p:clrMapOvr>
  <p:transition xmlns:p14="http://schemas.microsoft.com/office/powerpoint/2010/main"/>
</p:sldLayout>
</file>

<file path=ppt/slideLayouts/slideLayout7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190668363"/>
      </p:ext>
    </p:extLst>
  </p:cSld>
  <p:clrMapOvr>
    <a:masterClrMapping/>
  </p:clrMapOvr>
  <p:transition xmlns:p14="http://schemas.microsoft.com/office/powerpoint/2010/main"/>
</p:sldLayout>
</file>

<file path=ppt/slideLayouts/slideLayout7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6092622"/>
      </p:ext>
    </p:extLst>
  </p:cSld>
  <p:clrMapOvr>
    <a:masterClrMapping/>
  </p:clrMapOvr>
  <p:transition xmlns:p14="http://schemas.microsoft.com/office/powerpoint/2010/main"/>
</p:sldLayout>
</file>

<file path=ppt/slideLayouts/slideLayout7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228794"/>
      </p:ext>
    </p:extLst>
  </p:cSld>
  <p:clrMapOvr>
    <a:masterClrMapping/>
  </p:clrMapOvr>
  <p:transition xmlns:p14="http://schemas.microsoft.com/office/powerpoint/2010/main"/>
</p:sldLayout>
</file>

<file path=ppt/slideLayouts/slideLayout7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26413173"/>
      </p:ext>
    </p:extLst>
  </p:cSld>
  <p:clrMapOvr>
    <a:masterClrMapping/>
  </p:clrMapOvr>
  <p:transition xmlns:p14="http://schemas.microsoft.com/office/powerpoint/2010/main"/>
</p:sldLayout>
</file>

<file path=ppt/slideLayouts/slideLayout7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319847"/>
      </p:ext>
    </p:extLst>
  </p:cSld>
  <p:clrMapOvr>
    <a:masterClrMapping/>
  </p:clrMapOvr>
  <p:transition xmlns:p14="http://schemas.microsoft.com/office/powerpoint/2010/main"/>
</p:sldLayout>
</file>

<file path=ppt/slideLayouts/slideLayout7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04196431"/>
      </p:ext>
    </p:extLst>
  </p:cSld>
  <p:clrMapOvr>
    <a:masterClrMapping/>
  </p:clrMapOvr>
  <p:transition xmlns:p14="http://schemas.microsoft.com/office/powerpoint/2010/main"/>
</p:sldLayout>
</file>

<file path=ppt/slideLayouts/slideLayout7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968217462"/>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0695788"/>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2456682"/>
      </p:ext>
    </p:extLst>
  </p:cSld>
  <p:clrMapOvr>
    <a:masterClrMapping/>
  </p:clrMapOvr>
  <p:transition xmlns:p14="http://schemas.microsoft.com/office/powerpoint/2010/main"/>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2539390"/>
      </p:ext>
    </p:extLst>
  </p:cSld>
  <p:clrMapOvr>
    <a:masterClrMapping/>
  </p:clrMapOvr>
  <p:transition xmlns:p14="http://schemas.microsoft.com/office/powerpoint/2010/main"/>
</p:sldLayout>
</file>

<file path=ppt/slideLayouts/slideLayout72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504292"/>
      </p:ext>
    </p:extLst>
  </p:cSld>
  <p:clrMapOvr>
    <a:masterClrMapping/>
  </p:clrMapOvr>
  <p:transition xmlns:p14="http://schemas.microsoft.com/office/powerpoint/2010/main"/>
</p:sldLayout>
</file>

<file path=ppt/slideLayouts/slideLayout72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5745791"/>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340" indent="0" algn="ctr">
              <a:buNone/>
              <a:defRPr/>
            </a:lvl2pPr>
            <a:lvl3pPr marL="912685" indent="0" algn="ctr">
              <a:buNone/>
              <a:defRPr/>
            </a:lvl3pPr>
            <a:lvl4pPr marL="1369030" indent="0" algn="ctr">
              <a:buNone/>
              <a:defRPr/>
            </a:lvl4pPr>
            <a:lvl5pPr marL="1825372" indent="0" algn="ctr">
              <a:buNone/>
              <a:defRPr/>
            </a:lvl5pPr>
            <a:lvl6pPr marL="2281716" indent="0" algn="ctr">
              <a:buNone/>
              <a:defRPr/>
            </a:lvl6pPr>
            <a:lvl7pPr marL="2738060" indent="0" algn="ctr">
              <a:buNone/>
              <a:defRPr/>
            </a:lvl7pPr>
            <a:lvl8pPr marL="3194393" indent="0" algn="ctr">
              <a:buNone/>
              <a:defRPr/>
            </a:lvl8pPr>
            <a:lvl9pPr marL="365074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02205057"/>
      </p:ext>
    </p:extLst>
  </p:cSld>
  <p:clrMapOvr>
    <a:masterClrMapping/>
  </p:clrMapOvr>
  <p:transition xmlns:p14="http://schemas.microsoft.com/office/powerpoint/2010/main"/>
</p:sldLayout>
</file>

<file path=ppt/slideLayouts/slideLayout7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355115"/>
      </p:ext>
    </p:extLst>
  </p:cSld>
  <p:clrMapOvr>
    <a:masterClrMapping/>
  </p:clrMapOvr>
  <p:transition xmlns:p14="http://schemas.microsoft.com/office/powerpoint/2010/main"/>
</p:sldLayout>
</file>

<file path=ppt/slideLayouts/slideLayout7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340" indent="0">
              <a:buNone/>
              <a:defRPr sz="1800"/>
            </a:lvl2pPr>
            <a:lvl3pPr marL="912685" indent="0">
              <a:buNone/>
              <a:defRPr sz="1600"/>
            </a:lvl3pPr>
            <a:lvl4pPr marL="1369030" indent="0">
              <a:buNone/>
              <a:defRPr sz="1400"/>
            </a:lvl4pPr>
            <a:lvl5pPr marL="1825372" indent="0">
              <a:buNone/>
              <a:defRPr sz="1400"/>
            </a:lvl5pPr>
            <a:lvl6pPr marL="2281716" indent="0">
              <a:buNone/>
              <a:defRPr sz="1400"/>
            </a:lvl6pPr>
            <a:lvl7pPr marL="2738060" indent="0">
              <a:buNone/>
              <a:defRPr sz="1400"/>
            </a:lvl7pPr>
            <a:lvl8pPr marL="3194393" indent="0">
              <a:buNone/>
              <a:defRPr sz="1400"/>
            </a:lvl8pPr>
            <a:lvl9pPr marL="3650745" indent="0">
              <a:buNone/>
              <a:defRPr sz="1400"/>
            </a:lvl9pPr>
          </a:lstStyle>
          <a:p>
            <a:pPr lvl="0"/>
            <a:r>
              <a:rPr lang="en-US" smtClean="0"/>
              <a:t>Click to edit Master text styles</a:t>
            </a:r>
          </a:p>
        </p:txBody>
      </p:sp>
    </p:spTree>
    <p:extLst>
      <p:ext uri="{BB962C8B-B14F-4D97-AF65-F5344CB8AC3E}">
        <p14:creationId xmlns:p14="http://schemas.microsoft.com/office/powerpoint/2010/main" val="1388391521"/>
      </p:ext>
    </p:extLst>
  </p:cSld>
  <p:clrMapOvr>
    <a:masterClrMapping/>
  </p:clrMapOvr>
  <p:transition xmlns:p14="http://schemas.microsoft.com/office/powerpoint/2010/main"/>
</p:sldLayout>
</file>

<file path=ppt/slideLayouts/slideLayout7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2796157"/>
      </p:ext>
    </p:extLst>
  </p:cSld>
  <p:clrMapOvr>
    <a:masterClrMapping/>
  </p:clrMapOvr>
  <p:transition xmlns:p14="http://schemas.microsoft.com/office/powerpoint/2010/main"/>
</p:sldLayout>
</file>

<file path=ppt/slideLayouts/slideLayout7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340" indent="0">
              <a:buNone/>
              <a:defRPr sz="2000" b="1"/>
            </a:lvl2pPr>
            <a:lvl3pPr marL="912685" indent="0">
              <a:buNone/>
              <a:defRPr sz="1800" b="1"/>
            </a:lvl3pPr>
            <a:lvl4pPr marL="1369030" indent="0">
              <a:buNone/>
              <a:defRPr sz="1600" b="1"/>
            </a:lvl4pPr>
            <a:lvl5pPr marL="1825372" indent="0">
              <a:buNone/>
              <a:defRPr sz="1600" b="1"/>
            </a:lvl5pPr>
            <a:lvl6pPr marL="2281716" indent="0">
              <a:buNone/>
              <a:defRPr sz="1600" b="1"/>
            </a:lvl6pPr>
            <a:lvl7pPr marL="2738060" indent="0">
              <a:buNone/>
              <a:defRPr sz="1600" b="1"/>
            </a:lvl7pPr>
            <a:lvl8pPr marL="3194393" indent="0">
              <a:buNone/>
              <a:defRPr sz="1600" b="1"/>
            </a:lvl8pPr>
            <a:lvl9pPr marL="365074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2888574"/>
      </p:ext>
    </p:extLst>
  </p:cSld>
  <p:clrMapOvr>
    <a:masterClrMapping/>
  </p:clrMapOvr>
  <p:transition xmlns:p14="http://schemas.microsoft.com/office/powerpoint/2010/main"/>
</p:sldLayout>
</file>

<file path=ppt/slideLayouts/slideLayout7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0631491"/>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9393584"/>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01947"/>
      </p:ext>
    </p:extLst>
  </p:cSld>
  <p:clrMapOvr>
    <a:masterClrMapping/>
  </p:clrMapOvr>
  <p:transition xmlns:p14="http://schemas.microsoft.com/office/powerpoint/2010/main"/>
</p:sldLayout>
</file>

<file path=ppt/slideLayouts/slideLayout7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204462951"/>
      </p:ext>
    </p:extLst>
  </p:cSld>
  <p:clrMapOvr>
    <a:masterClrMapping/>
  </p:clrMapOvr>
  <p:transition xmlns:p14="http://schemas.microsoft.com/office/powerpoint/2010/main"/>
</p:sldLayout>
</file>

<file path=ppt/slideLayouts/slideLayout7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0" indent="0">
              <a:buNone/>
              <a:defRPr sz="2800"/>
            </a:lvl2pPr>
            <a:lvl3pPr marL="912685" indent="0">
              <a:buNone/>
              <a:defRPr sz="2400"/>
            </a:lvl3pPr>
            <a:lvl4pPr marL="1369030" indent="0">
              <a:buNone/>
              <a:defRPr sz="2000"/>
            </a:lvl4pPr>
            <a:lvl5pPr marL="1825372" indent="0">
              <a:buNone/>
              <a:defRPr sz="2000"/>
            </a:lvl5pPr>
            <a:lvl6pPr marL="2281716" indent="0">
              <a:buNone/>
              <a:defRPr sz="2000"/>
            </a:lvl6pPr>
            <a:lvl7pPr marL="2738060" indent="0">
              <a:buNone/>
              <a:defRPr sz="2000"/>
            </a:lvl7pPr>
            <a:lvl8pPr marL="3194393" indent="0">
              <a:buNone/>
              <a:defRPr sz="2000"/>
            </a:lvl8pPr>
            <a:lvl9pPr marL="365074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340" indent="0">
              <a:buNone/>
              <a:defRPr sz="1200"/>
            </a:lvl2pPr>
            <a:lvl3pPr marL="912685" indent="0">
              <a:buNone/>
              <a:defRPr sz="1000"/>
            </a:lvl3pPr>
            <a:lvl4pPr marL="1369030" indent="0">
              <a:buNone/>
              <a:defRPr sz="900"/>
            </a:lvl4pPr>
            <a:lvl5pPr marL="1825372" indent="0">
              <a:buNone/>
              <a:defRPr sz="900"/>
            </a:lvl5pPr>
            <a:lvl6pPr marL="2281716" indent="0">
              <a:buNone/>
              <a:defRPr sz="900"/>
            </a:lvl6pPr>
            <a:lvl7pPr marL="2738060" indent="0">
              <a:buNone/>
              <a:defRPr sz="900"/>
            </a:lvl7pPr>
            <a:lvl8pPr marL="3194393" indent="0">
              <a:buNone/>
              <a:defRPr sz="900"/>
            </a:lvl8pPr>
            <a:lvl9pPr marL="3650745" indent="0">
              <a:buNone/>
              <a:defRPr sz="900"/>
            </a:lvl9pPr>
          </a:lstStyle>
          <a:p>
            <a:pPr lvl="0"/>
            <a:r>
              <a:rPr lang="en-US" smtClean="0"/>
              <a:t>Click to edit Master text styles</a:t>
            </a:r>
          </a:p>
        </p:txBody>
      </p:sp>
    </p:spTree>
    <p:extLst>
      <p:ext uri="{BB962C8B-B14F-4D97-AF65-F5344CB8AC3E}">
        <p14:creationId xmlns:p14="http://schemas.microsoft.com/office/powerpoint/2010/main" val="1210359231"/>
      </p:ext>
    </p:extLst>
  </p:cSld>
  <p:clrMapOvr>
    <a:masterClrMapping/>
  </p:clrMapOvr>
  <p:transition xmlns:p14="http://schemas.microsoft.com/office/powerpoint/2010/main"/>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1035021"/>
      </p:ext>
    </p:extLst>
  </p:cSld>
  <p:clrMapOvr>
    <a:masterClrMapping/>
  </p:clrMapOvr>
  <p:transition xmlns:p14="http://schemas.microsoft.com/office/powerpoint/2010/main"/>
</p:sldLayout>
</file>

<file path=ppt/slideLayouts/slideLayout7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9"/>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9"/>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10537"/>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8393740"/>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485054"/>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83614030"/>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1554098"/>
      </p:ext>
    </p:extLst>
  </p:cSld>
  <p:clrMapOvr>
    <a:masterClrMapping/>
  </p:clrMapOvr>
  <p:transition xmlns:p14="http://schemas.microsoft.com/office/powerpoint/2010/main"/>
</p:sldLayout>
</file>

<file path=ppt/slideLayouts/slideLayout7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655035325"/>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91705403"/>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5241081"/>
      </p:ext>
    </p:extLst>
  </p:cSld>
  <p:clrMapOvr>
    <a:masterClrMapping/>
  </p:clrMapOvr>
  <p:transition xmlns:p14="http://schemas.microsoft.com/office/powerpoint/2010/main"/>
</p:sldLayout>
</file>

<file path=ppt/slideLayouts/slideLayout7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04187516"/>
      </p:ext>
    </p:extLst>
  </p:cSld>
  <p:clrMapOvr>
    <a:masterClrMapping/>
  </p:clrMapOvr>
  <p:transition xmlns:p14="http://schemas.microsoft.com/office/powerpoint/2010/main"/>
</p:sldLayout>
</file>

<file path=ppt/slideLayouts/slideLayout7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1653516"/>
      </p:ext>
    </p:extLst>
  </p:cSld>
  <p:clrMapOvr>
    <a:masterClrMapping/>
  </p:clrMapOvr>
  <p:transition xmlns:p14="http://schemas.microsoft.com/office/powerpoint/2010/main"/>
</p:sldLayout>
</file>

<file path=ppt/slideLayouts/slideLayout7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033002"/>
      </p:ext>
    </p:extLst>
  </p:cSld>
  <p:clrMapOvr>
    <a:masterClrMapping/>
  </p:clrMapOvr>
  <p:transition xmlns:p14="http://schemas.microsoft.com/office/powerpoint/2010/main"/>
</p:sldLayout>
</file>

<file path=ppt/slideLayouts/slideLayout7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047372231"/>
      </p:ext>
    </p:extLst>
  </p:cSld>
  <p:clrMapOvr>
    <a:masterClrMapping/>
  </p:clrMapOvr>
  <p:transition xmlns:p14="http://schemas.microsoft.com/office/powerpoint/2010/main"/>
</p:sldLayout>
</file>

<file path=ppt/slideLayouts/slideLayout7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707746139"/>
      </p:ext>
    </p:extLst>
  </p:cSld>
  <p:clrMapOvr>
    <a:masterClrMapping/>
  </p:clrMapOvr>
  <p:transition xmlns:p14="http://schemas.microsoft.com/office/powerpoint/2010/main"/>
</p:sldLayout>
</file>

<file path=ppt/slideLayouts/slideLayout7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2261796"/>
      </p:ext>
    </p:extLst>
  </p:cSld>
  <p:clrMapOvr>
    <a:masterClrMapping/>
  </p:clrMapOvr>
  <p:transition xmlns:p14="http://schemas.microsoft.com/office/powerpoint/2010/main"/>
</p:sldLayout>
</file>

<file path=ppt/slideLayouts/slideLayout7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3785404"/>
      </p:ext>
    </p:extLst>
  </p:cSld>
  <p:clrMapOvr>
    <a:masterClrMapping/>
  </p:clrMapOvr>
  <p:transition xmlns:p14="http://schemas.microsoft.com/office/powerpoint/2010/main"/>
</p:sldLayout>
</file>

<file path=ppt/slideLayouts/slideLayout7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582338"/>
      </p:ext>
    </p:extLst>
  </p:cSld>
  <p:clrMapOvr>
    <a:masterClrMapping/>
  </p:clrMapOvr>
  <p:transition xmlns:p14="http://schemas.microsoft.com/office/powerpoint/2010/main"/>
</p:sldLayout>
</file>

<file path=ppt/slideLayouts/slideLayout74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289745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502651"/>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557" indent="0" algn="ctr">
              <a:buNone/>
              <a:defRPr/>
            </a:lvl2pPr>
            <a:lvl3pPr marL="913116" indent="0" algn="ctr">
              <a:buNone/>
              <a:defRPr/>
            </a:lvl3pPr>
            <a:lvl4pPr marL="1369677" indent="0" algn="ctr">
              <a:buNone/>
              <a:defRPr/>
            </a:lvl4pPr>
            <a:lvl5pPr marL="1826233" indent="0" algn="ctr">
              <a:buNone/>
              <a:defRPr/>
            </a:lvl5pPr>
            <a:lvl6pPr marL="2282792" indent="0" algn="ctr">
              <a:buNone/>
              <a:defRPr/>
            </a:lvl6pPr>
            <a:lvl7pPr marL="2739351" indent="0" algn="ctr">
              <a:buNone/>
              <a:defRPr/>
            </a:lvl7pPr>
            <a:lvl8pPr marL="3195907" indent="0" algn="ctr">
              <a:buNone/>
              <a:defRPr/>
            </a:lvl8pPr>
            <a:lvl9pPr marL="365246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94519218"/>
      </p:ext>
    </p:extLst>
  </p:cSld>
  <p:clrMapOvr>
    <a:masterClrMapping/>
  </p:clrMapOvr>
  <p:transition xmlns:p14="http://schemas.microsoft.com/office/powerpoint/2010/main"/>
</p:sldLayout>
</file>

<file path=ppt/slideLayouts/slideLayout7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6039021"/>
      </p:ext>
    </p:extLst>
  </p:cSld>
  <p:clrMapOvr>
    <a:masterClrMapping/>
  </p:clrMapOvr>
  <p:transition xmlns:p14="http://schemas.microsoft.com/office/powerpoint/2010/main"/>
</p:sldLayout>
</file>

<file path=ppt/slideLayouts/slideLayout7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557" indent="0">
              <a:buNone/>
              <a:defRPr sz="1800"/>
            </a:lvl2pPr>
            <a:lvl3pPr marL="913116" indent="0">
              <a:buNone/>
              <a:defRPr sz="1600"/>
            </a:lvl3pPr>
            <a:lvl4pPr marL="1369677" indent="0">
              <a:buNone/>
              <a:defRPr sz="1400"/>
            </a:lvl4pPr>
            <a:lvl5pPr marL="1826233" indent="0">
              <a:buNone/>
              <a:defRPr sz="1400"/>
            </a:lvl5pPr>
            <a:lvl6pPr marL="2282792" indent="0">
              <a:buNone/>
              <a:defRPr sz="1400"/>
            </a:lvl6pPr>
            <a:lvl7pPr marL="2739351" indent="0">
              <a:buNone/>
              <a:defRPr sz="1400"/>
            </a:lvl7pPr>
            <a:lvl8pPr marL="3195907" indent="0">
              <a:buNone/>
              <a:defRPr sz="1400"/>
            </a:lvl8pPr>
            <a:lvl9pPr marL="3652468" indent="0">
              <a:buNone/>
              <a:defRPr sz="1400"/>
            </a:lvl9pPr>
          </a:lstStyle>
          <a:p>
            <a:pPr lvl="0"/>
            <a:r>
              <a:rPr lang="en-US" smtClean="0"/>
              <a:t>Click to edit Master text styles</a:t>
            </a:r>
          </a:p>
        </p:txBody>
      </p:sp>
    </p:spTree>
    <p:extLst>
      <p:ext uri="{BB962C8B-B14F-4D97-AF65-F5344CB8AC3E}">
        <p14:creationId xmlns:p14="http://schemas.microsoft.com/office/powerpoint/2010/main" val="1931513970"/>
      </p:ext>
    </p:extLst>
  </p:cSld>
  <p:clrMapOvr>
    <a:masterClrMapping/>
  </p:clrMapOvr>
  <p:transition xmlns:p14="http://schemas.microsoft.com/office/powerpoint/2010/main"/>
</p:sldLayout>
</file>

<file path=ppt/slideLayouts/slideLayout7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5539862"/>
      </p:ext>
    </p:extLst>
  </p:cSld>
  <p:clrMapOvr>
    <a:masterClrMapping/>
  </p:clrMapOvr>
  <p:transition xmlns:p14="http://schemas.microsoft.com/office/powerpoint/2010/main"/>
</p:sldLayout>
</file>

<file path=ppt/slideLayouts/slideLayout7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557" indent="0">
              <a:buNone/>
              <a:defRPr sz="2000" b="1"/>
            </a:lvl2pPr>
            <a:lvl3pPr marL="913116" indent="0">
              <a:buNone/>
              <a:defRPr sz="1800" b="1"/>
            </a:lvl3pPr>
            <a:lvl4pPr marL="1369677" indent="0">
              <a:buNone/>
              <a:defRPr sz="1600" b="1"/>
            </a:lvl4pPr>
            <a:lvl5pPr marL="1826233" indent="0">
              <a:buNone/>
              <a:defRPr sz="1600" b="1"/>
            </a:lvl5pPr>
            <a:lvl6pPr marL="2282792" indent="0">
              <a:buNone/>
              <a:defRPr sz="1600" b="1"/>
            </a:lvl6pPr>
            <a:lvl7pPr marL="2739351" indent="0">
              <a:buNone/>
              <a:defRPr sz="1600" b="1"/>
            </a:lvl7pPr>
            <a:lvl8pPr marL="3195907" indent="0">
              <a:buNone/>
              <a:defRPr sz="1600" b="1"/>
            </a:lvl8pPr>
            <a:lvl9pPr marL="36524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1784812"/>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6235379"/>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894977"/>
      </p:ext>
    </p:extLst>
  </p:cSld>
  <p:clrMapOvr>
    <a:masterClrMapping/>
  </p:clrMapOvr>
  <p:transition xmlns:p14="http://schemas.microsoft.com/office/powerpoint/2010/main"/>
</p:sldLayout>
</file>

<file path=ppt/slideLayouts/slideLayout7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262692685"/>
      </p:ext>
    </p:extLst>
  </p:cSld>
  <p:clrMapOvr>
    <a:masterClrMapping/>
  </p:clrMapOvr>
  <p:transition xmlns:p14="http://schemas.microsoft.com/office/powerpoint/2010/main"/>
</p:sldLayout>
</file>

<file path=ppt/slideLayouts/slideLayout7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57" indent="0">
              <a:buNone/>
              <a:defRPr sz="2800"/>
            </a:lvl2pPr>
            <a:lvl3pPr marL="913116" indent="0">
              <a:buNone/>
              <a:defRPr sz="2400"/>
            </a:lvl3pPr>
            <a:lvl4pPr marL="1369677" indent="0">
              <a:buNone/>
              <a:defRPr sz="2000"/>
            </a:lvl4pPr>
            <a:lvl5pPr marL="1826233" indent="0">
              <a:buNone/>
              <a:defRPr sz="2000"/>
            </a:lvl5pPr>
            <a:lvl6pPr marL="2282792" indent="0">
              <a:buNone/>
              <a:defRPr sz="2000"/>
            </a:lvl6pPr>
            <a:lvl7pPr marL="2739351" indent="0">
              <a:buNone/>
              <a:defRPr sz="2000"/>
            </a:lvl7pPr>
            <a:lvl8pPr marL="3195907" indent="0">
              <a:buNone/>
              <a:defRPr sz="2000"/>
            </a:lvl8pPr>
            <a:lvl9pPr marL="365246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57" indent="0">
              <a:buNone/>
              <a:defRPr sz="1200"/>
            </a:lvl2pPr>
            <a:lvl3pPr marL="913116" indent="0">
              <a:buNone/>
              <a:defRPr sz="1000"/>
            </a:lvl3pPr>
            <a:lvl4pPr marL="1369677" indent="0">
              <a:buNone/>
              <a:defRPr sz="900"/>
            </a:lvl4pPr>
            <a:lvl5pPr marL="1826233" indent="0">
              <a:buNone/>
              <a:defRPr sz="900"/>
            </a:lvl5pPr>
            <a:lvl6pPr marL="2282792" indent="0">
              <a:buNone/>
              <a:defRPr sz="900"/>
            </a:lvl6pPr>
            <a:lvl7pPr marL="2739351" indent="0">
              <a:buNone/>
              <a:defRPr sz="900"/>
            </a:lvl7pPr>
            <a:lvl8pPr marL="3195907" indent="0">
              <a:buNone/>
              <a:defRPr sz="900"/>
            </a:lvl8pPr>
            <a:lvl9pPr marL="3652468" indent="0">
              <a:buNone/>
              <a:defRPr sz="900"/>
            </a:lvl9pPr>
          </a:lstStyle>
          <a:p>
            <a:pPr lvl="0"/>
            <a:r>
              <a:rPr lang="en-US" smtClean="0"/>
              <a:t>Click to edit Master text styles</a:t>
            </a:r>
          </a:p>
        </p:txBody>
      </p:sp>
    </p:spTree>
    <p:extLst>
      <p:ext uri="{BB962C8B-B14F-4D97-AF65-F5344CB8AC3E}">
        <p14:creationId xmlns:p14="http://schemas.microsoft.com/office/powerpoint/2010/main" val="1859031536"/>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299904"/>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752392754"/>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3324176"/>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5433483"/>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95279207"/>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nvPr>
        </p:nvSpPr>
        <p:spPr>
          <a:xfrm>
            <a:off x="3124200" y="6245225"/>
            <a:ext cx="2895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defTabSz="912813">
              <a:defRPr>
                <a:solidFill>
                  <a:srgbClr val="000000"/>
                </a:solidFill>
              </a:defRPr>
            </a:lvl1pPr>
          </a:lstStyle>
          <a:p>
            <a:fld id="{ED4CFB1F-2A7C-3245-BD1B-A91DB1DC6A90}" type="slidenum">
              <a:rPr lang="en-US" altLang="zh-CN"/>
              <a:pPr/>
              <a:t>‹#›</a:t>
            </a:fld>
            <a:endParaRPr lang="en-US" altLang="zh-CN"/>
          </a:p>
        </p:txBody>
      </p:sp>
    </p:spTree>
    <p:extLst>
      <p:ext uri="{BB962C8B-B14F-4D97-AF65-F5344CB8AC3E}">
        <p14:creationId xmlns:p14="http://schemas.microsoft.com/office/powerpoint/2010/main" val="396377017"/>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3"/>
            <a:ext cx="8229600" cy="4525963"/>
          </a:xfrm>
        </p:spPr>
        <p:txBody>
          <a:bodyPr/>
          <a:lstStyle/>
          <a:p>
            <a:pPr lvl="0"/>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nvPr>
        </p:nvSpPr>
        <p:spPr>
          <a:xfrm>
            <a:off x="3124200" y="6245225"/>
            <a:ext cx="2895600" cy="476250"/>
          </a:xfrm>
          <a:prstGeom prst="rect">
            <a:avLst/>
          </a:prstGeom>
        </p:spPr>
        <p:txBody>
          <a:bodyPr lIns="91311" tIns="45653" rIns="91311" bIns="45653"/>
          <a:lstStyle>
            <a:lvl1pPr defTabSz="913264">
              <a:defRPr sz="1200" b="1">
                <a:solidFill>
                  <a:srgbClr val="000000"/>
                </a:solidFill>
                <a:latin typeface="Arial" charset="0"/>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defTabSz="912813">
              <a:defRPr>
                <a:solidFill>
                  <a:srgbClr val="000000"/>
                </a:solidFill>
              </a:defRPr>
            </a:lvl1pPr>
          </a:lstStyle>
          <a:p>
            <a:fld id="{1F4B2941-49ED-1043-A89C-3A67389E6853}" type="slidenum">
              <a:rPr lang="en-US" altLang="zh-CN"/>
              <a:pPr/>
              <a:t>‹#›</a:t>
            </a:fld>
            <a:endParaRPr lang="en-US" altLang="zh-CN"/>
          </a:p>
        </p:txBody>
      </p:sp>
    </p:spTree>
    <p:extLst>
      <p:ext uri="{BB962C8B-B14F-4D97-AF65-F5344CB8AC3E}">
        <p14:creationId xmlns:p14="http://schemas.microsoft.com/office/powerpoint/2010/main" val="6072641"/>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06199759"/>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984857"/>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435889744"/>
      </p:ext>
    </p:extLst>
  </p:cSld>
  <p:clrMapOvr>
    <a:masterClrMapping/>
  </p:clrMapOvr>
  <p:transition xmlns:p14="http://schemas.microsoft.com/office/powerpoint/2010/main"/>
</p:sldLayout>
</file>

<file path=ppt/slideLayouts/slideLayout7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4593499"/>
      </p:ext>
    </p:extLst>
  </p:cSld>
  <p:clrMapOvr>
    <a:masterClrMapping/>
  </p:clrMapOvr>
  <p:transition xmlns:p14="http://schemas.microsoft.com/office/powerpoint/2010/main"/>
</p:sldLayout>
</file>

<file path=ppt/slideLayouts/slideLayout7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469911"/>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74612399"/>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2020127"/>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663950"/>
      </p:ext>
    </p:extLst>
  </p:cSld>
  <p:clrMapOvr>
    <a:masterClrMapping/>
  </p:clrMapOvr>
  <p:transition xmlns:p14="http://schemas.microsoft.com/office/powerpoint/2010/main"/>
</p:sldLayout>
</file>

<file path=ppt/slideLayouts/slideLayout7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33505236"/>
      </p:ext>
    </p:extLst>
  </p:cSld>
  <p:clrMapOvr>
    <a:masterClrMapping/>
  </p:clrMapOvr>
  <p:transition xmlns:p14="http://schemas.microsoft.com/office/powerpoint/2010/main"/>
</p:sldLayout>
</file>

<file path=ppt/slideLayouts/slideLayout7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9777560"/>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67818"/>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675105"/>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1810563"/>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92740049"/>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277" indent="0" algn="ctr">
              <a:buNone/>
              <a:defRPr/>
            </a:lvl2pPr>
            <a:lvl3pPr marL="912560" indent="0" algn="ctr">
              <a:buNone/>
              <a:defRPr/>
            </a:lvl3pPr>
            <a:lvl4pPr marL="1368846" indent="0" algn="ctr">
              <a:buNone/>
              <a:defRPr/>
            </a:lvl4pPr>
            <a:lvl5pPr marL="1825126" indent="0" algn="ctr">
              <a:buNone/>
              <a:defRPr/>
            </a:lvl5pPr>
            <a:lvl6pPr marL="2281405" indent="0" algn="ctr">
              <a:buNone/>
              <a:defRPr/>
            </a:lvl6pPr>
            <a:lvl7pPr marL="2737690" indent="0" algn="ctr">
              <a:buNone/>
              <a:defRPr/>
            </a:lvl7pPr>
            <a:lvl8pPr marL="3193964" indent="0" algn="ctr">
              <a:buNone/>
              <a:defRPr/>
            </a:lvl8pPr>
            <a:lvl9pPr marL="365025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65421244"/>
      </p:ext>
    </p:extLst>
  </p:cSld>
  <p:clrMapOvr>
    <a:masterClrMapping/>
  </p:clrMapOvr>
  <p:transition xmlns:p14="http://schemas.microsoft.com/office/powerpoint/2010/main"/>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588711"/>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3999932"/>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lvl1pPr>
            <a:lvl2pPr marL="456277" indent="0">
              <a:buNone/>
              <a:defRPr sz="1800"/>
            </a:lvl2pPr>
            <a:lvl3pPr marL="912560" indent="0">
              <a:buNone/>
              <a:defRPr sz="1600"/>
            </a:lvl3pPr>
            <a:lvl4pPr marL="1368846" indent="0">
              <a:buNone/>
              <a:defRPr sz="1400"/>
            </a:lvl4pPr>
            <a:lvl5pPr marL="1825126" indent="0">
              <a:buNone/>
              <a:defRPr sz="1400"/>
            </a:lvl5pPr>
            <a:lvl6pPr marL="2281405" indent="0">
              <a:buNone/>
              <a:defRPr sz="1400"/>
            </a:lvl6pPr>
            <a:lvl7pPr marL="2737690" indent="0">
              <a:buNone/>
              <a:defRPr sz="1400"/>
            </a:lvl7pPr>
            <a:lvl8pPr marL="3193964" indent="0">
              <a:buNone/>
              <a:defRPr sz="1400"/>
            </a:lvl8pPr>
            <a:lvl9pPr marL="3650251" indent="0">
              <a:buNone/>
              <a:defRPr sz="1400"/>
            </a:lvl9pPr>
          </a:lstStyle>
          <a:p>
            <a:pPr lvl="0"/>
            <a:r>
              <a:rPr lang="en-US" smtClean="0"/>
              <a:t>Click to edit Master text styles</a:t>
            </a:r>
          </a:p>
        </p:txBody>
      </p:sp>
    </p:spTree>
    <p:extLst>
      <p:ext uri="{BB962C8B-B14F-4D97-AF65-F5344CB8AC3E}">
        <p14:creationId xmlns:p14="http://schemas.microsoft.com/office/powerpoint/2010/main" val="1319041805"/>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1519934"/>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277" indent="0">
              <a:buNone/>
              <a:defRPr sz="2000" b="1"/>
            </a:lvl2pPr>
            <a:lvl3pPr marL="912560" indent="0">
              <a:buNone/>
              <a:defRPr sz="1800" b="1"/>
            </a:lvl3pPr>
            <a:lvl4pPr marL="1368846" indent="0">
              <a:buNone/>
              <a:defRPr sz="1600" b="1"/>
            </a:lvl4pPr>
            <a:lvl5pPr marL="1825126" indent="0">
              <a:buNone/>
              <a:defRPr sz="1600" b="1"/>
            </a:lvl5pPr>
            <a:lvl6pPr marL="2281405" indent="0">
              <a:buNone/>
              <a:defRPr sz="1600" b="1"/>
            </a:lvl6pPr>
            <a:lvl7pPr marL="2737690" indent="0">
              <a:buNone/>
              <a:defRPr sz="1600" b="1"/>
            </a:lvl7pPr>
            <a:lvl8pPr marL="3193964" indent="0">
              <a:buNone/>
              <a:defRPr sz="1600" b="1"/>
            </a:lvl8pPr>
            <a:lvl9pPr marL="365025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277" indent="0">
              <a:buNone/>
              <a:defRPr sz="2000" b="1"/>
            </a:lvl2pPr>
            <a:lvl3pPr marL="912560" indent="0">
              <a:buNone/>
              <a:defRPr sz="1800" b="1"/>
            </a:lvl3pPr>
            <a:lvl4pPr marL="1368846" indent="0">
              <a:buNone/>
              <a:defRPr sz="1600" b="1"/>
            </a:lvl4pPr>
            <a:lvl5pPr marL="1825126" indent="0">
              <a:buNone/>
              <a:defRPr sz="1600" b="1"/>
            </a:lvl5pPr>
            <a:lvl6pPr marL="2281405" indent="0">
              <a:buNone/>
              <a:defRPr sz="1600" b="1"/>
            </a:lvl6pPr>
            <a:lvl7pPr marL="2737690" indent="0">
              <a:buNone/>
              <a:defRPr sz="1600" b="1"/>
            </a:lvl7pPr>
            <a:lvl8pPr marL="3193964" indent="0">
              <a:buNone/>
              <a:defRPr sz="1600" b="1"/>
            </a:lvl8pPr>
            <a:lvl9pPr marL="365025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5563291"/>
      </p:ext>
    </p:extLst>
  </p:cSld>
  <p:clrMapOvr>
    <a:masterClrMapping/>
  </p:clrMapOvr>
  <p:transition xmlns:p14="http://schemas.microsoft.com/office/powerpoint/2010/mai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66077375"/>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558955"/>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277" indent="0">
              <a:buNone/>
              <a:defRPr sz="1200"/>
            </a:lvl2pPr>
            <a:lvl3pPr marL="912560" indent="0">
              <a:buNone/>
              <a:defRPr sz="1000"/>
            </a:lvl3pPr>
            <a:lvl4pPr marL="1368846" indent="0">
              <a:buNone/>
              <a:defRPr sz="900"/>
            </a:lvl4pPr>
            <a:lvl5pPr marL="1825126" indent="0">
              <a:buNone/>
              <a:defRPr sz="900"/>
            </a:lvl5pPr>
            <a:lvl6pPr marL="2281405" indent="0">
              <a:buNone/>
              <a:defRPr sz="900"/>
            </a:lvl6pPr>
            <a:lvl7pPr marL="2737690" indent="0">
              <a:buNone/>
              <a:defRPr sz="900"/>
            </a:lvl7pPr>
            <a:lvl8pPr marL="3193964" indent="0">
              <a:buNone/>
              <a:defRPr sz="900"/>
            </a:lvl8pPr>
            <a:lvl9pPr marL="3650251" indent="0">
              <a:buNone/>
              <a:defRPr sz="900"/>
            </a:lvl9pPr>
          </a:lstStyle>
          <a:p>
            <a:pPr lvl="0"/>
            <a:r>
              <a:rPr lang="en-US" smtClean="0"/>
              <a:t>Click to edit Master text styles</a:t>
            </a:r>
          </a:p>
        </p:txBody>
      </p:sp>
    </p:spTree>
    <p:extLst>
      <p:ext uri="{BB962C8B-B14F-4D97-AF65-F5344CB8AC3E}">
        <p14:creationId xmlns:p14="http://schemas.microsoft.com/office/powerpoint/2010/main" val="629593614"/>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77" indent="0">
              <a:buNone/>
              <a:defRPr sz="2800"/>
            </a:lvl2pPr>
            <a:lvl3pPr marL="912560" indent="0">
              <a:buNone/>
              <a:defRPr sz="2400"/>
            </a:lvl3pPr>
            <a:lvl4pPr marL="1368846" indent="0">
              <a:buNone/>
              <a:defRPr sz="2000"/>
            </a:lvl4pPr>
            <a:lvl5pPr marL="1825126" indent="0">
              <a:buNone/>
              <a:defRPr sz="2000"/>
            </a:lvl5pPr>
            <a:lvl6pPr marL="2281405" indent="0">
              <a:buNone/>
              <a:defRPr sz="2000"/>
            </a:lvl6pPr>
            <a:lvl7pPr marL="2737690" indent="0">
              <a:buNone/>
              <a:defRPr sz="2000"/>
            </a:lvl7pPr>
            <a:lvl8pPr marL="3193964" indent="0">
              <a:buNone/>
              <a:defRPr sz="2000"/>
            </a:lvl8pPr>
            <a:lvl9pPr marL="3650251"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77" indent="0">
              <a:buNone/>
              <a:defRPr sz="1200"/>
            </a:lvl2pPr>
            <a:lvl3pPr marL="912560" indent="0">
              <a:buNone/>
              <a:defRPr sz="1000"/>
            </a:lvl3pPr>
            <a:lvl4pPr marL="1368846" indent="0">
              <a:buNone/>
              <a:defRPr sz="900"/>
            </a:lvl4pPr>
            <a:lvl5pPr marL="1825126" indent="0">
              <a:buNone/>
              <a:defRPr sz="900"/>
            </a:lvl5pPr>
            <a:lvl6pPr marL="2281405" indent="0">
              <a:buNone/>
              <a:defRPr sz="900"/>
            </a:lvl6pPr>
            <a:lvl7pPr marL="2737690" indent="0">
              <a:buNone/>
              <a:defRPr sz="900"/>
            </a:lvl7pPr>
            <a:lvl8pPr marL="3193964" indent="0">
              <a:buNone/>
              <a:defRPr sz="900"/>
            </a:lvl8pPr>
            <a:lvl9pPr marL="3650251" indent="0">
              <a:buNone/>
              <a:defRPr sz="900"/>
            </a:lvl9pPr>
          </a:lstStyle>
          <a:p>
            <a:pPr lvl="0"/>
            <a:r>
              <a:rPr lang="en-US" smtClean="0"/>
              <a:t>Click to edit Master text styles</a:t>
            </a:r>
          </a:p>
        </p:txBody>
      </p:sp>
    </p:spTree>
    <p:extLst>
      <p:ext uri="{BB962C8B-B14F-4D97-AF65-F5344CB8AC3E}">
        <p14:creationId xmlns:p14="http://schemas.microsoft.com/office/powerpoint/2010/main" val="524133589"/>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9343768"/>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2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5828993"/>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1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544918"/>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4095060"/>
      </p:ext>
    </p:extLst>
  </p:cSld>
  <p:clrMapOvr>
    <a:masterClrMapping/>
  </p:clrMapOvr>
  <p:transition xmlns:p14="http://schemas.microsoft.com/office/powerpoint/2010/main"/>
</p:sldLayout>
</file>

<file path=ppt/slideLayouts/slideLayout7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7455280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27376882"/>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7844822"/>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617876982"/>
      </p:ext>
    </p:extLst>
  </p:cSld>
  <p:clrMapOvr>
    <a:masterClrMapping/>
  </p:clrMapOvr>
  <p:transition xmlns:p14="http://schemas.microsoft.com/office/powerpoint/2010/main"/>
</p:sldLayout>
</file>

<file path=ppt/slideLayouts/slideLayout7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5326717"/>
      </p:ext>
    </p:extLst>
  </p:cSld>
  <p:clrMapOvr>
    <a:masterClrMapping/>
  </p:clrMapOvr>
  <p:transition xmlns:p14="http://schemas.microsoft.com/office/powerpoint/2010/main"/>
</p:sldLayout>
</file>

<file path=ppt/slideLayouts/slideLayout7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3124030"/>
      </p:ext>
    </p:extLst>
  </p:cSld>
  <p:clrMapOvr>
    <a:masterClrMapping/>
  </p:clrMapOvr>
  <p:transition xmlns:p14="http://schemas.microsoft.com/office/powerpoint/2010/main"/>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6593093"/>
      </p:ext>
    </p:extLst>
  </p:cSld>
  <p:clrMapOvr>
    <a:masterClrMapping/>
  </p:clrMapOvr>
  <p:transition xmlns:p14="http://schemas.microsoft.com/office/powerpoint/2010/main"/>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311574"/>
      </p:ext>
    </p:extLst>
  </p:cSld>
  <p:clrMapOvr>
    <a:masterClrMapping/>
  </p:clrMapOvr>
  <p:transition xmlns:p14="http://schemas.microsoft.com/office/powerpoint/2010/main"/>
</p:sldLayout>
</file>

<file path=ppt/slideLayouts/slideLayout7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31530126"/>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421186593"/>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861021530"/>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1549676"/>
      </p:ext>
    </p:extLst>
  </p:cSld>
  <p:clrMapOvr>
    <a:masterClrMapping/>
  </p:clrMapOvr>
  <p:transition xmlns:p14="http://schemas.microsoft.com/office/powerpoint/2010/main"/>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2781486"/>
      </p:ext>
    </p:extLst>
  </p:cSld>
  <p:clrMapOvr>
    <a:masterClrMapping/>
  </p:clrMapOvr>
  <p:transition xmlns:p14="http://schemas.microsoft.com/office/powerpoint/2010/main"/>
</p:sldLayout>
</file>

<file path=ppt/slideLayouts/slideLayout8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3550253"/>
      </p:ext>
    </p:extLst>
  </p:cSld>
  <p:clrMapOvr>
    <a:masterClrMapping/>
  </p:clrMapOvr>
  <p:transition xmlns:p14="http://schemas.microsoft.com/office/powerpoint/2010/main"/>
</p:sldLayout>
</file>

<file path=ppt/slideLayouts/slideLayout80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9850543"/>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88803074"/>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07" indent="0" algn="ctr">
              <a:buNone/>
              <a:defRPr>
                <a:solidFill>
                  <a:schemeClr val="tx1">
                    <a:tint val="75000"/>
                  </a:schemeClr>
                </a:solidFill>
              </a:defRPr>
            </a:lvl2pPr>
            <a:lvl3pPr marL="913216" indent="0" algn="ctr">
              <a:buNone/>
              <a:defRPr>
                <a:solidFill>
                  <a:schemeClr val="tx1">
                    <a:tint val="75000"/>
                  </a:schemeClr>
                </a:solidFill>
              </a:defRPr>
            </a:lvl3pPr>
            <a:lvl4pPr marL="1369826" indent="0" algn="ctr">
              <a:buNone/>
              <a:defRPr>
                <a:solidFill>
                  <a:schemeClr val="tx1">
                    <a:tint val="75000"/>
                  </a:schemeClr>
                </a:solidFill>
              </a:defRPr>
            </a:lvl4pPr>
            <a:lvl5pPr marL="1826435" indent="0" algn="ctr">
              <a:buNone/>
              <a:defRPr>
                <a:solidFill>
                  <a:schemeClr val="tx1">
                    <a:tint val="75000"/>
                  </a:schemeClr>
                </a:solidFill>
              </a:defRPr>
            </a:lvl5pPr>
            <a:lvl6pPr marL="2283044" indent="0" algn="ctr">
              <a:buNone/>
              <a:defRPr>
                <a:solidFill>
                  <a:schemeClr val="tx1">
                    <a:tint val="75000"/>
                  </a:schemeClr>
                </a:solidFill>
              </a:defRPr>
            </a:lvl6pPr>
            <a:lvl7pPr marL="2739653" indent="0" algn="ctr">
              <a:buNone/>
              <a:defRPr>
                <a:solidFill>
                  <a:schemeClr val="tx1">
                    <a:tint val="75000"/>
                  </a:schemeClr>
                </a:solidFill>
              </a:defRPr>
            </a:lvl7pPr>
            <a:lvl8pPr marL="3196258" indent="0" algn="ctr">
              <a:buNone/>
              <a:defRPr>
                <a:solidFill>
                  <a:schemeClr val="tx1">
                    <a:tint val="75000"/>
                  </a:schemeClr>
                </a:solidFill>
              </a:defRPr>
            </a:lvl8pPr>
            <a:lvl9pPr marL="365287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2813">
              <a:defRPr b="1"/>
            </a:lvl1pPr>
          </a:lstStyle>
          <a:p>
            <a:fld id="{1C2D747B-8ED7-8E4B-838A-4741CB0DD64A}"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63D40490-2766-A84F-8FF0-02D10E2616D2}" type="slidenum">
              <a:rPr lang="en-US" altLang="en-US"/>
              <a:pPr/>
              <a:t>‹#›</a:t>
            </a:fld>
            <a:endParaRPr lang="en-US" altLang="en-US"/>
          </a:p>
        </p:txBody>
      </p:sp>
    </p:spTree>
    <p:extLst>
      <p:ext uri="{BB962C8B-B14F-4D97-AF65-F5344CB8AC3E}">
        <p14:creationId xmlns:p14="http://schemas.microsoft.com/office/powerpoint/2010/main" val="1934392735"/>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2813">
              <a:defRPr b="1"/>
            </a:lvl1pPr>
          </a:lstStyle>
          <a:p>
            <a:fld id="{F347FAC8-09F4-8143-A441-CF2D6F6C8A91}"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A29EF21F-5B66-5343-BD9E-BA03F7E9F2AF}" type="slidenum">
              <a:rPr lang="en-US" altLang="en-US"/>
              <a:pPr/>
              <a:t>‹#›</a:t>
            </a:fld>
            <a:endParaRPr lang="en-US" altLang="en-US"/>
          </a:p>
        </p:txBody>
      </p:sp>
    </p:spTree>
    <p:extLst>
      <p:ext uri="{BB962C8B-B14F-4D97-AF65-F5344CB8AC3E}">
        <p14:creationId xmlns:p14="http://schemas.microsoft.com/office/powerpoint/2010/main" val="620089368"/>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8"/>
          </a:xfrm>
        </p:spPr>
        <p:txBody>
          <a:bodyPr anchor="b"/>
          <a:lstStyle>
            <a:lvl1pPr marL="0" indent="0">
              <a:buNone/>
              <a:defRPr sz="1900">
                <a:solidFill>
                  <a:schemeClr val="tx1">
                    <a:tint val="75000"/>
                  </a:schemeClr>
                </a:solidFill>
              </a:defRPr>
            </a:lvl1pPr>
            <a:lvl2pPr marL="456607" indent="0">
              <a:buNone/>
              <a:defRPr sz="1800">
                <a:solidFill>
                  <a:schemeClr val="tx1">
                    <a:tint val="75000"/>
                  </a:schemeClr>
                </a:solidFill>
              </a:defRPr>
            </a:lvl2pPr>
            <a:lvl3pPr marL="913216" indent="0">
              <a:buNone/>
              <a:defRPr sz="1600">
                <a:solidFill>
                  <a:schemeClr val="tx1">
                    <a:tint val="75000"/>
                  </a:schemeClr>
                </a:solidFill>
              </a:defRPr>
            </a:lvl3pPr>
            <a:lvl4pPr marL="1369826" indent="0">
              <a:buNone/>
              <a:defRPr sz="1400">
                <a:solidFill>
                  <a:schemeClr val="tx1">
                    <a:tint val="75000"/>
                  </a:schemeClr>
                </a:solidFill>
              </a:defRPr>
            </a:lvl4pPr>
            <a:lvl5pPr marL="1826435" indent="0">
              <a:buNone/>
              <a:defRPr sz="1400">
                <a:solidFill>
                  <a:schemeClr val="tx1">
                    <a:tint val="75000"/>
                  </a:schemeClr>
                </a:solidFill>
              </a:defRPr>
            </a:lvl5pPr>
            <a:lvl6pPr marL="2283044" indent="0">
              <a:buNone/>
              <a:defRPr sz="1400">
                <a:solidFill>
                  <a:schemeClr val="tx1">
                    <a:tint val="75000"/>
                  </a:schemeClr>
                </a:solidFill>
              </a:defRPr>
            </a:lvl6pPr>
            <a:lvl7pPr marL="2739653" indent="0">
              <a:buNone/>
              <a:defRPr sz="1400">
                <a:solidFill>
                  <a:schemeClr val="tx1">
                    <a:tint val="75000"/>
                  </a:schemeClr>
                </a:solidFill>
              </a:defRPr>
            </a:lvl7pPr>
            <a:lvl8pPr marL="3196258" indent="0">
              <a:buNone/>
              <a:defRPr sz="1400">
                <a:solidFill>
                  <a:schemeClr val="tx1">
                    <a:tint val="75000"/>
                  </a:schemeClr>
                </a:solidFill>
              </a:defRPr>
            </a:lvl8pPr>
            <a:lvl9pPr marL="365287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2813">
              <a:defRPr b="1"/>
            </a:lvl1pPr>
          </a:lstStyle>
          <a:p>
            <a:fld id="{94E2BAE9-695B-5A4E-A652-1025832784D2}"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F421A049-F8DC-114E-B7BF-3C482AA2A937}" type="slidenum">
              <a:rPr lang="en-US" altLang="en-US"/>
              <a:pPr/>
              <a:t>‹#›</a:t>
            </a:fld>
            <a:endParaRPr lang="en-US" altLang="en-US"/>
          </a:p>
        </p:txBody>
      </p:sp>
    </p:spTree>
    <p:extLst>
      <p:ext uri="{BB962C8B-B14F-4D97-AF65-F5344CB8AC3E}">
        <p14:creationId xmlns:p14="http://schemas.microsoft.com/office/powerpoint/2010/main" val="1736491298"/>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500"/>
            </a:lvl2pPr>
            <a:lvl3pPr>
              <a:defRPr sz="19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2813">
              <a:defRPr b="1"/>
            </a:lvl1pPr>
          </a:lstStyle>
          <a:p>
            <a:fld id="{EC87EEE0-500C-6743-A9CD-047D28835976}" type="datetime1">
              <a:rPr lang="en-US" altLang="en-US"/>
              <a:pPr/>
              <a:t>6/21/15</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DDF7A5F7-4D94-E54F-9686-6861E80DEEF9}" type="slidenum">
              <a:rPr lang="en-US" altLang="en-US"/>
              <a:pPr/>
              <a:t>‹#›</a:t>
            </a:fld>
            <a:endParaRPr lang="en-US" altLang="en-US"/>
          </a:p>
        </p:txBody>
      </p:sp>
    </p:spTree>
    <p:extLst>
      <p:ext uri="{BB962C8B-B14F-4D97-AF65-F5344CB8AC3E}">
        <p14:creationId xmlns:p14="http://schemas.microsoft.com/office/powerpoint/2010/main" val="1396918184"/>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1"/>
          </a:xfrm>
        </p:spPr>
        <p:txBody>
          <a:bodyPr anchor="b"/>
          <a:lstStyle>
            <a:lvl1pPr marL="0" indent="0">
              <a:buNone/>
              <a:defRPr sz="2500" b="1"/>
            </a:lvl1pPr>
            <a:lvl2pPr marL="456607" indent="0">
              <a:buNone/>
              <a:defRPr sz="1900" b="1"/>
            </a:lvl2pPr>
            <a:lvl3pPr marL="913216" indent="0">
              <a:buNone/>
              <a:defRPr sz="1800" b="1"/>
            </a:lvl3pPr>
            <a:lvl4pPr marL="1369826" indent="0">
              <a:buNone/>
              <a:defRPr sz="1600" b="1"/>
            </a:lvl4pPr>
            <a:lvl5pPr marL="1826435" indent="0">
              <a:buNone/>
              <a:defRPr sz="1600" b="1"/>
            </a:lvl5pPr>
            <a:lvl6pPr marL="2283044" indent="0">
              <a:buNone/>
              <a:defRPr sz="1600" b="1"/>
            </a:lvl6pPr>
            <a:lvl7pPr marL="2739653" indent="0">
              <a:buNone/>
              <a:defRPr sz="1600" b="1"/>
            </a:lvl7pPr>
            <a:lvl8pPr marL="3196258" indent="0">
              <a:buNone/>
              <a:defRPr sz="1600" b="1"/>
            </a:lvl8pPr>
            <a:lvl9pPr marL="365287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9"/>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1"/>
          </a:xfrm>
        </p:spPr>
        <p:txBody>
          <a:bodyPr anchor="b"/>
          <a:lstStyle>
            <a:lvl1pPr marL="0" indent="0">
              <a:buNone/>
              <a:defRPr sz="2500" b="1"/>
            </a:lvl1pPr>
            <a:lvl2pPr marL="456607" indent="0">
              <a:buNone/>
              <a:defRPr sz="1900" b="1"/>
            </a:lvl2pPr>
            <a:lvl3pPr marL="913216" indent="0">
              <a:buNone/>
              <a:defRPr sz="1800" b="1"/>
            </a:lvl3pPr>
            <a:lvl4pPr marL="1369826" indent="0">
              <a:buNone/>
              <a:defRPr sz="1600" b="1"/>
            </a:lvl4pPr>
            <a:lvl5pPr marL="1826435" indent="0">
              <a:buNone/>
              <a:defRPr sz="1600" b="1"/>
            </a:lvl5pPr>
            <a:lvl6pPr marL="2283044" indent="0">
              <a:buNone/>
              <a:defRPr sz="1600" b="1"/>
            </a:lvl6pPr>
            <a:lvl7pPr marL="2739653" indent="0">
              <a:buNone/>
              <a:defRPr sz="1600" b="1"/>
            </a:lvl7pPr>
            <a:lvl8pPr marL="3196258" indent="0">
              <a:buNone/>
              <a:defRPr sz="1600" b="1"/>
            </a:lvl8pPr>
            <a:lvl9pPr marL="365287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9"/>
            <a:ext cx="4041775" cy="3951289"/>
          </a:xfrm>
        </p:spPr>
        <p:txBody>
          <a:bodyPr/>
          <a:lstStyle>
            <a:lvl1pPr>
              <a:defRPr sz="2500"/>
            </a:lvl1pPr>
            <a:lvl2pPr>
              <a:defRPr sz="19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2813">
              <a:defRPr b="1"/>
            </a:lvl1pPr>
          </a:lstStyle>
          <a:p>
            <a:fld id="{B0AC87B4-FD47-1540-8131-A664E18407AC}" type="datetime1">
              <a:rPr lang="en-US" altLang="en-US"/>
              <a:pPr/>
              <a:t>6/21/15</a:t>
            </a:fld>
            <a:endParaRPr lang="en-US" altLang="en-US"/>
          </a:p>
        </p:txBody>
      </p:sp>
      <p:sp>
        <p:nvSpPr>
          <p:cNvPr id="8" name="Footer Placeholder 7"/>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813">
              <a:defRPr b="1"/>
            </a:lvl1pPr>
          </a:lstStyle>
          <a:p>
            <a:fld id="{439F50E5-CE99-2242-908B-BBAC8D170610}" type="slidenum">
              <a:rPr lang="en-US" altLang="en-US"/>
              <a:pPr/>
              <a:t>‹#›</a:t>
            </a:fld>
            <a:endParaRPr lang="en-US" altLang="en-US"/>
          </a:p>
        </p:txBody>
      </p:sp>
    </p:spTree>
    <p:extLst>
      <p:ext uri="{BB962C8B-B14F-4D97-AF65-F5344CB8AC3E}">
        <p14:creationId xmlns:p14="http://schemas.microsoft.com/office/powerpoint/2010/main" val="1476453195"/>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2813">
              <a:defRPr b="1"/>
            </a:lvl1pPr>
          </a:lstStyle>
          <a:p>
            <a:fld id="{93BD0B48-1884-614F-9A5F-8736A3DD8E52}" type="datetime1">
              <a:rPr lang="en-US" altLang="en-US"/>
              <a:pPr/>
              <a:t>6/21/15</a:t>
            </a:fld>
            <a:endParaRPr lang="en-US" altLang="en-US"/>
          </a:p>
        </p:txBody>
      </p:sp>
      <p:sp>
        <p:nvSpPr>
          <p:cNvPr id="4" name="Footer Placeholder 3"/>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813">
              <a:defRPr b="1"/>
            </a:lvl1pPr>
          </a:lstStyle>
          <a:p>
            <a:fld id="{EA21D503-CE38-2842-8C20-2C4930123C70}" type="slidenum">
              <a:rPr lang="en-US" altLang="en-US"/>
              <a:pPr/>
              <a:t>‹#›</a:t>
            </a:fld>
            <a:endParaRPr lang="en-US" altLang="en-US"/>
          </a:p>
        </p:txBody>
      </p:sp>
    </p:spTree>
    <p:extLst>
      <p:ext uri="{BB962C8B-B14F-4D97-AF65-F5344CB8AC3E}">
        <p14:creationId xmlns:p14="http://schemas.microsoft.com/office/powerpoint/2010/main" val="3766967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43993368"/>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13">
              <a:defRPr b="1"/>
            </a:lvl1pPr>
          </a:lstStyle>
          <a:p>
            <a:fld id="{65144726-490B-EF49-B844-2BACDF97B131}" type="datetime1">
              <a:rPr lang="en-US" altLang="en-US"/>
              <a:pPr/>
              <a:t>6/21/15</a:t>
            </a:fld>
            <a:endParaRPr lang="en-US" altLang="en-US"/>
          </a:p>
        </p:txBody>
      </p:sp>
      <p:sp>
        <p:nvSpPr>
          <p:cNvPr id="3" name="Footer Placeholder 2"/>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813">
              <a:defRPr b="1"/>
            </a:lvl1pPr>
          </a:lstStyle>
          <a:p>
            <a:fld id="{C91158A6-6072-524D-82CD-9F3268CFF5C3}" type="slidenum">
              <a:rPr lang="en-US" altLang="en-US"/>
              <a:pPr/>
              <a:t>‹#›</a:t>
            </a:fld>
            <a:endParaRPr lang="en-US" altLang="en-US"/>
          </a:p>
        </p:txBody>
      </p:sp>
    </p:spTree>
    <p:extLst>
      <p:ext uri="{BB962C8B-B14F-4D97-AF65-F5344CB8AC3E}">
        <p14:creationId xmlns:p14="http://schemas.microsoft.com/office/powerpoint/2010/main" val="96055805"/>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1900" b="1"/>
            </a:lvl1pPr>
          </a:lstStyle>
          <a:p>
            <a:r>
              <a:rPr lang="en-US" smtClean="0"/>
              <a:t>Click to edit Master title style</a:t>
            </a:r>
            <a:endParaRPr lang="en-US"/>
          </a:p>
        </p:txBody>
      </p:sp>
      <p:sp>
        <p:nvSpPr>
          <p:cNvPr id="3" name="Content Placeholder 2"/>
          <p:cNvSpPr>
            <a:spLocks noGrp="1"/>
          </p:cNvSpPr>
          <p:nvPr>
            <p:ph idx="1"/>
          </p:nvPr>
        </p:nvSpPr>
        <p:spPr>
          <a:xfrm>
            <a:off x="3575054" y="273064"/>
            <a:ext cx="5111750" cy="5853113"/>
          </a:xfrm>
        </p:spPr>
        <p:txBody>
          <a:bodyPr/>
          <a:lstStyle>
            <a:lvl1pPr>
              <a:defRPr sz="3200"/>
            </a:lvl1pPr>
            <a:lvl2pPr>
              <a:defRPr sz="2800"/>
            </a:lvl2pPr>
            <a:lvl3pPr>
              <a:defRPr sz="25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07" indent="0">
              <a:buNone/>
              <a:defRPr sz="1200"/>
            </a:lvl2pPr>
            <a:lvl3pPr marL="913216" indent="0">
              <a:buNone/>
              <a:defRPr sz="1100"/>
            </a:lvl3pPr>
            <a:lvl4pPr marL="1369826" indent="0">
              <a:buNone/>
              <a:defRPr sz="900"/>
            </a:lvl4pPr>
            <a:lvl5pPr marL="1826435" indent="0">
              <a:buNone/>
              <a:defRPr sz="900"/>
            </a:lvl5pPr>
            <a:lvl6pPr marL="2283044" indent="0">
              <a:buNone/>
              <a:defRPr sz="900"/>
            </a:lvl6pPr>
            <a:lvl7pPr marL="2739653" indent="0">
              <a:buNone/>
              <a:defRPr sz="900"/>
            </a:lvl7pPr>
            <a:lvl8pPr marL="3196258" indent="0">
              <a:buNone/>
              <a:defRPr sz="900"/>
            </a:lvl8pPr>
            <a:lvl9pPr marL="365287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2813">
              <a:defRPr b="1"/>
            </a:lvl1pPr>
          </a:lstStyle>
          <a:p>
            <a:fld id="{8AD4FB05-76C7-D248-BFE0-AD1C7520D9DC}" type="datetime1">
              <a:rPr lang="en-US" altLang="en-US"/>
              <a:pPr/>
              <a:t>6/21/15</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D1FECE3B-4AB4-BD41-BC23-FBB49421F541}" type="slidenum">
              <a:rPr lang="en-US" altLang="en-US"/>
              <a:pPr/>
              <a:t>‹#›</a:t>
            </a:fld>
            <a:endParaRPr lang="en-US" altLang="en-US"/>
          </a:p>
        </p:txBody>
      </p:sp>
    </p:spTree>
    <p:extLst>
      <p:ext uri="{BB962C8B-B14F-4D97-AF65-F5344CB8AC3E}">
        <p14:creationId xmlns:p14="http://schemas.microsoft.com/office/powerpoint/2010/main" val="2060975266"/>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07" indent="0">
              <a:buNone/>
              <a:defRPr sz="2800"/>
            </a:lvl2pPr>
            <a:lvl3pPr marL="913216" indent="0">
              <a:buNone/>
              <a:defRPr sz="2500"/>
            </a:lvl3pPr>
            <a:lvl4pPr marL="1369826" indent="0">
              <a:buNone/>
              <a:defRPr sz="1900"/>
            </a:lvl4pPr>
            <a:lvl5pPr marL="1826435" indent="0">
              <a:buNone/>
              <a:defRPr sz="1900"/>
            </a:lvl5pPr>
            <a:lvl6pPr marL="2283044" indent="0">
              <a:buNone/>
              <a:defRPr sz="1900"/>
            </a:lvl6pPr>
            <a:lvl7pPr marL="2739653" indent="0">
              <a:buNone/>
              <a:defRPr sz="1900"/>
            </a:lvl7pPr>
            <a:lvl8pPr marL="3196258" indent="0">
              <a:buNone/>
              <a:defRPr sz="1900"/>
            </a:lvl8pPr>
            <a:lvl9pPr marL="3652870" indent="0">
              <a:buNone/>
              <a:defRPr sz="1900"/>
            </a:lvl9pPr>
          </a:lstStyle>
          <a:p>
            <a:pPr lvl="0"/>
            <a:endParaRPr lang="en-US" noProof="0"/>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6607" indent="0">
              <a:buNone/>
              <a:defRPr sz="1200"/>
            </a:lvl2pPr>
            <a:lvl3pPr marL="913216" indent="0">
              <a:buNone/>
              <a:defRPr sz="1100"/>
            </a:lvl3pPr>
            <a:lvl4pPr marL="1369826" indent="0">
              <a:buNone/>
              <a:defRPr sz="900"/>
            </a:lvl4pPr>
            <a:lvl5pPr marL="1826435" indent="0">
              <a:buNone/>
              <a:defRPr sz="900"/>
            </a:lvl5pPr>
            <a:lvl6pPr marL="2283044" indent="0">
              <a:buNone/>
              <a:defRPr sz="900"/>
            </a:lvl6pPr>
            <a:lvl7pPr marL="2739653" indent="0">
              <a:buNone/>
              <a:defRPr sz="900"/>
            </a:lvl7pPr>
            <a:lvl8pPr marL="3196258" indent="0">
              <a:buNone/>
              <a:defRPr sz="900"/>
            </a:lvl8pPr>
            <a:lvl9pPr marL="365287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2813">
              <a:defRPr b="1"/>
            </a:lvl1pPr>
          </a:lstStyle>
          <a:p>
            <a:fld id="{9D882029-2F81-4B4E-B1F1-9011EA7AA609}" type="datetime1">
              <a:rPr lang="en-US" altLang="en-US"/>
              <a:pPr/>
              <a:t>6/21/15</a:t>
            </a:fld>
            <a:endParaRPr lang="en-US" altLang="en-US"/>
          </a:p>
        </p:txBody>
      </p:sp>
      <p:sp>
        <p:nvSpPr>
          <p:cNvPr id="6" name="Footer Placeholder 5"/>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813">
              <a:defRPr b="1"/>
            </a:lvl1pPr>
          </a:lstStyle>
          <a:p>
            <a:fld id="{AE63E5C5-F99E-A147-919A-0158DC7D4549}" type="slidenum">
              <a:rPr lang="en-US" altLang="en-US"/>
              <a:pPr/>
              <a:t>‹#›</a:t>
            </a:fld>
            <a:endParaRPr lang="en-US" altLang="en-US"/>
          </a:p>
        </p:txBody>
      </p:sp>
    </p:spTree>
    <p:extLst>
      <p:ext uri="{BB962C8B-B14F-4D97-AF65-F5344CB8AC3E}">
        <p14:creationId xmlns:p14="http://schemas.microsoft.com/office/powerpoint/2010/main" val="1664423428"/>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2813">
              <a:defRPr b="1"/>
            </a:lvl1pPr>
          </a:lstStyle>
          <a:p>
            <a:fld id="{55AFFEA5-E9FB-DD4E-858C-28860C5D5DB5}"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F7E479B9-4E78-D34C-A6D7-066B9FD8F510}" type="slidenum">
              <a:rPr lang="en-US" altLang="en-US"/>
              <a:pPr/>
              <a:t>‹#›</a:t>
            </a:fld>
            <a:endParaRPr lang="en-US" altLang="en-US"/>
          </a:p>
        </p:txBody>
      </p:sp>
    </p:spTree>
    <p:extLst>
      <p:ext uri="{BB962C8B-B14F-4D97-AF65-F5344CB8AC3E}">
        <p14:creationId xmlns:p14="http://schemas.microsoft.com/office/powerpoint/2010/main" val="242588954"/>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2813">
              <a:defRPr b="1"/>
            </a:lvl1pPr>
          </a:lstStyle>
          <a:p>
            <a:fld id="{7FE48956-ABDB-F54D-B92A-17D676368F6A}"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defTabSz="913264"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813">
              <a:defRPr b="1"/>
            </a:lvl1pPr>
          </a:lstStyle>
          <a:p>
            <a:fld id="{01D4BF6A-0EAF-8449-AAB8-31C2CCD00CD8}" type="slidenum">
              <a:rPr lang="en-US" altLang="en-US"/>
              <a:pPr/>
              <a:t>‹#›</a:t>
            </a:fld>
            <a:endParaRPr lang="en-US" altLang="en-US"/>
          </a:p>
        </p:txBody>
      </p:sp>
    </p:spTree>
    <p:extLst>
      <p:ext uri="{BB962C8B-B14F-4D97-AF65-F5344CB8AC3E}">
        <p14:creationId xmlns:p14="http://schemas.microsoft.com/office/powerpoint/2010/main" val="1849552528"/>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33327814"/>
      </p:ext>
    </p:extLst>
  </p:cSld>
  <p:clrMapOvr>
    <a:masterClrMapping/>
  </p:clrMapOvr>
  <p:transition xmlns:p14="http://schemas.microsoft.com/office/powerpoint/2010/main"/>
</p:sldLayout>
</file>

<file path=ppt/slideLayouts/slideLayout8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734713"/>
      </p:ext>
    </p:extLst>
  </p:cSld>
  <p:clrMapOvr>
    <a:masterClrMapping/>
  </p:clrMapOvr>
  <p:transition xmlns:p14="http://schemas.microsoft.com/office/powerpoint/2010/main"/>
</p:sldLayout>
</file>

<file path=ppt/slideLayouts/slideLayout8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646478179"/>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5138377"/>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0474762"/>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92"/>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BF9AFEC6-A831-0B4E-9783-B202D008584B}" type="slidenum">
              <a:rPr lang="en-US" altLang="zh-CN"/>
              <a:pPr/>
              <a:t>‹#›</a:t>
            </a:fld>
            <a:endParaRPr lang="en-US" altLang="zh-CN"/>
          </a:p>
        </p:txBody>
      </p:sp>
    </p:spTree>
    <p:extLst>
      <p:ext uri="{BB962C8B-B14F-4D97-AF65-F5344CB8AC3E}">
        <p14:creationId xmlns:p14="http://schemas.microsoft.com/office/powerpoint/2010/main" val="1675575223"/>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64415775"/>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727088"/>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672032919"/>
      </p:ext>
    </p:extLst>
  </p:cSld>
  <p:clrMapOvr>
    <a:masterClrMapping/>
  </p:clrMapOvr>
  <p:transition xmlns:p14="http://schemas.microsoft.com/office/powerpoint/2010/main"/>
</p:sldLayout>
</file>

<file path=ppt/slideLayouts/slideLayout8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615935710"/>
      </p:ext>
    </p:extLst>
  </p:cSld>
  <p:clrMapOvr>
    <a:masterClrMapping/>
  </p:clrMapOvr>
  <p:transition xmlns:p14="http://schemas.microsoft.com/office/powerpoint/2010/main"/>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9806732"/>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8110294"/>
      </p:ext>
    </p:extLst>
  </p:cSld>
  <p:clrMapOvr>
    <a:masterClrMapping/>
  </p:clrMapOvr>
  <p:transition xmlns:p14="http://schemas.microsoft.com/office/powerpoint/2010/main"/>
</p:sldLayout>
</file>

<file path=ppt/slideLayouts/slideLayout8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011017"/>
      </p:ext>
    </p:extLst>
  </p:cSld>
  <p:clrMapOvr>
    <a:masterClrMapping/>
  </p:clrMapOvr>
  <p:transition xmlns:p14="http://schemas.microsoft.com/office/powerpoint/2010/main"/>
</p:sldLayout>
</file>

<file path=ppt/slideLayouts/slideLayout82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269400346"/>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760235"/>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871137"/>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3"/>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320" tIns="45663" rIns="91320" bIns="45663"/>
          <a:lstStyle>
            <a:lvl1pPr>
              <a:defRPr>
                <a:solidFill>
                  <a:srgbClr val="000000"/>
                </a:solidFill>
                <a:ea typeface="ＭＳ Ｐゴシック" charset="0"/>
                <a:cs typeface="ＭＳ Ｐゴシック" charset="0"/>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vert="horz" wrap="square" lIns="91320" tIns="45663" rIns="91320" bIns="45663" numCol="1" anchor="t" anchorCtr="0" compatLnSpc="1">
            <a:prstTxWarp prst="textNoShape">
              <a:avLst/>
            </a:prstTxWarp>
          </a:bodyPr>
          <a:lstStyle>
            <a:lvl1pPr>
              <a:defRPr>
                <a:solidFill>
                  <a:srgbClr val="000000"/>
                </a:solidFill>
              </a:defRPr>
            </a:lvl1pPr>
          </a:lstStyle>
          <a:p>
            <a:fld id="{2B7E65B3-D2D0-8D41-8DB9-38A312775172}" type="slidenum">
              <a:rPr lang="en-US" altLang="zh-CN"/>
              <a:pPr/>
              <a:t>‹#›</a:t>
            </a:fld>
            <a:endParaRPr lang="en-US" altLang="zh-CN"/>
          </a:p>
        </p:txBody>
      </p:sp>
    </p:spTree>
    <p:extLst>
      <p:ext uri="{BB962C8B-B14F-4D97-AF65-F5344CB8AC3E}">
        <p14:creationId xmlns:p14="http://schemas.microsoft.com/office/powerpoint/2010/main" val="1687776787"/>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337745691"/>
      </p:ext>
    </p:extLst>
  </p:cSld>
  <p:clrMapOvr>
    <a:masterClrMapping/>
  </p:clrMapOvr>
  <p:transition xmlns:p14="http://schemas.microsoft.com/office/powerpoint/2010/main"/>
</p:sldLayout>
</file>

<file path=ppt/slideLayouts/slideLayout8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305153"/>
      </p:ext>
    </p:extLst>
  </p:cSld>
  <p:clrMapOvr>
    <a:masterClrMapping/>
  </p:clrMapOvr>
  <p:transition xmlns:p14="http://schemas.microsoft.com/office/powerpoint/2010/main"/>
</p:sldLayout>
</file>

<file path=ppt/slideLayouts/slideLayout8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423943"/>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65122573"/>
      </p:ext>
    </p:extLst>
  </p:cSld>
  <p:clrMapOvr>
    <a:masterClrMapping/>
  </p:clrMapOvr>
  <p:transition xmlns:p14="http://schemas.microsoft.com/office/powerpoint/2010/main"/>
</p:sldLayout>
</file>

<file path=ppt/slideLayouts/slideLayout8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66328"/>
      </p:ext>
    </p:extLst>
  </p:cSld>
  <p:clrMapOvr>
    <a:masterClrMapping/>
  </p:clrMapOvr>
  <p:transition xmlns:p14="http://schemas.microsoft.com/office/powerpoint/2010/main"/>
</p:sldLayout>
</file>

<file path=ppt/slideLayouts/slideLayout8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910300925"/>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30449291"/>
      </p:ext>
    </p:extLst>
  </p:cSld>
  <p:clrMapOvr>
    <a:masterClrMapping/>
  </p:clrMapOvr>
  <p:transition xmlns:p14="http://schemas.microsoft.com/office/powerpoint/2010/main"/>
</p:sldLayout>
</file>

<file path=ppt/slideLayouts/slideLayout8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306710"/>
      </p:ext>
    </p:extLst>
  </p:cSld>
  <p:clrMapOvr>
    <a:masterClrMapping/>
  </p:clrMapOvr>
  <p:transition xmlns:p14="http://schemas.microsoft.com/office/powerpoint/2010/main"/>
</p:sldLayout>
</file>

<file path=ppt/slideLayouts/slideLayout8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6894018"/>
      </p:ext>
    </p:extLst>
  </p:cSld>
  <p:clrMapOvr>
    <a:masterClrMapping/>
  </p:clrMapOvr>
  <p:transition xmlns:p14="http://schemas.microsoft.com/office/powerpoint/2010/main"/>
</p:sldLayout>
</file>

<file path=ppt/slideLayouts/slideLayout8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7277217"/>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43947739"/>
      </p:ext>
    </p:extLst>
  </p:cSld>
  <p:clrMapOvr>
    <a:masterClrMapping/>
  </p:clrMapOvr>
  <p:transition xmlns:p14="http://schemas.microsoft.com/office/powerpoint/2010/main"/>
</p:sldLayout>
</file>

<file path=ppt/slideLayouts/slideLayout8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51836836"/>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fld id="{D6BC92A9-0020-364A-9D50-5E4F6C76B721}" type="slidenum">
              <a:rPr lang="en-US" altLang="en-US"/>
              <a:pPr/>
              <a:t>‹#›</a:t>
            </a:fld>
            <a:endParaRPr lang="en-US" altLang="en-US"/>
          </a:p>
        </p:txBody>
      </p:sp>
    </p:spTree>
    <p:extLst>
      <p:ext uri="{BB962C8B-B14F-4D97-AF65-F5344CB8AC3E}">
        <p14:creationId xmlns:p14="http://schemas.microsoft.com/office/powerpoint/2010/main" val="1260596963"/>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fld id="{D0865CEA-69B0-7A44-A134-AD0ECFB0A5F2}" type="slidenum">
              <a:rPr lang="en-US" altLang="en-US"/>
              <a:pPr/>
              <a:t>‹#›</a:t>
            </a:fld>
            <a:endParaRPr lang="en-US" altLang="en-US"/>
          </a:p>
        </p:txBody>
      </p:sp>
    </p:spTree>
    <p:extLst>
      <p:ext uri="{BB962C8B-B14F-4D97-AF65-F5344CB8AC3E}">
        <p14:creationId xmlns:p14="http://schemas.microsoft.com/office/powerpoint/2010/main" val="445080308"/>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135019593"/>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lstStyle>
          <a:p>
            <a:pPr>
              <a:defRPr/>
            </a:pPr>
            <a:r>
              <a:rPr lang="en-US"/>
              <a:t>5/20/2010</a:t>
            </a:r>
          </a:p>
        </p:txBody>
      </p:sp>
      <p:sp>
        <p:nvSpPr>
          <p:cNvPr id="7" name="Footer Placeholder 5"/>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8" name="Slide Number Placeholder 6"/>
          <p:cNvSpPr>
            <a:spLocks noGrp="1"/>
          </p:cNvSpPr>
          <p:nvPr>
            <p:ph type="sldNum" sz="quarter" idx="12"/>
          </p:nvPr>
        </p:nvSpPr>
        <p:spPr/>
        <p:txBody>
          <a:bodyPr/>
          <a:lstStyle>
            <a:lvl1pPr>
              <a:defRPr/>
            </a:lvl1pPr>
          </a:lstStyle>
          <a:p>
            <a:fld id="{FFE6B4AE-4990-7C4B-B727-011FF82FFF9E}" type="slidenum">
              <a:rPr lang="en-US" altLang="en-US"/>
              <a:pPr/>
              <a:t>‹#›</a:t>
            </a:fld>
            <a:endParaRPr lang="en-US" altLang="en-US"/>
          </a:p>
        </p:txBody>
      </p:sp>
    </p:spTree>
    <p:extLst>
      <p:ext uri="{BB962C8B-B14F-4D97-AF65-F5344CB8AC3E}">
        <p14:creationId xmlns:p14="http://schemas.microsoft.com/office/powerpoint/2010/main" val="1151297278"/>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6"/>
          <p:cNvSpPr>
            <a:spLocks noGrp="1"/>
          </p:cNvSpPr>
          <p:nvPr>
            <p:ph type="dt" sz="half" idx="10"/>
          </p:nvPr>
        </p:nvSpPr>
        <p:spPr/>
        <p:txBody>
          <a:bodyPr/>
          <a:lstStyle>
            <a:lvl1pPr>
              <a:defRPr/>
            </a:lvl1pPr>
          </a:lstStyle>
          <a:p>
            <a:pPr>
              <a:defRPr/>
            </a:pPr>
            <a:r>
              <a:rPr lang="en-US"/>
              <a:t>5/20/2010</a:t>
            </a:r>
          </a:p>
        </p:txBody>
      </p:sp>
      <p:sp>
        <p:nvSpPr>
          <p:cNvPr id="9" name="Footer Placeholder 7"/>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10" name="Slide Number Placeholder 8"/>
          <p:cNvSpPr>
            <a:spLocks noGrp="1"/>
          </p:cNvSpPr>
          <p:nvPr>
            <p:ph type="sldNum" sz="quarter" idx="12"/>
          </p:nvPr>
        </p:nvSpPr>
        <p:spPr/>
        <p:txBody>
          <a:bodyPr/>
          <a:lstStyle>
            <a:lvl1pPr>
              <a:defRPr/>
            </a:lvl1pPr>
          </a:lstStyle>
          <a:p>
            <a:fld id="{2A920CB7-BE0B-DE4D-BD38-C3738B492312}" type="slidenum">
              <a:rPr lang="en-US" altLang="en-US"/>
              <a:pPr/>
              <a:t>‹#›</a:t>
            </a:fld>
            <a:endParaRPr lang="en-US" altLang="en-US"/>
          </a:p>
        </p:txBody>
      </p:sp>
    </p:spTree>
    <p:extLst>
      <p:ext uri="{BB962C8B-B14F-4D97-AF65-F5344CB8AC3E}">
        <p14:creationId xmlns:p14="http://schemas.microsoft.com/office/powerpoint/2010/main" val="1434322197"/>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 name="Straight Connector 2"/>
          <p:cNvCxnSpPr/>
          <p:nvPr userDrawn="1"/>
        </p:nvCxnSpPr>
        <p:spPr>
          <a:xfrm>
            <a:off x="428625" y="1214438"/>
            <a:ext cx="8286750" cy="0"/>
          </a:xfrm>
          <a:prstGeom prst="line">
            <a:avLst/>
          </a:prstGeom>
          <a:ln w="63500" cmpd="thickThin">
            <a:solidFill>
              <a:schemeClr val="bg1">
                <a:lumMod val="9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r>
              <a:rPr lang="en-US"/>
              <a:t>5/20/2010</a:t>
            </a:r>
          </a:p>
        </p:txBody>
      </p:sp>
      <p:sp>
        <p:nvSpPr>
          <p:cNvPr id="5" name="Footer Placeholder 3"/>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4"/>
          <p:cNvSpPr>
            <a:spLocks noGrp="1"/>
          </p:cNvSpPr>
          <p:nvPr>
            <p:ph type="sldNum" sz="quarter" idx="12"/>
          </p:nvPr>
        </p:nvSpPr>
        <p:spPr/>
        <p:txBody>
          <a:bodyPr/>
          <a:lstStyle>
            <a:lvl1pPr>
              <a:defRPr/>
            </a:lvl1pPr>
          </a:lstStyle>
          <a:p>
            <a:fld id="{98C4B71C-6C8C-5C49-A2DA-526E104AEECB}" type="slidenum">
              <a:rPr lang="en-US" altLang="en-US"/>
              <a:pPr/>
              <a:t>‹#›</a:t>
            </a:fld>
            <a:endParaRPr lang="en-US" altLang="en-US"/>
          </a:p>
        </p:txBody>
      </p:sp>
    </p:spTree>
    <p:extLst>
      <p:ext uri="{BB962C8B-B14F-4D97-AF65-F5344CB8AC3E}">
        <p14:creationId xmlns:p14="http://schemas.microsoft.com/office/powerpoint/2010/main" val="1000372555"/>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5/20/2010</a:t>
            </a:r>
          </a:p>
        </p:txBody>
      </p:sp>
      <p:sp>
        <p:nvSpPr>
          <p:cNvPr id="3"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4" name="Slide Number Placeholder 5"/>
          <p:cNvSpPr>
            <a:spLocks noGrp="1"/>
          </p:cNvSpPr>
          <p:nvPr>
            <p:ph type="sldNum" sz="quarter" idx="12"/>
          </p:nvPr>
        </p:nvSpPr>
        <p:spPr/>
        <p:txBody>
          <a:bodyPr/>
          <a:lstStyle>
            <a:lvl1pPr>
              <a:defRPr/>
            </a:lvl1pPr>
          </a:lstStyle>
          <a:p>
            <a:fld id="{D573DED2-A88C-4847-B931-51F92A936397}" type="slidenum">
              <a:rPr lang="en-US" altLang="en-US"/>
              <a:pPr/>
              <a:t>‹#›</a:t>
            </a:fld>
            <a:endParaRPr lang="en-US" altLang="en-US"/>
          </a:p>
        </p:txBody>
      </p:sp>
    </p:spTree>
    <p:extLst>
      <p:ext uri="{BB962C8B-B14F-4D97-AF65-F5344CB8AC3E}">
        <p14:creationId xmlns:p14="http://schemas.microsoft.com/office/powerpoint/2010/main" val="362575055"/>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fld id="{D9564306-979F-734B-8FB5-356AB1405C71}" type="slidenum">
              <a:rPr lang="en-US" altLang="en-US"/>
              <a:pPr/>
              <a:t>‹#›</a:t>
            </a:fld>
            <a:endParaRPr lang="en-US" altLang="en-US"/>
          </a:p>
        </p:txBody>
      </p:sp>
    </p:spTree>
    <p:extLst>
      <p:ext uri="{BB962C8B-B14F-4D97-AF65-F5344CB8AC3E}">
        <p14:creationId xmlns:p14="http://schemas.microsoft.com/office/powerpoint/2010/main" val="1255387090"/>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5/20/2010</a:t>
            </a:r>
          </a:p>
        </p:txBody>
      </p:sp>
      <p:sp>
        <p:nvSpPr>
          <p:cNvPr id="6"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7" name="Slide Number Placeholder 5"/>
          <p:cNvSpPr>
            <a:spLocks noGrp="1"/>
          </p:cNvSpPr>
          <p:nvPr>
            <p:ph type="sldNum" sz="quarter" idx="12"/>
          </p:nvPr>
        </p:nvSpPr>
        <p:spPr/>
        <p:txBody>
          <a:bodyPr/>
          <a:lstStyle>
            <a:lvl1pPr>
              <a:defRPr/>
            </a:lvl1pPr>
          </a:lstStyle>
          <a:p>
            <a:fld id="{9E03C368-66D2-BA44-BAB9-DF736C4E430E}" type="slidenum">
              <a:rPr lang="en-US" altLang="en-US"/>
              <a:pPr/>
              <a:t>‹#›</a:t>
            </a:fld>
            <a:endParaRPr lang="en-US" altLang="en-US"/>
          </a:p>
        </p:txBody>
      </p:sp>
    </p:spTree>
    <p:extLst>
      <p:ext uri="{BB962C8B-B14F-4D97-AF65-F5344CB8AC3E}">
        <p14:creationId xmlns:p14="http://schemas.microsoft.com/office/powerpoint/2010/main" val="10229638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4210012"/>
      </p:ext>
    </p:extLst>
  </p:cSld>
  <p:clrMapOvr>
    <a:masterClrMapping/>
  </p:clrMapOvr>
  <p:transition xmlns:p14="http://schemas.microsoft.com/office/powerpoint/2010/main"/>
</p:sldLayout>
</file>

<file path=ppt/slideLayouts/slideLayout8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fld id="{6E71AE72-E3BE-8441-B002-4F11AEF73BF0}" type="slidenum">
              <a:rPr lang="en-US" altLang="en-US"/>
              <a:pPr/>
              <a:t>‹#›</a:t>
            </a:fld>
            <a:endParaRPr lang="en-US" altLang="en-US"/>
          </a:p>
        </p:txBody>
      </p:sp>
    </p:spTree>
    <p:extLst>
      <p:ext uri="{BB962C8B-B14F-4D97-AF65-F5344CB8AC3E}">
        <p14:creationId xmlns:p14="http://schemas.microsoft.com/office/powerpoint/2010/main" val="1751378130"/>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5/20/2010</a:t>
            </a:r>
          </a:p>
        </p:txBody>
      </p:sp>
      <p:sp>
        <p:nvSpPr>
          <p:cNvPr id="5" name="Footer Placeholder 4"/>
          <p:cNvSpPr>
            <a:spLocks noGrp="1"/>
          </p:cNvSpPr>
          <p:nvPr>
            <p:ph type="ftr" sz="quarter" idx="11"/>
          </p:nvPr>
        </p:nvSpPr>
        <p:spPr/>
        <p:txBody>
          <a:bodyPr/>
          <a:lstStyle>
            <a:lvl1pPr>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12"/>
          </p:nvPr>
        </p:nvSpPr>
        <p:spPr/>
        <p:txBody>
          <a:bodyPr/>
          <a:lstStyle>
            <a:lvl1pPr>
              <a:defRPr/>
            </a:lvl1pPr>
          </a:lstStyle>
          <a:p>
            <a:fld id="{1C2A4215-82E6-7646-8015-F40EB0E2C19F}" type="slidenum">
              <a:rPr lang="en-US" altLang="en-US"/>
              <a:pPr/>
              <a:t>‹#›</a:t>
            </a:fld>
            <a:endParaRPr lang="en-US" altLang="en-US"/>
          </a:p>
        </p:txBody>
      </p:sp>
    </p:spTree>
    <p:extLst>
      <p:ext uri="{BB962C8B-B14F-4D97-AF65-F5344CB8AC3E}">
        <p14:creationId xmlns:p14="http://schemas.microsoft.com/office/powerpoint/2010/main" val="1988714904"/>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fld id="{BDA518D4-3AF3-994D-9C06-F520DAC3CED9}"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79FF33F9-EC94-1B4D-9A07-FD7AB4D63A96}" type="slidenum">
              <a:rPr lang="en-US" altLang="en-US"/>
              <a:pPr/>
              <a:t>‹#›</a:t>
            </a:fld>
            <a:endParaRPr lang="en-US" altLang="en-US"/>
          </a:p>
        </p:txBody>
      </p:sp>
    </p:spTree>
    <p:extLst>
      <p:ext uri="{BB962C8B-B14F-4D97-AF65-F5344CB8AC3E}">
        <p14:creationId xmlns:p14="http://schemas.microsoft.com/office/powerpoint/2010/main" val="1779289672"/>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D25BFB2C-0989-234E-A6F8-6E8A4D3ABF1C}"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FC2E9414-27E7-EE45-B623-5AA3A23AC881}" type="slidenum">
              <a:rPr lang="en-US" altLang="en-US"/>
              <a:pPr/>
              <a:t>‹#›</a:t>
            </a:fld>
            <a:endParaRPr lang="en-US" altLang="en-US"/>
          </a:p>
        </p:txBody>
      </p:sp>
    </p:spTree>
    <p:extLst>
      <p:ext uri="{BB962C8B-B14F-4D97-AF65-F5344CB8AC3E}">
        <p14:creationId xmlns:p14="http://schemas.microsoft.com/office/powerpoint/2010/main" val="1916250774"/>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fld id="{20DA2F87-903B-8947-B0D5-0F1AE08F1B5B}"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C7ECEAC8-5B29-9545-A794-3B6C14A0EB37}" type="slidenum">
              <a:rPr lang="en-US" altLang="en-US"/>
              <a:pPr/>
              <a:t>‹#›</a:t>
            </a:fld>
            <a:endParaRPr lang="en-US" altLang="en-US"/>
          </a:p>
        </p:txBody>
      </p:sp>
    </p:spTree>
    <p:extLst>
      <p:ext uri="{BB962C8B-B14F-4D97-AF65-F5344CB8AC3E}">
        <p14:creationId xmlns:p14="http://schemas.microsoft.com/office/powerpoint/2010/main" val="1528806445"/>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defTabSz="914400">
              <a:defRPr b="1"/>
            </a:lvl1pPr>
          </a:lstStyle>
          <a:p>
            <a:fld id="{C6EC8515-FEFB-D447-99D6-33750C5EB1B2}" type="datetime1">
              <a:rPr lang="en-US" altLang="en-US"/>
              <a:pPr/>
              <a:t>6/21/15</a:t>
            </a:fld>
            <a:endParaRPr lang="en-US" alt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fld id="{F8CDD3E9-DFDC-974E-941E-1D3F8EF5AEEA}" type="slidenum">
              <a:rPr lang="en-US" altLang="en-US"/>
              <a:pPr/>
              <a:t>‹#›</a:t>
            </a:fld>
            <a:endParaRPr lang="en-US" altLang="en-US"/>
          </a:p>
        </p:txBody>
      </p:sp>
    </p:spTree>
    <p:extLst>
      <p:ext uri="{BB962C8B-B14F-4D97-AF65-F5344CB8AC3E}">
        <p14:creationId xmlns:p14="http://schemas.microsoft.com/office/powerpoint/2010/main" val="870305000"/>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defTabSz="914400">
              <a:defRPr b="1"/>
            </a:lvl1pPr>
          </a:lstStyle>
          <a:p>
            <a:fld id="{EF6E9B6A-2313-394D-A503-C99E9096FE3B}" type="datetime1">
              <a:rPr lang="en-US" altLang="en-US"/>
              <a:pPr/>
              <a:t>6/21/15</a:t>
            </a:fld>
            <a:endParaRPr lang="en-US" altLang="en-US"/>
          </a:p>
        </p:txBody>
      </p:sp>
      <p:sp>
        <p:nvSpPr>
          <p:cNvPr id="8" name="Footer Placeholder 4"/>
          <p:cNvSpPr>
            <a:spLocks noGrp="1"/>
          </p:cNvSpPr>
          <p:nvPr>
            <p:ph type="ftr" sz="quarter" idx="11"/>
          </p:nvPr>
        </p:nvSpPr>
        <p:spPr/>
        <p:txBody>
          <a:bodyPr/>
          <a:lstStyle>
            <a:lvl1pPr defTabSz="914400">
              <a:defRPr b="1"/>
            </a:lvl1pPr>
          </a:lstStyle>
          <a:p>
            <a:pPr>
              <a:defRPr/>
            </a:pPr>
            <a:endParaRPr lang="en-US"/>
          </a:p>
        </p:txBody>
      </p:sp>
      <p:sp>
        <p:nvSpPr>
          <p:cNvPr id="9" name="Slide Number Placeholder 5"/>
          <p:cNvSpPr>
            <a:spLocks noGrp="1"/>
          </p:cNvSpPr>
          <p:nvPr>
            <p:ph type="sldNum" sz="quarter" idx="12"/>
          </p:nvPr>
        </p:nvSpPr>
        <p:spPr/>
        <p:txBody>
          <a:bodyPr/>
          <a:lstStyle>
            <a:lvl1pPr defTabSz="914400">
              <a:defRPr b="1"/>
            </a:lvl1pPr>
          </a:lstStyle>
          <a:p>
            <a:fld id="{3C878273-4133-A44A-A692-791B0755C23C}" type="slidenum">
              <a:rPr lang="en-US" altLang="en-US"/>
              <a:pPr/>
              <a:t>‹#›</a:t>
            </a:fld>
            <a:endParaRPr lang="en-US" altLang="en-US"/>
          </a:p>
        </p:txBody>
      </p:sp>
    </p:spTree>
    <p:extLst>
      <p:ext uri="{BB962C8B-B14F-4D97-AF65-F5344CB8AC3E}">
        <p14:creationId xmlns:p14="http://schemas.microsoft.com/office/powerpoint/2010/main" val="415522325"/>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defTabSz="914400">
              <a:defRPr b="1"/>
            </a:lvl1pPr>
          </a:lstStyle>
          <a:p>
            <a:fld id="{C1826526-7E8C-E84D-B54F-0B8D993C8198}" type="datetime1">
              <a:rPr lang="en-US" altLang="en-US"/>
              <a:pPr/>
              <a:t>6/21/15</a:t>
            </a:fld>
            <a:endParaRPr lang="en-US" altLang="en-US"/>
          </a:p>
        </p:txBody>
      </p:sp>
      <p:sp>
        <p:nvSpPr>
          <p:cNvPr id="4" name="Footer Placeholder 4"/>
          <p:cNvSpPr>
            <a:spLocks noGrp="1"/>
          </p:cNvSpPr>
          <p:nvPr>
            <p:ph type="ftr" sz="quarter" idx="11"/>
          </p:nvPr>
        </p:nvSpPr>
        <p:spPr/>
        <p:txBody>
          <a:bodyPr/>
          <a:lstStyle>
            <a:lvl1pPr defTabSz="914400">
              <a:defRPr b="1"/>
            </a:lvl1pPr>
          </a:lstStyle>
          <a:p>
            <a:pPr>
              <a:defRPr/>
            </a:pPr>
            <a:endParaRPr lang="en-US"/>
          </a:p>
        </p:txBody>
      </p:sp>
      <p:sp>
        <p:nvSpPr>
          <p:cNvPr id="5" name="Slide Number Placeholder 5"/>
          <p:cNvSpPr>
            <a:spLocks noGrp="1"/>
          </p:cNvSpPr>
          <p:nvPr>
            <p:ph type="sldNum" sz="quarter" idx="12"/>
          </p:nvPr>
        </p:nvSpPr>
        <p:spPr/>
        <p:txBody>
          <a:bodyPr/>
          <a:lstStyle>
            <a:lvl1pPr defTabSz="914400">
              <a:defRPr b="1"/>
            </a:lvl1pPr>
          </a:lstStyle>
          <a:p>
            <a:fld id="{5CCB9E60-4758-C64B-9DC3-D5BC4C7B0D19}" type="slidenum">
              <a:rPr lang="en-US" altLang="en-US"/>
              <a:pPr/>
              <a:t>‹#›</a:t>
            </a:fld>
            <a:endParaRPr lang="en-US" altLang="en-US"/>
          </a:p>
        </p:txBody>
      </p:sp>
    </p:spTree>
    <p:extLst>
      <p:ext uri="{BB962C8B-B14F-4D97-AF65-F5344CB8AC3E}">
        <p14:creationId xmlns:p14="http://schemas.microsoft.com/office/powerpoint/2010/main" val="1799560997"/>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b="1"/>
            </a:lvl1pPr>
          </a:lstStyle>
          <a:p>
            <a:fld id="{F07427F0-98D9-414A-80C3-DC713B8B2D2E}" type="datetime1">
              <a:rPr lang="en-US" altLang="en-US"/>
              <a:pPr/>
              <a:t>6/21/15</a:t>
            </a:fld>
            <a:endParaRPr lang="en-US" altLang="en-US"/>
          </a:p>
        </p:txBody>
      </p:sp>
      <p:sp>
        <p:nvSpPr>
          <p:cNvPr id="3" name="Footer Placeholder 4"/>
          <p:cNvSpPr>
            <a:spLocks noGrp="1"/>
          </p:cNvSpPr>
          <p:nvPr>
            <p:ph type="ftr" sz="quarter" idx="11"/>
          </p:nvPr>
        </p:nvSpPr>
        <p:spPr/>
        <p:txBody>
          <a:bodyPr/>
          <a:lstStyle>
            <a:lvl1pPr defTabSz="914400">
              <a:defRPr b="1"/>
            </a:lvl1pPr>
          </a:lstStyle>
          <a:p>
            <a:pPr>
              <a:defRPr/>
            </a:pPr>
            <a:endParaRPr lang="en-US"/>
          </a:p>
        </p:txBody>
      </p:sp>
      <p:sp>
        <p:nvSpPr>
          <p:cNvPr id="4" name="Slide Number Placeholder 5"/>
          <p:cNvSpPr>
            <a:spLocks noGrp="1"/>
          </p:cNvSpPr>
          <p:nvPr>
            <p:ph type="sldNum" sz="quarter" idx="12"/>
          </p:nvPr>
        </p:nvSpPr>
        <p:spPr/>
        <p:txBody>
          <a:bodyPr/>
          <a:lstStyle>
            <a:lvl1pPr defTabSz="914400">
              <a:defRPr b="1"/>
            </a:lvl1pPr>
          </a:lstStyle>
          <a:p>
            <a:fld id="{F682265B-93C5-9746-9004-CBA922745A32}" type="slidenum">
              <a:rPr lang="en-US" altLang="en-US"/>
              <a:pPr/>
              <a:t>‹#›</a:t>
            </a:fld>
            <a:endParaRPr lang="en-US" altLang="en-US"/>
          </a:p>
        </p:txBody>
      </p:sp>
    </p:spTree>
    <p:extLst>
      <p:ext uri="{BB962C8B-B14F-4D97-AF65-F5344CB8AC3E}">
        <p14:creationId xmlns:p14="http://schemas.microsoft.com/office/powerpoint/2010/main" val="332238283"/>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fld id="{E92C4F25-8462-AE42-9285-6ADD8B2F1AD6}" type="datetime1">
              <a:rPr lang="en-US" altLang="en-US"/>
              <a:pPr/>
              <a:t>6/21/15</a:t>
            </a:fld>
            <a:endParaRPr lang="en-US" alt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fld id="{EA2D01B2-EAE7-F94A-A56F-9A9D613C6D90}" type="slidenum">
              <a:rPr lang="en-US" altLang="en-US"/>
              <a:pPr/>
              <a:t>‹#›</a:t>
            </a:fld>
            <a:endParaRPr lang="en-US" altLang="en-US"/>
          </a:p>
        </p:txBody>
      </p:sp>
    </p:spTree>
    <p:extLst>
      <p:ext uri="{BB962C8B-B14F-4D97-AF65-F5344CB8AC3E}">
        <p14:creationId xmlns:p14="http://schemas.microsoft.com/office/powerpoint/2010/main" val="14466484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855636226"/>
      </p:ext>
    </p:extLst>
  </p:cSld>
  <p:clrMapOvr>
    <a:masterClrMapping/>
  </p:clrMapOvr>
  <p:transition xmlns:p14="http://schemas.microsoft.com/office/powerpoint/2010/main"/>
</p:sldLayout>
</file>

<file path=ppt/slideLayouts/slideLayout8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defTabSz="914400">
              <a:defRPr b="1"/>
            </a:lvl1pPr>
          </a:lstStyle>
          <a:p>
            <a:fld id="{5A220E9A-AC26-CE43-B8D6-AF166103FA53}" type="datetime1">
              <a:rPr lang="en-US" altLang="en-US"/>
              <a:pPr/>
              <a:t>6/21/15</a:t>
            </a:fld>
            <a:endParaRPr lang="en-US" altLang="en-US"/>
          </a:p>
        </p:txBody>
      </p:sp>
      <p:sp>
        <p:nvSpPr>
          <p:cNvPr id="6" name="Footer Placeholder 4"/>
          <p:cNvSpPr>
            <a:spLocks noGrp="1"/>
          </p:cNvSpPr>
          <p:nvPr>
            <p:ph type="ftr" sz="quarter" idx="11"/>
          </p:nvPr>
        </p:nvSpPr>
        <p:spPr/>
        <p:txBody>
          <a:bodyPr/>
          <a:lstStyle>
            <a:lvl1pPr defTabSz="914400">
              <a:defRPr b="1"/>
            </a:lvl1pPr>
          </a:lstStyle>
          <a:p>
            <a:pPr>
              <a:defRPr/>
            </a:pPr>
            <a:endParaRPr lang="en-US"/>
          </a:p>
        </p:txBody>
      </p:sp>
      <p:sp>
        <p:nvSpPr>
          <p:cNvPr id="7" name="Slide Number Placeholder 5"/>
          <p:cNvSpPr>
            <a:spLocks noGrp="1"/>
          </p:cNvSpPr>
          <p:nvPr>
            <p:ph type="sldNum" sz="quarter" idx="12"/>
          </p:nvPr>
        </p:nvSpPr>
        <p:spPr/>
        <p:txBody>
          <a:bodyPr/>
          <a:lstStyle>
            <a:lvl1pPr defTabSz="914400">
              <a:defRPr b="1"/>
            </a:lvl1pPr>
          </a:lstStyle>
          <a:p>
            <a:fld id="{9D9F5785-6E32-CB4D-9B6D-949D763AA319}" type="slidenum">
              <a:rPr lang="en-US" altLang="en-US"/>
              <a:pPr/>
              <a:t>‹#›</a:t>
            </a:fld>
            <a:endParaRPr lang="en-US" altLang="en-US"/>
          </a:p>
        </p:txBody>
      </p:sp>
    </p:spTree>
    <p:extLst>
      <p:ext uri="{BB962C8B-B14F-4D97-AF65-F5344CB8AC3E}">
        <p14:creationId xmlns:p14="http://schemas.microsoft.com/office/powerpoint/2010/main" val="695466127"/>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972EAD64-B8F2-064C-BFA0-EB015F4767D6}"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A5327979-869B-5848-B546-BF50F00AE296}" type="slidenum">
              <a:rPr lang="en-US" altLang="en-US"/>
              <a:pPr/>
              <a:t>‹#›</a:t>
            </a:fld>
            <a:endParaRPr lang="en-US" altLang="en-US"/>
          </a:p>
        </p:txBody>
      </p:sp>
    </p:spTree>
    <p:extLst>
      <p:ext uri="{BB962C8B-B14F-4D97-AF65-F5344CB8AC3E}">
        <p14:creationId xmlns:p14="http://schemas.microsoft.com/office/powerpoint/2010/main" val="745598382"/>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ADEE53EE-F108-874D-9C22-955538D149CE}"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defTabSz="914400">
              <a:defRPr b="1"/>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3DDDA0FB-D916-6648-A928-8D0035C1A93A}" type="slidenum">
              <a:rPr lang="en-US" altLang="en-US"/>
              <a:pPr/>
              <a:t>‹#›</a:t>
            </a:fld>
            <a:endParaRPr lang="en-US" altLang="en-US"/>
          </a:p>
        </p:txBody>
      </p:sp>
    </p:spTree>
    <p:extLst>
      <p:ext uri="{BB962C8B-B14F-4D97-AF65-F5344CB8AC3E}">
        <p14:creationId xmlns:p14="http://schemas.microsoft.com/office/powerpoint/2010/main" val="1143565421"/>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30698571"/>
      </p:ext>
    </p:extLst>
  </p:cSld>
  <p:clrMapOvr>
    <a:masterClrMapping/>
  </p:clrMapOvr>
  <p:transition xmlns:p14="http://schemas.microsoft.com/office/powerpoint/2010/main"/>
</p:sldLayout>
</file>

<file path=ppt/slideLayouts/slideLayout8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0372661"/>
      </p:ext>
    </p:extLst>
  </p:cSld>
  <p:clrMapOvr>
    <a:masterClrMapping/>
  </p:clrMapOvr>
  <p:transition xmlns:p14="http://schemas.microsoft.com/office/powerpoint/2010/main"/>
</p:sldLayout>
</file>

<file path=ppt/slideLayouts/slideLayout8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566369633"/>
      </p:ext>
    </p:extLst>
  </p:cSld>
  <p:clrMapOvr>
    <a:masterClrMapping/>
  </p:clrMapOvr>
  <p:transition xmlns:p14="http://schemas.microsoft.com/office/powerpoint/2010/main"/>
</p:sldLayout>
</file>

<file path=ppt/slideLayouts/slideLayout8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3689685"/>
      </p:ext>
    </p:extLst>
  </p:cSld>
  <p:clrMapOvr>
    <a:masterClrMapping/>
  </p:clrMapOvr>
  <p:transition xmlns:p14="http://schemas.microsoft.com/office/powerpoint/2010/main"/>
</p:sldLayout>
</file>

<file path=ppt/slideLayouts/slideLayout8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7304789"/>
      </p:ext>
    </p:extLst>
  </p:cSld>
  <p:clrMapOvr>
    <a:masterClrMapping/>
  </p:clrMapOvr>
  <p:transition xmlns:p14="http://schemas.microsoft.com/office/powerpoint/2010/main"/>
</p:sldLayout>
</file>

<file path=ppt/slideLayouts/slideLayout8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60613073"/>
      </p:ext>
    </p:extLst>
  </p:cSld>
  <p:clrMapOvr>
    <a:masterClrMapping/>
  </p:clrMapOvr>
  <p:transition xmlns:p14="http://schemas.microsoft.com/office/powerpoint/2010/main"/>
</p:sldLayout>
</file>

<file path=ppt/slideLayouts/slideLayout8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722604"/>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9698586"/>
      </p:ext>
    </p:extLst>
  </p:cSld>
  <p:clrMapOvr>
    <a:masterClrMapping/>
  </p:clrMapOvr>
  <p:transition xmlns:p14="http://schemas.microsoft.com/office/powerpoint/2010/main"/>
</p:sldLayout>
</file>

<file path=ppt/slideLayouts/slideLayout8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5756851"/>
      </p:ext>
    </p:extLst>
  </p:cSld>
  <p:clrMapOvr>
    <a:masterClrMapping/>
  </p:clrMapOvr>
  <p:transition xmlns:p14="http://schemas.microsoft.com/office/powerpoint/2010/main"/>
</p:sldLayout>
</file>

<file path=ppt/slideLayouts/slideLayout8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000419805"/>
      </p:ext>
    </p:extLst>
  </p:cSld>
  <p:clrMapOvr>
    <a:masterClrMapping/>
  </p:clrMapOvr>
  <p:transition xmlns:p14="http://schemas.microsoft.com/office/powerpoint/2010/main"/>
</p:sldLayout>
</file>

<file path=ppt/slideLayouts/slideLayout8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6349250"/>
      </p:ext>
    </p:extLst>
  </p:cSld>
  <p:clrMapOvr>
    <a:masterClrMapping/>
  </p:clrMapOvr>
  <p:transition xmlns:p14="http://schemas.microsoft.com/office/powerpoint/2010/main"/>
</p:sldLayout>
</file>

<file path=ppt/slideLayouts/slideLayout8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1767868"/>
      </p:ext>
    </p:extLst>
  </p:cSld>
  <p:clrMapOvr>
    <a:masterClrMapping/>
  </p:clrMapOvr>
  <p:transition xmlns:p14="http://schemas.microsoft.com/office/powerpoint/2010/main"/>
</p:sldLayout>
</file>

<file path=ppt/slideLayouts/slideLayout8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2336503"/>
      </p:ext>
    </p:extLst>
  </p:cSld>
  <p:clrMapOvr>
    <a:masterClrMapping/>
  </p:clrMapOvr>
  <p:transition xmlns:p14="http://schemas.microsoft.com/office/powerpoint/2010/main"/>
</p:sldLayout>
</file>

<file path=ppt/slideLayouts/slideLayout87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861109485"/>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59639006"/>
      </p:ext>
    </p:extLst>
  </p:cSld>
  <p:clrMapOvr>
    <a:masterClrMapping/>
  </p:clrMapOvr>
  <p:transition xmlns:p14="http://schemas.microsoft.com/office/powerpoint/2010/main"/>
</p:sldLayout>
</file>

<file path=ppt/slideLayouts/slideLayout8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0082195"/>
      </p:ext>
    </p:extLst>
  </p:cSld>
  <p:clrMapOvr>
    <a:masterClrMapping/>
  </p:clrMapOvr>
  <p:transition xmlns:p14="http://schemas.microsoft.com/office/powerpoint/2010/main"/>
</p:sldLayout>
</file>

<file path=ppt/slideLayouts/slideLayout8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1385414639"/>
      </p:ext>
    </p:extLst>
  </p:cSld>
  <p:clrMapOvr>
    <a:masterClrMapping/>
  </p:clrMapOvr>
  <p:transition xmlns:p14="http://schemas.microsoft.com/office/powerpoint/2010/main"/>
</p:sldLayout>
</file>

<file path=ppt/slideLayouts/slideLayout8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2062949"/>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9348094"/>
      </p:ext>
    </p:extLst>
  </p:cSld>
  <p:clrMapOvr>
    <a:masterClrMapping/>
  </p:clrMapOvr>
  <p:transition xmlns:p14="http://schemas.microsoft.com/office/powerpoint/2010/main"/>
</p:sldLayout>
</file>

<file path=ppt/slideLayouts/slideLayout8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7721120"/>
      </p:ext>
    </p:extLst>
  </p:cSld>
  <p:clrMapOvr>
    <a:masterClrMapping/>
  </p:clrMapOvr>
  <p:transition xmlns:p14="http://schemas.microsoft.com/office/powerpoint/2010/main"/>
</p:sldLayout>
</file>

<file path=ppt/slideLayouts/slideLayout8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10080967"/>
      </p:ext>
    </p:extLst>
  </p:cSld>
  <p:clrMapOvr>
    <a:masterClrMapping/>
  </p:clrMapOvr>
  <p:transition xmlns:p14="http://schemas.microsoft.com/office/powerpoint/2010/main"/>
</p:sldLayout>
</file>

<file path=ppt/slideLayouts/slideLayout8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880226"/>
      </p:ext>
    </p:extLst>
  </p:cSld>
  <p:clrMapOvr>
    <a:masterClrMapping/>
  </p:clrMapOvr>
  <p:transition xmlns:p14="http://schemas.microsoft.com/office/powerpoint/2010/main"/>
</p:sldLayout>
</file>

<file path=ppt/slideLayouts/slideLayout8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460686763"/>
      </p:ext>
    </p:extLst>
  </p:cSld>
  <p:clrMapOvr>
    <a:masterClrMapping/>
  </p:clrMapOvr>
  <p:transition xmlns:p14="http://schemas.microsoft.com/office/powerpoint/2010/main"/>
</p:sldLayout>
</file>

<file path=ppt/slideLayouts/slideLayout8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630387677"/>
      </p:ext>
    </p:extLst>
  </p:cSld>
  <p:clrMapOvr>
    <a:masterClrMapping/>
  </p:clrMapOvr>
  <p:transition xmlns:p14="http://schemas.microsoft.com/office/powerpoint/2010/main"/>
</p:sldLayout>
</file>

<file path=ppt/slideLayouts/slideLayout8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4290596"/>
      </p:ext>
    </p:extLst>
  </p:cSld>
  <p:clrMapOvr>
    <a:masterClrMapping/>
  </p:clrMapOvr>
  <p:transition xmlns:p14="http://schemas.microsoft.com/office/powerpoint/2010/main"/>
</p:sldLayout>
</file>

<file path=ppt/slideLayouts/slideLayout8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7963981"/>
      </p:ext>
    </p:extLst>
  </p:cSld>
  <p:clrMapOvr>
    <a:masterClrMapping/>
  </p:clrMapOvr>
  <p:transition xmlns:p14="http://schemas.microsoft.com/office/powerpoint/2010/main"/>
</p:sldLayout>
</file>

<file path=ppt/slideLayouts/slideLayout8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40865"/>
      </p:ext>
    </p:extLst>
  </p:cSld>
  <p:clrMapOvr>
    <a:masterClrMapping/>
  </p:clrMapOvr>
  <p:transition xmlns:p14="http://schemas.microsoft.com/office/powerpoint/2010/main"/>
</p:sldLayout>
</file>

<file path=ppt/slideLayouts/slideLayout88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14887560"/>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30539036"/>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6297539"/>
      </p:ext>
    </p:extLst>
  </p:cSld>
  <p:clrMapOvr>
    <a:masterClrMapping/>
  </p:clrMapOvr>
  <p:transition xmlns:p14="http://schemas.microsoft.com/office/powerpoint/2010/main"/>
</p:sldLayout>
</file>

<file path=ppt/slideLayouts/slideLayout8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0127955"/>
      </p:ext>
    </p:extLst>
  </p:cSld>
  <p:clrMapOvr>
    <a:masterClrMapping/>
  </p:clrMapOvr>
  <p:transition xmlns:p14="http://schemas.microsoft.com/office/powerpoint/2010/main"/>
</p:sldLayout>
</file>

<file path=ppt/slideLayouts/slideLayout8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690367770"/>
      </p:ext>
    </p:extLst>
  </p:cSld>
  <p:clrMapOvr>
    <a:masterClrMapping/>
  </p:clrMapOvr>
  <p:transition xmlns:p14="http://schemas.microsoft.com/office/powerpoint/2010/main"/>
</p:sldLayout>
</file>

<file path=ppt/slideLayouts/slideLayout8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4433518"/>
      </p:ext>
    </p:extLst>
  </p:cSld>
  <p:clrMapOvr>
    <a:masterClrMapping/>
  </p:clrMapOvr>
  <p:transition xmlns:p14="http://schemas.microsoft.com/office/powerpoint/2010/main"/>
</p:sldLayout>
</file>

<file path=ppt/slideLayouts/slideLayout8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1359211"/>
      </p:ext>
    </p:extLst>
  </p:cSld>
  <p:clrMapOvr>
    <a:masterClrMapping/>
  </p:clrMapOvr>
  <p:transition xmlns:p14="http://schemas.microsoft.com/office/powerpoint/2010/main"/>
</p:sldLayout>
</file>

<file path=ppt/slideLayouts/slideLayout8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1066342"/>
      </p:ext>
    </p:extLst>
  </p:cSld>
  <p:clrMapOvr>
    <a:masterClrMapping/>
  </p:clrMapOvr>
  <p:transition xmlns:p14="http://schemas.microsoft.com/office/powerpoint/2010/main"/>
</p:sldLayout>
</file>

<file path=ppt/slideLayouts/slideLayout8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322532"/>
      </p:ext>
    </p:extLst>
  </p:cSld>
  <p:clrMapOvr>
    <a:masterClrMapping/>
  </p:clrMapOvr>
  <p:transition xmlns:p14="http://schemas.microsoft.com/office/powerpoint/2010/main"/>
</p:sldLayout>
</file>

<file path=ppt/slideLayouts/slideLayout8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550245196"/>
      </p:ext>
    </p:extLst>
  </p:cSld>
  <p:clrMapOvr>
    <a:masterClrMapping/>
  </p:clrMapOvr>
  <p:transition xmlns:p14="http://schemas.microsoft.com/office/powerpoint/2010/main"/>
</p:sldLayout>
</file>

<file path=ppt/slideLayouts/slideLayout8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157272379"/>
      </p:ext>
    </p:extLst>
  </p:cSld>
  <p:clrMapOvr>
    <a:masterClrMapping/>
  </p:clrMapOvr>
  <p:transition xmlns:p14="http://schemas.microsoft.com/office/powerpoint/2010/main"/>
</p:sldLayout>
</file>

<file path=ppt/slideLayouts/slideLayout8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4627321"/>
      </p:ext>
    </p:extLst>
  </p:cSld>
  <p:clrMapOvr>
    <a:masterClrMapping/>
  </p:clrMapOvr>
  <p:transition xmlns:p14="http://schemas.microsoft.com/office/powerpoint/2010/main"/>
</p:sldLayout>
</file>

<file path=ppt/slideLayouts/slideLayout8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0858270"/>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78722862"/>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140795"/>
      </p:ext>
    </p:extLst>
  </p:cSld>
  <p:clrMapOvr>
    <a:masterClrMapping/>
  </p:clrMapOvr>
  <p:transition xmlns:p14="http://schemas.microsoft.com/office/powerpoint/2010/main"/>
</p:sldLayout>
</file>

<file path=ppt/slideLayouts/slideLayout9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2994984"/>
      </p:ext>
    </p:extLst>
  </p:cSld>
  <p:clrMapOvr>
    <a:masterClrMapping/>
  </p:clrMapOvr>
  <p:transition xmlns:p14="http://schemas.microsoft.com/office/powerpoint/2010/main"/>
</p:sldLayout>
</file>

<file path=ppt/slideLayouts/slideLayout90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140384172"/>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631" indent="0" algn="ctr">
              <a:buNone/>
              <a:defRPr>
                <a:solidFill>
                  <a:schemeClr val="tx1">
                    <a:tint val="75000"/>
                  </a:schemeClr>
                </a:solidFill>
              </a:defRPr>
            </a:lvl2pPr>
            <a:lvl3pPr marL="913264" indent="0" algn="ctr">
              <a:buNone/>
              <a:defRPr>
                <a:solidFill>
                  <a:schemeClr val="tx1">
                    <a:tint val="75000"/>
                  </a:schemeClr>
                </a:solidFill>
              </a:defRPr>
            </a:lvl3pPr>
            <a:lvl4pPr marL="1369896" indent="0" algn="ctr">
              <a:buNone/>
              <a:defRPr>
                <a:solidFill>
                  <a:schemeClr val="tx1">
                    <a:tint val="75000"/>
                  </a:schemeClr>
                </a:solidFill>
              </a:defRPr>
            </a:lvl4pPr>
            <a:lvl5pPr marL="1826526" indent="0" algn="ctr">
              <a:buNone/>
              <a:defRPr>
                <a:solidFill>
                  <a:schemeClr val="tx1">
                    <a:tint val="75000"/>
                  </a:schemeClr>
                </a:solidFill>
              </a:defRPr>
            </a:lvl5pPr>
            <a:lvl6pPr marL="2283159" indent="0" algn="ctr">
              <a:buNone/>
              <a:defRPr>
                <a:solidFill>
                  <a:schemeClr val="tx1">
                    <a:tint val="75000"/>
                  </a:schemeClr>
                </a:solidFill>
              </a:defRPr>
            </a:lvl6pPr>
            <a:lvl7pPr marL="2739790" indent="0" algn="ctr">
              <a:buNone/>
              <a:defRPr>
                <a:solidFill>
                  <a:schemeClr val="tx1">
                    <a:tint val="75000"/>
                  </a:schemeClr>
                </a:solidFill>
              </a:defRPr>
            </a:lvl7pPr>
            <a:lvl8pPr marL="3196416" indent="0" algn="ctr">
              <a:buNone/>
              <a:defRPr>
                <a:solidFill>
                  <a:schemeClr val="tx1">
                    <a:tint val="75000"/>
                  </a:schemeClr>
                </a:solidFill>
              </a:defRPr>
            </a:lvl8pPr>
            <a:lvl9pPr marL="365305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C17E2035-2B42-5744-AD88-D83120F6E499}"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EDEB1AA-3A3C-CB4C-9E70-837E5E2AB31B}" type="slidenum">
              <a:rPr lang="en-US" altLang="en-US"/>
              <a:pPr/>
              <a:t>‹#›</a:t>
            </a:fld>
            <a:endParaRPr lang="en-US" altLang="en-US"/>
          </a:p>
        </p:txBody>
      </p:sp>
    </p:spTree>
    <p:extLst>
      <p:ext uri="{BB962C8B-B14F-4D97-AF65-F5344CB8AC3E}">
        <p14:creationId xmlns:p14="http://schemas.microsoft.com/office/powerpoint/2010/main" val="1763794427"/>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CB66805-4DDD-9047-9ABD-0C4A384A4417}"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6055CE6-61ED-164E-8DC8-6F1EFDBB68D3}" type="slidenum">
              <a:rPr lang="en-US" altLang="en-US"/>
              <a:pPr/>
              <a:t>‹#›</a:t>
            </a:fld>
            <a:endParaRPr lang="en-US" altLang="en-US"/>
          </a:p>
        </p:txBody>
      </p:sp>
    </p:spTree>
    <p:extLst>
      <p:ext uri="{BB962C8B-B14F-4D97-AF65-F5344CB8AC3E}">
        <p14:creationId xmlns:p14="http://schemas.microsoft.com/office/powerpoint/2010/main" val="2059344234"/>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631" indent="0">
              <a:buNone/>
              <a:defRPr sz="1800">
                <a:solidFill>
                  <a:schemeClr val="tx1">
                    <a:tint val="75000"/>
                  </a:schemeClr>
                </a:solidFill>
              </a:defRPr>
            </a:lvl2pPr>
            <a:lvl3pPr marL="913264" indent="0">
              <a:buNone/>
              <a:defRPr sz="1600">
                <a:solidFill>
                  <a:schemeClr val="tx1">
                    <a:tint val="75000"/>
                  </a:schemeClr>
                </a:solidFill>
              </a:defRPr>
            </a:lvl3pPr>
            <a:lvl4pPr marL="1369896" indent="0">
              <a:buNone/>
              <a:defRPr sz="1400">
                <a:solidFill>
                  <a:schemeClr val="tx1">
                    <a:tint val="75000"/>
                  </a:schemeClr>
                </a:solidFill>
              </a:defRPr>
            </a:lvl4pPr>
            <a:lvl5pPr marL="1826526" indent="0">
              <a:buNone/>
              <a:defRPr sz="1400">
                <a:solidFill>
                  <a:schemeClr val="tx1">
                    <a:tint val="75000"/>
                  </a:schemeClr>
                </a:solidFill>
              </a:defRPr>
            </a:lvl5pPr>
            <a:lvl6pPr marL="2283159" indent="0">
              <a:buNone/>
              <a:defRPr sz="1400">
                <a:solidFill>
                  <a:schemeClr val="tx1">
                    <a:tint val="75000"/>
                  </a:schemeClr>
                </a:solidFill>
              </a:defRPr>
            </a:lvl6pPr>
            <a:lvl7pPr marL="2739790" indent="0">
              <a:buNone/>
              <a:defRPr sz="1400">
                <a:solidFill>
                  <a:schemeClr val="tx1">
                    <a:tint val="75000"/>
                  </a:schemeClr>
                </a:solidFill>
              </a:defRPr>
            </a:lvl7pPr>
            <a:lvl8pPr marL="3196416" indent="0">
              <a:buNone/>
              <a:defRPr sz="1400">
                <a:solidFill>
                  <a:schemeClr val="tx1">
                    <a:tint val="75000"/>
                  </a:schemeClr>
                </a:solidFill>
              </a:defRPr>
            </a:lvl8pPr>
            <a:lvl9pPr marL="365305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05A766EE-FA25-724A-B369-8057E12DEEEC}"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2A017E4-F2A2-2B46-9E3F-256E205003D1}" type="slidenum">
              <a:rPr lang="en-US" altLang="en-US"/>
              <a:pPr/>
              <a:t>‹#›</a:t>
            </a:fld>
            <a:endParaRPr lang="en-US" altLang="en-US"/>
          </a:p>
        </p:txBody>
      </p:sp>
    </p:spTree>
    <p:extLst>
      <p:ext uri="{BB962C8B-B14F-4D97-AF65-F5344CB8AC3E}">
        <p14:creationId xmlns:p14="http://schemas.microsoft.com/office/powerpoint/2010/main" val="1582152040"/>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BFB5AFD-982D-3649-916D-8ED200D414E6}" type="datetime1">
              <a:rPr lang="en-US" altLang="en-US"/>
              <a:pPr/>
              <a:t>6/21/15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452AF78-015D-F743-B369-68104DFF6206}" type="slidenum">
              <a:rPr lang="en-US" altLang="en-US"/>
              <a:pPr/>
              <a:t>‹#›</a:t>
            </a:fld>
            <a:endParaRPr lang="en-US" altLang="en-US"/>
          </a:p>
        </p:txBody>
      </p:sp>
    </p:spTree>
    <p:extLst>
      <p:ext uri="{BB962C8B-B14F-4D97-AF65-F5344CB8AC3E}">
        <p14:creationId xmlns:p14="http://schemas.microsoft.com/office/powerpoint/2010/main" val="738647283"/>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BD71C4CF-0749-FB49-BE94-BE96C7A8FBF2}" type="datetime1">
              <a:rPr lang="en-US" altLang="en-US"/>
              <a:pPr/>
              <a:t>6/21/15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9E09B40D-C8C8-E343-BF4C-F6ED1BD2D4C8}" type="slidenum">
              <a:rPr lang="en-US" altLang="en-US"/>
              <a:pPr/>
              <a:t>‹#›</a:t>
            </a:fld>
            <a:endParaRPr lang="en-US" altLang="en-US"/>
          </a:p>
        </p:txBody>
      </p:sp>
    </p:spTree>
    <p:extLst>
      <p:ext uri="{BB962C8B-B14F-4D97-AF65-F5344CB8AC3E}">
        <p14:creationId xmlns:p14="http://schemas.microsoft.com/office/powerpoint/2010/main" val="772970072"/>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E631A2C6-A16D-914B-80CE-25D7E4FC939E}" type="datetime1">
              <a:rPr lang="en-US" altLang="en-US"/>
              <a:pPr/>
              <a:t>6/21/15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9A3662B8-D996-E44D-B1C4-D6482ADCFB30}" type="slidenum">
              <a:rPr lang="en-US" altLang="en-US"/>
              <a:pPr/>
              <a:t>‹#›</a:t>
            </a:fld>
            <a:endParaRPr lang="en-US" altLang="en-US"/>
          </a:p>
        </p:txBody>
      </p:sp>
    </p:spTree>
    <p:extLst>
      <p:ext uri="{BB962C8B-B14F-4D97-AF65-F5344CB8AC3E}">
        <p14:creationId xmlns:p14="http://schemas.microsoft.com/office/powerpoint/2010/main" val="94307398"/>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C50B238-810B-D440-B73E-4F5FFA344682}" type="datetime1">
              <a:rPr lang="en-US" altLang="en-US"/>
              <a:pPr/>
              <a:t>6/21/15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CE519DF-4258-304D-BA37-5FAE3C935724}" type="slidenum">
              <a:rPr lang="en-US" altLang="en-US"/>
              <a:pPr/>
              <a:t>‹#›</a:t>
            </a:fld>
            <a:endParaRPr lang="en-US" altLang="en-US"/>
          </a:p>
        </p:txBody>
      </p:sp>
    </p:spTree>
    <p:extLst>
      <p:ext uri="{BB962C8B-B14F-4D97-AF65-F5344CB8AC3E}">
        <p14:creationId xmlns:p14="http://schemas.microsoft.com/office/powerpoint/2010/main" val="51245830"/>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6A69DB7-EFE9-CA49-AB1D-14E687561EFF}" type="datetime1">
              <a:rPr lang="en-US" altLang="en-US"/>
              <a:pPr/>
              <a:t>6/21/15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99F6679-6DF4-A344-8B6D-D760C1394513}" type="slidenum">
              <a:rPr lang="en-US" altLang="en-US"/>
              <a:pPr/>
              <a:t>‹#›</a:t>
            </a:fld>
            <a:endParaRPr lang="en-US" altLang="en-US"/>
          </a:p>
        </p:txBody>
      </p:sp>
    </p:spTree>
    <p:extLst>
      <p:ext uri="{BB962C8B-B14F-4D97-AF65-F5344CB8AC3E}">
        <p14:creationId xmlns:p14="http://schemas.microsoft.com/office/powerpoint/2010/main" val="109010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463480570"/>
      </p:ext>
    </p:extLst>
  </p:cSld>
  <p:clrMapOvr>
    <a:masterClrMapping/>
  </p:clrMapOvr>
  <p:transition xmlns:p14="http://schemas.microsoft.com/office/powerpoint/2010/main"/>
</p:sldLayout>
</file>

<file path=ppt/slideLayouts/slideLayout9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ACC64D3-A865-2640-9F04-AD3F688F2F9C}" type="datetime1">
              <a:rPr lang="en-US" altLang="en-US"/>
              <a:pPr/>
              <a:t>6/21/15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44A8487-5E3B-F642-A848-2EB53A398ADE}" type="slidenum">
              <a:rPr lang="en-US" altLang="en-US"/>
              <a:pPr/>
              <a:t>‹#›</a:t>
            </a:fld>
            <a:endParaRPr lang="en-US" altLang="en-US"/>
          </a:p>
        </p:txBody>
      </p:sp>
    </p:spTree>
    <p:extLst>
      <p:ext uri="{BB962C8B-B14F-4D97-AF65-F5344CB8AC3E}">
        <p14:creationId xmlns:p14="http://schemas.microsoft.com/office/powerpoint/2010/main" val="1046370347"/>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143FBB6-2312-EE4F-8E62-E6B73FD89C0B}"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AF4BE76-E2AD-0B40-AD7A-58893296230C}" type="slidenum">
              <a:rPr lang="en-US" altLang="en-US"/>
              <a:pPr/>
              <a:t>‹#›</a:t>
            </a:fld>
            <a:endParaRPr lang="en-US" altLang="en-US"/>
          </a:p>
        </p:txBody>
      </p:sp>
    </p:spTree>
    <p:extLst>
      <p:ext uri="{BB962C8B-B14F-4D97-AF65-F5344CB8AC3E}">
        <p14:creationId xmlns:p14="http://schemas.microsoft.com/office/powerpoint/2010/main" val="628966950"/>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C1C9658-4552-F24C-B9DE-3B4FE1CF426B}"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55BD6D-DDEC-7A49-9D59-296100243C63}" type="slidenum">
              <a:rPr lang="en-US" altLang="en-US"/>
              <a:pPr/>
              <a:t>‹#›</a:t>
            </a:fld>
            <a:endParaRPr lang="en-US" altLang="en-US"/>
          </a:p>
        </p:txBody>
      </p:sp>
    </p:spTree>
    <p:extLst>
      <p:ext uri="{BB962C8B-B14F-4D97-AF65-F5344CB8AC3E}">
        <p14:creationId xmlns:p14="http://schemas.microsoft.com/office/powerpoint/2010/main" val="1520982030"/>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61250573"/>
      </p:ext>
    </p:extLst>
  </p:cSld>
  <p:clrMapOvr>
    <a:masterClrMapping/>
  </p:clrMapOvr>
  <p:transition xmlns:p14="http://schemas.microsoft.com/office/powerpoint/2010/main"/>
</p:sldLayout>
</file>

<file path=ppt/slideLayouts/slideLayout9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9653714"/>
      </p:ext>
    </p:extLst>
  </p:cSld>
  <p:clrMapOvr>
    <a:masterClrMapping/>
  </p:clrMapOvr>
  <p:transition xmlns:p14="http://schemas.microsoft.com/office/powerpoint/2010/main"/>
</p:sldLayout>
</file>

<file path=ppt/slideLayouts/slideLayout9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1003886059"/>
      </p:ext>
    </p:extLst>
  </p:cSld>
  <p:clrMapOvr>
    <a:masterClrMapping/>
  </p:clrMapOvr>
  <p:transition xmlns:p14="http://schemas.microsoft.com/office/powerpoint/2010/main"/>
</p:sldLayout>
</file>

<file path=ppt/slideLayouts/slideLayout9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057522"/>
      </p:ext>
    </p:extLst>
  </p:cSld>
  <p:clrMapOvr>
    <a:masterClrMapping/>
  </p:clrMapOvr>
  <p:transition xmlns:p14="http://schemas.microsoft.com/office/powerpoint/2010/main"/>
</p:sldLayout>
</file>

<file path=ppt/slideLayouts/slideLayout9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34047"/>
      </p:ext>
    </p:extLst>
  </p:cSld>
  <p:clrMapOvr>
    <a:masterClrMapping/>
  </p:clrMapOvr>
  <p:transition xmlns:p14="http://schemas.microsoft.com/office/powerpoint/2010/main"/>
</p:sldLayout>
</file>

<file path=ppt/slideLayouts/slideLayout9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38626924"/>
      </p:ext>
    </p:extLst>
  </p:cSld>
  <p:clrMapOvr>
    <a:masterClrMapping/>
  </p:clrMapOvr>
  <p:transition xmlns:p14="http://schemas.microsoft.com/office/powerpoint/2010/main"/>
</p:sldLayout>
</file>

<file path=ppt/slideLayouts/slideLayout9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45082"/>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2040651434"/>
      </p:ext>
    </p:extLst>
  </p:cSld>
  <p:clrMapOvr>
    <a:masterClrMapping/>
  </p:clrMapOvr>
  <p:transition xmlns:p14="http://schemas.microsoft.com/office/powerpoint/2010/main"/>
</p:sldLayout>
</file>

<file path=ppt/slideLayouts/slideLayout9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93189435"/>
      </p:ext>
    </p:extLst>
  </p:cSld>
  <p:clrMapOvr>
    <a:masterClrMapping/>
  </p:clrMapOvr>
  <p:transition xmlns:p14="http://schemas.microsoft.com/office/powerpoint/2010/main"/>
</p:sldLayout>
</file>

<file path=ppt/slideLayouts/slideLayout9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81271232"/>
      </p:ext>
    </p:extLst>
  </p:cSld>
  <p:clrMapOvr>
    <a:masterClrMapping/>
  </p:clrMapOvr>
  <p:transition xmlns:p14="http://schemas.microsoft.com/office/powerpoint/2010/main"/>
</p:sldLayout>
</file>

<file path=ppt/slideLayouts/slideLayout9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5829204"/>
      </p:ext>
    </p:extLst>
  </p:cSld>
  <p:clrMapOvr>
    <a:masterClrMapping/>
  </p:clrMapOvr>
  <p:transition xmlns:p14="http://schemas.microsoft.com/office/powerpoint/2010/main"/>
</p:sldLayout>
</file>

<file path=ppt/slideLayouts/slideLayout9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7622954"/>
      </p:ext>
    </p:extLst>
  </p:cSld>
  <p:clrMapOvr>
    <a:masterClrMapping/>
  </p:clrMapOvr>
  <p:transition xmlns:p14="http://schemas.microsoft.com/office/powerpoint/2010/main"/>
</p:sldLayout>
</file>

<file path=ppt/slideLayouts/slideLayout9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2630443"/>
      </p:ext>
    </p:extLst>
  </p:cSld>
  <p:clrMapOvr>
    <a:masterClrMapping/>
  </p:clrMapOvr>
  <p:transition xmlns:p14="http://schemas.microsoft.com/office/powerpoint/2010/main"/>
</p:sldLayout>
</file>

<file path=ppt/slideLayouts/slideLayout92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9411898"/>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64945486"/>
      </p:ext>
    </p:extLst>
  </p:cSld>
  <p:clrMapOvr>
    <a:masterClrMapping/>
  </p:clrMapOvr>
  <p:transition xmlns:p14="http://schemas.microsoft.com/office/powerpoint/2010/main"/>
</p:sldLayout>
</file>

<file path=ppt/slideLayouts/slideLayout9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2875640"/>
      </p:ext>
    </p:extLst>
  </p:cSld>
  <p:clrMapOvr>
    <a:masterClrMapping/>
  </p:clrMapOvr>
  <p:transition xmlns:p14="http://schemas.microsoft.com/office/powerpoint/2010/main"/>
</p:sldLayout>
</file>

<file path=ppt/slideLayouts/slideLayout9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356684278"/>
      </p:ext>
    </p:extLst>
  </p:cSld>
  <p:clrMapOvr>
    <a:masterClrMapping/>
  </p:clrMapOvr>
  <p:transition xmlns:p14="http://schemas.microsoft.com/office/powerpoint/2010/main"/>
</p:sldLayout>
</file>

<file path=ppt/slideLayouts/slideLayout9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2089159"/>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5960378"/>
      </p:ext>
    </p:extLst>
  </p:cSld>
  <p:clrMapOvr>
    <a:masterClrMapping/>
  </p:clrMapOvr>
  <p:transition xmlns:p14="http://schemas.microsoft.com/office/powerpoint/2010/main"/>
</p:sldLayout>
</file>

<file path=ppt/slideLayouts/slideLayout9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625" indent="0">
              <a:buNone/>
              <a:defRPr sz="2000" b="1"/>
            </a:lvl2pPr>
            <a:lvl3pPr marL="913254" indent="0">
              <a:buNone/>
              <a:defRPr sz="1800" b="1"/>
            </a:lvl3pPr>
            <a:lvl4pPr marL="1369882" indent="0">
              <a:buNone/>
              <a:defRPr sz="1600" b="1"/>
            </a:lvl4pPr>
            <a:lvl5pPr marL="1826508" indent="0">
              <a:buNone/>
              <a:defRPr sz="1600" b="1"/>
            </a:lvl5pPr>
            <a:lvl6pPr marL="2283135" indent="0">
              <a:buNone/>
              <a:defRPr sz="1600" b="1"/>
            </a:lvl6pPr>
            <a:lvl7pPr marL="2739763" indent="0">
              <a:buNone/>
              <a:defRPr sz="1600" b="1"/>
            </a:lvl7pPr>
            <a:lvl8pPr marL="3196385" indent="0">
              <a:buNone/>
              <a:defRPr sz="1600" b="1"/>
            </a:lvl8pPr>
            <a:lvl9pPr marL="36530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6250262"/>
      </p:ext>
    </p:extLst>
  </p:cSld>
  <p:clrMapOvr>
    <a:masterClrMapping/>
  </p:clrMapOvr>
  <p:transition xmlns:p14="http://schemas.microsoft.com/office/powerpoint/2010/main"/>
</p:sldLayout>
</file>

<file path=ppt/slideLayouts/slideLayout9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9679262"/>
      </p:ext>
    </p:extLst>
  </p:cSld>
  <p:clrMapOvr>
    <a:masterClrMapping/>
  </p:clrMapOvr>
  <p:transition xmlns:p14="http://schemas.microsoft.com/office/powerpoint/2010/main"/>
</p:sldLayout>
</file>

<file path=ppt/slideLayouts/slideLayout9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9683"/>
      </p:ext>
    </p:extLst>
  </p:cSld>
  <p:clrMapOvr>
    <a:masterClrMapping/>
  </p:clrMapOvr>
  <p:transition xmlns:p14="http://schemas.microsoft.com/office/powerpoint/2010/main"/>
</p:sldLayout>
</file>

<file path=ppt/slideLayouts/slideLayout9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242561041"/>
      </p:ext>
    </p:extLst>
  </p:cSld>
  <p:clrMapOvr>
    <a:masterClrMapping/>
  </p:clrMapOvr>
  <p:transition xmlns:p14="http://schemas.microsoft.com/office/powerpoint/2010/main"/>
</p:sldLayout>
</file>

<file path=ppt/slideLayouts/slideLayout9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25" indent="0">
              <a:buNone/>
              <a:defRPr sz="2800"/>
            </a:lvl2pPr>
            <a:lvl3pPr marL="913254" indent="0">
              <a:buNone/>
              <a:defRPr sz="2400"/>
            </a:lvl3pPr>
            <a:lvl4pPr marL="1369882" indent="0">
              <a:buNone/>
              <a:defRPr sz="2000"/>
            </a:lvl4pPr>
            <a:lvl5pPr marL="1826508" indent="0">
              <a:buNone/>
              <a:defRPr sz="2000"/>
            </a:lvl5pPr>
            <a:lvl6pPr marL="2283135" indent="0">
              <a:buNone/>
              <a:defRPr sz="2000"/>
            </a:lvl6pPr>
            <a:lvl7pPr marL="2739763" indent="0">
              <a:buNone/>
              <a:defRPr sz="2000"/>
            </a:lvl7pPr>
            <a:lvl8pPr marL="3196385" indent="0">
              <a:buNone/>
              <a:defRPr sz="2000"/>
            </a:lvl8pPr>
            <a:lvl9pPr marL="365301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625" indent="0">
              <a:buNone/>
              <a:defRPr sz="1200"/>
            </a:lvl2pPr>
            <a:lvl3pPr marL="913254" indent="0">
              <a:buNone/>
              <a:defRPr sz="1000"/>
            </a:lvl3pPr>
            <a:lvl4pPr marL="1369882" indent="0">
              <a:buNone/>
              <a:defRPr sz="900"/>
            </a:lvl4pPr>
            <a:lvl5pPr marL="1826508" indent="0">
              <a:buNone/>
              <a:defRPr sz="900"/>
            </a:lvl5pPr>
            <a:lvl6pPr marL="2283135" indent="0">
              <a:buNone/>
              <a:defRPr sz="900"/>
            </a:lvl6pPr>
            <a:lvl7pPr marL="2739763" indent="0">
              <a:buNone/>
              <a:defRPr sz="900"/>
            </a:lvl7pPr>
            <a:lvl8pPr marL="3196385" indent="0">
              <a:buNone/>
              <a:defRPr sz="900"/>
            </a:lvl8pPr>
            <a:lvl9pPr marL="3653016" indent="0">
              <a:buNone/>
              <a:defRPr sz="900"/>
            </a:lvl9pPr>
          </a:lstStyle>
          <a:p>
            <a:pPr lvl="0"/>
            <a:r>
              <a:rPr lang="en-US" smtClean="0"/>
              <a:t>Click to edit Master text styles</a:t>
            </a:r>
          </a:p>
        </p:txBody>
      </p:sp>
    </p:spTree>
    <p:extLst>
      <p:ext uri="{BB962C8B-B14F-4D97-AF65-F5344CB8AC3E}">
        <p14:creationId xmlns:p14="http://schemas.microsoft.com/office/powerpoint/2010/main" val="1581539848"/>
      </p:ext>
    </p:extLst>
  </p:cSld>
  <p:clrMapOvr>
    <a:masterClrMapping/>
  </p:clrMapOvr>
  <p:transition xmlns:p14="http://schemas.microsoft.com/office/powerpoint/2010/main"/>
</p:sldLayout>
</file>

<file path=ppt/slideLayouts/slideLayout9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7141723"/>
      </p:ext>
    </p:extLst>
  </p:cSld>
  <p:clrMapOvr>
    <a:masterClrMapping/>
  </p:clrMapOvr>
  <p:transition xmlns:p14="http://schemas.microsoft.com/office/powerpoint/2010/main"/>
</p:sldLayout>
</file>

<file path=ppt/slideLayouts/slideLayout9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208324"/>
      </p:ext>
    </p:extLst>
  </p:cSld>
  <p:clrMapOvr>
    <a:masterClrMapping/>
  </p:clrMapOvr>
  <p:transition xmlns:p14="http://schemas.microsoft.com/office/powerpoint/2010/main"/>
</p:sldLayout>
</file>

<file path=ppt/slideLayouts/slideLayout9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026272"/>
      </p:ext>
    </p:extLst>
  </p:cSld>
  <p:clrMapOvr>
    <a:masterClrMapping/>
  </p:clrMapOvr>
  <p:transition xmlns:p14="http://schemas.microsoft.com/office/powerpoint/2010/main"/>
</p:sldLayout>
</file>

<file path=ppt/slideLayouts/slideLayout93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1449122"/>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32454154"/>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3"/>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3"/>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097467"/>
      </p:ext>
    </p:extLst>
  </p:cSld>
  <p:clrMapOvr>
    <a:masterClrMapping/>
  </p:clrMapOvr>
  <p:transition xmlns:p14="http://schemas.microsoft.com/office/powerpoint/2010/main"/>
</p:sldLayout>
</file>

<file path=ppt/slideLayouts/slideLayout9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927335"/>
      </p:ext>
    </p:extLst>
  </p:cSld>
  <p:clrMapOvr>
    <a:masterClrMapping/>
  </p:clrMapOvr>
  <p:transition xmlns:p14="http://schemas.microsoft.com/office/powerpoint/2010/main"/>
</p:sldLayout>
</file>

<file path=ppt/slideLayouts/slideLayout9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590335821"/>
      </p:ext>
    </p:extLst>
  </p:cSld>
  <p:clrMapOvr>
    <a:masterClrMapping/>
  </p:clrMapOvr>
  <p:transition xmlns:p14="http://schemas.microsoft.com/office/powerpoint/2010/main"/>
</p:sldLayout>
</file>

<file path=ppt/slideLayouts/slideLayout9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3937457"/>
      </p:ext>
    </p:extLst>
  </p:cSld>
  <p:clrMapOvr>
    <a:masterClrMapping/>
  </p:clrMapOvr>
  <p:transition xmlns:p14="http://schemas.microsoft.com/office/powerpoint/2010/main"/>
</p:sldLayout>
</file>

<file path=ppt/slideLayouts/slideLayout9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8909365"/>
      </p:ext>
    </p:extLst>
  </p:cSld>
  <p:clrMapOvr>
    <a:masterClrMapping/>
  </p:clrMapOvr>
  <p:transition xmlns:p14="http://schemas.microsoft.com/office/powerpoint/2010/main"/>
</p:sldLayout>
</file>

<file path=ppt/slideLayouts/slideLayout9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4102747"/>
      </p:ext>
    </p:extLst>
  </p:cSld>
  <p:clrMapOvr>
    <a:masterClrMapping/>
  </p:clrMapOvr>
  <p:transition xmlns:p14="http://schemas.microsoft.com/office/powerpoint/2010/main"/>
</p:sldLayout>
</file>

<file path=ppt/slideLayouts/slideLayout9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591171"/>
      </p:ext>
    </p:extLst>
  </p:cSld>
  <p:clrMapOvr>
    <a:masterClrMapping/>
  </p:clrMapOvr>
  <p:transition xmlns:p14="http://schemas.microsoft.com/office/powerpoint/2010/main"/>
</p:sldLayout>
</file>

<file path=ppt/slideLayouts/slideLayout9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595311776"/>
      </p:ext>
    </p:extLst>
  </p:cSld>
  <p:clrMapOvr>
    <a:masterClrMapping/>
  </p:clrMapOvr>
  <p:transition xmlns:p14="http://schemas.microsoft.com/office/powerpoint/2010/main"/>
</p:sldLayout>
</file>

<file path=ppt/slideLayouts/slideLayout9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72160269"/>
      </p:ext>
    </p:extLst>
  </p:cSld>
  <p:clrMapOvr>
    <a:masterClrMapping/>
  </p:clrMapOvr>
  <p:transition xmlns:p14="http://schemas.microsoft.com/office/powerpoint/2010/main"/>
</p:sldLayout>
</file>

<file path=ppt/slideLayouts/slideLayout9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3725218"/>
      </p:ext>
    </p:extLst>
  </p:cSld>
  <p:clrMapOvr>
    <a:masterClrMapping/>
  </p:clrMapOvr>
  <p:transition xmlns:p14="http://schemas.microsoft.com/office/powerpoint/2010/main"/>
</p:sldLayout>
</file>

<file path=ppt/slideLayouts/slideLayout9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2"/>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2"/>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3938701"/>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2066601"/>
      </p:ext>
    </p:extLst>
  </p:cSld>
  <p:clrMapOvr>
    <a:masterClrMapping/>
  </p:clrMapOvr>
  <p:transition xmlns:p14="http://schemas.microsoft.com/office/powerpoint/2010/main"/>
</p:sldLayout>
</file>

<file path=ppt/slideLayouts/slideLayout9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621703"/>
      </p:ext>
    </p:extLst>
  </p:cSld>
  <p:clrMapOvr>
    <a:masterClrMapping/>
  </p:clrMapOvr>
  <p:transition xmlns:p14="http://schemas.microsoft.com/office/powerpoint/2010/main"/>
</p:sldLayout>
</file>

<file path=ppt/slideLayouts/slideLayout9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685800" y="2130428"/>
            <a:ext cx="7772400" cy="1470025"/>
          </a:xfrm>
        </p:spPr>
        <p:txBody>
          <a:bodyPr/>
          <a:lstStyle>
            <a:lvl1pPr algn="ctr">
              <a:defRPr/>
            </a:lvl1pPr>
          </a:lstStyle>
          <a:p>
            <a:r>
              <a:rPr lang="en-US"/>
              <a:t>Click to edit Master title style</a:t>
            </a:r>
          </a:p>
        </p:txBody>
      </p:sp>
      <p:sp>
        <p:nvSpPr>
          <p:cNvPr id="78851" name="Rectangle 3"/>
          <p:cNvSpPr>
            <a:spLocks noGrp="1" noChangeArrowheads="1"/>
          </p:cNvSpPr>
          <p:nvPr>
            <p:ph type="subTitle" idx="1"/>
          </p:nvPr>
        </p:nvSpPr>
        <p:spPr>
          <a:xfrm>
            <a:off x="1371600" y="3886202"/>
            <a:ext cx="6400800" cy="1752600"/>
          </a:xfrm>
        </p:spPr>
        <p:txBody>
          <a:bodyPr/>
          <a:lstStyle>
            <a:lvl1pPr marL="0" indent="0" algn="ctr">
              <a:buFont typeface="Times New Roman"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07D5626-7D92-AF47-8688-4796AC19861F}" type="slidenum">
              <a:rPr lang="en-US" altLang="en-US"/>
              <a:pPr/>
              <a:t>‹#›</a:t>
            </a:fld>
            <a:endParaRPr lang="en-US" altLang="en-US"/>
          </a:p>
        </p:txBody>
      </p:sp>
    </p:spTree>
    <p:extLst>
      <p:ext uri="{BB962C8B-B14F-4D97-AF65-F5344CB8AC3E}">
        <p14:creationId xmlns:p14="http://schemas.microsoft.com/office/powerpoint/2010/main" val="981914693"/>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F3F770F-3612-FF4E-B8FF-449CAFA0279D}" type="slidenum">
              <a:rPr lang="en-US" altLang="en-US"/>
              <a:pPr/>
              <a:t>‹#›</a:t>
            </a:fld>
            <a:endParaRPr lang="en-US" altLang="en-US"/>
          </a:p>
        </p:txBody>
      </p:sp>
    </p:spTree>
    <p:extLst>
      <p:ext uri="{BB962C8B-B14F-4D97-AF65-F5344CB8AC3E}">
        <p14:creationId xmlns:p14="http://schemas.microsoft.com/office/powerpoint/2010/main" val="2106914653"/>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5B3D80-2A5A-FD42-BBD0-5F9C4D54C5E8}" type="slidenum">
              <a:rPr lang="en-US" altLang="en-US"/>
              <a:pPr/>
              <a:t>‹#›</a:t>
            </a:fld>
            <a:endParaRPr lang="en-US" altLang="en-US"/>
          </a:p>
        </p:txBody>
      </p:sp>
    </p:spTree>
    <p:extLst>
      <p:ext uri="{BB962C8B-B14F-4D97-AF65-F5344CB8AC3E}">
        <p14:creationId xmlns:p14="http://schemas.microsoft.com/office/powerpoint/2010/main" val="1815209933"/>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5"/>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88EE46-6DBA-684F-ACEF-0681757F5CB8}" type="slidenum">
              <a:rPr lang="en-US" altLang="en-US"/>
              <a:pPr/>
              <a:t>‹#›</a:t>
            </a:fld>
            <a:endParaRPr lang="en-US" altLang="en-US"/>
          </a:p>
        </p:txBody>
      </p:sp>
    </p:spTree>
    <p:extLst>
      <p:ext uri="{BB962C8B-B14F-4D97-AF65-F5344CB8AC3E}">
        <p14:creationId xmlns:p14="http://schemas.microsoft.com/office/powerpoint/2010/main" val="733450907"/>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CBA746E-8E7B-5548-8237-44101B5F2417}" type="slidenum">
              <a:rPr lang="en-US" altLang="en-US"/>
              <a:pPr/>
              <a:t>‹#›</a:t>
            </a:fld>
            <a:endParaRPr lang="en-US" altLang="en-US"/>
          </a:p>
        </p:txBody>
      </p:sp>
    </p:spTree>
    <p:extLst>
      <p:ext uri="{BB962C8B-B14F-4D97-AF65-F5344CB8AC3E}">
        <p14:creationId xmlns:p14="http://schemas.microsoft.com/office/powerpoint/2010/main" val="1487053959"/>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83F91773-2E8A-6A4D-B0F3-635C25B8D629}" type="slidenum">
              <a:rPr lang="en-US" altLang="en-US"/>
              <a:pPr/>
              <a:t>‹#›</a:t>
            </a:fld>
            <a:endParaRPr lang="en-US" altLang="en-US"/>
          </a:p>
        </p:txBody>
      </p:sp>
    </p:spTree>
    <p:extLst>
      <p:ext uri="{BB962C8B-B14F-4D97-AF65-F5344CB8AC3E}">
        <p14:creationId xmlns:p14="http://schemas.microsoft.com/office/powerpoint/2010/main" val="980356728"/>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1488731-EDD4-1948-807D-95B6C44D9D5E}" type="slidenum">
              <a:rPr lang="en-US" altLang="en-US"/>
              <a:pPr/>
              <a:t>‹#›</a:t>
            </a:fld>
            <a:endParaRPr lang="en-US" altLang="en-US"/>
          </a:p>
        </p:txBody>
      </p:sp>
    </p:spTree>
    <p:extLst>
      <p:ext uri="{BB962C8B-B14F-4D97-AF65-F5344CB8AC3E}">
        <p14:creationId xmlns:p14="http://schemas.microsoft.com/office/powerpoint/2010/main" val="932862806"/>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CDA3BFE-96A6-984F-9D06-0C5A0F67E8D6}" type="slidenum">
              <a:rPr lang="en-US" altLang="en-US"/>
              <a:pPr/>
              <a:t>‹#›</a:t>
            </a:fld>
            <a:endParaRPr lang="en-US" altLang="en-US"/>
          </a:p>
        </p:txBody>
      </p:sp>
    </p:spTree>
    <p:extLst>
      <p:ext uri="{BB962C8B-B14F-4D97-AF65-F5344CB8AC3E}">
        <p14:creationId xmlns:p14="http://schemas.microsoft.com/office/powerpoint/2010/main" val="1404515797"/>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3E4E208-64E6-3346-816D-319A8E50B772}" type="slidenum">
              <a:rPr lang="en-US" altLang="en-US"/>
              <a:pPr/>
              <a:t>‹#›</a:t>
            </a:fld>
            <a:endParaRPr lang="en-US" altLang="en-US"/>
          </a:p>
        </p:txBody>
      </p:sp>
    </p:spTree>
    <p:extLst>
      <p:ext uri="{BB962C8B-B14F-4D97-AF65-F5344CB8AC3E}">
        <p14:creationId xmlns:p14="http://schemas.microsoft.com/office/powerpoint/2010/main" val="6957487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376710097"/>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DD22AA7-0AC9-594F-A74F-EF69ABBA53E3}" type="slidenum">
              <a:rPr lang="en-US" altLang="en-US"/>
              <a:pPr/>
              <a:t>‹#›</a:t>
            </a:fld>
            <a:endParaRPr lang="en-US" altLang="en-US"/>
          </a:p>
        </p:txBody>
      </p:sp>
    </p:spTree>
    <p:extLst>
      <p:ext uri="{BB962C8B-B14F-4D97-AF65-F5344CB8AC3E}">
        <p14:creationId xmlns:p14="http://schemas.microsoft.com/office/powerpoint/2010/main" val="1289547084"/>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457202"/>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2"/>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33C4189-2A3D-4A49-8A21-F9C3B3E6CBC9}" type="slidenum">
              <a:rPr lang="en-US" altLang="en-US"/>
              <a:pPr/>
              <a:t>‹#›</a:t>
            </a:fld>
            <a:endParaRPr lang="en-US" altLang="en-US"/>
          </a:p>
        </p:txBody>
      </p:sp>
    </p:spTree>
    <p:extLst>
      <p:ext uri="{BB962C8B-B14F-4D97-AF65-F5344CB8AC3E}">
        <p14:creationId xmlns:p14="http://schemas.microsoft.com/office/powerpoint/2010/main" val="279121308"/>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4515334"/>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1742698"/>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smtClean="0"/>
              <a:t>Click to edit Master text styles</a:t>
            </a:r>
          </a:p>
        </p:txBody>
      </p:sp>
    </p:spTree>
    <p:extLst>
      <p:ext uri="{BB962C8B-B14F-4D97-AF65-F5344CB8AC3E}">
        <p14:creationId xmlns:p14="http://schemas.microsoft.com/office/powerpoint/2010/main" val="294110991"/>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71040" y="1906761"/>
            <a:ext cx="383328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2561" y="1906761"/>
            <a:ext cx="3834720" cy="431901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7076376"/>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798898"/>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91252715"/>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801052"/>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1" y="273629"/>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4528251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25" indent="0" algn="ctr">
              <a:buNone/>
              <a:defRPr/>
            </a:lvl2pPr>
            <a:lvl3pPr marL="913254" indent="0" algn="ctr">
              <a:buNone/>
              <a:defRPr/>
            </a:lvl3pPr>
            <a:lvl4pPr marL="1369882" indent="0" algn="ctr">
              <a:buNone/>
              <a:defRPr/>
            </a:lvl4pPr>
            <a:lvl5pPr marL="1826508" indent="0" algn="ctr">
              <a:buNone/>
              <a:defRPr/>
            </a:lvl5pPr>
            <a:lvl6pPr marL="2283135" indent="0" algn="ctr">
              <a:buNone/>
              <a:defRPr/>
            </a:lvl6pPr>
            <a:lvl7pPr marL="2739763" indent="0" algn="ctr">
              <a:buNone/>
              <a:defRPr/>
            </a:lvl7pPr>
            <a:lvl8pPr marL="3196385" indent="0" algn="ctr">
              <a:buNone/>
              <a:defRPr/>
            </a:lvl8pPr>
            <a:lvl9pPr marL="365301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27612902"/>
      </p:ext>
    </p:extLst>
  </p:cSld>
  <p:clrMapOvr>
    <a:masterClrMapping/>
  </p:clrMapOvr>
  <p:transition xmlns:p14="http://schemas.microsoft.com/office/powerpoint/2010/main"/>
</p:sldLayout>
</file>

<file path=ppt/slideLayouts/slideLayout9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1" y="612065"/>
            <a:ext cx="5486400" cy="4115952"/>
          </a:xfrm>
        </p:spPr>
        <p:txBody>
          <a:bodyPr/>
          <a:lstStyle>
            <a:lvl1pPr marL="0" indent="0">
              <a:buNone/>
              <a:defRPr sz="2900"/>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smtClean="0"/>
              <a:t>Click to edit Master text styles</a:t>
            </a:r>
          </a:p>
        </p:txBody>
      </p:sp>
    </p:spTree>
    <p:extLst>
      <p:ext uri="{BB962C8B-B14F-4D97-AF65-F5344CB8AC3E}">
        <p14:creationId xmlns:p14="http://schemas.microsoft.com/office/powerpoint/2010/main" val="1435218189"/>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5771559"/>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081" y="568860"/>
            <a:ext cx="1951200" cy="56569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71040" y="568860"/>
            <a:ext cx="5716800" cy="56569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0752506"/>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EA13AA74-047C-0046-A6F3-5F903D0036A9}"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AF50DA0-34EA-5746-B66D-7C9A8F767FDA}" type="slidenum">
              <a:rPr lang="en-US" altLang="en-US"/>
              <a:pPr/>
              <a:t>‹#›</a:t>
            </a:fld>
            <a:endParaRPr lang="en-US" altLang="en-US"/>
          </a:p>
        </p:txBody>
      </p:sp>
    </p:spTree>
    <p:extLst>
      <p:ext uri="{BB962C8B-B14F-4D97-AF65-F5344CB8AC3E}">
        <p14:creationId xmlns:p14="http://schemas.microsoft.com/office/powerpoint/2010/main" val="2025554010"/>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7E9EC6D-0394-E14A-AE77-4654F14A23C3}"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4BB2B46-90C0-5443-93C3-6B670A9533FA}" type="slidenum">
              <a:rPr lang="en-US" altLang="en-US"/>
              <a:pPr/>
              <a:t>‹#›</a:t>
            </a:fld>
            <a:endParaRPr lang="en-US" altLang="en-US"/>
          </a:p>
        </p:txBody>
      </p:sp>
    </p:spTree>
    <p:extLst>
      <p:ext uri="{BB962C8B-B14F-4D97-AF65-F5344CB8AC3E}">
        <p14:creationId xmlns:p14="http://schemas.microsoft.com/office/powerpoint/2010/main" val="1649709016"/>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F19DF0CB-F286-AA4D-9FC0-E853479BA245}"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8FF57A2-A587-B447-96BA-F04665644A2B}" type="slidenum">
              <a:rPr lang="en-US" altLang="en-US"/>
              <a:pPr/>
              <a:t>‹#›</a:t>
            </a:fld>
            <a:endParaRPr lang="en-US" altLang="en-US"/>
          </a:p>
        </p:txBody>
      </p:sp>
    </p:spTree>
    <p:extLst>
      <p:ext uri="{BB962C8B-B14F-4D97-AF65-F5344CB8AC3E}">
        <p14:creationId xmlns:p14="http://schemas.microsoft.com/office/powerpoint/2010/main" val="262178224"/>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C96EAF4C-E50E-AA47-909D-B501AEC600AE}" type="datetime1">
              <a:rPr lang="en-US" altLang="en-US"/>
              <a:pPr/>
              <a:t>6/21/15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6598923-9FDA-4344-994B-3C8FF8C153C9}" type="slidenum">
              <a:rPr lang="en-US" altLang="en-US"/>
              <a:pPr/>
              <a:t>‹#›</a:t>
            </a:fld>
            <a:endParaRPr lang="en-US" altLang="en-US"/>
          </a:p>
        </p:txBody>
      </p:sp>
    </p:spTree>
    <p:extLst>
      <p:ext uri="{BB962C8B-B14F-4D97-AF65-F5344CB8AC3E}">
        <p14:creationId xmlns:p14="http://schemas.microsoft.com/office/powerpoint/2010/main" val="82173109"/>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D9991199-5675-DF47-A0A1-D820892A1141}" type="datetime1">
              <a:rPr lang="en-US" altLang="en-US"/>
              <a:pPr/>
              <a:t>6/21/15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2C38B145-2BB9-BA48-AEF2-0A0E0C456060}" type="slidenum">
              <a:rPr lang="en-US" altLang="en-US"/>
              <a:pPr/>
              <a:t>‹#›</a:t>
            </a:fld>
            <a:endParaRPr lang="en-US" altLang="en-US"/>
          </a:p>
        </p:txBody>
      </p:sp>
    </p:spTree>
    <p:extLst>
      <p:ext uri="{BB962C8B-B14F-4D97-AF65-F5344CB8AC3E}">
        <p14:creationId xmlns:p14="http://schemas.microsoft.com/office/powerpoint/2010/main" val="1105816539"/>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82E89124-CBE5-DA43-988E-588F7110D2BA}" type="datetime1">
              <a:rPr lang="en-US" altLang="en-US"/>
              <a:pPr/>
              <a:t>6/21/15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708AECC6-76B2-BD49-8C03-C1DAABDB550C}" type="slidenum">
              <a:rPr lang="en-US" altLang="en-US"/>
              <a:pPr/>
              <a:t>‹#›</a:t>
            </a:fld>
            <a:endParaRPr lang="en-US" altLang="en-US"/>
          </a:p>
        </p:txBody>
      </p:sp>
    </p:spTree>
    <p:extLst>
      <p:ext uri="{BB962C8B-B14F-4D97-AF65-F5344CB8AC3E}">
        <p14:creationId xmlns:p14="http://schemas.microsoft.com/office/powerpoint/2010/main" val="857490000"/>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B73B43B-E2C5-974B-A432-B29F45B20D65}" type="datetime1">
              <a:rPr lang="en-US" altLang="en-US"/>
              <a:pPr/>
              <a:t>6/21/15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CE74343-7215-7B41-8C02-4703F14A7420}" type="slidenum">
              <a:rPr lang="en-US" altLang="en-US"/>
              <a:pPr/>
              <a:t>‹#›</a:t>
            </a:fld>
            <a:endParaRPr lang="en-US" altLang="en-US"/>
          </a:p>
        </p:txBody>
      </p:sp>
    </p:spTree>
    <p:extLst>
      <p:ext uri="{BB962C8B-B14F-4D97-AF65-F5344CB8AC3E}">
        <p14:creationId xmlns:p14="http://schemas.microsoft.com/office/powerpoint/2010/main" val="4543333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0573317"/>
      </p:ext>
    </p:extLst>
  </p:cSld>
  <p:clrMapOvr>
    <a:masterClrMapping/>
  </p:clrMapOvr>
  <p:transition xmlns:p14="http://schemas.microsoft.com/office/powerpoint/2010/main"/>
</p:sldLayout>
</file>

<file path=ppt/slideLayouts/slideLayout9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B8E8C1C-AB06-2543-9709-49B7B3AD5A06}" type="datetime1">
              <a:rPr lang="en-US" altLang="en-US"/>
              <a:pPr/>
              <a:t>6/21/15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BB24618-AAE4-EE4C-913A-FFCB6A52241D}" type="slidenum">
              <a:rPr lang="en-US" altLang="en-US"/>
              <a:pPr/>
              <a:t>‹#›</a:t>
            </a:fld>
            <a:endParaRPr lang="en-US" altLang="en-US"/>
          </a:p>
        </p:txBody>
      </p:sp>
    </p:spTree>
    <p:extLst>
      <p:ext uri="{BB962C8B-B14F-4D97-AF65-F5344CB8AC3E}">
        <p14:creationId xmlns:p14="http://schemas.microsoft.com/office/powerpoint/2010/main" val="972058109"/>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1DE3AC3D-02D5-B04E-9356-B3D128A4FC1D}" type="datetime1">
              <a:rPr lang="en-US" altLang="en-US"/>
              <a:pPr/>
              <a:t>6/21/15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93466BE-A288-1640-A69A-BFBEB2750FCC}" type="slidenum">
              <a:rPr lang="en-US" altLang="en-US"/>
              <a:pPr/>
              <a:t>‹#›</a:t>
            </a:fld>
            <a:endParaRPr lang="en-US" altLang="en-US"/>
          </a:p>
        </p:txBody>
      </p:sp>
    </p:spTree>
    <p:extLst>
      <p:ext uri="{BB962C8B-B14F-4D97-AF65-F5344CB8AC3E}">
        <p14:creationId xmlns:p14="http://schemas.microsoft.com/office/powerpoint/2010/main" val="343945053"/>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40C7EF4-7BBA-2748-98B2-41D5ABA6773C}"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97985D1-6217-484F-A5A1-7980D7A08072}" type="slidenum">
              <a:rPr lang="en-US" altLang="en-US"/>
              <a:pPr/>
              <a:t>‹#›</a:t>
            </a:fld>
            <a:endParaRPr lang="en-US" altLang="en-US"/>
          </a:p>
        </p:txBody>
      </p:sp>
    </p:spTree>
    <p:extLst>
      <p:ext uri="{BB962C8B-B14F-4D97-AF65-F5344CB8AC3E}">
        <p14:creationId xmlns:p14="http://schemas.microsoft.com/office/powerpoint/2010/main" val="661955081"/>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BB4029D-E722-894B-9D91-481A03440A68}"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CCE42E8-0CE2-8146-8529-6CB0E0F9799D}" type="slidenum">
              <a:rPr lang="en-US" altLang="en-US"/>
              <a:pPr/>
              <a:t>‹#›</a:t>
            </a:fld>
            <a:endParaRPr lang="en-US" altLang="en-US"/>
          </a:p>
        </p:txBody>
      </p:sp>
    </p:spTree>
    <p:extLst>
      <p:ext uri="{BB962C8B-B14F-4D97-AF65-F5344CB8AC3E}">
        <p14:creationId xmlns:p14="http://schemas.microsoft.com/office/powerpoint/2010/main" val="931489114"/>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fld id="{237AD8AF-D30B-2D43-B551-771A51D1C7F3}"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B09DA948-AD80-2140-9903-9070D9D0D8BD}" type="slidenum">
              <a:rPr lang="en-US" altLang="en-US"/>
              <a:pPr/>
              <a:t>‹#›</a:t>
            </a:fld>
            <a:endParaRPr lang="en-US" altLang="en-US"/>
          </a:p>
        </p:txBody>
      </p:sp>
    </p:spTree>
    <p:extLst>
      <p:ext uri="{BB962C8B-B14F-4D97-AF65-F5344CB8AC3E}">
        <p14:creationId xmlns:p14="http://schemas.microsoft.com/office/powerpoint/2010/main" val="1375179334"/>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4D9AC131-FEA1-384C-8704-DF11B99EDA1B}"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654CD2A8-68E0-A346-95DF-37DD195A81F7}" type="slidenum">
              <a:rPr lang="en-US" altLang="en-US"/>
              <a:pPr/>
              <a:t>‹#›</a:t>
            </a:fld>
            <a:endParaRPr lang="en-US" altLang="en-US"/>
          </a:p>
        </p:txBody>
      </p:sp>
    </p:spTree>
    <p:extLst>
      <p:ext uri="{BB962C8B-B14F-4D97-AF65-F5344CB8AC3E}">
        <p14:creationId xmlns:p14="http://schemas.microsoft.com/office/powerpoint/2010/main" val="1539942439"/>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fld id="{B896AE2E-CA75-1C4B-BC90-0823C141249C}"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7717A7F0-6787-1043-A44D-2A31D4DA2465}" type="slidenum">
              <a:rPr lang="en-US" altLang="en-US"/>
              <a:pPr/>
              <a:t>‹#›</a:t>
            </a:fld>
            <a:endParaRPr lang="en-US" altLang="en-US"/>
          </a:p>
        </p:txBody>
      </p:sp>
    </p:spTree>
    <p:extLst>
      <p:ext uri="{BB962C8B-B14F-4D97-AF65-F5344CB8AC3E}">
        <p14:creationId xmlns:p14="http://schemas.microsoft.com/office/powerpoint/2010/main" val="987987334"/>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b="1"/>
            </a:lvl1pPr>
          </a:lstStyle>
          <a:p>
            <a:fld id="{51EA9122-DA6E-3843-A6A7-07D404DBFC8E}" type="datetime1">
              <a:rPr lang="en-US" altLang="en-US"/>
              <a:pPr/>
              <a:t>6/21/15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9F6E02A8-728C-B145-9987-B9ABFD40EC1B}" type="slidenum">
              <a:rPr lang="en-US" altLang="en-US"/>
              <a:pPr/>
              <a:t>‹#›</a:t>
            </a:fld>
            <a:endParaRPr lang="en-US" altLang="en-US"/>
          </a:p>
        </p:txBody>
      </p:sp>
    </p:spTree>
    <p:extLst>
      <p:ext uri="{BB962C8B-B14F-4D97-AF65-F5344CB8AC3E}">
        <p14:creationId xmlns:p14="http://schemas.microsoft.com/office/powerpoint/2010/main" val="1162088421"/>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b="1"/>
            </a:lvl1pPr>
          </a:lstStyle>
          <a:p>
            <a:fld id="{3D98F600-40FF-334F-9BB9-D5963F04A0A7}" type="datetime1">
              <a:rPr lang="en-US" altLang="en-US"/>
              <a:pPr/>
              <a:t>6/21/15</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b="1"/>
            </a:lvl1pPr>
          </a:lstStyle>
          <a:p>
            <a:fld id="{00CC8B82-F5F7-034A-B31E-E047158F8519}" type="slidenum">
              <a:rPr lang="en-US" altLang="en-US"/>
              <a:pPr/>
              <a:t>‹#›</a:t>
            </a:fld>
            <a:endParaRPr lang="en-US" altLang="en-US"/>
          </a:p>
        </p:txBody>
      </p:sp>
    </p:spTree>
    <p:extLst>
      <p:ext uri="{BB962C8B-B14F-4D97-AF65-F5344CB8AC3E}">
        <p14:creationId xmlns:p14="http://schemas.microsoft.com/office/powerpoint/2010/main" val="12548159"/>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a:defRPr b="1"/>
            </a:lvl1pPr>
          </a:lstStyle>
          <a:p>
            <a:fld id="{9110170C-56F2-3F4C-A11D-FFDE3BEB2A08}" type="datetime1">
              <a:rPr lang="en-US" altLang="en-US"/>
              <a:pPr/>
              <a:t>6/21/15</a:t>
            </a:fld>
            <a:endParaRPr lang="en-US" alt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a:defRPr b="1"/>
            </a:lvl1pPr>
          </a:lstStyle>
          <a:p>
            <a:fld id="{9453B0FA-0A37-BB4F-9A39-FB01CD40170C}" type="slidenum">
              <a:rPr lang="en-US" altLang="en-US"/>
              <a:pPr/>
              <a:t>‹#›</a:t>
            </a:fld>
            <a:endParaRPr lang="en-US" altLang="en-US"/>
          </a:p>
        </p:txBody>
      </p:sp>
    </p:spTree>
    <p:extLst>
      <p:ext uri="{BB962C8B-B14F-4D97-AF65-F5344CB8AC3E}">
        <p14:creationId xmlns:p14="http://schemas.microsoft.com/office/powerpoint/2010/main" val="5769949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625" indent="0">
              <a:buNone/>
              <a:defRPr sz="1800"/>
            </a:lvl2pPr>
            <a:lvl3pPr marL="913254" indent="0">
              <a:buNone/>
              <a:defRPr sz="1600"/>
            </a:lvl3pPr>
            <a:lvl4pPr marL="1369882" indent="0">
              <a:buNone/>
              <a:defRPr sz="1400"/>
            </a:lvl4pPr>
            <a:lvl5pPr marL="1826508" indent="0">
              <a:buNone/>
              <a:defRPr sz="1400"/>
            </a:lvl5pPr>
            <a:lvl6pPr marL="2283135" indent="0">
              <a:buNone/>
              <a:defRPr sz="1400"/>
            </a:lvl6pPr>
            <a:lvl7pPr marL="2739763" indent="0">
              <a:buNone/>
              <a:defRPr sz="1400"/>
            </a:lvl7pPr>
            <a:lvl8pPr marL="3196385" indent="0">
              <a:buNone/>
              <a:defRPr sz="1400"/>
            </a:lvl8pPr>
            <a:lvl9pPr marL="3653016" indent="0">
              <a:buNone/>
              <a:defRPr sz="1400"/>
            </a:lvl9pPr>
          </a:lstStyle>
          <a:p>
            <a:pPr lvl="0"/>
            <a:r>
              <a:rPr lang="en-US" smtClean="0"/>
              <a:t>Click to edit Master text styles</a:t>
            </a:r>
          </a:p>
        </p:txBody>
      </p:sp>
    </p:spTree>
    <p:extLst>
      <p:ext uri="{BB962C8B-B14F-4D97-AF65-F5344CB8AC3E}">
        <p14:creationId xmlns:p14="http://schemas.microsoft.com/office/powerpoint/2010/main" val="603570492"/>
      </p:ext>
    </p:extLst>
  </p:cSld>
  <p:clrMapOvr>
    <a:masterClrMapping/>
  </p:clrMapOvr>
  <p:transition xmlns:p14="http://schemas.microsoft.com/office/powerpoint/2010/main"/>
</p:sldLayout>
</file>

<file path=ppt/slideLayouts/slideLayout9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b="1"/>
            </a:lvl1pPr>
          </a:lstStyle>
          <a:p>
            <a:fld id="{029C2401-5805-2040-9409-7C25EEA7806A}" type="datetime1">
              <a:rPr lang="en-US" altLang="en-US"/>
              <a:pPr/>
              <a:t>6/21/15</a:t>
            </a:fld>
            <a:endParaRPr lang="en-US" alt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a:defRPr b="1"/>
            </a:lvl1pPr>
          </a:lstStyle>
          <a:p>
            <a:fld id="{32DE3EA1-945E-A345-AECF-0509DCFCBDEC}" type="slidenum">
              <a:rPr lang="en-US" altLang="en-US"/>
              <a:pPr/>
              <a:t>‹#›</a:t>
            </a:fld>
            <a:endParaRPr lang="en-US" altLang="en-US"/>
          </a:p>
        </p:txBody>
      </p:sp>
    </p:spTree>
    <p:extLst>
      <p:ext uri="{BB962C8B-B14F-4D97-AF65-F5344CB8AC3E}">
        <p14:creationId xmlns:p14="http://schemas.microsoft.com/office/powerpoint/2010/main" val="411522957"/>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b="1"/>
            </a:lvl1pPr>
          </a:lstStyle>
          <a:p>
            <a:fld id="{82DED5AB-0801-D24D-8CE1-A9193A498EDB}" type="datetime1">
              <a:rPr lang="en-US" altLang="en-US"/>
              <a:pPr/>
              <a:t>6/21/15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937F9502-02AA-454D-AF93-03762A1B4F77}" type="slidenum">
              <a:rPr lang="en-US" altLang="en-US"/>
              <a:pPr/>
              <a:t>‹#›</a:t>
            </a:fld>
            <a:endParaRPr lang="en-US" altLang="en-US"/>
          </a:p>
        </p:txBody>
      </p:sp>
    </p:spTree>
    <p:extLst>
      <p:ext uri="{BB962C8B-B14F-4D97-AF65-F5344CB8AC3E}">
        <p14:creationId xmlns:p14="http://schemas.microsoft.com/office/powerpoint/2010/main" val="1489001354"/>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a:defRPr b="1"/>
            </a:lvl1pPr>
          </a:lstStyle>
          <a:p>
            <a:fld id="{D459D283-6DA9-E743-9968-CD7D09E0F90E}" type="datetime1">
              <a:rPr lang="en-US" altLang="en-US"/>
              <a:pPr/>
              <a:t>6/21/15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A577255B-156E-074C-A896-76EF8C3EBDCC}" type="slidenum">
              <a:rPr lang="en-US" altLang="en-US"/>
              <a:pPr/>
              <a:t>‹#›</a:t>
            </a:fld>
            <a:endParaRPr lang="en-US" altLang="en-US"/>
          </a:p>
        </p:txBody>
      </p:sp>
    </p:spTree>
    <p:extLst>
      <p:ext uri="{BB962C8B-B14F-4D97-AF65-F5344CB8AC3E}">
        <p14:creationId xmlns:p14="http://schemas.microsoft.com/office/powerpoint/2010/main" val="953691761"/>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EE3407F1-D2A6-4D42-8736-F763EAAE224F}"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DB8B8E78-7F9B-C94C-9D1A-3EF03CEA9202}" type="slidenum">
              <a:rPr lang="en-US" altLang="en-US"/>
              <a:pPr/>
              <a:t>‹#›</a:t>
            </a:fld>
            <a:endParaRPr lang="en-US" altLang="en-US"/>
          </a:p>
        </p:txBody>
      </p:sp>
    </p:spTree>
    <p:extLst>
      <p:ext uri="{BB962C8B-B14F-4D97-AF65-F5344CB8AC3E}">
        <p14:creationId xmlns:p14="http://schemas.microsoft.com/office/powerpoint/2010/main" val="507578762"/>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F096B002-F34A-8A49-9522-DA4B63DC0BC2}"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C4ED9E11-BE5F-B243-A6E8-BC7BBCBC07CC}" type="slidenum">
              <a:rPr lang="en-US" altLang="en-US"/>
              <a:pPr/>
              <a:t>‹#›</a:t>
            </a:fld>
            <a:endParaRPr lang="en-US" altLang="en-US"/>
          </a:p>
        </p:txBody>
      </p:sp>
    </p:spTree>
    <p:extLst>
      <p:ext uri="{BB962C8B-B14F-4D97-AF65-F5344CB8AC3E}">
        <p14:creationId xmlns:p14="http://schemas.microsoft.com/office/powerpoint/2010/main" val="1402492972"/>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a:defRPr b="1"/>
            </a:lvl1pPr>
          </a:lstStyle>
          <a:p>
            <a:fld id="{C2AF661B-9E7A-9844-BE73-10C8C633E456}"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FA16730E-AC61-8446-B6BD-D6453334E86A}" type="slidenum">
              <a:rPr lang="en-US" altLang="en-US"/>
              <a:pPr/>
              <a:t>‹#›</a:t>
            </a:fld>
            <a:endParaRPr lang="en-US" altLang="en-US"/>
          </a:p>
        </p:txBody>
      </p:sp>
    </p:spTree>
    <p:extLst>
      <p:ext uri="{BB962C8B-B14F-4D97-AF65-F5344CB8AC3E}">
        <p14:creationId xmlns:p14="http://schemas.microsoft.com/office/powerpoint/2010/main" val="470631541"/>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a:defRPr b="1"/>
            </a:lvl1pPr>
          </a:lstStyle>
          <a:p>
            <a:fld id="{9A1F0423-4B91-E34D-A2D2-665884E70F06}"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9C9E198C-6263-9B44-A2A9-264CB24CF1C4}" type="slidenum">
              <a:rPr lang="en-US" altLang="en-US"/>
              <a:pPr/>
              <a:t>‹#›</a:t>
            </a:fld>
            <a:endParaRPr lang="en-US" altLang="en-US"/>
          </a:p>
        </p:txBody>
      </p:sp>
    </p:spTree>
    <p:extLst>
      <p:ext uri="{BB962C8B-B14F-4D97-AF65-F5344CB8AC3E}">
        <p14:creationId xmlns:p14="http://schemas.microsoft.com/office/powerpoint/2010/main" val="750167716"/>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a:defRPr b="1"/>
            </a:lvl1pPr>
          </a:lstStyle>
          <a:p>
            <a:fld id="{9F88F8FE-10CD-1F4F-BC80-1B39CB8F9557}" type="datetime1">
              <a:rPr lang="en-US" altLang="en-US"/>
              <a:pPr/>
              <a:t>6/21/15</a:t>
            </a:fld>
            <a:endParaRPr lang="en-US" alt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a:defRPr b="1"/>
            </a:lvl1pPr>
          </a:lstStyle>
          <a:p>
            <a:fld id="{7EB56B7F-110C-6D45-8F8B-95C4527F8142}" type="slidenum">
              <a:rPr lang="en-US" altLang="en-US"/>
              <a:pPr/>
              <a:t>‹#›</a:t>
            </a:fld>
            <a:endParaRPr lang="en-US" altLang="en-US"/>
          </a:p>
        </p:txBody>
      </p:sp>
    </p:spTree>
    <p:extLst>
      <p:ext uri="{BB962C8B-B14F-4D97-AF65-F5344CB8AC3E}">
        <p14:creationId xmlns:p14="http://schemas.microsoft.com/office/powerpoint/2010/main" val="1104561852"/>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a:defRPr b="1"/>
            </a:lvl1pPr>
          </a:lstStyle>
          <a:p>
            <a:fld id="{FFBBD5C3-4C22-1E49-9ACA-E554D4D6765C}" type="datetime1">
              <a:rPr lang="en-US" altLang="en-US"/>
              <a:pPr/>
              <a:t>6/21/15</a:t>
            </a:fld>
            <a:endParaRPr lang="en-US" alt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a:defRPr b="1"/>
            </a:lvl1pPr>
          </a:lstStyle>
          <a:p>
            <a:fld id="{939BFE82-BC58-DF47-AF7B-C91A6342036C}" type="slidenum">
              <a:rPr lang="en-US" altLang="en-US"/>
              <a:pPr/>
              <a:t>‹#›</a:t>
            </a:fld>
            <a:endParaRPr lang="en-US" altLang="en-US"/>
          </a:p>
        </p:txBody>
      </p:sp>
    </p:spTree>
    <p:extLst>
      <p:ext uri="{BB962C8B-B14F-4D97-AF65-F5344CB8AC3E}">
        <p14:creationId xmlns:p14="http://schemas.microsoft.com/office/powerpoint/2010/main" val="915711850"/>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a:defRPr b="1"/>
            </a:lvl1pPr>
          </a:lstStyle>
          <a:p>
            <a:fld id="{75982894-75CD-5B4A-9D4C-4C98050A6DA7}" type="datetime1">
              <a:rPr lang="en-US" altLang="en-US"/>
              <a:pPr/>
              <a:t>6/21/15</a:t>
            </a:fld>
            <a:endParaRPr lang="en-US" alt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a:defRPr b="1"/>
            </a:lvl1pPr>
          </a:lstStyle>
          <a:p>
            <a:fld id="{5C29EFE8-5593-864C-AE1C-E58243318355}" type="slidenum">
              <a:rPr lang="en-US" altLang="en-US"/>
              <a:pPr/>
              <a:t>‹#›</a:t>
            </a:fld>
            <a:endParaRPr lang="en-US" altLang="en-US"/>
          </a:p>
        </p:txBody>
      </p:sp>
    </p:spTree>
    <p:extLst>
      <p:ext uri="{BB962C8B-B14F-4D97-AF65-F5344CB8AC3E}">
        <p14:creationId xmlns:p14="http://schemas.microsoft.com/office/powerpoint/2010/main" val="7377036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slideLayout" Target="../slideLayouts/slideLayout148.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7.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8.xml"/><Relationship Id="rId11" Type="http://schemas.openxmlformats.org/officeDocument/2006/relationships/slideLayout" Target="../slideLayouts/slideLayout159.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0.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1.xml"/><Relationship Id="rId11" Type="http://schemas.openxmlformats.org/officeDocument/2006/relationships/slideLayout" Target="../slideLayouts/slideLayout192.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1.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2.xml"/><Relationship Id="rId11" Type="http://schemas.openxmlformats.org/officeDocument/2006/relationships/slideLayout" Target="../slideLayouts/slideLayout203.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4.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5.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6.xml"/><Relationship Id="rId2"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slideLayout" Target="../slideLayouts/slideLayout259.xml"/><Relationship Id="rId13" Type="http://schemas.openxmlformats.org/officeDocument/2006/relationships/slideLayout" Target="../slideLayouts/slideLayout260.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slideLayout" Target="../slideLayouts/slideLayout283.xml"/><Relationship Id="rId13" Type="http://schemas.openxmlformats.org/officeDocument/2006/relationships/slideLayout" Target="../slideLayouts/slideLayout284.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4.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5.xml"/><Relationship Id="rId11" Type="http://schemas.openxmlformats.org/officeDocument/2006/relationships/slideLayout" Target="../slideLayouts/slideLayout306.xml"/><Relationship Id="rId12" Type="http://schemas.openxmlformats.org/officeDocument/2006/relationships/slideLayout" Target="../slideLayouts/slideLayout307.xml"/><Relationship Id="rId13" Type="http://schemas.openxmlformats.org/officeDocument/2006/relationships/slideLayout" Target="../slideLayouts/slideLayout308.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slideLayout" Target="../slideLayouts/slideLayout320.xml"/><Relationship Id="rId13" Type="http://schemas.openxmlformats.org/officeDocument/2006/relationships/slideLayout" Target="../slideLayouts/slideLayout321.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2.xml"/><Relationship Id="rId2"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2.xml"/><Relationship Id="rId20" Type="http://schemas.openxmlformats.org/officeDocument/2006/relationships/tags" Target="../tags/tag432.xml"/><Relationship Id="rId10" Type="http://schemas.openxmlformats.org/officeDocument/2006/relationships/slideLayout" Target="../slideLayouts/slideLayout333.xml"/><Relationship Id="rId11" Type="http://schemas.openxmlformats.org/officeDocument/2006/relationships/slideLayout" Target="../slideLayouts/slideLayout334.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4.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3.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4.xml"/><Relationship Id="rId11" Type="http://schemas.openxmlformats.org/officeDocument/2006/relationships/slideLayout" Target="../slideLayouts/slideLayout345.xml"/><Relationship Id="rId12" Type="http://schemas.openxmlformats.org/officeDocument/2006/relationships/slideLayout" Target="../slideLayouts/slideLayout346.xml"/><Relationship Id="rId13" Type="http://schemas.openxmlformats.org/officeDocument/2006/relationships/slideLayout" Target="../slideLayouts/slideLayout347.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5.xml"/><Relationship Id="rId2" Type="http://schemas.openxmlformats.org/officeDocument/2006/relationships/slideLayout" Target="../slideLayouts/slideLayout336.xml"/><Relationship Id="rId3" Type="http://schemas.openxmlformats.org/officeDocument/2006/relationships/slideLayout" Target="../slideLayouts/slideLayout337.xml"/><Relationship Id="rId4" Type="http://schemas.openxmlformats.org/officeDocument/2006/relationships/slideLayout" Target="../slideLayouts/slideLayout338.xml"/><Relationship Id="rId5" Type="http://schemas.openxmlformats.org/officeDocument/2006/relationships/slideLayout" Target="../slideLayouts/slideLayout339.xml"/><Relationship Id="rId6" Type="http://schemas.openxmlformats.org/officeDocument/2006/relationships/slideLayout" Target="../slideLayouts/slideLayout340.xml"/><Relationship Id="rId7" Type="http://schemas.openxmlformats.org/officeDocument/2006/relationships/slideLayout" Target="../slideLayouts/slideLayout341.xml"/><Relationship Id="rId8"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slideLayout" Target="../slideLayouts/slideLayout359.xml"/><Relationship Id="rId13" Type="http://schemas.openxmlformats.org/officeDocument/2006/relationships/slideLayout" Target="../slideLayouts/slideLayout360.xml"/><Relationship Id="rId14" Type="http://schemas.openxmlformats.org/officeDocument/2006/relationships/slideLayout" Target="../slideLayouts/slideLayout361.xml"/><Relationship Id="rId15" Type="http://schemas.openxmlformats.org/officeDocument/2006/relationships/slideLayout" Target="../slideLayouts/slideLayout362.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1.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2.xml"/><Relationship Id="rId11" Type="http://schemas.openxmlformats.org/officeDocument/2006/relationships/slideLayout" Target="../slideLayouts/slideLayout373.xml"/><Relationship Id="rId12" Type="http://schemas.openxmlformats.org/officeDocument/2006/relationships/slideLayout" Target="../slideLayouts/slideLayout374.xml"/><Relationship Id="rId13" Type="http://schemas.openxmlformats.org/officeDocument/2006/relationships/slideLayout" Target="../slideLayouts/slideLayout375.xml"/><Relationship Id="rId14" Type="http://schemas.openxmlformats.org/officeDocument/2006/relationships/slideLayout" Target="../slideLayouts/slideLayout376.xml"/><Relationship Id="rId15" Type="http://schemas.openxmlformats.org/officeDocument/2006/relationships/slideLayout" Target="../slideLayouts/slideLayout377.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3.xml"/><Relationship Id="rId2" Type="http://schemas.openxmlformats.org/officeDocument/2006/relationships/slideLayout" Target="../slideLayouts/slideLayout364.xml"/><Relationship Id="rId3" Type="http://schemas.openxmlformats.org/officeDocument/2006/relationships/slideLayout" Target="../slideLayouts/slideLayout365.xml"/><Relationship Id="rId4" Type="http://schemas.openxmlformats.org/officeDocument/2006/relationships/slideLayout" Target="../slideLayouts/slideLayout366.xml"/><Relationship Id="rId5" Type="http://schemas.openxmlformats.org/officeDocument/2006/relationships/slideLayout" Target="../slideLayouts/slideLayout367.xml"/><Relationship Id="rId6" Type="http://schemas.openxmlformats.org/officeDocument/2006/relationships/slideLayout" Target="../slideLayouts/slideLayout368.xml"/><Relationship Id="rId7" Type="http://schemas.openxmlformats.org/officeDocument/2006/relationships/slideLayout" Target="../slideLayouts/slideLayout369.xml"/><Relationship Id="rId8"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19.xml"/><Relationship Id="rId20" Type="http://schemas.openxmlformats.org/officeDocument/2006/relationships/tags" Target="../tags/tag639.xml"/><Relationship Id="rId10" Type="http://schemas.openxmlformats.org/officeDocument/2006/relationships/slideLayout" Target="../slideLayouts/slideLayout420.xml"/><Relationship Id="rId11" Type="http://schemas.openxmlformats.org/officeDocument/2006/relationships/slideLayout" Target="../slideLayouts/slideLayout421.xml"/><Relationship Id="rId12" Type="http://schemas.openxmlformats.org/officeDocument/2006/relationships/slideLayout" Target="../slideLayouts/slideLayout422.xml"/><Relationship Id="rId13" Type="http://schemas.openxmlformats.org/officeDocument/2006/relationships/slideLayout" Target="../slideLayouts/slideLayout423.xml"/><Relationship Id="rId14" Type="http://schemas.openxmlformats.org/officeDocument/2006/relationships/slideLayout" Target="../slideLayouts/slideLayout424.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38.xml"/><Relationship Id="rId13" Type="http://schemas.openxmlformats.org/officeDocument/2006/relationships/tags" Target="../tags/tag682.xml"/><Relationship Id="rId14" Type="http://schemas.openxmlformats.org/officeDocument/2006/relationships/tags" Target="../tags/tag683.xml"/><Relationship Id="rId15" Type="http://schemas.openxmlformats.org/officeDocument/2006/relationships/tags" Target="../tags/tag684.xml"/><Relationship Id="rId16" Type="http://schemas.openxmlformats.org/officeDocument/2006/relationships/tags" Target="../tags/tag685.xml"/><Relationship Id="rId17" Type="http://schemas.openxmlformats.org/officeDocument/2006/relationships/tags" Target="../tags/tag686.xml"/><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slideLayout" Target="../slideLayouts/slideLayout447.xml"/><Relationship Id="rId13" Type="http://schemas.openxmlformats.org/officeDocument/2006/relationships/slideLayout" Target="../slideLayouts/slideLayout448.xml"/><Relationship Id="rId14" Type="http://schemas.openxmlformats.org/officeDocument/2006/relationships/theme" Target="../theme/theme39.xml"/><Relationship Id="rId15" Type="http://schemas.openxmlformats.org/officeDocument/2006/relationships/tags" Target="../tags/tag720.xml"/><Relationship Id="rId16" Type="http://schemas.openxmlformats.org/officeDocument/2006/relationships/tags" Target="../tags/tag721.xml"/><Relationship Id="rId17" Type="http://schemas.openxmlformats.org/officeDocument/2006/relationships/tags" Target="../tags/tag722.xml"/><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49.xml"/><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slideLayout" Target="../slideLayouts/slideLayout461.xml"/><Relationship Id="rId14" Type="http://schemas.openxmlformats.org/officeDocument/2006/relationships/theme" Target="../theme/theme40.xml"/><Relationship Id="rId15" Type="http://schemas.openxmlformats.org/officeDocument/2006/relationships/tags" Target="../tags/tag723.xml"/><Relationship Id="rId16" Type="http://schemas.openxmlformats.org/officeDocument/2006/relationships/tags" Target="../tags/tag724.xml"/><Relationship Id="rId17" Type="http://schemas.openxmlformats.org/officeDocument/2006/relationships/tags" Target="../tags/tag725.xml"/><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2.xml"/><Relationship Id="rId12" Type="http://schemas.openxmlformats.org/officeDocument/2006/relationships/slideLayout" Target="../slideLayouts/slideLayout473.xml"/><Relationship Id="rId13" Type="http://schemas.openxmlformats.org/officeDocument/2006/relationships/slideLayout" Target="../slideLayouts/slideLayout474.xml"/><Relationship Id="rId14" Type="http://schemas.openxmlformats.org/officeDocument/2006/relationships/theme" Target="../theme/theme41.xml"/><Relationship Id="rId15" Type="http://schemas.openxmlformats.org/officeDocument/2006/relationships/tags" Target="../tags/tag726.xml"/><Relationship Id="rId16" Type="http://schemas.openxmlformats.org/officeDocument/2006/relationships/tags" Target="../tags/tag727.xml"/><Relationship Id="rId17" Type="http://schemas.openxmlformats.org/officeDocument/2006/relationships/tags" Target="../tags/tag728.xml"/><Relationship Id="rId1" Type="http://schemas.openxmlformats.org/officeDocument/2006/relationships/slideLayout" Target="../slideLayouts/slideLayout462.xml"/><Relationship Id="rId2" Type="http://schemas.openxmlformats.org/officeDocument/2006/relationships/slideLayout" Target="../slideLayouts/slideLayout463.xml"/><Relationship Id="rId3" Type="http://schemas.openxmlformats.org/officeDocument/2006/relationships/slideLayout" Target="../slideLayouts/slideLayout464.xml"/><Relationship Id="rId4" Type="http://schemas.openxmlformats.org/officeDocument/2006/relationships/slideLayout" Target="../slideLayouts/slideLayout465.xml"/><Relationship Id="rId5" Type="http://schemas.openxmlformats.org/officeDocument/2006/relationships/slideLayout" Target="../slideLayouts/slideLayout466.xml"/><Relationship Id="rId6" Type="http://schemas.openxmlformats.org/officeDocument/2006/relationships/slideLayout" Target="../slideLayouts/slideLayout467.xml"/><Relationship Id="rId7" Type="http://schemas.openxmlformats.org/officeDocument/2006/relationships/slideLayout" Target="../slideLayouts/slideLayout468.xml"/><Relationship Id="rId8" Type="http://schemas.openxmlformats.org/officeDocument/2006/relationships/slideLayout" Target="../slideLayouts/slideLayout469.xml"/><Relationship Id="rId9" Type="http://schemas.openxmlformats.org/officeDocument/2006/relationships/slideLayout" Target="../slideLayouts/slideLayout470.xml"/><Relationship Id="rId10" Type="http://schemas.openxmlformats.org/officeDocument/2006/relationships/slideLayout" Target="../slideLayouts/slideLayout471.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slideLayout" Target="../slideLayouts/slideLayout486.xml"/><Relationship Id="rId13" Type="http://schemas.openxmlformats.org/officeDocument/2006/relationships/slideLayout" Target="../slideLayouts/slideLayout487.xml"/><Relationship Id="rId14" Type="http://schemas.openxmlformats.org/officeDocument/2006/relationships/theme" Target="../theme/theme42.xml"/><Relationship Id="rId15" Type="http://schemas.openxmlformats.org/officeDocument/2006/relationships/tags" Target="../tags/tag729.xml"/><Relationship Id="rId16" Type="http://schemas.openxmlformats.org/officeDocument/2006/relationships/tags" Target="../tags/tag730.xml"/><Relationship Id="rId17" Type="http://schemas.openxmlformats.org/officeDocument/2006/relationships/tags" Target="../tags/tag731.xml"/><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8.xml"/><Relationship Id="rId12" Type="http://schemas.openxmlformats.org/officeDocument/2006/relationships/slideLayout" Target="../slideLayouts/slideLayout499.xml"/><Relationship Id="rId13" Type="http://schemas.openxmlformats.org/officeDocument/2006/relationships/slideLayout" Target="../slideLayouts/slideLayout500.xml"/><Relationship Id="rId14" Type="http://schemas.openxmlformats.org/officeDocument/2006/relationships/theme" Target="../theme/theme43.xml"/><Relationship Id="rId15" Type="http://schemas.openxmlformats.org/officeDocument/2006/relationships/tags" Target="../tags/tag732.xml"/><Relationship Id="rId16" Type="http://schemas.openxmlformats.org/officeDocument/2006/relationships/tags" Target="../tags/tag733.xml"/><Relationship Id="rId17" Type="http://schemas.openxmlformats.org/officeDocument/2006/relationships/tags" Target="../tags/tag734.xml"/><Relationship Id="rId1" Type="http://schemas.openxmlformats.org/officeDocument/2006/relationships/slideLayout" Target="../slideLayouts/slideLayout488.xml"/><Relationship Id="rId2" Type="http://schemas.openxmlformats.org/officeDocument/2006/relationships/slideLayout" Target="../slideLayouts/slideLayout489.xml"/><Relationship Id="rId3" Type="http://schemas.openxmlformats.org/officeDocument/2006/relationships/slideLayout" Target="../slideLayouts/slideLayout490.xml"/><Relationship Id="rId4" Type="http://schemas.openxmlformats.org/officeDocument/2006/relationships/slideLayout" Target="../slideLayouts/slideLayout491.xml"/><Relationship Id="rId5" Type="http://schemas.openxmlformats.org/officeDocument/2006/relationships/slideLayout" Target="../slideLayouts/slideLayout492.xml"/><Relationship Id="rId6" Type="http://schemas.openxmlformats.org/officeDocument/2006/relationships/slideLayout" Target="../slideLayouts/slideLayout493.xml"/><Relationship Id="rId7" Type="http://schemas.openxmlformats.org/officeDocument/2006/relationships/slideLayout" Target="../slideLayouts/slideLayout494.xml"/><Relationship Id="rId8" Type="http://schemas.openxmlformats.org/officeDocument/2006/relationships/slideLayout" Target="../slideLayouts/slideLayout495.xml"/><Relationship Id="rId9" Type="http://schemas.openxmlformats.org/officeDocument/2006/relationships/slideLayout" Target="../slideLayouts/slideLayout496.xml"/><Relationship Id="rId10" Type="http://schemas.openxmlformats.org/officeDocument/2006/relationships/slideLayout" Target="../slideLayouts/slideLayout49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1.xml"/><Relationship Id="rId12" Type="http://schemas.openxmlformats.org/officeDocument/2006/relationships/slideLayout" Target="../slideLayouts/slideLayout512.xml"/><Relationship Id="rId13" Type="http://schemas.openxmlformats.org/officeDocument/2006/relationships/slideLayout" Target="../slideLayouts/slideLayout513.xml"/><Relationship Id="rId14" Type="http://schemas.openxmlformats.org/officeDocument/2006/relationships/theme" Target="../theme/theme44.xml"/><Relationship Id="rId15" Type="http://schemas.openxmlformats.org/officeDocument/2006/relationships/tags" Target="../tags/tag735.xml"/><Relationship Id="rId16" Type="http://schemas.openxmlformats.org/officeDocument/2006/relationships/tags" Target="../tags/tag736.xml"/><Relationship Id="rId17" Type="http://schemas.openxmlformats.org/officeDocument/2006/relationships/tags" Target="../tags/tag737.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 Id="rId9" Type="http://schemas.openxmlformats.org/officeDocument/2006/relationships/slideLayout" Target="../slideLayouts/slideLayout509.xml"/><Relationship Id="rId10" Type="http://schemas.openxmlformats.org/officeDocument/2006/relationships/slideLayout" Target="../slideLayouts/slideLayout510.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4.xml"/><Relationship Id="rId12" Type="http://schemas.openxmlformats.org/officeDocument/2006/relationships/slideLayout" Target="../slideLayouts/slideLayout525.xml"/><Relationship Id="rId13" Type="http://schemas.openxmlformats.org/officeDocument/2006/relationships/slideLayout" Target="../slideLayouts/slideLayout526.xml"/><Relationship Id="rId14" Type="http://schemas.openxmlformats.org/officeDocument/2006/relationships/slideLayout" Target="../slideLayouts/slideLayout527.xml"/><Relationship Id="rId15" Type="http://schemas.openxmlformats.org/officeDocument/2006/relationships/theme" Target="../theme/theme45.xml"/><Relationship Id="rId16" Type="http://schemas.openxmlformats.org/officeDocument/2006/relationships/tags" Target="../tags/tag738.xml"/><Relationship Id="rId17" Type="http://schemas.openxmlformats.org/officeDocument/2006/relationships/tags" Target="../tags/tag739.xml"/><Relationship Id="rId18" Type="http://schemas.openxmlformats.org/officeDocument/2006/relationships/tags" Target="../tags/tag740.xml"/><Relationship Id="rId1" Type="http://schemas.openxmlformats.org/officeDocument/2006/relationships/slideLayout" Target="../slideLayouts/slideLayout514.xml"/><Relationship Id="rId2" Type="http://schemas.openxmlformats.org/officeDocument/2006/relationships/slideLayout" Target="../slideLayouts/slideLayout515.xml"/><Relationship Id="rId3" Type="http://schemas.openxmlformats.org/officeDocument/2006/relationships/slideLayout" Target="../slideLayouts/slideLayout516.xml"/><Relationship Id="rId4" Type="http://schemas.openxmlformats.org/officeDocument/2006/relationships/slideLayout" Target="../slideLayouts/slideLayout517.xml"/><Relationship Id="rId5" Type="http://schemas.openxmlformats.org/officeDocument/2006/relationships/slideLayout" Target="../slideLayouts/slideLayout518.xml"/><Relationship Id="rId6" Type="http://schemas.openxmlformats.org/officeDocument/2006/relationships/slideLayout" Target="../slideLayouts/slideLayout519.xml"/><Relationship Id="rId7" Type="http://schemas.openxmlformats.org/officeDocument/2006/relationships/slideLayout" Target="../slideLayouts/slideLayout520.xml"/><Relationship Id="rId8" Type="http://schemas.openxmlformats.org/officeDocument/2006/relationships/slideLayout" Target="../slideLayouts/slideLayout521.xml"/><Relationship Id="rId9" Type="http://schemas.openxmlformats.org/officeDocument/2006/relationships/slideLayout" Target="../slideLayouts/slideLayout522.xml"/><Relationship Id="rId10" Type="http://schemas.openxmlformats.org/officeDocument/2006/relationships/slideLayout" Target="../slideLayouts/slideLayout52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8.xml"/><Relationship Id="rId12" Type="http://schemas.openxmlformats.org/officeDocument/2006/relationships/slideLayout" Target="../slideLayouts/slideLayout539.xml"/><Relationship Id="rId13" Type="http://schemas.openxmlformats.org/officeDocument/2006/relationships/slideLayout" Target="../slideLayouts/slideLayout540.xml"/><Relationship Id="rId14" Type="http://schemas.openxmlformats.org/officeDocument/2006/relationships/theme" Target="../theme/theme46.xml"/><Relationship Id="rId15" Type="http://schemas.openxmlformats.org/officeDocument/2006/relationships/tags" Target="../tags/tag744.xml"/><Relationship Id="rId16" Type="http://schemas.openxmlformats.org/officeDocument/2006/relationships/tags" Target="../tags/tag745.xml"/><Relationship Id="rId17" Type="http://schemas.openxmlformats.org/officeDocument/2006/relationships/tags" Target="../tags/tag746.xml"/><Relationship Id="rId1" Type="http://schemas.openxmlformats.org/officeDocument/2006/relationships/slideLayout" Target="../slideLayouts/slideLayout528.xml"/><Relationship Id="rId2" Type="http://schemas.openxmlformats.org/officeDocument/2006/relationships/slideLayout" Target="../slideLayouts/slideLayout529.xml"/><Relationship Id="rId3" Type="http://schemas.openxmlformats.org/officeDocument/2006/relationships/slideLayout" Target="../slideLayouts/slideLayout530.xml"/><Relationship Id="rId4" Type="http://schemas.openxmlformats.org/officeDocument/2006/relationships/slideLayout" Target="../slideLayouts/slideLayout531.xml"/><Relationship Id="rId5" Type="http://schemas.openxmlformats.org/officeDocument/2006/relationships/slideLayout" Target="../slideLayouts/slideLayout532.xml"/><Relationship Id="rId6" Type="http://schemas.openxmlformats.org/officeDocument/2006/relationships/slideLayout" Target="../slideLayouts/slideLayout533.xml"/><Relationship Id="rId7" Type="http://schemas.openxmlformats.org/officeDocument/2006/relationships/slideLayout" Target="../slideLayouts/slideLayout534.xml"/><Relationship Id="rId8" Type="http://schemas.openxmlformats.org/officeDocument/2006/relationships/slideLayout" Target="../slideLayouts/slideLayout535.xml"/><Relationship Id="rId9" Type="http://schemas.openxmlformats.org/officeDocument/2006/relationships/slideLayout" Target="../slideLayouts/slideLayout536.xml"/><Relationship Id="rId10" Type="http://schemas.openxmlformats.org/officeDocument/2006/relationships/slideLayout" Target="../slideLayouts/slideLayout537.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1.xml"/><Relationship Id="rId12" Type="http://schemas.openxmlformats.org/officeDocument/2006/relationships/slideLayout" Target="../slideLayouts/slideLayout552.xml"/><Relationship Id="rId13" Type="http://schemas.openxmlformats.org/officeDocument/2006/relationships/slideLayout" Target="../slideLayouts/slideLayout553.xml"/><Relationship Id="rId14" Type="http://schemas.openxmlformats.org/officeDocument/2006/relationships/slideLayout" Target="../slideLayouts/slideLayout554.xml"/><Relationship Id="rId15" Type="http://schemas.openxmlformats.org/officeDocument/2006/relationships/theme" Target="../theme/theme47.xml"/><Relationship Id="rId16" Type="http://schemas.openxmlformats.org/officeDocument/2006/relationships/tags" Target="../tags/tag747.xml"/><Relationship Id="rId17" Type="http://schemas.openxmlformats.org/officeDocument/2006/relationships/tags" Target="../tags/tag748.xml"/><Relationship Id="rId18" Type="http://schemas.openxmlformats.org/officeDocument/2006/relationships/tags" Target="../tags/tag749.xml"/><Relationship Id="rId1" Type="http://schemas.openxmlformats.org/officeDocument/2006/relationships/slideLayout" Target="../slideLayouts/slideLayout541.xml"/><Relationship Id="rId2" Type="http://schemas.openxmlformats.org/officeDocument/2006/relationships/slideLayout" Target="../slideLayouts/slideLayout542.xml"/><Relationship Id="rId3" Type="http://schemas.openxmlformats.org/officeDocument/2006/relationships/slideLayout" Target="../slideLayouts/slideLayout543.xml"/><Relationship Id="rId4" Type="http://schemas.openxmlformats.org/officeDocument/2006/relationships/slideLayout" Target="../slideLayouts/slideLayout544.xml"/><Relationship Id="rId5" Type="http://schemas.openxmlformats.org/officeDocument/2006/relationships/slideLayout" Target="../slideLayouts/slideLayout545.xml"/><Relationship Id="rId6" Type="http://schemas.openxmlformats.org/officeDocument/2006/relationships/slideLayout" Target="../slideLayouts/slideLayout546.xml"/><Relationship Id="rId7" Type="http://schemas.openxmlformats.org/officeDocument/2006/relationships/slideLayout" Target="../slideLayouts/slideLayout547.xml"/><Relationship Id="rId8" Type="http://schemas.openxmlformats.org/officeDocument/2006/relationships/slideLayout" Target="../slideLayouts/slideLayout548.xml"/><Relationship Id="rId9" Type="http://schemas.openxmlformats.org/officeDocument/2006/relationships/slideLayout" Target="../slideLayouts/slideLayout549.xml"/><Relationship Id="rId10" Type="http://schemas.openxmlformats.org/officeDocument/2006/relationships/slideLayout" Target="../slideLayouts/slideLayout55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5.xml"/><Relationship Id="rId12" Type="http://schemas.openxmlformats.org/officeDocument/2006/relationships/slideLayout" Target="../slideLayouts/slideLayout566.xml"/><Relationship Id="rId13" Type="http://schemas.openxmlformats.org/officeDocument/2006/relationships/slideLayout" Target="../slideLayouts/slideLayout567.xml"/><Relationship Id="rId14" Type="http://schemas.openxmlformats.org/officeDocument/2006/relationships/theme" Target="../theme/theme48.xml"/><Relationship Id="rId1" Type="http://schemas.openxmlformats.org/officeDocument/2006/relationships/slideLayout" Target="../slideLayouts/slideLayout555.xml"/><Relationship Id="rId2" Type="http://schemas.openxmlformats.org/officeDocument/2006/relationships/slideLayout" Target="../slideLayouts/slideLayout556.xml"/><Relationship Id="rId3" Type="http://schemas.openxmlformats.org/officeDocument/2006/relationships/slideLayout" Target="../slideLayouts/slideLayout557.xml"/><Relationship Id="rId4" Type="http://schemas.openxmlformats.org/officeDocument/2006/relationships/slideLayout" Target="../slideLayouts/slideLayout558.xml"/><Relationship Id="rId5" Type="http://schemas.openxmlformats.org/officeDocument/2006/relationships/slideLayout" Target="../slideLayouts/slideLayout559.xml"/><Relationship Id="rId6" Type="http://schemas.openxmlformats.org/officeDocument/2006/relationships/slideLayout" Target="../slideLayouts/slideLayout560.xml"/><Relationship Id="rId7" Type="http://schemas.openxmlformats.org/officeDocument/2006/relationships/slideLayout" Target="../slideLayouts/slideLayout561.xml"/><Relationship Id="rId8" Type="http://schemas.openxmlformats.org/officeDocument/2006/relationships/slideLayout" Target="../slideLayouts/slideLayout562.xml"/><Relationship Id="rId9" Type="http://schemas.openxmlformats.org/officeDocument/2006/relationships/slideLayout" Target="../slideLayouts/slideLayout563.xml"/><Relationship Id="rId10" Type="http://schemas.openxmlformats.org/officeDocument/2006/relationships/slideLayout" Target="../slideLayouts/slideLayout564.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slideLayout" Target="../slideLayouts/slideLayout579.xml"/><Relationship Id="rId13" Type="http://schemas.openxmlformats.org/officeDocument/2006/relationships/slideLayout" Target="../slideLayouts/slideLayout580.xml"/><Relationship Id="rId14" Type="http://schemas.openxmlformats.org/officeDocument/2006/relationships/theme" Target="../theme/theme49.xml"/><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slideLayout" Target="../slideLayouts/slideLayout592.xml"/><Relationship Id="rId13" Type="http://schemas.openxmlformats.org/officeDocument/2006/relationships/slideLayout" Target="../slideLayouts/slideLayout593.xml"/><Relationship Id="rId14" Type="http://schemas.openxmlformats.org/officeDocument/2006/relationships/theme" Target="../theme/theme50.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4.xml"/><Relationship Id="rId12" Type="http://schemas.openxmlformats.org/officeDocument/2006/relationships/slideLayout" Target="../slideLayouts/slideLayout605.xml"/><Relationship Id="rId13" Type="http://schemas.openxmlformats.org/officeDocument/2006/relationships/slideLayout" Target="../slideLayouts/slideLayout606.xml"/><Relationship Id="rId14" Type="http://schemas.openxmlformats.org/officeDocument/2006/relationships/theme" Target="../theme/theme51.xml"/><Relationship Id="rId1" Type="http://schemas.openxmlformats.org/officeDocument/2006/relationships/slideLayout" Target="../slideLayouts/slideLayout594.xml"/><Relationship Id="rId2" Type="http://schemas.openxmlformats.org/officeDocument/2006/relationships/slideLayout" Target="../slideLayouts/slideLayout595.xml"/><Relationship Id="rId3" Type="http://schemas.openxmlformats.org/officeDocument/2006/relationships/slideLayout" Target="../slideLayouts/slideLayout596.xml"/><Relationship Id="rId4" Type="http://schemas.openxmlformats.org/officeDocument/2006/relationships/slideLayout" Target="../slideLayouts/slideLayout597.xml"/><Relationship Id="rId5" Type="http://schemas.openxmlformats.org/officeDocument/2006/relationships/slideLayout" Target="../slideLayouts/slideLayout598.xml"/><Relationship Id="rId6" Type="http://schemas.openxmlformats.org/officeDocument/2006/relationships/slideLayout" Target="../slideLayouts/slideLayout599.xml"/><Relationship Id="rId7" Type="http://schemas.openxmlformats.org/officeDocument/2006/relationships/slideLayout" Target="../slideLayouts/slideLayout600.xml"/><Relationship Id="rId8" Type="http://schemas.openxmlformats.org/officeDocument/2006/relationships/slideLayout" Target="../slideLayouts/slideLayout601.xml"/><Relationship Id="rId9" Type="http://schemas.openxmlformats.org/officeDocument/2006/relationships/slideLayout" Target="../slideLayouts/slideLayout602.xml"/><Relationship Id="rId10" Type="http://schemas.openxmlformats.org/officeDocument/2006/relationships/slideLayout" Target="../slideLayouts/slideLayout603.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7.xml"/><Relationship Id="rId12" Type="http://schemas.openxmlformats.org/officeDocument/2006/relationships/slideLayout" Target="../slideLayouts/slideLayout618.xml"/><Relationship Id="rId13" Type="http://schemas.openxmlformats.org/officeDocument/2006/relationships/slideLayout" Target="../slideLayouts/slideLayout619.xml"/><Relationship Id="rId14" Type="http://schemas.openxmlformats.org/officeDocument/2006/relationships/theme" Target="../theme/theme52.xml"/><Relationship Id="rId1" Type="http://schemas.openxmlformats.org/officeDocument/2006/relationships/slideLayout" Target="../slideLayouts/slideLayout607.xml"/><Relationship Id="rId2" Type="http://schemas.openxmlformats.org/officeDocument/2006/relationships/slideLayout" Target="../slideLayouts/slideLayout608.xml"/><Relationship Id="rId3" Type="http://schemas.openxmlformats.org/officeDocument/2006/relationships/slideLayout" Target="../slideLayouts/slideLayout609.xml"/><Relationship Id="rId4" Type="http://schemas.openxmlformats.org/officeDocument/2006/relationships/slideLayout" Target="../slideLayouts/slideLayout610.xml"/><Relationship Id="rId5" Type="http://schemas.openxmlformats.org/officeDocument/2006/relationships/slideLayout" Target="../slideLayouts/slideLayout611.xml"/><Relationship Id="rId6" Type="http://schemas.openxmlformats.org/officeDocument/2006/relationships/slideLayout" Target="../slideLayouts/slideLayout612.xml"/><Relationship Id="rId7" Type="http://schemas.openxmlformats.org/officeDocument/2006/relationships/slideLayout" Target="../slideLayouts/slideLayout613.xml"/><Relationship Id="rId8" Type="http://schemas.openxmlformats.org/officeDocument/2006/relationships/slideLayout" Target="../slideLayouts/slideLayout614.xml"/><Relationship Id="rId9" Type="http://schemas.openxmlformats.org/officeDocument/2006/relationships/slideLayout" Target="../slideLayouts/slideLayout615.xml"/><Relationship Id="rId10" Type="http://schemas.openxmlformats.org/officeDocument/2006/relationships/slideLayout" Target="../slideLayouts/slideLayout61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30.xml"/><Relationship Id="rId12" Type="http://schemas.openxmlformats.org/officeDocument/2006/relationships/slideLayout" Target="../slideLayouts/slideLayout631.xml"/><Relationship Id="rId13" Type="http://schemas.openxmlformats.org/officeDocument/2006/relationships/slideLayout" Target="../slideLayouts/slideLayout632.xml"/><Relationship Id="rId14" Type="http://schemas.openxmlformats.org/officeDocument/2006/relationships/theme" Target="../theme/theme53.xml"/><Relationship Id="rId1" Type="http://schemas.openxmlformats.org/officeDocument/2006/relationships/slideLayout" Target="../slideLayouts/slideLayout620.xml"/><Relationship Id="rId2" Type="http://schemas.openxmlformats.org/officeDocument/2006/relationships/slideLayout" Target="../slideLayouts/slideLayout621.xml"/><Relationship Id="rId3" Type="http://schemas.openxmlformats.org/officeDocument/2006/relationships/slideLayout" Target="../slideLayouts/slideLayout622.xml"/><Relationship Id="rId4" Type="http://schemas.openxmlformats.org/officeDocument/2006/relationships/slideLayout" Target="../slideLayouts/slideLayout623.xml"/><Relationship Id="rId5" Type="http://schemas.openxmlformats.org/officeDocument/2006/relationships/slideLayout" Target="../slideLayouts/slideLayout624.xml"/><Relationship Id="rId6" Type="http://schemas.openxmlformats.org/officeDocument/2006/relationships/slideLayout" Target="../slideLayouts/slideLayout625.xml"/><Relationship Id="rId7" Type="http://schemas.openxmlformats.org/officeDocument/2006/relationships/slideLayout" Target="../slideLayouts/slideLayout626.xml"/><Relationship Id="rId8" Type="http://schemas.openxmlformats.org/officeDocument/2006/relationships/slideLayout" Target="../slideLayouts/slideLayout627.xml"/><Relationship Id="rId9" Type="http://schemas.openxmlformats.org/officeDocument/2006/relationships/slideLayout" Target="../slideLayouts/slideLayout628.xml"/><Relationship Id="rId10" Type="http://schemas.openxmlformats.org/officeDocument/2006/relationships/slideLayout" Target="../slideLayouts/slideLayout629.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3.xml"/><Relationship Id="rId12" Type="http://schemas.openxmlformats.org/officeDocument/2006/relationships/slideLayout" Target="../slideLayouts/slideLayout644.xml"/><Relationship Id="rId13" Type="http://schemas.openxmlformats.org/officeDocument/2006/relationships/slideLayout" Target="../slideLayouts/slideLayout645.xml"/><Relationship Id="rId14" Type="http://schemas.openxmlformats.org/officeDocument/2006/relationships/theme" Target="../theme/theme54.xml"/><Relationship Id="rId15" Type="http://schemas.openxmlformats.org/officeDocument/2006/relationships/tags" Target="../tags/tag753.xml"/><Relationship Id="rId16" Type="http://schemas.openxmlformats.org/officeDocument/2006/relationships/tags" Target="../tags/tag754.xml"/><Relationship Id="rId17" Type="http://schemas.openxmlformats.org/officeDocument/2006/relationships/tags" Target="../tags/tag755.xml"/><Relationship Id="rId1" Type="http://schemas.openxmlformats.org/officeDocument/2006/relationships/slideLayout" Target="../slideLayouts/slideLayout633.xml"/><Relationship Id="rId2" Type="http://schemas.openxmlformats.org/officeDocument/2006/relationships/slideLayout" Target="../slideLayouts/slideLayout634.xml"/><Relationship Id="rId3" Type="http://schemas.openxmlformats.org/officeDocument/2006/relationships/slideLayout" Target="../slideLayouts/slideLayout635.xml"/><Relationship Id="rId4" Type="http://schemas.openxmlformats.org/officeDocument/2006/relationships/slideLayout" Target="../slideLayouts/slideLayout636.xml"/><Relationship Id="rId5" Type="http://schemas.openxmlformats.org/officeDocument/2006/relationships/slideLayout" Target="../slideLayouts/slideLayout637.xml"/><Relationship Id="rId6" Type="http://schemas.openxmlformats.org/officeDocument/2006/relationships/slideLayout" Target="../slideLayouts/slideLayout638.xml"/><Relationship Id="rId7" Type="http://schemas.openxmlformats.org/officeDocument/2006/relationships/slideLayout" Target="../slideLayouts/slideLayout639.xml"/><Relationship Id="rId8" Type="http://schemas.openxmlformats.org/officeDocument/2006/relationships/slideLayout" Target="../slideLayouts/slideLayout640.xml"/><Relationship Id="rId9" Type="http://schemas.openxmlformats.org/officeDocument/2006/relationships/slideLayout" Target="../slideLayouts/slideLayout641.xml"/><Relationship Id="rId10" Type="http://schemas.openxmlformats.org/officeDocument/2006/relationships/slideLayout" Target="../slideLayouts/slideLayout642.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6.xml"/><Relationship Id="rId12" Type="http://schemas.openxmlformats.org/officeDocument/2006/relationships/slideLayout" Target="../slideLayouts/slideLayout657.xml"/><Relationship Id="rId13" Type="http://schemas.openxmlformats.org/officeDocument/2006/relationships/slideLayout" Target="../slideLayouts/slideLayout658.xml"/><Relationship Id="rId14" Type="http://schemas.openxmlformats.org/officeDocument/2006/relationships/theme" Target="../theme/theme55.xml"/><Relationship Id="rId15" Type="http://schemas.openxmlformats.org/officeDocument/2006/relationships/tags" Target="../tags/tag756.xml"/><Relationship Id="rId16" Type="http://schemas.openxmlformats.org/officeDocument/2006/relationships/tags" Target="../tags/tag757.xml"/><Relationship Id="rId17" Type="http://schemas.openxmlformats.org/officeDocument/2006/relationships/tags" Target="../tags/tag758.xml"/><Relationship Id="rId1" Type="http://schemas.openxmlformats.org/officeDocument/2006/relationships/slideLayout" Target="../slideLayouts/slideLayout646.xml"/><Relationship Id="rId2" Type="http://schemas.openxmlformats.org/officeDocument/2006/relationships/slideLayout" Target="../slideLayouts/slideLayout647.xml"/><Relationship Id="rId3" Type="http://schemas.openxmlformats.org/officeDocument/2006/relationships/slideLayout" Target="../slideLayouts/slideLayout648.xml"/><Relationship Id="rId4" Type="http://schemas.openxmlformats.org/officeDocument/2006/relationships/slideLayout" Target="../slideLayouts/slideLayout649.xml"/><Relationship Id="rId5" Type="http://schemas.openxmlformats.org/officeDocument/2006/relationships/slideLayout" Target="../slideLayouts/slideLayout650.xml"/><Relationship Id="rId6" Type="http://schemas.openxmlformats.org/officeDocument/2006/relationships/slideLayout" Target="../slideLayouts/slideLayout651.xml"/><Relationship Id="rId7" Type="http://schemas.openxmlformats.org/officeDocument/2006/relationships/slideLayout" Target="../slideLayouts/slideLayout652.xml"/><Relationship Id="rId8" Type="http://schemas.openxmlformats.org/officeDocument/2006/relationships/slideLayout" Target="../slideLayouts/slideLayout653.xml"/><Relationship Id="rId9" Type="http://schemas.openxmlformats.org/officeDocument/2006/relationships/slideLayout" Target="../slideLayouts/slideLayout654.xml"/><Relationship Id="rId10" Type="http://schemas.openxmlformats.org/officeDocument/2006/relationships/slideLayout" Target="../slideLayouts/slideLayout655.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69.xml"/><Relationship Id="rId12" Type="http://schemas.openxmlformats.org/officeDocument/2006/relationships/slideLayout" Target="../slideLayouts/slideLayout670.xml"/><Relationship Id="rId13" Type="http://schemas.openxmlformats.org/officeDocument/2006/relationships/slideLayout" Target="../slideLayouts/slideLayout671.xml"/><Relationship Id="rId14" Type="http://schemas.openxmlformats.org/officeDocument/2006/relationships/theme" Target="../theme/theme56.xml"/><Relationship Id="rId1" Type="http://schemas.openxmlformats.org/officeDocument/2006/relationships/slideLayout" Target="../slideLayouts/slideLayout659.xml"/><Relationship Id="rId2" Type="http://schemas.openxmlformats.org/officeDocument/2006/relationships/slideLayout" Target="../slideLayouts/slideLayout660.xml"/><Relationship Id="rId3" Type="http://schemas.openxmlformats.org/officeDocument/2006/relationships/slideLayout" Target="../slideLayouts/slideLayout661.xml"/><Relationship Id="rId4" Type="http://schemas.openxmlformats.org/officeDocument/2006/relationships/slideLayout" Target="../slideLayouts/slideLayout662.xml"/><Relationship Id="rId5" Type="http://schemas.openxmlformats.org/officeDocument/2006/relationships/slideLayout" Target="../slideLayouts/slideLayout663.xml"/><Relationship Id="rId6" Type="http://schemas.openxmlformats.org/officeDocument/2006/relationships/slideLayout" Target="../slideLayouts/slideLayout664.xml"/><Relationship Id="rId7" Type="http://schemas.openxmlformats.org/officeDocument/2006/relationships/slideLayout" Target="../slideLayouts/slideLayout665.xml"/><Relationship Id="rId8" Type="http://schemas.openxmlformats.org/officeDocument/2006/relationships/slideLayout" Target="../slideLayouts/slideLayout666.xml"/><Relationship Id="rId9" Type="http://schemas.openxmlformats.org/officeDocument/2006/relationships/slideLayout" Target="../slideLayouts/slideLayout667.xml"/><Relationship Id="rId10" Type="http://schemas.openxmlformats.org/officeDocument/2006/relationships/slideLayout" Target="../slideLayouts/slideLayout668.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82.xml"/><Relationship Id="rId12" Type="http://schemas.openxmlformats.org/officeDocument/2006/relationships/slideLayout" Target="../slideLayouts/slideLayout683.xml"/><Relationship Id="rId13" Type="http://schemas.openxmlformats.org/officeDocument/2006/relationships/slideLayout" Target="../slideLayouts/slideLayout684.xml"/><Relationship Id="rId14" Type="http://schemas.openxmlformats.org/officeDocument/2006/relationships/theme" Target="../theme/theme57.xml"/><Relationship Id="rId1" Type="http://schemas.openxmlformats.org/officeDocument/2006/relationships/slideLayout" Target="../slideLayouts/slideLayout672.xml"/><Relationship Id="rId2" Type="http://schemas.openxmlformats.org/officeDocument/2006/relationships/slideLayout" Target="../slideLayouts/slideLayout673.xml"/><Relationship Id="rId3" Type="http://schemas.openxmlformats.org/officeDocument/2006/relationships/slideLayout" Target="../slideLayouts/slideLayout674.xml"/><Relationship Id="rId4" Type="http://schemas.openxmlformats.org/officeDocument/2006/relationships/slideLayout" Target="../slideLayouts/slideLayout675.xml"/><Relationship Id="rId5" Type="http://schemas.openxmlformats.org/officeDocument/2006/relationships/slideLayout" Target="../slideLayouts/slideLayout676.xml"/><Relationship Id="rId6" Type="http://schemas.openxmlformats.org/officeDocument/2006/relationships/slideLayout" Target="../slideLayouts/slideLayout677.xml"/><Relationship Id="rId7" Type="http://schemas.openxmlformats.org/officeDocument/2006/relationships/slideLayout" Target="../slideLayouts/slideLayout678.xml"/><Relationship Id="rId8" Type="http://schemas.openxmlformats.org/officeDocument/2006/relationships/slideLayout" Target="../slideLayouts/slideLayout679.xml"/><Relationship Id="rId9" Type="http://schemas.openxmlformats.org/officeDocument/2006/relationships/slideLayout" Target="../slideLayouts/slideLayout680.xml"/><Relationship Id="rId10" Type="http://schemas.openxmlformats.org/officeDocument/2006/relationships/slideLayout" Target="../slideLayouts/slideLayout681.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95.xml"/><Relationship Id="rId12" Type="http://schemas.openxmlformats.org/officeDocument/2006/relationships/slideLayout" Target="../slideLayouts/slideLayout696.xml"/><Relationship Id="rId13" Type="http://schemas.openxmlformats.org/officeDocument/2006/relationships/slideLayout" Target="../slideLayouts/slideLayout697.xml"/><Relationship Id="rId14" Type="http://schemas.openxmlformats.org/officeDocument/2006/relationships/theme" Target="../theme/theme58.xml"/><Relationship Id="rId15" Type="http://schemas.openxmlformats.org/officeDocument/2006/relationships/tags" Target="../tags/tag759.xml"/><Relationship Id="rId16" Type="http://schemas.openxmlformats.org/officeDocument/2006/relationships/tags" Target="../tags/tag760.xml"/><Relationship Id="rId17" Type="http://schemas.openxmlformats.org/officeDocument/2006/relationships/tags" Target="../tags/tag761.xml"/><Relationship Id="rId1" Type="http://schemas.openxmlformats.org/officeDocument/2006/relationships/slideLayout" Target="../slideLayouts/slideLayout685.xml"/><Relationship Id="rId2" Type="http://schemas.openxmlformats.org/officeDocument/2006/relationships/slideLayout" Target="../slideLayouts/slideLayout686.xml"/><Relationship Id="rId3" Type="http://schemas.openxmlformats.org/officeDocument/2006/relationships/slideLayout" Target="../slideLayouts/slideLayout687.xml"/><Relationship Id="rId4" Type="http://schemas.openxmlformats.org/officeDocument/2006/relationships/slideLayout" Target="../slideLayouts/slideLayout688.xml"/><Relationship Id="rId5" Type="http://schemas.openxmlformats.org/officeDocument/2006/relationships/slideLayout" Target="../slideLayouts/slideLayout689.xml"/><Relationship Id="rId6" Type="http://schemas.openxmlformats.org/officeDocument/2006/relationships/slideLayout" Target="../slideLayouts/slideLayout690.xml"/><Relationship Id="rId7" Type="http://schemas.openxmlformats.org/officeDocument/2006/relationships/slideLayout" Target="../slideLayouts/slideLayout691.xml"/><Relationship Id="rId8" Type="http://schemas.openxmlformats.org/officeDocument/2006/relationships/slideLayout" Target="../slideLayouts/slideLayout692.xml"/><Relationship Id="rId9" Type="http://schemas.openxmlformats.org/officeDocument/2006/relationships/slideLayout" Target="../slideLayouts/slideLayout693.xml"/><Relationship Id="rId10" Type="http://schemas.openxmlformats.org/officeDocument/2006/relationships/slideLayout" Target="../slideLayouts/slideLayout694.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8.xml"/><Relationship Id="rId12" Type="http://schemas.openxmlformats.org/officeDocument/2006/relationships/slideLayout" Target="../slideLayouts/slideLayout709.xml"/><Relationship Id="rId13" Type="http://schemas.openxmlformats.org/officeDocument/2006/relationships/slideLayout" Target="../slideLayouts/slideLayout710.xml"/><Relationship Id="rId14" Type="http://schemas.openxmlformats.org/officeDocument/2006/relationships/theme" Target="../theme/theme59.xml"/><Relationship Id="rId15" Type="http://schemas.openxmlformats.org/officeDocument/2006/relationships/tags" Target="../tags/tag762.xml"/><Relationship Id="rId16" Type="http://schemas.openxmlformats.org/officeDocument/2006/relationships/tags" Target="../tags/tag763.xml"/><Relationship Id="rId17" Type="http://schemas.openxmlformats.org/officeDocument/2006/relationships/tags" Target="../tags/tag764.xml"/><Relationship Id="rId1" Type="http://schemas.openxmlformats.org/officeDocument/2006/relationships/slideLayout" Target="../slideLayouts/slideLayout698.xml"/><Relationship Id="rId2" Type="http://schemas.openxmlformats.org/officeDocument/2006/relationships/slideLayout" Target="../slideLayouts/slideLayout699.xml"/><Relationship Id="rId3" Type="http://schemas.openxmlformats.org/officeDocument/2006/relationships/slideLayout" Target="../slideLayouts/slideLayout700.xml"/><Relationship Id="rId4" Type="http://schemas.openxmlformats.org/officeDocument/2006/relationships/slideLayout" Target="../slideLayouts/slideLayout701.xml"/><Relationship Id="rId5" Type="http://schemas.openxmlformats.org/officeDocument/2006/relationships/slideLayout" Target="../slideLayouts/slideLayout702.xml"/><Relationship Id="rId6" Type="http://schemas.openxmlformats.org/officeDocument/2006/relationships/slideLayout" Target="../slideLayouts/slideLayout703.xml"/><Relationship Id="rId7" Type="http://schemas.openxmlformats.org/officeDocument/2006/relationships/slideLayout" Target="../slideLayouts/slideLayout704.xml"/><Relationship Id="rId8" Type="http://schemas.openxmlformats.org/officeDocument/2006/relationships/slideLayout" Target="../slideLayouts/slideLayout705.xml"/><Relationship Id="rId9" Type="http://schemas.openxmlformats.org/officeDocument/2006/relationships/slideLayout" Target="../slideLayouts/slideLayout706.xml"/><Relationship Id="rId10" Type="http://schemas.openxmlformats.org/officeDocument/2006/relationships/slideLayout" Target="../slideLayouts/slideLayout70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21.xml"/><Relationship Id="rId12" Type="http://schemas.openxmlformats.org/officeDocument/2006/relationships/slideLayout" Target="../slideLayouts/slideLayout722.xml"/><Relationship Id="rId13" Type="http://schemas.openxmlformats.org/officeDocument/2006/relationships/slideLayout" Target="../slideLayouts/slideLayout723.xml"/><Relationship Id="rId14" Type="http://schemas.openxmlformats.org/officeDocument/2006/relationships/theme" Target="../theme/theme60.xml"/><Relationship Id="rId1" Type="http://schemas.openxmlformats.org/officeDocument/2006/relationships/slideLayout" Target="../slideLayouts/slideLayout711.xml"/><Relationship Id="rId2" Type="http://schemas.openxmlformats.org/officeDocument/2006/relationships/slideLayout" Target="../slideLayouts/slideLayout712.xml"/><Relationship Id="rId3" Type="http://schemas.openxmlformats.org/officeDocument/2006/relationships/slideLayout" Target="../slideLayouts/slideLayout713.xml"/><Relationship Id="rId4" Type="http://schemas.openxmlformats.org/officeDocument/2006/relationships/slideLayout" Target="../slideLayouts/slideLayout714.xml"/><Relationship Id="rId5" Type="http://schemas.openxmlformats.org/officeDocument/2006/relationships/slideLayout" Target="../slideLayouts/slideLayout715.xml"/><Relationship Id="rId6" Type="http://schemas.openxmlformats.org/officeDocument/2006/relationships/slideLayout" Target="../slideLayouts/slideLayout716.xml"/><Relationship Id="rId7" Type="http://schemas.openxmlformats.org/officeDocument/2006/relationships/slideLayout" Target="../slideLayouts/slideLayout717.xml"/><Relationship Id="rId8" Type="http://schemas.openxmlformats.org/officeDocument/2006/relationships/slideLayout" Target="../slideLayouts/slideLayout718.xml"/><Relationship Id="rId9" Type="http://schemas.openxmlformats.org/officeDocument/2006/relationships/slideLayout" Target="../slideLayouts/slideLayout719.xml"/><Relationship Id="rId10" Type="http://schemas.openxmlformats.org/officeDocument/2006/relationships/slideLayout" Target="../slideLayouts/slideLayout720.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34.xml"/><Relationship Id="rId12" Type="http://schemas.openxmlformats.org/officeDocument/2006/relationships/slideLayout" Target="../slideLayouts/slideLayout735.xml"/><Relationship Id="rId13" Type="http://schemas.openxmlformats.org/officeDocument/2006/relationships/slideLayout" Target="../slideLayouts/slideLayout736.xml"/><Relationship Id="rId14" Type="http://schemas.openxmlformats.org/officeDocument/2006/relationships/theme" Target="../theme/theme61.xml"/><Relationship Id="rId15" Type="http://schemas.openxmlformats.org/officeDocument/2006/relationships/tags" Target="../tags/tag765.xml"/><Relationship Id="rId16" Type="http://schemas.openxmlformats.org/officeDocument/2006/relationships/tags" Target="../tags/tag766.xml"/><Relationship Id="rId17" Type="http://schemas.openxmlformats.org/officeDocument/2006/relationships/tags" Target="../tags/tag767.xml"/><Relationship Id="rId1" Type="http://schemas.openxmlformats.org/officeDocument/2006/relationships/slideLayout" Target="../slideLayouts/slideLayout724.xml"/><Relationship Id="rId2" Type="http://schemas.openxmlformats.org/officeDocument/2006/relationships/slideLayout" Target="../slideLayouts/slideLayout725.xml"/><Relationship Id="rId3" Type="http://schemas.openxmlformats.org/officeDocument/2006/relationships/slideLayout" Target="../slideLayouts/slideLayout726.xml"/><Relationship Id="rId4" Type="http://schemas.openxmlformats.org/officeDocument/2006/relationships/slideLayout" Target="../slideLayouts/slideLayout727.xml"/><Relationship Id="rId5" Type="http://schemas.openxmlformats.org/officeDocument/2006/relationships/slideLayout" Target="../slideLayouts/slideLayout728.xml"/><Relationship Id="rId6" Type="http://schemas.openxmlformats.org/officeDocument/2006/relationships/slideLayout" Target="../slideLayouts/slideLayout729.xml"/><Relationship Id="rId7" Type="http://schemas.openxmlformats.org/officeDocument/2006/relationships/slideLayout" Target="../slideLayouts/slideLayout730.xml"/><Relationship Id="rId8" Type="http://schemas.openxmlformats.org/officeDocument/2006/relationships/slideLayout" Target="../slideLayouts/slideLayout731.xml"/><Relationship Id="rId9" Type="http://schemas.openxmlformats.org/officeDocument/2006/relationships/slideLayout" Target="../slideLayouts/slideLayout732.xml"/><Relationship Id="rId10" Type="http://schemas.openxmlformats.org/officeDocument/2006/relationships/slideLayout" Target="../slideLayouts/slideLayout733.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47.xml"/><Relationship Id="rId12" Type="http://schemas.openxmlformats.org/officeDocument/2006/relationships/slideLayout" Target="../slideLayouts/slideLayout748.xml"/><Relationship Id="rId13" Type="http://schemas.openxmlformats.org/officeDocument/2006/relationships/slideLayout" Target="../slideLayouts/slideLayout749.xml"/><Relationship Id="rId14" Type="http://schemas.openxmlformats.org/officeDocument/2006/relationships/theme" Target="../theme/theme62.xml"/><Relationship Id="rId1" Type="http://schemas.openxmlformats.org/officeDocument/2006/relationships/slideLayout" Target="../slideLayouts/slideLayout737.xml"/><Relationship Id="rId2" Type="http://schemas.openxmlformats.org/officeDocument/2006/relationships/slideLayout" Target="../slideLayouts/slideLayout738.xml"/><Relationship Id="rId3" Type="http://schemas.openxmlformats.org/officeDocument/2006/relationships/slideLayout" Target="../slideLayouts/slideLayout739.xml"/><Relationship Id="rId4" Type="http://schemas.openxmlformats.org/officeDocument/2006/relationships/slideLayout" Target="../slideLayouts/slideLayout740.xml"/><Relationship Id="rId5" Type="http://schemas.openxmlformats.org/officeDocument/2006/relationships/slideLayout" Target="../slideLayouts/slideLayout741.xml"/><Relationship Id="rId6" Type="http://schemas.openxmlformats.org/officeDocument/2006/relationships/slideLayout" Target="../slideLayouts/slideLayout742.xml"/><Relationship Id="rId7" Type="http://schemas.openxmlformats.org/officeDocument/2006/relationships/slideLayout" Target="../slideLayouts/slideLayout743.xml"/><Relationship Id="rId8" Type="http://schemas.openxmlformats.org/officeDocument/2006/relationships/slideLayout" Target="../slideLayouts/slideLayout744.xml"/><Relationship Id="rId9" Type="http://schemas.openxmlformats.org/officeDocument/2006/relationships/slideLayout" Target="../slideLayouts/slideLayout745.xml"/><Relationship Id="rId10" Type="http://schemas.openxmlformats.org/officeDocument/2006/relationships/slideLayout" Target="../slideLayouts/slideLayout746.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60.xml"/><Relationship Id="rId12" Type="http://schemas.openxmlformats.org/officeDocument/2006/relationships/slideLayout" Target="../slideLayouts/slideLayout761.xml"/><Relationship Id="rId13" Type="http://schemas.openxmlformats.org/officeDocument/2006/relationships/slideLayout" Target="../slideLayouts/slideLayout762.xml"/><Relationship Id="rId14" Type="http://schemas.openxmlformats.org/officeDocument/2006/relationships/slideLayout" Target="../slideLayouts/slideLayout763.xml"/><Relationship Id="rId15" Type="http://schemas.openxmlformats.org/officeDocument/2006/relationships/slideLayout" Target="../slideLayouts/slideLayout764.xml"/><Relationship Id="rId16" Type="http://schemas.openxmlformats.org/officeDocument/2006/relationships/theme" Target="../theme/theme63.xml"/><Relationship Id="rId1" Type="http://schemas.openxmlformats.org/officeDocument/2006/relationships/slideLayout" Target="../slideLayouts/slideLayout750.xml"/><Relationship Id="rId2" Type="http://schemas.openxmlformats.org/officeDocument/2006/relationships/slideLayout" Target="../slideLayouts/slideLayout751.xml"/><Relationship Id="rId3" Type="http://schemas.openxmlformats.org/officeDocument/2006/relationships/slideLayout" Target="../slideLayouts/slideLayout752.xml"/><Relationship Id="rId4" Type="http://schemas.openxmlformats.org/officeDocument/2006/relationships/slideLayout" Target="../slideLayouts/slideLayout753.xml"/><Relationship Id="rId5" Type="http://schemas.openxmlformats.org/officeDocument/2006/relationships/slideLayout" Target="../slideLayouts/slideLayout754.xml"/><Relationship Id="rId6" Type="http://schemas.openxmlformats.org/officeDocument/2006/relationships/slideLayout" Target="../slideLayouts/slideLayout755.xml"/><Relationship Id="rId7" Type="http://schemas.openxmlformats.org/officeDocument/2006/relationships/slideLayout" Target="../slideLayouts/slideLayout756.xml"/><Relationship Id="rId8" Type="http://schemas.openxmlformats.org/officeDocument/2006/relationships/slideLayout" Target="../slideLayouts/slideLayout757.xml"/><Relationship Id="rId9" Type="http://schemas.openxmlformats.org/officeDocument/2006/relationships/slideLayout" Target="../slideLayouts/slideLayout758.xml"/><Relationship Id="rId10" Type="http://schemas.openxmlformats.org/officeDocument/2006/relationships/slideLayout" Target="../slideLayouts/slideLayout759.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75.xml"/><Relationship Id="rId12" Type="http://schemas.openxmlformats.org/officeDocument/2006/relationships/slideLayout" Target="../slideLayouts/slideLayout776.xml"/><Relationship Id="rId13" Type="http://schemas.openxmlformats.org/officeDocument/2006/relationships/slideLayout" Target="../slideLayouts/slideLayout777.xml"/><Relationship Id="rId14" Type="http://schemas.openxmlformats.org/officeDocument/2006/relationships/theme" Target="../theme/theme64.xml"/><Relationship Id="rId15" Type="http://schemas.openxmlformats.org/officeDocument/2006/relationships/tags" Target="../tags/tag768.xml"/><Relationship Id="rId16" Type="http://schemas.openxmlformats.org/officeDocument/2006/relationships/tags" Target="../tags/tag769.xml"/><Relationship Id="rId17" Type="http://schemas.openxmlformats.org/officeDocument/2006/relationships/tags" Target="../tags/tag770.xml"/><Relationship Id="rId1" Type="http://schemas.openxmlformats.org/officeDocument/2006/relationships/slideLayout" Target="../slideLayouts/slideLayout765.xml"/><Relationship Id="rId2" Type="http://schemas.openxmlformats.org/officeDocument/2006/relationships/slideLayout" Target="../slideLayouts/slideLayout766.xml"/><Relationship Id="rId3" Type="http://schemas.openxmlformats.org/officeDocument/2006/relationships/slideLayout" Target="../slideLayouts/slideLayout767.xml"/><Relationship Id="rId4" Type="http://schemas.openxmlformats.org/officeDocument/2006/relationships/slideLayout" Target="../slideLayouts/slideLayout768.xml"/><Relationship Id="rId5" Type="http://schemas.openxmlformats.org/officeDocument/2006/relationships/slideLayout" Target="../slideLayouts/slideLayout769.xml"/><Relationship Id="rId6" Type="http://schemas.openxmlformats.org/officeDocument/2006/relationships/slideLayout" Target="../slideLayouts/slideLayout770.xml"/><Relationship Id="rId7" Type="http://schemas.openxmlformats.org/officeDocument/2006/relationships/slideLayout" Target="../slideLayouts/slideLayout771.xml"/><Relationship Id="rId8" Type="http://schemas.openxmlformats.org/officeDocument/2006/relationships/slideLayout" Target="../slideLayouts/slideLayout772.xml"/><Relationship Id="rId9" Type="http://schemas.openxmlformats.org/officeDocument/2006/relationships/slideLayout" Target="../slideLayouts/slideLayout773.xml"/><Relationship Id="rId10" Type="http://schemas.openxmlformats.org/officeDocument/2006/relationships/slideLayout" Target="../slideLayouts/slideLayout774.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88.xml"/><Relationship Id="rId12" Type="http://schemas.openxmlformats.org/officeDocument/2006/relationships/slideLayout" Target="../slideLayouts/slideLayout789.xml"/><Relationship Id="rId13" Type="http://schemas.openxmlformats.org/officeDocument/2006/relationships/slideLayout" Target="../slideLayouts/slideLayout790.xml"/><Relationship Id="rId14" Type="http://schemas.openxmlformats.org/officeDocument/2006/relationships/theme" Target="../theme/theme65.xml"/><Relationship Id="rId1" Type="http://schemas.openxmlformats.org/officeDocument/2006/relationships/slideLayout" Target="../slideLayouts/slideLayout778.xml"/><Relationship Id="rId2" Type="http://schemas.openxmlformats.org/officeDocument/2006/relationships/slideLayout" Target="../slideLayouts/slideLayout779.xml"/><Relationship Id="rId3" Type="http://schemas.openxmlformats.org/officeDocument/2006/relationships/slideLayout" Target="../slideLayouts/slideLayout780.xml"/><Relationship Id="rId4" Type="http://schemas.openxmlformats.org/officeDocument/2006/relationships/slideLayout" Target="../slideLayouts/slideLayout781.xml"/><Relationship Id="rId5" Type="http://schemas.openxmlformats.org/officeDocument/2006/relationships/slideLayout" Target="../slideLayouts/slideLayout782.xml"/><Relationship Id="rId6" Type="http://schemas.openxmlformats.org/officeDocument/2006/relationships/slideLayout" Target="../slideLayouts/slideLayout783.xml"/><Relationship Id="rId7" Type="http://schemas.openxmlformats.org/officeDocument/2006/relationships/slideLayout" Target="../slideLayouts/slideLayout784.xml"/><Relationship Id="rId8" Type="http://schemas.openxmlformats.org/officeDocument/2006/relationships/slideLayout" Target="../slideLayouts/slideLayout785.xml"/><Relationship Id="rId9" Type="http://schemas.openxmlformats.org/officeDocument/2006/relationships/slideLayout" Target="../slideLayouts/slideLayout786.xml"/><Relationship Id="rId10" Type="http://schemas.openxmlformats.org/officeDocument/2006/relationships/slideLayout" Target="../slideLayouts/slideLayout787.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801.xml"/><Relationship Id="rId12" Type="http://schemas.openxmlformats.org/officeDocument/2006/relationships/slideLayout" Target="../slideLayouts/slideLayout802.xml"/><Relationship Id="rId13" Type="http://schemas.openxmlformats.org/officeDocument/2006/relationships/slideLayout" Target="../slideLayouts/slideLayout803.xml"/><Relationship Id="rId14" Type="http://schemas.openxmlformats.org/officeDocument/2006/relationships/theme" Target="../theme/theme66.xml"/><Relationship Id="rId15" Type="http://schemas.openxmlformats.org/officeDocument/2006/relationships/tags" Target="../tags/tag771.xml"/><Relationship Id="rId16" Type="http://schemas.openxmlformats.org/officeDocument/2006/relationships/tags" Target="../tags/tag772.xml"/><Relationship Id="rId17" Type="http://schemas.openxmlformats.org/officeDocument/2006/relationships/tags" Target="../tags/tag773.xml"/><Relationship Id="rId1" Type="http://schemas.openxmlformats.org/officeDocument/2006/relationships/slideLayout" Target="../slideLayouts/slideLayout791.xml"/><Relationship Id="rId2" Type="http://schemas.openxmlformats.org/officeDocument/2006/relationships/slideLayout" Target="../slideLayouts/slideLayout792.xml"/><Relationship Id="rId3" Type="http://schemas.openxmlformats.org/officeDocument/2006/relationships/slideLayout" Target="../slideLayouts/slideLayout793.xml"/><Relationship Id="rId4" Type="http://schemas.openxmlformats.org/officeDocument/2006/relationships/slideLayout" Target="../slideLayouts/slideLayout794.xml"/><Relationship Id="rId5" Type="http://schemas.openxmlformats.org/officeDocument/2006/relationships/slideLayout" Target="../slideLayouts/slideLayout795.xml"/><Relationship Id="rId6" Type="http://schemas.openxmlformats.org/officeDocument/2006/relationships/slideLayout" Target="../slideLayouts/slideLayout796.xml"/><Relationship Id="rId7" Type="http://schemas.openxmlformats.org/officeDocument/2006/relationships/slideLayout" Target="../slideLayouts/slideLayout797.xml"/><Relationship Id="rId8" Type="http://schemas.openxmlformats.org/officeDocument/2006/relationships/slideLayout" Target="../slideLayouts/slideLayout798.xml"/><Relationship Id="rId9" Type="http://schemas.openxmlformats.org/officeDocument/2006/relationships/slideLayout" Target="../slideLayouts/slideLayout799.xml"/><Relationship Id="rId10" Type="http://schemas.openxmlformats.org/officeDocument/2006/relationships/slideLayout" Target="../slideLayouts/slideLayout800.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814.xml"/><Relationship Id="rId12" Type="http://schemas.openxmlformats.org/officeDocument/2006/relationships/theme" Target="../theme/theme67.xml"/><Relationship Id="rId1" Type="http://schemas.openxmlformats.org/officeDocument/2006/relationships/slideLayout" Target="../slideLayouts/slideLayout804.xml"/><Relationship Id="rId2" Type="http://schemas.openxmlformats.org/officeDocument/2006/relationships/slideLayout" Target="../slideLayouts/slideLayout805.xml"/><Relationship Id="rId3" Type="http://schemas.openxmlformats.org/officeDocument/2006/relationships/slideLayout" Target="../slideLayouts/slideLayout806.xml"/><Relationship Id="rId4" Type="http://schemas.openxmlformats.org/officeDocument/2006/relationships/slideLayout" Target="../slideLayouts/slideLayout807.xml"/><Relationship Id="rId5" Type="http://schemas.openxmlformats.org/officeDocument/2006/relationships/slideLayout" Target="../slideLayouts/slideLayout808.xml"/><Relationship Id="rId6" Type="http://schemas.openxmlformats.org/officeDocument/2006/relationships/slideLayout" Target="../slideLayouts/slideLayout809.xml"/><Relationship Id="rId7" Type="http://schemas.openxmlformats.org/officeDocument/2006/relationships/slideLayout" Target="../slideLayouts/slideLayout810.xml"/><Relationship Id="rId8" Type="http://schemas.openxmlformats.org/officeDocument/2006/relationships/slideLayout" Target="../slideLayouts/slideLayout811.xml"/><Relationship Id="rId9" Type="http://schemas.openxmlformats.org/officeDocument/2006/relationships/slideLayout" Target="../slideLayouts/slideLayout812.xml"/><Relationship Id="rId10" Type="http://schemas.openxmlformats.org/officeDocument/2006/relationships/slideLayout" Target="../slideLayouts/slideLayout813.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825.xml"/><Relationship Id="rId12" Type="http://schemas.openxmlformats.org/officeDocument/2006/relationships/slideLayout" Target="../slideLayouts/slideLayout826.xml"/><Relationship Id="rId13" Type="http://schemas.openxmlformats.org/officeDocument/2006/relationships/slideLayout" Target="../slideLayouts/slideLayout827.xml"/><Relationship Id="rId14" Type="http://schemas.openxmlformats.org/officeDocument/2006/relationships/theme" Target="../theme/theme68.xml"/><Relationship Id="rId1" Type="http://schemas.openxmlformats.org/officeDocument/2006/relationships/slideLayout" Target="../slideLayouts/slideLayout815.xml"/><Relationship Id="rId2" Type="http://schemas.openxmlformats.org/officeDocument/2006/relationships/slideLayout" Target="../slideLayouts/slideLayout816.xml"/><Relationship Id="rId3" Type="http://schemas.openxmlformats.org/officeDocument/2006/relationships/slideLayout" Target="../slideLayouts/slideLayout817.xml"/><Relationship Id="rId4" Type="http://schemas.openxmlformats.org/officeDocument/2006/relationships/slideLayout" Target="../slideLayouts/slideLayout818.xml"/><Relationship Id="rId5" Type="http://schemas.openxmlformats.org/officeDocument/2006/relationships/slideLayout" Target="../slideLayouts/slideLayout819.xml"/><Relationship Id="rId6" Type="http://schemas.openxmlformats.org/officeDocument/2006/relationships/slideLayout" Target="../slideLayouts/slideLayout820.xml"/><Relationship Id="rId7" Type="http://schemas.openxmlformats.org/officeDocument/2006/relationships/slideLayout" Target="../slideLayouts/slideLayout821.xml"/><Relationship Id="rId8" Type="http://schemas.openxmlformats.org/officeDocument/2006/relationships/slideLayout" Target="../slideLayouts/slideLayout822.xml"/><Relationship Id="rId9" Type="http://schemas.openxmlformats.org/officeDocument/2006/relationships/slideLayout" Target="../slideLayouts/slideLayout823.xml"/><Relationship Id="rId10" Type="http://schemas.openxmlformats.org/officeDocument/2006/relationships/slideLayout" Target="../slideLayouts/slideLayout824.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838.xml"/><Relationship Id="rId12" Type="http://schemas.openxmlformats.org/officeDocument/2006/relationships/slideLayout" Target="../slideLayouts/slideLayout839.xml"/><Relationship Id="rId13" Type="http://schemas.openxmlformats.org/officeDocument/2006/relationships/slideLayout" Target="../slideLayouts/slideLayout840.xml"/><Relationship Id="rId14" Type="http://schemas.openxmlformats.org/officeDocument/2006/relationships/theme" Target="../theme/theme69.xml"/><Relationship Id="rId1" Type="http://schemas.openxmlformats.org/officeDocument/2006/relationships/slideLayout" Target="../slideLayouts/slideLayout828.xml"/><Relationship Id="rId2" Type="http://schemas.openxmlformats.org/officeDocument/2006/relationships/slideLayout" Target="../slideLayouts/slideLayout829.xml"/><Relationship Id="rId3" Type="http://schemas.openxmlformats.org/officeDocument/2006/relationships/slideLayout" Target="../slideLayouts/slideLayout830.xml"/><Relationship Id="rId4" Type="http://schemas.openxmlformats.org/officeDocument/2006/relationships/slideLayout" Target="../slideLayouts/slideLayout831.xml"/><Relationship Id="rId5" Type="http://schemas.openxmlformats.org/officeDocument/2006/relationships/slideLayout" Target="../slideLayouts/slideLayout832.xml"/><Relationship Id="rId6" Type="http://schemas.openxmlformats.org/officeDocument/2006/relationships/slideLayout" Target="../slideLayouts/slideLayout833.xml"/><Relationship Id="rId7" Type="http://schemas.openxmlformats.org/officeDocument/2006/relationships/slideLayout" Target="../slideLayouts/slideLayout834.xml"/><Relationship Id="rId8" Type="http://schemas.openxmlformats.org/officeDocument/2006/relationships/slideLayout" Target="../slideLayouts/slideLayout835.xml"/><Relationship Id="rId9" Type="http://schemas.openxmlformats.org/officeDocument/2006/relationships/slideLayout" Target="../slideLayouts/slideLayout836.xml"/><Relationship Id="rId10" Type="http://schemas.openxmlformats.org/officeDocument/2006/relationships/slideLayout" Target="../slideLayouts/slideLayout83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851.xml"/><Relationship Id="rId12" Type="http://schemas.openxmlformats.org/officeDocument/2006/relationships/theme" Target="../theme/theme70.xml"/><Relationship Id="rId1" Type="http://schemas.openxmlformats.org/officeDocument/2006/relationships/slideLayout" Target="../slideLayouts/slideLayout841.xml"/><Relationship Id="rId2" Type="http://schemas.openxmlformats.org/officeDocument/2006/relationships/slideLayout" Target="../slideLayouts/slideLayout842.xml"/><Relationship Id="rId3" Type="http://schemas.openxmlformats.org/officeDocument/2006/relationships/slideLayout" Target="../slideLayouts/slideLayout843.xml"/><Relationship Id="rId4" Type="http://schemas.openxmlformats.org/officeDocument/2006/relationships/slideLayout" Target="../slideLayouts/slideLayout844.xml"/><Relationship Id="rId5" Type="http://schemas.openxmlformats.org/officeDocument/2006/relationships/slideLayout" Target="../slideLayouts/slideLayout845.xml"/><Relationship Id="rId6" Type="http://schemas.openxmlformats.org/officeDocument/2006/relationships/slideLayout" Target="../slideLayouts/slideLayout846.xml"/><Relationship Id="rId7" Type="http://schemas.openxmlformats.org/officeDocument/2006/relationships/slideLayout" Target="../slideLayouts/slideLayout847.xml"/><Relationship Id="rId8" Type="http://schemas.openxmlformats.org/officeDocument/2006/relationships/slideLayout" Target="../slideLayouts/slideLayout848.xml"/><Relationship Id="rId9" Type="http://schemas.openxmlformats.org/officeDocument/2006/relationships/slideLayout" Target="../slideLayouts/slideLayout849.xml"/><Relationship Id="rId10" Type="http://schemas.openxmlformats.org/officeDocument/2006/relationships/slideLayout" Target="../slideLayouts/slideLayout850.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862.xml"/><Relationship Id="rId12" Type="http://schemas.openxmlformats.org/officeDocument/2006/relationships/theme" Target="../theme/theme71.xml"/><Relationship Id="rId1" Type="http://schemas.openxmlformats.org/officeDocument/2006/relationships/slideLayout" Target="../slideLayouts/slideLayout852.xml"/><Relationship Id="rId2" Type="http://schemas.openxmlformats.org/officeDocument/2006/relationships/slideLayout" Target="../slideLayouts/slideLayout853.xml"/><Relationship Id="rId3" Type="http://schemas.openxmlformats.org/officeDocument/2006/relationships/slideLayout" Target="../slideLayouts/slideLayout854.xml"/><Relationship Id="rId4" Type="http://schemas.openxmlformats.org/officeDocument/2006/relationships/slideLayout" Target="../slideLayouts/slideLayout855.xml"/><Relationship Id="rId5" Type="http://schemas.openxmlformats.org/officeDocument/2006/relationships/slideLayout" Target="../slideLayouts/slideLayout856.xml"/><Relationship Id="rId6" Type="http://schemas.openxmlformats.org/officeDocument/2006/relationships/slideLayout" Target="../slideLayouts/slideLayout857.xml"/><Relationship Id="rId7" Type="http://schemas.openxmlformats.org/officeDocument/2006/relationships/slideLayout" Target="../slideLayouts/slideLayout858.xml"/><Relationship Id="rId8" Type="http://schemas.openxmlformats.org/officeDocument/2006/relationships/slideLayout" Target="../slideLayouts/slideLayout859.xml"/><Relationship Id="rId9" Type="http://schemas.openxmlformats.org/officeDocument/2006/relationships/slideLayout" Target="../slideLayouts/slideLayout860.xml"/><Relationship Id="rId10" Type="http://schemas.openxmlformats.org/officeDocument/2006/relationships/slideLayout" Target="../slideLayouts/slideLayout861.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873.xml"/><Relationship Id="rId12" Type="http://schemas.openxmlformats.org/officeDocument/2006/relationships/slideLayout" Target="../slideLayouts/slideLayout874.xml"/><Relationship Id="rId13" Type="http://schemas.openxmlformats.org/officeDocument/2006/relationships/slideLayout" Target="../slideLayouts/slideLayout875.xml"/><Relationship Id="rId14" Type="http://schemas.openxmlformats.org/officeDocument/2006/relationships/theme" Target="../theme/theme72.xml"/><Relationship Id="rId1" Type="http://schemas.openxmlformats.org/officeDocument/2006/relationships/slideLayout" Target="../slideLayouts/slideLayout863.xml"/><Relationship Id="rId2" Type="http://schemas.openxmlformats.org/officeDocument/2006/relationships/slideLayout" Target="../slideLayouts/slideLayout864.xml"/><Relationship Id="rId3" Type="http://schemas.openxmlformats.org/officeDocument/2006/relationships/slideLayout" Target="../slideLayouts/slideLayout865.xml"/><Relationship Id="rId4" Type="http://schemas.openxmlformats.org/officeDocument/2006/relationships/slideLayout" Target="../slideLayouts/slideLayout866.xml"/><Relationship Id="rId5" Type="http://schemas.openxmlformats.org/officeDocument/2006/relationships/slideLayout" Target="../slideLayouts/slideLayout867.xml"/><Relationship Id="rId6" Type="http://schemas.openxmlformats.org/officeDocument/2006/relationships/slideLayout" Target="../slideLayouts/slideLayout868.xml"/><Relationship Id="rId7" Type="http://schemas.openxmlformats.org/officeDocument/2006/relationships/slideLayout" Target="../slideLayouts/slideLayout869.xml"/><Relationship Id="rId8" Type="http://schemas.openxmlformats.org/officeDocument/2006/relationships/slideLayout" Target="../slideLayouts/slideLayout870.xml"/><Relationship Id="rId9" Type="http://schemas.openxmlformats.org/officeDocument/2006/relationships/slideLayout" Target="../slideLayouts/slideLayout871.xml"/><Relationship Id="rId10" Type="http://schemas.openxmlformats.org/officeDocument/2006/relationships/slideLayout" Target="../slideLayouts/slideLayout872.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886.xml"/><Relationship Id="rId12" Type="http://schemas.openxmlformats.org/officeDocument/2006/relationships/slideLayout" Target="../slideLayouts/slideLayout887.xml"/><Relationship Id="rId13" Type="http://schemas.openxmlformats.org/officeDocument/2006/relationships/slideLayout" Target="../slideLayouts/slideLayout888.xml"/><Relationship Id="rId14" Type="http://schemas.openxmlformats.org/officeDocument/2006/relationships/theme" Target="../theme/theme73.xml"/><Relationship Id="rId1" Type="http://schemas.openxmlformats.org/officeDocument/2006/relationships/slideLayout" Target="../slideLayouts/slideLayout876.xml"/><Relationship Id="rId2" Type="http://schemas.openxmlformats.org/officeDocument/2006/relationships/slideLayout" Target="../slideLayouts/slideLayout877.xml"/><Relationship Id="rId3" Type="http://schemas.openxmlformats.org/officeDocument/2006/relationships/slideLayout" Target="../slideLayouts/slideLayout878.xml"/><Relationship Id="rId4" Type="http://schemas.openxmlformats.org/officeDocument/2006/relationships/slideLayout" Target="../slideLayouts/slideLayout879.xml"/><Relationship Id="rId5" Type="http://schemas.openxmlformats.org/officeDocument/2006/relationships/slideLayout" Target="../slideLayouts/slideLayout880.xml"/><Relationship Id="rId6" Type="http://schemas.openxmlformats.org/officeDocument/2006/relationships/slideLayout" Target="../slideLayouts/slideLayout881.xml"/><Relationship Id="rId7" Type="http://schemas.openxmlformats.org/officeDocument/2006/relationships/slideLayout" Target="../slideLayouts/slideLayout882.xml"/><Relationship Id="rId8" Type="http://schemas.openxmlformats.org/officeDocument/2006/relationships/slideLayout" Target="../slideLayouts/slideLayout883.xml"/><Relationship Id="rId9" Type="http://schemas.openxmlformats.org/officeDocument/2006/relationships/slideLayout" Target="../slideLayouts/slideLayout884.xml"/><Relationship Id="rId10" Type="http://schemas.openxmlformats.org/officeDocument/2006/relationships/slideLayout" Target="../slideLayouts/slideLayout885.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899.xml"/><Relationship Id="rId12" Type="http://schemas.openxmlformats.org/officeDocument/2006/relationships/slideLayout" Target="../slideLayouts/slideLayout900.xml"/><Relationship Id="rId13" Type="http://schemas.openxmlformats.org/officeDocument/2006/relationships/slideLayout" Target="../slideLayouts/slideLayout901.xml"/><Relationship Id="rId14" Type="http://schemas.openxmlformats.org/officeDocument/2006/relationships/theme" Target="../theme/theme74.xml"/><Relationship Id="rId1" Type="http://schemas.openxmlformats.org/officeDocument/2006/relationships/slideLayout" Target="../slideLayouts/slideLayout889.xml"/><Relationship Id="rId2" Type="http://schemas.openxmlformats.org/officeDocument/2006/relationships/slideLayout" Target="../slideLayouts/slideLayout890.xml"/><Relationship Id="rId3" Type="http://schemas.openxmlformats.org/officeDocument/2006/relationships/slideLayout" Target="../slideLayouts/slideLayout891.xml"/><Relationship Id="rId4" Type="http://schemas.openxmlformats.org/officeDocument/2006/relationships/slideLayout" Target="../slideLayouts/slideLayout892.xml"/><Relationship Id="rId5" Type="http://schemas.openxmlformats.org/officeDocument/2006/relationships/slideLayout" Target="../slideLayouts/slideLayout893.xml"/><Relationship Id="rId6" Type="http://schemas.openxmlformats.org/officeDocument/2006/relationships/slideLayout" Target="../slideLayouts/slideLayout894.xml"/><Relationship Id="rId7" Type="http://schemas.openxmlformats.org/officeDocument/2006/relationships/slideLayout" Target="../slideLayouts/slideLayout895.xml"/><Relationship Id="rId8" Type="http://schemas.openxmlformats.org/officeDocument/2006/relationships/slideLayout" Target="../slideLayouts/slideLayout896.xml"/><Relationship Id="rId9" Type="http://schemas.openxmlformats.org/officeDocument/2006/relationships/slideLayout" Target="../slideLayouts/slideLayout897.xml"/><Relationship Id="rId10" Type="http://schemas.openxmlformats.org/officeDocument/2006/relationships/slideLayout" Target="../slideLayouts/slideLayout898.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912.xml"/><Relationship Id="rId12" Type="http://schemas.openxmlformats.org/officeDocument/2006/relationships/theme" Target="../theme/theme75.xml"/><Relationship Id="rId1" Type="http://schemas.openxmlformats.org/officeDocument/2006/relationships/slideLayout" Target="../slideLayouts/slideLayout902.xml"/><Relationship Id="rId2" Type="http://schemas.openxmlformats.org/officeDocument/2006/relationships/slideLayout" Target="../slideLayouts/slideLayout903.xml"/><Relationship Id="rId3" Type="http://schemas.openxmlformats.org/officeDocument/2006/relationships/slideLayout" Target="../slideLayouts/slideLayout904.xml"/><Relationship Id="rId4" Type="http://schemas.openxmlformats.org/officeDocument/2006/relationships/slideLayout" Target="../slideLayouts/slideLayout905.xml"/><Relationship Id="rId5" Type="http://schemas.openxmlformats.org/officeDocument/2006/relationships/slideLayout" Target="../slideLayouts/slideLayout906.xml"/><Relationship Id="rId6" Type="http://schemas.openxmlformats.org/officeDocument/2006/relationships/slideLayout" Target="../slideLayouts/slideLayout907.xml"/><Relationship Id="rId7" Type="http://schemas.openxmlformats.org/officeDocument/2006/relationships/slideLayout" Target="../slideLayouts/slideLayout908.xml"/><Relationship Id="rId8" Type="http://schemas.openxmlformats.org/officeDocument/2006/relationships/slideLayout" Target="../slideLayouts/slideLayout909.xml"/><Relationship Id="rId9" Type="http://schemas.openxmlformats.org/officeDocument/2006/relationships/slideLayout" Target="../slideLayouts/slideLayout910.xml"/><Relationship Id="rId10" Type="http://schemas.openxmlformats.org/officeDocument/2006/relationships/slideLayout" Target="../slideLayouts/slideLayout911.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923.xml"/><Relationship Id="rId12" Type="http://schemas.openxmlformats.org/officeDocument/2006/relationships/slideLayout" Target="../slideLayouts/slideLayout924.xml"/><Relationship Id="rId13" Type="http://schemas.openxmlformats.org/officeDocument/2006/relationships/slideLayout" Target="../slideLayouts/slideLayout925.xml"/><Relationship Id="rId14" Type="http://schemas.openxmlformats.org/officeDocument/2006/relationships/theme" Target="../theme/theme76.xml"/><Relationship Id="rId1" Type="http://schemas.openxmlformats.org/officeDocument/2006/relationships/slideLayout" Target="../slideLayouts/slideLayout913.xml"/><Relationship Id="rId2" Type="http://schemas.openxmlformats.org/officeDocument/2006/relationships/slideLayout" Target="../slideLayouts/slideLayout914.xml"/><Relationship Id="rId3" Type="http://schemas.openxmlformats.org/officeDocument/2006/relationships/slideLayout" Target="../slideLayouts/slideLayout915.xml"/><Relationship Id="rId4" Type="http://schemas.openxmlformats.org/officeDocument/2006/relationships/slideLayout" Target="../slideLayouts/slideLayout916.xml"/><Relationship Id="rId5" Type="http://schemas.openxmlformats.org/officeDocument/2006/relationships/slideLayout" Target="../slideLayouts/slideLayout917.xml"/><Relationship Id="rId6" Type="http://schemas.openxmlformats.org/officeDocument/2006/relationships/slideLayout" Target="../slideLayouts/slideLayout918.xml"/><Relationship Id="rId7" Type="http://schemas.openxmlformats.org/officeDocument/2006/relationships/slideLayout" Target="../slideLayouts/slideLayout919.xml"/><Relationship Id="rId8" Type="http://schemas.openxmlformats.org/officeDocument/2006/relationships/slideLayout" Target="../slideLayouts/slideLayout920.xml"/><Relationship Id="rId9" Type="http://schemas.openxmlformats.org/officeDocument/2006/relationships/slideLayout" Target="../slideLayouts/slideLayout921.xml"/><Relationship Id="rId10" Type="http://schemas.openxmlformats.org/officeDocument/2006/relationships/slideLayout" Target="../slideLayouts/slideLayout922.xml"/></Relationships>
</file>

<file path=ppt/slideMasters/_rels/slideMaster77.xml.rels><?xml version="1.0" encoding="UTF-8" standalone="yes"?>
<Relationships xmlns="http://schemas.openxmlformats.org/package/2006/relationships"><Relationship Id="rId11" Type="http://schemas.openxmlformats.org/officeDocument/2006/relationships/slideLayout" Target="../slideLayouts/slideLayout936.xml"/><Relationship Id="rId12" Type="http://schemas.openxmlformats.org/officeDocument/2006/relationships/slideLayout" Target="../slideLayouts/slideLayout937.xml"/><Relationship Id="rId13" Type="http://schemas.openxmlformats.org/officeDocument/2006/relationships/slideLayout" Target="../slideLayouts/slideLayout938.xml"/><Relationship Id="rId14" Type="http://schemas.openxmlformats.org/officeDocument/2006/relationships/theme" Target="../theme/theme77.xml"/><Relationship Id="rId1" Type="http://schemas.openxmlformats.org/officeDocument/2006/relationships/slideLayout" Target="../slideLayouts/slideLayout926.xml"/><Relationship Id="rId2" Type="http://schemas.openxmlformats.org/officeDocument/2006/relationships/slideLayout" Target="../slideLayouts/slideLayout927.xml"/><Relationship Id="rId3" Type="http://schemas.openxmlformats.org/officeDocument/2006/relationships/slideLayout" Target="../slideLayouts/slideLayout928.xml"/><Relationship Id="rId4" Type="http://schemas.openxmlformats.org/officeDocument/2006/relationships/slideLayout" Target="../slideLayouts/slideLayout929.xml"/><Relationship Id="rId5" Type="http://schemas.openxmlformats.org/officeDocument/2006/relationships/slideLayout" Target="../slideLayouts/slideLayout930.xml"/><Relationship Id="rId6" Type="http://schemas.openxmlformats.org/officeDocument/2006/relationships/slideLayout" Target="../slideLayouts/slideLayout931.xml"/><Relationship Id="rId7" Type="http://schemas.openxmlformats.org/officeDocument/2006/relationships/slideLayout" Target="../slideLayouts/slideLayout932.xml"/><Relationship Id="rId8" Type="http://schemas.openxmlformats.org/officeDocument/2006/relationships/slideLayout" Target="../slideLayouts/slideLayout933.xml"/><Relationship Id="rId9" Type="http://schemas.openxmlformats.org/officeDocument/2006/relationships/slideLayout" Target="../slideLayouts/slideLayout934.xml"/><Relationship Id="rId10" Type="http://schemas.openxmlformats.org/officeDocument/2006/relationships/slideLayout" Target="../slideLayouts/slideLayout935.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949.xml"/><Relationship Id="rId12" Type="http://schemas.openxmlformats.org/officeDocument/2006/relationships/slideLayout" Target="../slideLayouts/slideLayout950.xml"/><Relationship Id="rId13" Type="http://schemas.openxmlformats.org/officeDocument/2006/relationships/theme" Target="../theme/theme78.xml"/><Relationship Id="rId1" Type="http://schemas.openxmlformats.org/officeDocument/2006/relationships/slideLayout" Target="../slideLayouts/slideLayout939.xml"/><Relationship Id="rId2" Type="http://schemas.openxmlformats.org/officeDocument/2006/relationships/slideLayout" Target="../slideLayouts/slideLayout940.xml"/><Relationship Id="rId3" Type="http://schemas.openxmlformats.org/officeDocument/2006/relationships/slideLayout" Target="../slideLayouts/slideLayout941.xml"/><Relationship Id="rId4" Type="http://schemas.openxmlformats.org/officeDocument/2006/relationships/slideLayout" Target="../slideLayouts/slideLayout942.xml"/><Relationship Id="rId5" Type="http://schemas.openxmlformats.org/officeDocument/2006/relationships/slideLayout" Target="../slideLayouts/slideLayout943.xml"/><Relationship Id="rId6" Type="http://schemas.openxmlformats.org/officeDocument/2006/relationships/slideLayout" Target="../slideLayouts/slideLayout944.xml"/><Relationship Id="rId7" Type="http://schemas.openxmlformats.org/officeDocument/2006/relationships/slideLayout" Target="../slideLayouts/slideLayout945.xml"/><Relationship Id="rId8" Type="http://schemas.openxmlformats.org/officeDocument/2006/relationships/slideLayout" Target="../slideLayouts/slideLayout946.xml"/><Relationship Id="rId9" Type="http://schemas.openxmlformats.org/officeDocument/2006/relationships/slideLayout" Target="../slideLayouts/slideLayout947.xml"/><Relationship Id="rId10" Type="http://schemas.openxmlformats.org/officeDocument/2006/relationships/slideLayout" Target="../slideLayouts/slideLayout948.xml"/></Relationships>
</file>

<file path=ppt/slideMasters/_rels/slideMaster79.xml.rels><?xml version="1.0" encoding="UTF-8" standalone="yes"?>
<Relationships xmlns="http://schemas.openxmlformats.org/package/2006/relationships"><Relationship Id="rId11" Type="http://schemas.openxmlformats.org/officeDocument/2006/relationships/slideLayout" Target="../slideLayouts/slideLayout961.xml"/><Relationship Id="rId12" Type="http://schemas.openxmlformats.org/officeDocument/2006/relationships/theme" Target="../theme/theme79.xml"/><Relationship Id="rId1" Type="http://schemas.openxmlformats.org/officeDocument/2006/relationships/slideLayout" Target="../slideLayouts/slideLayout951.xml"/><Relationship Id="rId2" Type="http://schemas.openxmlformats.org/officeDocument/2006/relationships/slideLayout" Target="../slideLayouts/slideLayout952.xml"/><Relationship Id="rId3" Type="http://schemas.openxmlformats.org/officeDocument/2006/relationships/slideLayout" Target="../slideLayouts/slideLayout953.xml"/><Relationship Id="rId4" Type="http://schemas.openxmlformats.org/officeDocument/2006/relationships/slideLayout" Target="../slideLayouts/slideLayout954.xml"/><Relationship Id="rId5" Type="http://schemas.openxmlformats.org/officeDocument/2006/relationships/slideLayout" Target="../slideLayouts/slideLayout955.xml"/><Relationship Id="rId6" Type="http://schemas.openxmlformats.org/officeDocument/2006/relationships/slideLayout" Target="../slideLayouts/slideLayout956.xml"/><Relationship Id="rId7" Type="http://schemas.openxmlformats.org/officeDocument/2006/relationships/slideLayout" Target="../slideLayouts/slideLayout957.xml"/><Relationship Id="rId8" Type="http://schemas.openxmlformats.org/officeDocument/2006/relationships/slideLayout" Target="../slideLayouts/slideLayout958.xml"/><Relationship Id="rId9" Type="http://schemas.openxmlformats.org/officeDocument/2006/relationships/slideLayout" Target="../slideLayouts/slideLayout959.xml"/><Relationship Id="rId10" Type="http://schemas.openxmlformats.org/officeDocument/2006/relationships/slideLayout" Target="../slideLayouts/slideLayout96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80.xml.rels><?xml version="1.0" encoding="UTF-8" standalone="yes"?>
<Relationships xmlns="http://schemas.openxmlformats.org/package/2006/relationships"><Relationship Id="rId11" Type="http://schemas.openxmlformats.org/officeDocument/2006/relationships/slideLayout" Target="../slideLayouts/slideLayout972.xml"/><Relationship Id="rId12" Type="http://schemas.openxmlformats.org/officeDocument/2006/relationships/theme" Target="../theme/theme80.xml"/><Relationship Id="rId1" Type="http://schemas.openxmlformats.org/officeDocument/2006/relationships/slideLayout" Target="../slideLayouts/slideLayout962.xml"/><Relationship Id="rId2" Type="http://schemas.openxmlformats.org/officeDocument/2006/relationships/slideLayout" Target="../slideLayouts/slideLayout963.xml"/><Relationship Id="rId3" Type="http://schemas.openxmlformats.org/officeDocument/2006/relationships/slideLayout" Target="../slideLayouts/slideLayout964.xml"/><Relationship Id="rId4" Type="http://schemas.openxmlformats.org/officeDocument/2006/relationships/slideLayout" Target="../slideLayouts/slideLayout965.xml"/><Relationship Id="rId5" Type="http://schemas.openxmlformats.org/officeDocument/2006/relationships/slideLayout" Target="../slideLayouts/slideLayout966.xml"/><Relationship Id="rId6" Type="http://schemas.openxmlformats.org/officeDocument/2006/relationships/slideLayout" Target="../slideLayouts/slideLayout967.xml"/><Relationship Id="rId7" Type="http://schemas.openxmlformats.org/officeDocument/2006/relationships/slideLayout" Target="../slideLayouts/slideLayout968.xml"/><Relationship Id="rId8" Type="http://schemas.openxmlformats.org/officeDocument/2006/relationships/slideLayout" Target="../slideLayouts/slideLayout969.xml"/><Relationship Id="rId9" Type="http://schemas.openxmlformats.org/officeDocument/2006/relationships/slideLayout" Target="../slideLayouts/slideLayout970.xml"/><Relationship Id="rId10" Type="http://schemas.openxmlformats.org/officeDocument/2006/relationships/slideLayout" Target="../slideLayouts/slideLayout971.xml"/></Relationships>
</file>

<file path=ppt/slideMasters/_rels/slideMaster81.xml.rels><?xml version="1.0" encoding="UTF-8" standalone="yes"?>
<Relationships xmlns="http://schemas.openxmlformats.org/package/2006/relationships"><Relationship Id="rId11" Type="http://schemas.openxmlformats.org/officeDocument/2006/relationships/slideLayout" Target="../slideLayouts/slideLayout983.xml"/><Relationship Id="rId12" Type="http://schemas.openxmlformats.org/officeDocument/2006/relationships/theme" Target="../theme/theme81.xml"/><Relationship Id="rId1" Type="http://schemas.openxmlformats.org/officeDocument/2006/relationships/slideLayout" Target="../slideLayouts/slideLayout973.xml"/><Relationship Id="rId2" Type="http://schemas.openxmlformats.org/officeDocument/2006/relationships/slideLayout" Target="../slideLayouts/slideLayout974.xml"/><Relationship Id="rId3" Type="http://schemas.openxmlformats.org/officeDocument/2006/relationships/slideLayout" Target="../slideLayouts/slideLayout975.xml"/><Relationship Id="rId4" Type="http://schemas.openxmlformats.org/officeDocument/2006/relationships/slideLayout" Target="../slideLayouts/slideLayout976.xml"/><Relationship Id="rId5" Type="http://schemas.openxmlformats.org/officeDocument/2006/relationships/slideLayout" Target="../slideLayouts/slideLayout977.xml"/><Relationship Id="rId6" Type="http://schemas.openxmlformats.org/officeDocument/2006/relationships/slideLayout" Target="../slideLayouts/slideLayout978.xml"/><Relationship Id="rId7" Type="http://schemas.openxmlformats.org/officeDocument/2006/relationships/slideLayout" Target="../slideLayouts/slideLayout979.xml"/><Relationship Id="rId8" Type="http://schemas.openxmlformats.org/officeDocument/2006/relationships/slideLayout" Target="../slideLayouts/slideLayout980.xml"/><Relationship Id="rId9" Type="http://schemas.openxmlformats.org/officeDocument/2006/relationships/slideLayout" Target="../slideLayouts/slideLayout981.xml"/><Relationship Id="rId10" Type="http://schemas.openxmlformats.org/officeDocument/2006/relationships/slideLayout" Target="../slideLayouts/slideLayout982.xml"/></Relationships>
</file>

<file path=ppt/slideMasters/_rels/slideMaster82.xml.rels><?xml version="1.0" encoding="UTF-8" standalone="yes"?>
<Relationships xmlns="http://schemas.openxmlformats.org/package/2006/relationships"><Relationship Id="rId11" Type="http://schemas.openxmlformats.org/officeDocument/2006/relationships/slideLayout" Target="../slideLayouts/slideLayout994.xml"/><Relationship Id="rId12" Type="http://schemas.openxmlformats.org/officeDocument/2006/relationships/theme" Target="../theme/theme82.xml"/><Relationship Id="rId1" Type="http://schemas.openxmlformats.org/officeDocument/2006/relationships/slideLayout" Target="../slideLayouts/slideLayout984.xml"/><Relationship Id="rId2" Type="http://schemas.openxmlformats.org/officeDocument/2006/relationships/slideLayout" Target="../slideLayouts/slideLayout985.xml"/><Relationship Id="rId3" Type="http://schemas.openxmlformats.org/officeDocument/2006/relationships/slideLayout" Target="../slideLayouts/slideLayout986.xml"/><Relationship Id="rId4" Type="http://schemas.openxmlformats.org/officeDocument/2006/relationships/slideLayout" Target="../slideLayouts/slideLayout987.xml"/><Relationship Id="rId5" Type="http://schemas.openxmlformats.org/officeDocument/2006/relationships/slideLayout" Target="../slideLayouts/slideLayout988.xml"/><Relationship Id="rId6" Type="http://schemas.openxmlformats.org/officeDocument/2006/relationships/slideLayout" Target="../slideLayouts/slideLayout989.xml"/><Relationship Id="rId7" Type="http://schemas.openxmlformats.org/officeDocument/2006/relationships/slideLayout" Target="../slideLayouts/slideLayout990.xml"/><Relationship Id="rId8" Type="http://schemas.openxmlformats.org/officeDocument/2006/relationships/slideLayout" Target="../slideLayouts/slideLayout991.xml"/><Relationship Id="rId9" Type="http://schemas.openxmlformats.org/officeDocument/2006/relationships/slideLayout" Target="../slideLayouts/slideLayout992.xml"/><Relationship Id="rId10" Type="http://schemas.openxmlformats.org/officeDocument/2006/relationships/slideLayout" Target="../slideLayouts/slideLayout993.xml"/></Relationships>
</file>

<file path=ppt/slideMasters/_rels/slideMaster83.xml.rels><?xml version="1.0" encoding="UTF-8" standalone="yes"?>
<Relationships xmlns="http://schemas.openxmlformats.org/package/2006/relationships"><Relationship Id="rId11" Type="http://schemas.openxmlformats.org/officeDocument/2006/relationships/slideLayout" Target="../slideLayouts/slideLayout1005.xml"/><Relationship Id="rId12" Type="http://schemas.openxmlformats.org/officeDocument/2006/relationships/theme" Target="../theme/theme83.xml"/><Relationship Id="rId1" Type="http://schemas.openxmlformats.org/officeDocument/2006/relationships/slideLayout" Target="../slideLayouts/slideLayout995.xml"/><Relationship Id="rId2" Type="http://schemas.openxmlformats.org/officeDocument/2006/relationships/slideLayout" Target="../slideLayouts/slideLayout996.xml"/><Relationship Id="rId3" Type="http://schemas.openxmlformats.org/officeDocument/2006/relationships/slideLayout" Target="../slideLayouts/slideLayout997.xml"/><Relationship Id="rId4" Type="http://schemas.openxmlformats.org/officeDocument/2006/relationships/slideLayout" Target="../slideLayouts/slideLayout998.xml"/><Relationship Id="rId5" Type="http://schemas.openxmlformats.org/officeDocument/2006/relationships/slideLayout" Target="../slideLayouts/slideLayout999.xml"/><Relationship Id="rId6" Type="http://schemas.openxmlformats.org/officeDocument/2006/relationships/slideLayout" Target="../slideLayouts/slideLayout1000.xml"/><Relationship Id="rId7" Type="http://schemas.openxmlformats.org/officeDocument/2006/relationships/slideLayout" Target="../slideLayouts/slideLayout1001.xml"/><Relationship Id="rId8" Type="http://schemas.openxmlformats.org/officeDocument/2006/relationships/slideLayout" Target="../slideLayouts/slideLayout1002.xml"/><Relationship Id="rId9" Type="http://schemas.openxmlformats.org/officeDocument/2006/relationships/slideLayout" Target="../slideLayouts/slideLayout1003.xml"/><Relationship Id="rId10" Type="http://schemas.openxmlformats.org/officeDocument/2006/relationships/slideLayout" Target="../slideLayouts/slideLayout100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553294C-017F-014F-910B-E636BFD7CEBA}"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p>
        </p:txBody>
      </p:sp>
    </p:spTree>
  </p:cSld>
  <p:clrMap bg1="lt1" tx1="dk1" bg2="lt2" tx2="dk2" accent1="accent1" accent2="accent2" accent3="accent3" accent4="accent4" accent5="accent5" accent6="accent6" hlink="hlink" folHlink="folHlink"/>
  <p:sldLayoutIdLst>
    <p:sldLayoutId id="2147548011" r:id="rId1"/>
    <p:sldLayoutId id="2147548012" r:id="rId2"/>
    <p:sldLayoutId id="2147548013" r:id="rId3"/>
    <p:sldLayoutId id="2147548014" r:id="rId4"/>
    <p:sldLayoutId id="2147548015" r:id="rId5"/>
    <p:sldLayoutId id="2147548016" r:id="rId6"/>
    <p:sldLayoutId id="2147548017" r:id="rId7"/>
    <p:sldLayoutId id="2147548018" r:id="rId8"/>
    <p:sldLayoutId id="2147548019" r:id="rId9"/>
    <p:sldLayoutId id="2147548020" r:id="rId10"/>
    <p:sldLayoutId id="2147548021" r:id="rId11"/>
    <p:sldLayoutId id="2147548022" r:id="rId12"/>
    <p:sldLayoutId id="214754802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0F8C2636-8DBB-9C4A-8513-D01C87B6668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26" r:id="rId1"/>
    <p:sldLayoutId id="2147548127" r:id="rId2"/>
    <p:sldLayoutId id="2147548128" r:id="rId3"/>
    <p:sldLayoutId id="2147548129" r:id="rId4"/>
    <p:sldLayoutId id="2147548130" r:id="rId5"/>
    <p:sldLayoutId id="2147548131" r:id="rId6"/>
    <p:sldLayoutId id="2147548132" r:id="rId7"/>
    <p:sldLayoutId id="2147548133" r:id="rId8"/>
    <p:sldLayoutId id="2147548134" r:id="rId9"/>
    <p:sldLayoutId id="2147548135" r:id="rId10"/>
    <p:sldLayoutId id="2147548136" r:id="rId11"/>
    <p:sldLayoutId id="2147548137" r:id="rId12"/>
    <p:sldLayoutId id="214754813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0A02B09-E592-C54B-AAB3-6A8B25504D6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39" r:id="rId1"/>
    <p:sldLayoutId id="2147548140" r:id="rId2"/>
    <p:sldLayoutId id="2147548141" r:id="rId3"/>
    <p:sldLayoutId id="2147548142" r:id="rId4"/>
    <p:sldLayoutId id="2147548143" r:id="rId5"/>
    <p:sldLayoutId id="2147548144" r:id="rId6"/>
    <p:sldLayoutId id="2147548145" r:id="rId7"/>
    <p:sldLayoutId id="2147548146" r:id="rId8"/>
    <p:sldLayoutId id="2147548147" r:id="rId9"/>
    <p:sldLayoutId id="2147548148" r:id="rId10"/>
    <p:sldLayoutId id="2147548149" r:id="rId11"/>
    <p:sldLayoutId id="2147548150" r:id="rId12"/>
    <p:sldLayoutId id="214754815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r">
              <a:defRPr sz="1400" b="0"/>
            </a:lvl1pPr>
          </a:lstStyle>
          <a:p>
            <a:fld id="{C6C2C2A3-D927-664C-9950-07D8DFCAF551}" type="slidenum">
              <a:rPr lang="en-US" altLang="en-US"/>
              <a:pPr/>
              <a:t>‹#›</a:t>
            </a:fld>
            <a:endParaRPr lang="en-US" altLang="en-US"/>
          </a:p>
        </p:txBody>
      </p:sp>
      <p:sp>
        <p:nvSpPr>
          <p:cNvPr id="4925446" name="Text Box 6"/>
          <p:cNvSpPr txBox="1">
            <a:spLocks noChangeArrowheads="1"/>
          </p:cNvSpPr>
          <p:nvPr>
            <p:custDataLst>
              <p:tags r:id="rId17"/>
            </p:custDataLst>
          </p:nvPr>
        </p:nvSpPr>
        <p:spPr bwMode="auto">
          <a:xfrm>
            <a:off x="8382000" y="6248400"/>
            <a:ext cx="604838" cy="496888"/>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0DDC0E0C-6E58-6444-B732-1222487A9568}" type="slidenum">
              <a:rPr lang="en-US" altLang="en-US" sz="2600" b="0">
                <a:solidFill>
                  <a:srgbClr val="5F5F5F"/>
                </a:solidFill>
                <a:latin typeface="High Tower Text" charset="0"/>
              </a:rPr>
              <a:pPr algn="r" eaLnBrk="1" hangingPunct="1">
                <a:spcBef>
                  <a:spcPct val="50000"/>
                </a:spcBef>
              </a:pPr>
              <a:t>‹#›</a:t>
            </a:fld>
            <a:endParaRPr lang="en-US" altLang="en-US" sz="2600" b="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925450" name="Text Box 10"/>
          <p:cNvSpPr txBox="1">
            <a:spLocks noChangeArrowheads="1"/>
          </p:cNvSpPr>
          <p:nvPr>
            <p:custDataLst>
              <p:tags r:id="rId21"/>
            </p:custDataLst>
          </p:nvPr>
        </p:nvSpPr>
        <p:spPr bwMode="auto">
          <a:xfrm rot="16200000">
            <a:off x="8262144" y="5664994"/>
            <a:ext cx="1214437" cy="244475"/>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b="0">
                <a:solidFill>
                  <a:srgbClr val="C0C0C0"/>
                </a:solidFill>
                <a:latin typeface="High Tower Text" charset="0"/>
              </a:rPr>
              <a:t>zdz © mmvii</a:t>
            </a:r>
            <a:endParaRPr lang="en-US" altLang="en-US" sz="2600" b="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846" r:id="rId1"/>
    <p:sldLayoutId id="2147548847" r:id="rId2"/>
    <p:sldLayoutId id="2147548848" r:id="rId3"/>
    <p:sldLayoutId id="2147548849" r:id="rId4"/>
    <p:sldLayoutId id="2147548850" r:id="rId5"/>
    <p:sldLayoutId id="2147548851" r:id="rId6"/>
    <p:sldLayoutId id="2147548852" r:id="rId7"/>
    <p:sldLayoutId id="2147548853" r:id="rId8"/>
    <p:sldLayoutId id="2147548854" r:id="rId9"/>
    <p:sldLayoutId id="2147548855" r:id="rId10"/>
    <p:sldLayoutId id="2147548856" r:id="rId11"/>
  </p:sldLayoutIdLst>
  <p:hf hdr="0" ftr="0" dt="0"/>
  <p:txStyles>
    <p:titleStyle>
      <a:lvl1pPr algn="l" defTabSz="909638"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200">
          <a:solidFill>
            <a:schemeClr val="tx2"/>
          </a:solidFill>
          <a:latin typeface="ITC Officina Sans Book" pitchFamily="34" charset="0"/>
        </a:defRPr>
      </a:lvl6pPr>
      <a:lvl7pPr marL="913116" algn="l" defTabSz="911531" rtl="0" eaLnBrk="1" fontAlgn="base" hangingPunct="1">
        <a:spcBef>
          <a:spcPct val="0"/>
        </a:spcBef>
        <a:spcAft>
          <a:spcPct val="0"/>
        </a:spcAft>
        <a:defRPr sz="2200">
          <a:solidFill>
            <a:schemeClr val="tx2"/>
          </a:solidFill>
          <a:latin typeface="ITC Officina Sans Book" pitchFamily="34" charset="0"/>
        </a:defRPr>
      </a:lvl7pPr>
      <a:lvl8pPr marL="1369677" algn="l" defTabSz="911531" rtl="0" eaLnBrk="1" fontAlgn="base" hangingPunct="1">
        <a:spcBef>
          <a:spcPct val="0"/>
        </a:spcBef>
        <a:spcAft>
          <a:spcPct val="0"/>
        </a:spcAft>
        <a:defRPr sz="2200">
          <a:solidFill>
            <a:schemeClr val="tx2"/>
          </a:solidFill>
          <a:latin typeface="ITC Officina Sans Book" pitchFamily="34" charset="0"/>
        </a:defRPr>
      </a:lvl8pPr>
      <a:lvl9pPr marL="1826233" algn="l" defTabSz="911531" rtl="0" eaLnBrk="1" fontAlgn="base" hangingPunct="1">
        <a:spcBef>
          <a:spcPct val="0"/>
        </a:spcBef>
        <a:spcAft>
          <a:spcPct val="0"/>
        </a:spcAft>
        <a:defRPr sz="2200">
          <a:solidFill>
            <a:schemeClr val="tx2"/>
          </a:solidFill>
          <a:latin typeface="ITC Officina Sans Book" pitchFamily="34" charset="0"/>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01" tIns="45653" rIns="91301" bIns="45653" numCol="1" anchor="ctr" anchorCtr="0" compatLnSpc="1">
            <a:prstTxWarp prst="textNoShape">
              <a:avLst/>
            </a:prstTxWarp>
          </a:bodyPr>
          <a:lstStyle/>
          <a:p>
            <a:pPr lvl="0"/>
            <a:r>
              <a:rPr lang="en-US" alt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01" tIns="45653" rIns="9130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301" tIns="45653" rIns="91301" bIns="45653" numCol="1" anchor="t" anchorCtr="0" compatLnSpc="1">
            <a:prstTxWarp prst="textNoShape">
              <a:avLst/>
            </a:prstTxWarp>
          </a:bodyPr>
          <a:lstStyle>
            <a:lvl1pPr algn="r" eaLnBrk="0" hangingPunct="0">
              <a:defRPr sz="1400" b="0">
                <a:latin typeface="Times New Roman" charset="0"/>
              </a:defRPr>
            </a:lvl1pPr>
          </a:lstStyle>
          <a:p>
            <a:fld id="{6E1F298C-4057-7D4F-87A4-C13500A8951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152" r:id="rId1"/>
    <p:sldLayoutId id="2147548153" r:id="rId2"/>
    <p:sldLayoutId id="2147548154" r:id="rId3"/>
    <p:sldLayoutId id="2147548155" r:id="rId4"/>
    <p:sldLayoutId id="2147548156" r:id="rId5"/>
    <p:sldLayoutId id="2147548157" r:id="rId6"/>
    <p:sldLayoutId id="2147548158" r:id="rId7"/>
    <p:sldLayoutId id="2147548159" r:id="rId8"/>
    <p:sldLayoutId id="2147548160" r:id="rId9"/>
    <p:sldLayoutId id="2147548161" r:id="rId10"/>
    <p:sldLayoutId id="2147548162" r:id="rId11"/>
  </p:sldLayoutIdLst>
  <p:hf hdr="0" ftr="0" dt="0"/>
  <p:txStyles>
    <p:titleStyle>
      <a:lvl1pPr algn="ctr" defTabSz="909638"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4400">
          <a:solidFill>
            <a:schemeClr val="tx1"/>
          </a:solidFill>
          <a:latin typeface="Arial" pitchFamily="-65" charset="0"/>
        </a:defRPr>
      </a:lvl6pPr>
      <a:lvl7pPr marL="913116" algn="ctr" defTabSz="911531" rtl="0" eaLnBrk="1" fontAlgn="base" hangingPunct="1">
        <a:spcBef>
          <a:spcPct val="0"/>
        </a:spcBef>
        <a:spcAft>
          <a:spcPct val="0"/>
        </a:spcAft>
        <a:defRPr sz="4400">
          <a:solidFill>
            <a:schemeClr val="tx1"/>
          </a:solidFill>
          <a:latin typeface="Arial" pitchFamily="-65" charset="0"/>
        </a:defRPr>
      </a:lvl7pPr>
      <a:lvl8pPr marL="1369677" algn="ctr" defTabSz="911531" rtl="0" eaLnBrk="1" fontAlgn="base" hangingPunct="1">
        <a:spcBef>
          <a:spcPct val="0"/>
        </a:spcBef>
        <a:spcAft>
          <a:spcPct val="0"/>
        </a:spcAft>
        <a:defRPr sz="4400">
          <a:solidFill>
            <a:schemeClr val="tx1"/>
          </a:solidFill>
          <a:latin typeface="Arial" pitchFamily="-65" charset="0"/>
        </a:defRPr>
      </a:lvl8pPr>
      <a:lvl9pPr marL="1826233" algn="ctr" defTabSz="911531" rtl="0" eaLnBrk="1" fontAlgn="base" hangingPunct="1">
        <a:spcBef>
          <a:spcPct val="0"/>
        </a:spcBef>
        <a:spcAft>
          <a:spcPct val="0"/>
        </a:spcAft>
        <a:defRPr sz="4400">
          <a:solidFill>
            <a:schemeClr val="tx1"/>
          </a:solidFill>
          <a:latin typeface="Arial" pitchFamily="-65" charset="0"/>
        </a:defRPr>
      </a:lvl9pPr>
    </p:titleStyle>
    <p:bodyStyle>
      <a:lvl1pPr marL="339725" indent="-339725" algn="l" defTabSz="909638"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081" y="5463382"/>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E48180B6-FA2D-7843-B000-DE58585E7898}" type="slidenum">
              <a:rPr lang="en-US" altLang="en-US">
                <a:solidFill>
                  <a:schemeClr val="folHlink"/>
                </a:solidFill>
              </a:rPr>
              <a:pPr/>
              <a:t>‹#›</a:t>
            </a:fld>
            <a:r>
              <a:rPr lang="en-US" altLang="en-US">
                <a:solidFill>
                  <a:schemeClr val="folHlink"/>
                </a:solidFill>
              </a:rPr>
              <a:t> Lectures.GersteinLab.org </a:t>
            </a:r>
            <a:r>
              <a:rPr lang="en-US" altLang="en-US" b="0">
                <a:solidFill>
                  <a:schemeClr val="folHlink"/>
                </a:solidFill>
              </a:rPr>
              <a:t> </a:t>
            </a:r>
            <a:r>
              <a:rPr lang="en-US" alt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48163" r:id="rId1"/>
    <p:sldLayoutId id="2147548164" r:id="rId2"/>
    <p:sldLayoutId id="2147548165" r:id="rId3"/>
    <p:sldLayoutId id="2147548166" r:id="rId4"/>
    <p:sldLayoutId id="2147548167" r:id="rId5"/>
    <p:sldLayoutId id="2147548168" r:id="rId6"/>
    <p:sldLayoutId id="2147548169" r:id="rId7"/>
    <p:sldLayoutId id="2147548170" r:id="rId8"/>
    <p:sldLayoutId id="2147548171" r:id="rId9"/>
    <p:sldLayoutId id="2147548172" r:id="rId10"/>
    <p:sldLayoutId id="2147548173" r:id="rId11"/>
  </p:sldLayoutIdLst>
  <p:transition xmlns:p14="http://schemas.microsoft.com/office/powerpoint/2010/main"/>
  <p:txStyles>
    <p:titleStyle>
      <a:lvl1pPr algn="ctr" defTabSz="909638"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Symbol" charset="2"/>
        <a:buChar char="à"/>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291" tIns="45643" rIns="91291" bIns="45643" numCol="1" anchor="t" anchorCtr="0" compatLnSpc="1">
            <a:prstTxWarp prst="textNoShape">
              <a:avLst/>
            </a:prstTxWarp>
          </a:bodyPr>
          <a:lstStyle>
            <a:lvl1pPr algn="r">
              <a:defRPr sz="1400" b="0"/>
            </a:lvl1pPr>
          </a:lstStyle>
          <a:p>
            <a:fld id="{0763B480-2C41-524B-80D5-A997B998682E}" type="slidenum">
              <a:rPr lang="en-US" altLang="en-US"/>
              <a:pPr/>
              <a:t>‹#›</a:t>
            </a:fld>
            <a:endParaRPr lang="en-US" altLang="en-US"/>
          </a:p>
        </p:txBody>
      </p:sp>
      <p:sp>
        <p:nvSpPr>
          <p:cNvPr id="5726214" name="Text Box 6"/>
          <p:cNvSpPr txBox="1">
            <a:spLocks noChangeArrowheads="1"/>
          </p:cNvSpPr>
          <p:nvPr>
            <p:custDataLst>
              <p:tags r:id="rId17"/>
            </p:custDataLst>
          </p:nvPr>
        </p:nvSpPr>
        <p:spPr bwMode="auto">
          <a:xfrm>
            <a:off x="8382000" y="6248400"/>
            <a:ext cx="604838" cy="496888"/>
          </a:xfrm>
          <a:prstGeom prst="rect">
            <a:avLst/>
          </a:prstGeom>
          <a:noFill/>
          <a:ln w="9525">
            <a:noFill/>
            <a:miter lim="800000"/>
            <a:headEnd/>
            <a:tailEnd/>
          </a:ln>
          <a:effectLst/>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8C38171D-2793-4544-86DA-F75C7D6CD81C}" type="slidenum">
              <a:rPr lang="en-US" altLang="en-US" sz="2600" b="0">
                <a:solidFill>
                  <a:srgbClr val="5F5F5F"/>
                </a:solidFill>
                <a:latin typeface="High Tower Text" charset="0"/>
              </a:rPr>
              <a:pPr algn="r" eaLnBrk="1" hangingPunct="1">
                <a:spcBef>
                  <a:spcPct val="50000"/>
                </a:spcBef>
              </a:pPr>
              <a:t>‹#›</a:t>
            </a:fld>
            <a:endParaRPr lang="en-US" altLang="en-US" sz="2600" b="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11" tIns="45653" rIns="91311" bIns="4565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174" r:id="rId1"/>
    <p:sldLayoutId id="2147548175" r:id="rId2"/>
    <p:sldLayoutId id="2147548176" r:id="rId3"/>
    <p:sldLayoutId id="2147548177" r:id="rId4"/>
    <p:sldLayoutId id="2147548178" r:id="rId5"/>
    <p:sldLayoutId id="2147548179" r:id="rId6"/>
    <p:sldLayoutId id="2147548180" r:id="rId7"/>
    <p:sldLayoutId id="2147548181" r:id="rId8"/>
    <p:sldLayoutId id="2147548182" r:id="rId9"/>
    <p:sldLayoutId id="2147548183" r:id="rId10"/>
    <p:sldLayoutId id="2147548184" r:id="rId11"/>
  </p:sldLayoutIdLst>
  <p:hf hdr="0" ftr="0" dt="0"/>
  <p:txStyles>
    <p:titleStyle>
      <a:lvl1pPr algn="l" defTabSz="909638"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200">
          <a:solidFill>
            <a:schemeClr val="tx2"/>
          </a:solidFill>
          <a:latin typeface="ITC Officina Sans Book" pitchFamily="34" charset="0"/>
        </a:defRPr>
      </a:lvl6pPr>
      <a:lvl7pPr marL="913116" algn="l" defTabSz="911531" rtl="0" eaLnBrk="1" fontAlgn="base" hangingPunct="1">
        <a:spcBef>
          <a:spcPct val="0"/>
        </a:spcBef>
        <a:spcAft>
          <a:spcPct val="0"/>
        </a:spcAft>
        <a:defRPr sz="2200">
          <a:solidFill>
            <a:schemeClr val="tx2"/>
          </a:solidFill>
          <a:latin typeface="ITC Officina Sans Book" pitchFamily="34" charset="0"/>
        </a:defRPr>
      </a:lvl7pPr>
      <a:lvl8pPr marL="1369677" algn="l" defTabSz="911531" rtl="0" eaLnBrk="1" fontAlgn="base" hangingPunct="1">
        <a:spcBef>
          <a:spcPct val="0"/>
        </a:spcBef>
        <a:spcAft>
          <a:spcPct val="0"/>
        </a:spcAft>
        <a:defRPr sz="2200">
          <a:solidFill>
            <a:schemeClr val="tx2"/>
          </a:solidFill>
          <a:latin typeface="ITC Officina Sans Book" pitchFamily="34" charset="0"/>
        </a:defRPr>
      </a:lvl8pPr>
      <a:lvl9pPr marL="1826233" algn="l" defTabSz="911531" rtl="0" eaLnBrk="1" fontAlgn="base" hangingPunct="1">
        <a:spcBef>
          <a:spcPct val="0"/>
        </a:spcBef>
        <a:spcAft>
          <a:spcPct val="0"/>
        </a:spcAft>
        <a:defRPr sz="2200">
          <a:solidFill>
            <a:schemeClr val="tx2"/>
          </a:solidFill>
          <a:latin typeface="ITC Officina Sans Book" pitchFamily="34" charset="0"/>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39775" indent="-28257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39825" indent="-227013" algn="l" defTabSz="909638"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5438" indent="-225425" algn="l" defTabSz="909638"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2638" indent="-225425" algn="l" defTabSz="909638"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175" y="6096000"/>
          <a:ext cx="606425" cy="609600"/>
        </p:xfrm>
        <a:graphic>
          <a:graphicData uri="http://schemas.openxmlformats.org/presentationml/2006/ole">
            <mc:AlternateContent xmlns:mc="http://schemas.openxmlformats.org/markup-compatibility/2006">
              <mc:Choice xmlns:v="urn:schemas-microsoft-com:vml" Requires="v">
                <p:oleObj spid="_x0000_s68623" name="Image" r:id="rId25" imgW="2222222" imgH="2234921" progId="">
                  <p:embed/>
                </p:oleObj>
              </mc:Choice>
              <mc:Fallback>
                <p:oleObj name="Image" r:id="rId25" imgW="2222222" imgH="2234921" progId="">
                  <p:embed/>
                  <p:pic>
                    <p:nvPicPr>
                      <p:cNvPr id="0" name=""/>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175"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0"/>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91" tIns="45643" rIns="91291" bIns="4564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291" tIns="45643" rIns="91291" bIns="45643" numCol="1" anchor="t" anchorCtr="0" compatLnSpc="1">
            <a:prstTxWarp prst="textNoShape">
              <a:avLst/>
            </a:prstTxWarp>
          </a:bodyPr>
          <a:lstStyle>
            <a:lvl1pPr algn="r">
              <a:defRPr sz="1400" b="0"/>
            </a:lvl1pPr>
          </a:lstStyle>
          <a:p>
            <a:fld id="{1A0D551A-3EDE-1947-8C72-705A66CE8ACD}" type="slidenum">
              <a:rPr lang="en-US" altLang="en-US"/>
              <a:pPr/>
              <a:t>‹#›</a:t>
            </a:fld>
            <a:endParaRPr lang="en-US" altLang="en-US"/>
          </a:p>
        </p:txBody>
      </p:sp>
      <p:sp>
        <p:nvSpPr>
          <p:cNvPr id="77831" name="Text Box 7"/>
          <p:cNvSpPr txBox="1">
            <a:spLocks noChangeArrowheads="1"/>
          </p:cNvSpPr>
          <p:nvPr>
            <p:custDataLst>
              <p:tags r:id="rId19"/>
            </p:custDataLst>
          </p:nvPr>
        </p:nvSpPr>
        <p:spPr bwMode="auto">
          <a:xfrm>
            <a:off x="8305800" y="6096000"/>
            <a:ext cx="604838" cy="431800"/>
          </a:xfrm>
          <a:prstGeom prst="rect">
            <a:avLst/>
          </a:prstGeom>
          <a:noFill/>
          <a:ln w="9525">
            <a:noFill/>
            <a:miter lim="800000"/>
            <a:headEnd/>
            <a:tailEnd/>
          </a:ln>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A788A7F9-D34C-CA4F-8343-B15720587C93}" type="slidenum">
              <a:rPr lang="en-US" altLang="en-US" sz="2200" b="0">
                <a:solidFill>
                  <a:srgbClr val="5F5F5F"/>
                </a:solidFill>
                <a:latin typeface="Times New Roman" charset="0"/>
              </a:rPr>
              <a:pPr algn="r" eaLnBrk="1" hangingPunct="1">
                <a:spcBef>
                  <a:spcPct val="50000"/>
                </a:spcBef>
              </a:pPr>
              <a:t>‹#›</a:t>
            </a:fld>
            <a:endParaRPr lang="en-US" altLang="en-US" sz="2200" b="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01" tIns="45653" rIns="91301" bIns="45653" anchor="ctr"/>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sz="1800" b="0"/>
          </a:p>
        </p:txBody>
      </p:sp>
      <p:sp>
        <p:nvSpPr>
          <p:cNvPr id="77835" name="Text Box 11"/>
          <p:cNvSpPr txBox="1">
            <a:spLocks noChangeArrowheads="1"/>
          </p:cNvSpPr>
          <p:nvPr>
            <p:custDataLst>
              <p:tags r:id="rId23"/>
            </p:custDataLst>
          </p:nvPr>
        </p:nvSpPr>
        <p:spPr bwMode="auto">
          <a:xfrm rot="16200000">
            <a:off x="8262144" y="5290344"/>
            <a:ext cx="1214437" cy="244475"/>
          </a:xfrm>
          <a:prstGeom prst="rect">
            <a:avLst/>
          </a:prstGeom>
          <a:noFill/>
          <a:ln w="9525">
            <a:noFill/>
            <a:miter lim="800000"/>
            <a:headEnd/>
            <a:tailEnd/>
          </a:ln>
        </p:spPr>
        <p:txBody>
          <a:bodyPr lIns="91291" tIns="45643" rIns="91291" bIns="4564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b="0">
                <a:solidFill>
                  <a:srgbClr val="C0C0C0"/>
                </a:solidFill>
                <a:latin typeface="Times New Roman" charset="0"/>
              </a:rPr>
              <a:t>zdz © mmvii</a:t>
            </a:r>
            <a:endParaRPr lang="en-US" altLang="en-US" sz="2600" b="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291" tIns="45643" rIns="91291" bIns="45643"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185" r:id="rId1"/>
    <p:sldLayoutId id="2147548186" r:id="rId2"/>
    <p:sldLayoutId id="2147548187" r:id="rId3"/>
    <p:sldLayoutId id="2147548188" r:id="rId4"/>
    <p:sldLayoutId id="2147548189" r:id="rId5"/>
    <p:sldLayoutId id="2147548190" r:id="rId6"/>
    <p:sldLayoutId id="2147548191" r:id="rId7"/>
    <p:sldLayoutId id="2147548192" r:id="rId8"/>
    <p:sldLayoutId id="2147548193" r:id="rId9"/>
    <p:sldLayoutId id="2147548194" r:id="rId10"/>
    <p:sldLayoutId id="2147548195" r:id="rId11"/>
  </p:sldLayoutIdLst>
  <p:timing>
    <p:tnLst>
      <p:par>
        <p:cTn xmlns:p14="http://schemas.microsoft.com/office/powerpoint/2010/main" id="1" dur="indefinite" restart="never" nodeType="tmRoot"/>
      </p:par>
    </p:tnLst>
  </p:timing>
  <p:hf hdr="0" ftr="0" dt="0"/>
  <p:txStyles>
    <p:titleStyle>
      <a:lvl1pPr algn="l" defTabSz="909638" rtl="0" eaLnBrk="0" fontAlgn="base" hangingPunct="0">
        <a:spcBef>
          <a:spcPct val="0"/>
        </a:spcBef>
        <a:spcAft>
          <a:spcPct val="0"/>
        </a:spcAft>
        <a:defRPr sz="2000">
          <a:solidFill>
            <a:schemeClr val="tx2"/>
          </a:solidFill>
          <a:latin typeface="+mj-lt"/>
          <a:ea typeface="+mj-ea"/>
          <a:cs typeface="+mj-cs"/>
        </a:defRPr>
      </a:lvl1pPr>
      <a:lvl2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3116"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69677"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6233" algn="l" defTabSz="911531"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39725" indent="-339725" algn="l" defTabSz="909638"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39775" indent="-282575" algn="l" defTabSz="909638"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39825" indent="-227013" algn="l" defTabSz="909638" rtl="0" eaLnBrk="0" fontAlgn="base" hangingPunct="0">
        <a:spcBef>
          <a:spcPct val="20000"/>
        </a:spcBef>
        <a:spcAft>
          <a:spcPct val="0"/>
        </a:spcAft>
        <a:buChar char="•"/>
        <a:defRPr sz="1200">
          <a:solidFill>
            <a:schemeClr val="tx1"/>
          </a:solidFill>
          <a:latin typeface="+mn-lt"/>
          <a:ea typeface="+mn-ea"/>
        </a:defRPr>
      </a:lvl3pPr>
      <a:lvl4pPr marL="1595438" indent="-225425" algn="l" defTabSz="909638" rtl="0" eaLnBrk="0" fontAlgn="base" hangingPunct="0">
        <a:spcBef>
          <a:spcPct val="20000"/>
        </a:spcBef>
        <a:spcAft>
          <a:spcPct val="0"/>
        </a:spcAft>
        <a:buChar char="–"/>
        <a:defRPr sz="1000">
          <a:solidFill>
            <a:schemeClr val="tx1"/>
          </a:solidFill>
          <a:latin typeface="+mn-lt"/>
          <a:ea typeface="+mn-ea"/>
        </a:defRPr>
      </a:lvl4pPr>
      <a:lvl5pPr marL="2052638" indent="-225425" algn="l" defTabSz="909638" rtl="0" eaLnBrk="0" fontAlgn="base" hangingPunct="0">
        <a:spcBef>
          <a:spcPct val="20000"/>
        </a:spcBef>
        <a:spcAft>
          <a:spcPct val="0"/>
        </a:spcAft>
        <a:buChar char="»"/>
        <a:defRPr sz="800">
          <a:solidFill>
            <a:schemeClr val="tx1"/>
          </a:solidFill>
          <a:latin typeface="+mn-lt"/>
          <a:ea typeface="+mn-ea"/>
        </a:defRPr>
      </a:lvl5pPr>
      <a:lvl6pPr marL="2511071" indent="-228279" algn="l" defTabSz="911531" rtl="0" eaLnBrk="1" fontAlgn="base" hangingPunct="1">
        <a:spcBef>
          <a:spcPct val="20000"/>
        </a:spcBef>
        <a:spcAft>
          <a:spcPct val="0"/>
        </a:spcAft>
        <a:buChar char="»"/>
        <a:defRPr sz="800">
          <a:solidFill>
            <a:schemeClr val="tx1"/>
          </a:solidFill>
          <a:latin typeface="+mn-lt"/>
          <a:ea typeface="+mn-ea"/>
        </a:defRPr>
      </a:lvl6pPr>
      <a:lvl7pPr marL="2967632" indent="-228279" algn="l" defTabSz="911531" rtl="0" eaLnBrk="1" fontAlgn="base" hangingPunct="1">
        <a:spcBef>
          <a:spcPct val="20000"/>
        </a:spcBef>
        <a:spcAft>
          <a:spcPct val="0"/>
        </a:spcAft>
        <a:buChar char="»"/>
        <a:defRPr sz="800">
          <a:solidFill>
            <a:schemeClr val="tx1"/>
          </a:solidFill>
          <a:latin typeface="+mn-lt"/>
          <a:ea typeface="+mn-ea"/>
        </a:defRPr>
      </a:lvl7pPr>
      <a:lvl8pPr marL="3424188" indent="-228279" algn="l" defTabSz="911531" rtl="0" eaLnBrk="1" fontAlgn="base" hangingPunct="1">
        <a:spcBef>
          <a:spcPct val="20000"/>
        </a:spcBef>
        <a:spcAft>
          <a:spcPct val="0"/>
        </a:spcAft>
        <a:buChar char="»"/>
        <a:defRPr sz="800">
          <a:solidFill>
            <a:schemeClr val="tx1"/>
          </a:solidFill>
          <a:latin typeface="+mn-lt"/>
          <a:ea typeface="+mn-ea"/>
        </a:defRPr>
      </a:lvl8pPr>
      <a:lvl9pPr marL="3880749" indent="-228279" algn="l" defTabSz="911531"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lt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5"/>
            <a:ext cx="8793162"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 name="doc id"/>
          <p:cNvSpPr>
            <a:spLocks noGrp="1" noChangeArrowheads="1"/>
          </p:cNvSpPr>
          <p:nvPr>
            <p:ph type="ftr" sz="quarter" idx="3"/>
            <p:custDataLst>
              <p:tags r:id="rId5"/>
            </p:custDataLst>
          </p:nvPr>
        </p:nvSpPr>
        <p:spPr bwMode="auto">
          <a:xfrm>
            <a:off x="8915400" y="36513"/>
            <a:ext cx="0" cy="123825"/>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48857" r:id="rId1"/>
  </p:sldLayoutIdLst>
  <p:hf hdr="0" dt="0"/>
  <p:txStyles>
    <p:titleStyle>
      <a:lvl1pPr algn="l" defTabSz="909638" rtl="0" eaLnBrk="0" fontAlgn="base" hangingPunct="0">
        <a:spcBef>
          <a:spcPct val="0"/>
        </a:spcBef>
        <a:spcAft>
          <a:spcPct val="0"/>
        </a:spcAft>
        <a:defRPr sz="1900" b="1">
          <a:solidFill>
            <a:schemeClr val="tx2"/>
          </a:solidFill>
          <a:latin typeface="Arial" pitchFamily="-65" charset="0"/>
          <a:ea typeface="+mj-ea"/>
          <a:cs typeface="+mj-cs"/>
        </a:defRPr>
      </a:lvl1pPr>
      <a:lvl2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09638"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6557" algn="l" defTabSz="911531" rtl="0" eaLnBrk="1" fontAlgn="base" hangingPunct="1">
        <a:spcBef>
          <a:spcPct val="0"/>
        </a:spcBef>
        <a:spcAft>
          <a:spcPct val="0"/>
        </a:spcAft>
        <a:defRPr sz="1900" b="1">
          <a:solidFill>
            <a:schemeClr val="tx2"/>
          </a:solidFill>
          <a:latin typeface="Arial" pitchFamily="-65" charset="0"/>
        </a:defRPr>
      </a:lvl6pPr>
      <a:lvl7pPr marL="913116" algn="l" defTabSz="911531" rtl="0" eaLnBrk="1" fontAlgn="base" hangingPunct="1">
        <a:spcBef>
          <a:spcPct val="0"/>
        </a:spcBef>
        <a:spcAft>
          <a:spcPct val="0"/>
        </a:spcAft>
        <a:defRPr sz="1900" b="1">
          <a:solidFill>
            <a:schemeClr val="tx2"/>
          </a:solidFill>
          <a:latin typeface="Arial" pitchFamily="-65" charset="0"/>
        </a:defRPr>
      </a:lvl7pPr>
      <a:lvl8pPr marL="1369677" algn="l" defTabSz="911531" rtl="0" eaLnBrk="1" fontAlgn="base" hangingPunct="1">
        <a:spcBef>
          <a:spcPct val="0"/>
        </a:spcBef>
        <a:spcAft>
          <a:spcPct val="0"/>
        </a:spcAft>
        <a:defRPr sz="1900" b="1">
          <a:solidFill>
            <a:schemeClr val="tx2"/>
          </a:solidFill>
          <a:latin typeface="Arial" pitchFamily="-65" charset="0"/>
        </a:defRPr>
      </a:lvl8pPr>
      <a:lvl9pPr marL="1826233" algn="l" defTabSz="911531" rtl="0" eaLnBrk="1" fontAlgn="base" hangingPunct="1">
        <a:spcBef>
          <a:spcPct val="0"/>
        </a:spcBef>
        <a:spcAft>
          <a:spcPct val="0"/>
        </a:spcAft>
        <a:defRPr sz="1900" b="1">
          <a:solidFill>
            <a:schemeClr val="tx2"/>
          </a:solidFill>
          <a:latin typeface="Arial" pitchFamily="-65" charset="0"/>
        </a:defRPr>
      </a:lvl9pPr>
    </p:titleStyle>
    <p:bodyStyle>
      <a:lvl1pPr marL="339725" indent="-339725" algn="l" defTabSz="909638"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4463" indent="-142875" algn="l" defTabSz="909638" rtl="0" eaLnBrk="0" fontAlgn="base" hangingPunct="0">
        <a:spcBef>
          <a:spcPct val="0"/>
        </a:spcBef>
        <a:spcAft>
          <a:spcPct val="0"/>
        </a:spcAft>
        <a:buSzPct val="120000"/>
        <a:buChar char="•"/>
        <a:defRPr sz="1600">
          <a:solidFill>
            <a:schemeClr val="tx1"/>
          </a:solidFill>
          <a:latin typeface="Arial" pitchFamily="-65" charset="0"/>
          <a:ea typeface="+mn-ea"/>
        </a:defRPr>
      </a:lvl2pPr>
      <a:lvl3pPr marL="298450" indent="-149225" algn="l" defTabSz="909638" rtl="0" eaLnBrk="0" fontAlgn="base" hangingPunct="0">
        <a:spcBef>
          <a:spcPct val="0"/>
        </a:spcBef>
        <a:spcAft>
          <a:spcPct val="0"/>
        </a:spcAft>
        <a:buChar char="–"/>
        <a:defRPr sz="1600">
          <a:solidFill>
            <a:schemeClr val="tx1"/>
          </a:solidFill>
          <a:latin typeface="Arial" pitchFamily="-65" charset="0"/>
          <a:ea typeface="+mn-ea"/>
        </a:defRPr>
      </a:lvl3pPr>
      <a:lvl4pPr marL="438150" indent="-134938" algn="l" defTabSz="909638" rtl="0" eaLnBrk="0" fontAlgn="base" hangingPunct="0">
        <a:spcBef>
          <a:spcPct val="0"/>
        </a:spcBef>
        <a:spcAft>
          <a:spcPct val="0"/>
        </a:spcAft>
        <a:buSzPct val="89000"/>
        <a:buChar char="•"/>
        <a:defRPr sz="1600">
          <a:solidFill>
            <a:schemeClr val="tx1"/>
          </a:solidFill>
          <a:latin typeface="Arial" pitchFamily="-65" charset="0"/>
          <a:ea typeface="+mn-ea"/>
        </a:defRPr>
      </a:lvl4pPr>
      <a:lvl5pPr marL="590550" indent="-147638" algn="l" defTabSz="909638" rtl="0" eaLnBrk="0" fontAlgn="base" hangingPunct="0">
        <a:spcBef>
          <a:spcPct val="0"/>
        </a:spcBef>
        <a:spcAft>
          <a:spcPct val="0"/>
        </a:spcAft>
        <a:buSzPct val="75000"/>
        <a:buChar char="–"/>
        <a:defRPr sz="1600">
          <a:solidFill>
            <a:schemeClr val="tx1"/>
          </a:solidFill>
          <a:latin typeface="Arial" pitchFamily="-65" charset="0"/>
          <a:ea typeface="+mn-ea"/>
        </a:defRPr>
      </a:lvl5pPr>
      <a:lvl6pPr marL="1049450" indent="-150602" algn="l" defTabSz="911531" rtl="0" eaLnBrk="1" fontAlgn="base" hangingPunct="1">
        <a:spcBef>
          <a:spcPct val="0"/>
        </a:spcBef>
        <a:spcAft>
          <a:spcPct val="0"/>
        </a:spcAft>
        <a:buSzPct val="75000"/>
        <a:buChar char="–"/>
        <a:defRPr sz="1600">
          <a:solidFill>
            <a:schemeClr val="tx1"/>
          </a:solidFill>
          <a:latin typeface="+mn-lt"/>
          <a:ea typeface="+mn-ea"/>
        </a:defRPr>
      </a:lvl6pPr>
      <a:lvl7pPr marL="1506012" indent="-150602" algn="l" defTabSz="911531" rtl="0" eaLnBrk="1" fontAlgn="base" hangingPunct="1">
        <a:spcBef>
          <a:spcPct val="0"/>
        </a:spcBef>
        <a:spcAft>
          <a:spcPct val="0"/>
        </a:spcAft>
        <a:buSzPct val="75000"/>
        <a:buChar char="–"/>
        <a:defRPr sz="1600">
          <a:solidFill>
            <a:schemeClr val="tx1"/>
          </a:solidFill>
          <a:latin typeface="+mn-lt"/>
          <a:ea typeface="+mn-ea"/>
        </a:defRPr>
      </a:lvl7pPr>
      <a:lvl8pPr marL="1962566" indent="-150602" algn="l" defTabSz="911531" rtl="0" eaLnBrk="1" fontAlgn="base" hangingPunct="1">
        <a:spcBef>
          <a:spcPct val="0"/>
        </a:spcBef>
        <a:spcAft>
          <a:spcPct val="0"/>
        </a:spcAft>
        <a:buSzPct val="75000"/>
        <a:buChar char="–"/>
        <a:defRPr sz="1600">
          <a:solidFill>
            <a:schemeClr val="tx1"/>
          </a:solidFill>
          <a:latin typeface="+mn-lt"/>
          <a:ea typeface="+mn-ea"/>
        </a:defRPr>
      </a:lvl8pPr>
      <a:lvl9pPr marL="2419126" indent="-150602" algn="l" defTabSz="911531"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311" tIns="45653" rIns="91311" bIns="45653"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defRPr sz="1400" b="0">
                <a:effectLst>
                  <a:outerShdw blurRad="38100" dist="38100" dir="2700000" algn="tl">
                    <a:srgbClr val="000000"/>
                  </a:outerShdw>
                </a:effectLst>
              </a:defRPr>
            </a:lvl1pPr>
          </a:lstStyle>
          <a:p>
            <a:fld id="{2AB55099-BCCE-184C-961A-8BEF54E57198}" type="datetime1">
              <a:rPr lang="en-US" altLang="en-US"/>
              <a:pPr/>
              <a:t>6/21/15</a:t>
            </a:fld>
            <a:endParaRPr lang="en-US" alt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311" tIns="45653" rIns="91311" bIns="45653" numCol="1" anchor="b" anchorCtr="0" compatLnSpc="1">
            <a:prstTxWarp prst="textNoShape">
              <a:avLst/>
            </a:prstTxWarp>
          </a:bodyPr>
          <a:lstStyle>
            <a:lvl1pPr algn="r">
              <a:defRPr sz="1400" b="0">
                <a:effectLst>
                  <a:outerShdw blurRad="38100" dist="38100" dir="2700000" algn="tl">
                    <a:srgbClr val="000000"/>
                  </a:outerShdw>
                </a:effectLst>
              </a:defRPr>
            </a:lvl1pPr>
          </a:lstStyle>
          <a:p>
            <a:fld id="{90466813-7807-4743-9F99-C6E9FEACB31F}"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548196"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3116"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69677"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6233"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39725" indent="-339725" algn="l" rtl="0" eaLnBrk="0" fontAlgn="base" hangingPunct="0">
        <a:spcBef>
          <a:spcPct val="20000"/>
        </a:spcBef>
        <a:spcAft>
          <a:spcPct val="0"/>
        </a:spcAft>
        <a:buClr>
          <a:schemeClr val="hlink"/>
        </a:buClr>
        <a:buSzPct val="65000"/>
        <a:buFont typeface="Wingdings" charset="2"/>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39775" indent="-282575" algn="l" rtl="0" eaLnBrk="0" fontAlgn="base" hangingPunct="0">
        <a:spcBef>
          <a:spcPct val="20000"/>
        </a:spcBef>
        <a:spcAft>
          <a:spcPct val="0"/>
        </a:spcAft>
        <a:buClr>
          <a:schemeClr val="folHlink"/>
        </a:buClr>
        <a:buSzPct val="65000"/>
        <a:buFont typeface="Wingdings" charset="2"/>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39825" indent="-225425" algn="l" rtl="0" eaLnBrk="0" fontAlgn="base" hangingPunct="0">
        <a:spcBef>
          <a:spcPct val="20000"/>
        </a:spcBef>
        <a:spcAft>
          <a:spcPct val="0"/>
        </a:spcAft>
        <a:buClr>
          <a:schemeClr val="hlink"/>
        </a:buClr>
        <a:buSzPct val="65000"/>
        <a:buFont typeface="Wingdings" charset="2"/>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5438" indent="-225425" algn="l" rtl="0" eaLnBrk="0" fontAlgn="base" hangingPunct="0">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2638" indent="-225425" algn="l" rtl="0" eaLnBrk="0" fontAlgn="base" hangingPunct="0">
        <a:spcBef>
          <a:spcPct val="20000"/>
        </a:spcBef>
        <a:spcAft>
          <a:spcPct val="0"/>
        </a:spcAft>
        <a:buClr>
          <a:schemeClr val="hlink"/>
        </a:buClr>
        <a:buSzPct val="65000"/>
        <a:buFont typeface="Wingdings" charset="2"/>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1071"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67632"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4188"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0749" indent="-228279"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548858" r:id="rId1"/>
    <p:sldLayoutId id="2147548859" r:id="rId2"/>
    <p:sldLayoutId id="2147548860" r:id="rId3"/>
    <p:sldLayoutId id="2147548861" r:id="rId4"/>
    <p:sldLayoutId id="2147548862" r:id="rId5"/>
    <p:sldLayoutId id="2147548863" r:id="rId6"/>
    <p:sldLayoutId id="2147548864" r:id="rId7"/>
    <p:sldLayoutId id="2147548865" r:id="rId8"/>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Arial" pitchFamily="-109" charset="0"/>
          <a:ea typeface="+mn-ea"/>
        </a:defRPr>
      </a:lvl2pPr>
      <a:lvl3pPr marL="911225" indent="-225425" algn="l" rtl="0" eaLnBrk="0" fontAlgn="base" hangingPunct="0">
        <a:spcBef>
          <a:spcPct val="20000"/>
        </a:spcBef>
        <a:spcAft>
          <a:spcPct val="0"/>
        </a:spcAft>
        <a:buChar char="•"/>
        <a:defRPr sz="2000">
          <a:solidFill>
            <a:schemeClr val="tx1"/>
          </a:solidFill>
          <a:latin typeface="Arial" pitchFamily="-109" charset="0"/>
          <a:ea typeface="+mn-ea"/>
        </a:defRPr>
      </a:lvl3pPr>
      <a:lvl4pPr marL="1258888" indent="-230188" algn="l" rtl="0" eaLnBrk="0" fontAlgn="base" hangingPunct="0">
        <a:spcBef>
          <a:spcPct val="20000"/>
        </a:spcBef>
        <a:spcAft>
          <a:spcPct val="0"/>
        </a:spcAft>
        <a:buChar char="–"/>
        <a:defRPr sz="2000">
          <a:solidFill>
            <a:schemeClr val="tx1"/>
          </a:solidFill>
          <a:latin typeface="Arial" pitchFamily="-109" charset="0"/>
          <a:ea typeface="+mn-ea"/>
        </a:defRPr>
      </a:lvl4pPr>
      <a:lvl5pPr marL="1595438" indent="-220663" algn="l" rtl="0" eaLnBrk="0" fontAlgn="base" hangingPunct="0">
        <a:spcBef>
          <a:spcPct val="20000"/>
        </a:spcBef>
        <a:spcAft>
          <a:spcPct val="0"/>
        </a:spcAft>
        <a:buChar char="»"/>
        <a:defRPr sz="2000">
          <a:solidFill>
            <a:schemeClr val="tx1"/>
          </a:solidFill>
          <a:latin typeface="Arial" pitchFamily="-109" charset="0"/>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custDataLst>
              <p:tags r:id="rId16"/>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7"/>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a:defRPr>
                <a:solidFill>
                  <a:srgbClr val="898989"/>
                </a:solidFill>
              </a:defRPr>
            </a:lvl1pPr>
          </a:lstStyle>
          <a:p>
            <a:fld id="{0B6389C9-0BA7-0640-B7F9-EFBB98CF32B5}" type="datetime1">
              <a:rPr lang="en-US" altLang="en-US"/>
              <a:pPr/>
              <a:t>6/21/15</a:t>
            </a:fld>
            <a:endParaRPr lang="en-US" altLang="en-US"/>
          </a:p>
        </p:txBody>
      </p:sp>
      <p:sp>
        <p:nvSpPr>
          <p:cNvPr id="5" name="Footer Placeholder 4"/>
          <p:cNvSpPr>
            <a:spLocks noGrp="1"/>
          </p:cNvSpPr>
          <p:nvPr>
            <p:ph type="ftr" sz="quarter" idx="3"/>
            <p:custDataLst>
              <p:tags r:id="rId18"/>
            </p:custDataLst>
          </p:nvPr>
        </p:nvSpPr>
        <p:spPr>
          <a:xfrm>
            <a:off x="3124200" y="6356350"/>
            <a:ext cx="2895600" cy="365125"/>
          </a:xfrm>
          <a:prstGeom prst="rect">
            <a:avLst/>
          </a:prstGeom>
        </p:spPr>
        <p:txBody>
          <a:bodyPr vert="horz" lIns="91320" tIns="45663" rIns="91320" bIns="4566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29C41846-A296-704D-AA00-912AC148FB9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024" r:id="rId1"/>
    <p:sldLayoutId id="2147548025" r:id="rId2"/>
    <p:sldLayoutId id="2147548026" r:id="rId3"/>
    <p:sldLayoutId id="2147548027" r:id="rId4"/>
    <p:sldLayoutId id="2147548028" r:id="rId5"/>
    <p:sldLayoutId id="2147548029" r:id="rId6"/>
    <p:sldLayoutId id="2147548030" r:id="rId7"/>
    <p:sldLayoutId id="2147548031" r:id="rId8"/>
    <p:sldLayoutId id="2147548032" r:id="rId9"/>
    <p:sldLayoutId id="2147548033" r:id="rId10"/>
    <p:sldLayoutId id="2147548034" r:id="rId11"/>
    <p:sldLayoutId id="2147548839" r:id="rId12"/>
    <p:sldLayoutId id="2147548840" r:id="rId13"/>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613"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6631"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3264"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69896"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6526" algn="ctr" defTabSz="456631"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4068" name="Rectangle 4"/>
          <p:cNvSpPr>
            <a:spLocks noGrp="1" noChangeArrowheads="1"/>
          </p:cNvSpPr>
          <p:nvPr>
            <p:ph type="sldNum" sz="quarter" idx="4"/>
            <p:custDataLst>
              <p:tags r:id="rId16"/>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587F30D2-7E30-1543-867C-79FDEC7550CA}" type="slidenum">
              <a:rPr lang="en-US" altLang="en-US"/>
              <a:pPr/>
              <a:t>‹#›</a:t>
            </a:fld>
            <a:r>
              <a:rPr lang="en-US" alt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23CDB94-7FA4-954B-A309-7CCCA0D4AB44}"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866" r:id="rId1"/>
    <p:sldLayoutId id="2147548867" r:id="rId2"/>
    <p:sldLayoutId id="2147548868" r:id="rId3"/>
    <p:sldLayoutId id="2147548869" r:id="rId4"/>
    <p:sldLayoutId id="2147548870" r:id="rId5"/>
    <p:sldLayoutId id="2147548871" r:id="rId6"/>
    <p:sldLayoutId id="2147548872" r:id="rId7"/>
    <p:sldLayoutId id="2147548873" r:id="rId8"/>
    <p:sldLayoutId id="2147548874" r:id="rId9"/>
    <p:sldLayoutId id="2147548197" r:id="rId10"/>
    <p:sldLayoutId id="2147548198" r:id="rId11"/>
    <p:sldLayoutId id="2147548199" r:id="rId1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1225" indent="-225425"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58888" indent="-230188"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5438" indent="-220663"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451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1071"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6763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4188"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4ABD596E-0989-3847-9461-576F40C9FE34}" type="slidenum">
              <a:rPr lang="zh-TW" altLang="en-US"/>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C71AD3-64B9-AF47-96E6-34186CE5AC6B}"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200" r:id="rId1"/>
    <p:sldLayoutId id="2147548201" r:id="rId2"/>
    <p:sldLayoutId id="2147548202" r:id="rId3"/>
    <p:sldLayoutId id="2147548203" r:id="rId4"/>
    <p:sldLayoutId id="2147548204" r:id="rId5"/>
    <p:sldLayoutId id="2147548205" r:id="rId6"/>
    <p:sldLayoutId id="2147548206" r:id="rId7"/>
    <p:sldLayoutId id="2147548207" r:id="rId8"/>
    <p:sldLayoutId id="2147548208" r:id="rId9"/>
    <p:sldLayoutId id="2147548209" r:id="rId10"/>
    <p:sldLayoutId id="2147548210"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655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3116"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6967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6233"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1225" indent="-225425" algn="l" rtl="0" eaLnBrk="0" fontAlgn="base" hangingPunct="0">
        <a:spcBef>
          <a:spcPct val="20000"/>
        </a:spcBef>
        <a:spcAft>
          <a:spcPct val="0"/>
        </a:spcAft>
        <a:buChar char="•"/>
        <a:defRPr sz="2000">
          <a:solidFill>
            <a:schemeClr val="tx1"/>
          </a:solidFill>
          <a:latin typeface="+mn-lt"/>
          <a:ea typeface="+mn-ea"/>
        </a:defRPr>
      </a:lvl3pPr>
      <a:lvl4pPr marL="1258888" indent="-230188" algn="l" rtl="0" eaLnBrk="0" fontAlgn="base" hangingPunct="0">
        <a:spcBef>
          <a:spcPct val="20000"/>
        </a:spcBef>
        <a:spcAft>
          <a:spcPct val="0"/>
        </a:spcAft>
        <a:buChar char="–"/>
        <a:defRPr sz="2000">
          <a:solidFill>
            <a:schemeClr val="tx1"/>
          </a:solidFill>
          <a:latin typeface="+mn-lt"/>
          <a:ea typeface="+mn-ea"/>
        </a:defRPr>
      </a:lvl4pPr>
      <a:lvl5pPr marL="1595438" indent="-220663" algn="l" rtl="0" eaLnBrk="0" fontAlgn="base" hangingPunct="0">
        <a:spcBef>
          <a:spcPct val="20000"/>
        </a:spcBef>
        <a:spcAft>
          <a:spcPct val="0"/>
        </a:spcAft>
        <a:buChar char="»"/>
        <a:defRPr sz="2000">
          <a:solidFill>
            <a:schemeClr val="tx1"/>
          </a:solidFill>
          <a:latin typeface="+mn-lt"/>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4068" name="Rectangle 4"/>
          <p:cNvSpPr>
            <a:spLocks noGrp="1" noChangeArrowheads="1"/>
          </p:cNvSpPr>
          <p:nvPr>
            <p:ph type="sldNum" sz="quarter" idx="4"/>
            <p:custDataLst>
              <p:tags r:id="rId15"/>
            </p:custDataLst>
          </p:nvPr>
        </p:nvSpPr>
        <p:spPr bwMode="auto">
          <a:xfrm rot="162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chemeClr val="bg1"/>
                </a:solidFill>
              </a:defRPr>
            </a:lvl1pPr>
          </a:lstStyle>
          <a:p>
            <a:fld id="{6AF16939-78E9-8340-B824-1D8C213A11F0}" type="slidenum">
              <a:rPr lang="en-US" altLang="en-US"/>
              <a:pPr/>
              <a:t>‹#›</a:t>
            </a:fld>
            <a:r>
              <a:rPr lang="en-US" alt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C897555-711D-514A-A8BA-81CE59CECDA7}" type="slidenum">
              <a:rPr lang="en-US" altLang="en-US" sz="2000" i="1">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t>(c) '09</a:t>
            </a:r>
          </a:p>
        </p:txBody>
      </p:sp>
    </p:spTree>
  </p:cSld>
  <p:clrMap bg1="lt1" tx1="dk1" bg2="lt2" tx2="dk2" accent1="accent1" accent2="accent2" accent3="accent3" accent4="accent4" accent5="accent5" accent6="accent6" hlink="hlink" folHlink="folHlink"/>
  <p:sldLayoutIdLst>
    <p:sldLayoutId id="2147548875" r:id="rId1"/>
    <p:sldLayoutId id="2147548876" r:id="rId2"/>
    <p:sldLayoutId id="2147548877" r:id="rId3"/>
    <p:sldLayoutId id="2147548878" r:id="rId4"/>
    <p:sldLayoutId id="2147548879" r:id="rId5"/>
    <p:sldLayoutId id="2147548880" r:id="rId6"/>
    <p:sldLayoutId id="2147548881" r:id="rId7"/>
    <p:sldLayoutId id="2147548882" r:id="rId8"/>
    <p:sldLayoutId id="2147548211" r:id="rId9"/>
    <p:sldLayoutId id="2147548212" r:id="rId10"/>
    <p:sldLayoutId id="2147548213"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ＭＳ Ｐゴシック" pitchFamily="-65" charset="-128"/>
        </a:defRPr>
      </a:lvl2pPr>
      <a:lvl3pPr marL="911225" indent="-225425"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58888" indent="-230188"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5438" indent="-220663"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451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1071"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67632"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4188" indent="-223525"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82307F3-A2B9-9240-B752-1F51F4641746}"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14" r:id="rId1"/>
    <p:sldLayoutId id="2147548215" r:id="rId2"/>
    <p:sldLayoutId id="2147548216" r:id="rId3"/>
    <p:sldLayoutId id="2147548217" r:id="rId4"/>
    <p:sldLayoutId id="2147548218" r:id="rId5"/>
    <p:sldLayoutId id="2147548219" r:id="rId6"/>
    <p:sldLayoutId id="2147548220" r:id="rId7"/>
    <p:sldLayoutId id="2147548221" r:id="rId8"/>
    <p:sldLayoutId id="2147548222" r:id="rId9"/>
    <p:sldLayoutId id="2147548223" r:id="rId10"/>
    <p:sldLayoutId id="2147548224" r:id="rId11"/>
    <p:sldLayoutId id="2147548225" r:id="rId12"/>
    <p:sldLayoutId id="214754822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15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11" tIns="45653" rIns="91311" bIns="45653" numCol="1" anchor="ctr" anchorCtr="0" compatLnSpc="1">
            <a:prstTxWarp prst="textNoShape">
              <a:avLst/>
            </a:prstTxWarp>
          </a:bodyPr>
          <a:lstStyle>
            <a:lvl1pPr>
              <a:defRPr>
                <a:solidFill>
                  <a:srgbClr val="898989"/>
                </a:solidFill>
              </a:defRPr>
            </a:lvl1pPr>
          </a:lstStyle>
          <a:p>
            <a:fld id="{D697CA7B-284D-B941-9851-0EDEF99CFC7C}" type="datetime1">
              <a:rPr lang="en-US" altLang="en-US"/>
              <a:pPr/>
              <a:t>6/21/15</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11" tIns="45653" rIns="91311" bIns="45653"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11" tIns="45653" rIns="91311" bIns="45653" numCol="1" anchor="ctr" anchorCtr="0" compatLnSpc="1">
            <a:prstTxWarp prst="textNoShape">
              <a:avLst/>
            </a:prstTxWarp>
          </a:bodyPr>
          <a:lstStyle>
            <a:lvl1pPr algn="r">
              <a:defRPr>
                <a:solidFill>
                  <a:srgbClr val="898989"/>
                </a:solidFill>
              </a:defRPr>
            </a:lvl1pPr>
          </a:lstStyle>
          <a:p>
            <a:fld id="{B0EA6195-85EE-5B4F-92DB-5EE605CA862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227" r:id="rId1"/>
    <p:sldLayoutId id="2147548228" r:id="rId2"/>
    <p:sldLayoutId id="2147548229" r:id="rId3"/>
    <p:sldLayoutId id="2147548230" r:id="rId4"/>
    <p:sldLayoutId id="2147548231" r:id="rId5"/>
    <p:sldLayoutId id="2147548232" r:id="rId6"/>
    <p:sldLayoutId id="2147548233" r:id="rId7"/>
    <p:sldLayoutId id="2147548234" r:id="rId8"/>
    <p:sldLayoutId id="2147548235" r:id="rId9"/>
    <p:sldLayoutId id="2147548236" r:id="rId10"/>
    <p:sldLayoutId id="2147548237" r:id="rId11"/>
  </p:sldLayoutIdLst>
  <p:txStyles>
    <p:titleStyle>
      <a:lvl1pPr algn="ctr" defTabSz="454025"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4025"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6557"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3116"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69677"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6233" algn="ctr" defTabSz="456557"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39825" indent="-225425" algn="l" defTabSz="454025"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5438"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2638" indent="-225425" algn="l" defTabSz="454025"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1071" indent="-228279" algn="l" defTabSz="456557" rtl="0" eaLnBrk="1" latinLnBrk="0" hangingPunct="1">
        <a:spcBef>
          <a:spcPct val="20000"/>
        </a:spcBef>
        <a:buFont typeface="Arial"/>
        <a:buChar char="•"/>
        <a:defRPr sz="2000" kern="1200">
          <a:solidFill>
            <a:schemeClr val="tx1"/>
          </a:solidFill>
          <a:latin typeface="+mn-lt"/>
          <a:ea typeface="+mn-ea"/>
          <a:cs typeface="+mn-cs"/>
        </a:defRPr>
      </a:lvl6pPr>
      <a:lvl7pPr marL="2967632" indent="-228279" algn="l" defTabSz="456557" rtl="0" eaLnBrk="1" latinLnBrk="0" hangingPunct="1">
        <a:spcBef>
          <a:spcPct val="20000"/>
        </a:spcBef>
        <a:buFont typeface="Arial"/>
        <a:buChar char="•"/>
        <a:defRPr sz="2000" kern="1200">
          <a:solidFill>
            <a:schemeClr val="tx1"/>
          </a:solidFill>
          <a:latin typeface="+mn-lt"/>
          <a:ea typeface="+mn-ea"/>
          <a:cs typeface="+mn-cs"/>
        </a:defRPr>
      </a:lvl7pPr>
      <a:lvl8pPr marL="3424188" indent="-228279" algn="l" defTabSz="456557" rtl="0" eaLnBrk="1" latinLnBrk="0" hangingPunct="1">
        <a:spcBef>
          <a:spcPct val="20000"/>
        </a:spcBef>
        <a:buFont typeface="Arial"/>
        <a:buChar char="•"/>
        <a:defRPr sz="2000" kern="1200">
          <a:solidFill>
            <a:schemeClr val="tx1"/>
          </a:solidFill>
          <a:latin typeface="+mn-lt"/>
          <a:ea typeface="+mn-ea"/>
          <a:cs typeface="+mn-cs"/>
        </a:defRPr>
      </a:lvl8pPr>
      <a:lvl9pPr marL="3880749" indent="-228279" algn="l" defTabSz="45655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4E8B158-2CB6-D144-8BF8-044685AFBBFE}"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38" r:id="rId1"/>
    <p:sldLayoutId id="2147548239" r:id="rId2"/>
    <p:sldLayoutId id="2147548240" r:id="rId3"/>
    <p:sldLayoutId id="2147548241" r:id="rId4"/>
    <p:sldLayoutId id="2147548242" r:id="rId5"/>
    <p:sldLayoutId id="2147548243" r:id="rId6"/>
    <p:sldLayoutId id="2147548244" r:id="rId7"/>
    <p:sldLayoutId id="2147548245" r:id="rId8"/>
    <p:sldLayoutId id="2147548246" r:id="rId9"/>
    <p:sldLayoutId id="2147548247" r:id="rId10"/>
    <p:sldLayoutId id="2147548248" r:id="rId11"/>
    <p:sldLayoutId id="2147548249" r:id="rId12"/>
    <p:sldLayoutId id="214754825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r">
              <a:defRPr sz="1400"/>
            </a:lvl1pPr>
          </a:lstStyle>
          <a:p>
            <a:fld id="{C00D5021-D661-344F-9B60-0311E38A1F5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251" r:id="rId1"/>
    <p:sldLayoutId id="2147548252" r:id="rId2"/>
    <p:sldLayoutId id="2147548253" r:id="rId3"/>
    <p:sldLayoutId id="2147548254" r:id="rId4"/>
    <p:sldLayoutId id="2147548255" r:id="rId5"/>
    <p:sldLayoutId id="2147548256" r:id="rId6"/>
    <p:sldLayoutId id="2147548257" r:id="rId7"/>
    <p:sldLayoutId id="2147548258" r:id="rId8"/>
    <p:sldLayoutId id="2147548259" r:id="rId9"/>
    <p:sldLayoutId id="2147548260" r:id="rId10"/>
    <p:sldLayoutId id="21475482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6557" algn="ctr" rtl="0" eaLnBrk="1" fontAlgn="base" hangingPunct="1">
        <a:spcBef>
          <a:spcPct val="0"/>
        </a:spcBef>
        <a:spcAft>
          <a:spcPct val="0"/>
        </a:spcAft>
        <a:defRPr sz="4400">
          <a:solidFill>
            <a:schemeClr val="tx2"/>
          </a:solidFill>
          <a:latin typeface="Arial" pitchFamily="-110" charset="0"/>
        </a:defRPr>
      </a:lvl6pPr>
      <a:lvl7pPr marL="913116" algn="ctr" rtl="0" eaLnBrk="1" fontAlgn="base" hangingPunct="1">
        <a:spcBef>
          <a:spcPct val="0"/>
        </a:spcBef>
        <a:spcAft>
          <a:spcPct val="0"/>
        </a:spcAft>
        <a:defRPr sz="4400">
          <a:solidFill>
            <a:schemeClr val="tx2"/>
          </a:solidFill>
          <a:latin typeface="Arial" pitchFamily="-110" charset="0"/>
        </a:defRPr>
      </a:lvl7pPr>
      <a:lvl8pPr marL="1369677" algn="ctr" rtl="0" eaLnBrk="1" fontAlgn="base" hangingPunct="1">
        <a:spcBef>
          <a:spcPct val="0"/>
        </a:spcBef>
        <a:spcAft>
          <a:spcPct val="0"/>
        </a:spcAft>
        <a:defRPr sz="4400">
          <a:solidFill>
            <a:schemeClr val="tx2"/>
          </a:solidFill>
          <a:latin typeface="Arial" pitchFamily="-110" charset="0"/>
        </a:defRPr>
      </a:lvl8pPr>
      <a:lvl9pPr marL="1826233" algn="ctr" rtl="0" eaLnBrk="1" fontAlgn="base" hangingPunct="1">
        <a:spcBef>
          <a:spcPct val="0"/>
        </a:spcBef>
        <a:spcAft>
          <a:spcPct val="0"/>
        </a:spcAft>
        <a:defRPr sz="4400">
          <a:solidFill>
            <a:schemeClr val="tx2"/>
          </a:solidFill>
          <a:latin typeface="Arial" pitchFamily="-110"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5438" indent="-22542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2638" indent="-22542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071"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67632"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4188"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0749" indent="-228279"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755CE82-9E50-3040-84B3-876665314C95}"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Tree>
  </p:cSld>
  <p:clrMap bg1="lt1" tx1="dk1" bg2="lt2" tx2="dk2" accent1="accent1" accent2="accent2" accent3="accent3" accent4="accent4" accent5="accent5" accent6="accent6" hlink="hlink" folHlink="folHlink"/>
  <p:sldLayoutIdLst>
    <p:sldLayoutId id="2147548262" r:id="rId1"/>
    <p:sldLayoutId id="2147548263" r:id="rId2"/>
    <p:sldLayoutId id="2147548264" r:id="rId3"/>
    <p:sldLayoutId id="2147548265" r:id="rId4"/>
    <p:sldLayoutId id="2147548266" r:id="rId5"/>
    <p:sldLayoutId id="2147548267" r:id="rId6"/>
    <p:sldLayoutId id="2147548268" r:id="rId7"/>
    <p:sldLayoutId id="2147548269" r:id="rId8"/>
    <p:sldLayoutId id="2147548270" r:id="rId9"/>
    <p:sldLayoutId id="2147548271" r:id="rId10"/>
    <p:sldLayoutId id="2147548272" r:id="rId11"/>
    <p:sldLayoutId id="2147548273" r:id="rId12"/>
    <p:sldLayoutId id="214754827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6DBE95F-DB7C-A84C-908F-48F9EDBC869C}"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275" r:id="rId1"/>
    <p:sldLayoutId id="2147548276" r:id="rId2"/>
    <p:sldLayoutId id="2147548277" r:id="rId3"/>
    <p:sldLayoutId id="2147548278" r:id="rId4"/>
    <p:sldLayoutId id="2147548279" r:id="rId5"/>
    <p:sldLayoutId id="2147548280" r:id="rId6"/>
    <p:sldLayoutId id="2147548281" r:id="rId7"/>
    <p:sldLayoutId id="2147548282" r:id="rId8"/>
    <p:sldLayoutId id="2147548283" r:id="rId9"/>
    <p:sldLayoutId id="2147548284" r:id="rId10"/>
    <p:sldLayoutId id="2147548285" r:id="rId11"/>
    <p:sldLayoutId id="2147548286" r:id="rId12"/>
    <p:sldLayoutId id="214754828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ctr" anchorCtr="0" compatLnSpc="1">
            <a:prstTxWarp prst="textNoShape">
              <a:avLst/>
            </a:prstTxWarp>
          </a:bodyPr>
          <a:lstStyle/>
          <a:p>
            <a:pPr lvl="0"/>
            <a:r>
              <a:rPr lang="en-US" alt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548883" r:id="rId1"/>
    <p:sldLayoutId id="2147548884" r:id="rId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6557" algn="ctr" rtl="0" eaLnBrk="1" fontAlgn="base" hangingPunct="1">
        <a:spcBef>
          <a:spcPct val="0"/>
        </a:spcBef>
        <a:spcAft>
          <a:spcPct val="0"/>
        </a:spcAft>
        <a:defRPr sz="3200" b="1" u="sng">
          <a:solidFill>
            <a:srgbClr val="0000CC"/>
          </a:solidFill>
          <a:latin typeface="Arial" pitchFamily="-65" charset="0"/>
        </a:defRPr>
      </a:lvl6pPr>
      <a:lvl7pPr marL="913116" algn="ctr" rtl="0" eaLnBrk="1" fontAlgn="base" hangingPunct="1">
        <a:spcBef>
          <a:spcPct val="0"/>
        </a:spcBef>
        <a:spcAft>
          <a:spcPct val="0"/>
        </a:spcAft>
        <a:defRPr sz="3200" b="1" u="sng">
          <a:solidFill>
            <a:srgbClr val="0000CC"/>
          </a:solidFill>
          <a:latin typeface="Arial" pitchFamily="-65" charset="0"/>
        </a:defRPr>
      </a:lvl7pPr>
      <a:lvl8pPr marL="1369677" algn="ctr" rtl="0" eaLnBrk="1" fontAlgn="base" hangingPunct="1">
        <a:spcBef>
          <a:spcPct val="0"/>
        </a:spcBef>
        <a:spcAft>
          <a:spcPct val="0"/>
        </a:spcAft>
        <a:defRPr sz="3200" b="1" u="sng">
          <a:solidFill>
            <a:srgbClr val="0000CC"/>
          </a:solidFill>
          <a:latin typeface="Arial" pitchFamily="-65" charset="0"/>
        </a:defRPr>
      </a:lvl8pPr>
      <a:lvl9pPr marL="1826233" algn="ctr" rtl="0" eaLnBrk="1" fontAlgn="base" hangingPunct="1">
        <a:spcBef>
          <a:spcPct val="0"/>
        </a:spcBef>
        <a:spcAft>
          <a:spcPct val="0"/>
        </a:spcAft>
        <a:defRPr sz="3200" b="1" u="sng">
          <a:solidFill>
            <a:srgbClr val="0000CC"/>
          </a:solidFill>
          <a:latin typeface="Arial" pitchFamily="-65" charset="0"/>
        </a:defRPr>
      </a:lvl9pPr>
    </p:titleStyle>
    <p:bodyStyle>
      <a:lvl1pPr marL="225425" indent="-225425"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Arial" pitchFamily="-110" charset="0"/>
          <a:ea typeface="+mn-ea"/>
        </a:defRPr>
      </a:lvl2pPr>
      <a:lvl3pPr marL="911225" indent="-225425" algn="l" rtl="0" eaLnBrk="0" fontAlgn="base" hangingPunct="0">
        <a:spcBef>
          <a:spcPct val="20000"/>
        </a:spcBef>
        <a:spcAft>
          <a:spcPct val="0"/>
        </a:spcAft>
        <a:buChar char="•"/>
        <a:defRPr sz="2000">
          <a:solidFill>
            <a:schemeClr val="tx1"/>
          </a:solidFill>
          <a:latin typeface="Arial" pitchFamily="-110" charset="0"/>
          <a:ea typeface="+mn-ea"/>
        </a:defRPr>
      </a:lvl3pPr>
      <a:lvl4pPr marL="1258888" indent="-230188" algn="l" rtl="0" eaLnBrk="0" fontAlgn="base" hangingPunct="0">
        <a:spcBef>
          <a:spcPct val="20000"/>
        </a:spcBef>
        <a:spcAft>
          <a:spcPct val="0"/>
        </a:spcAft>
        <a:buChar char="–"/>
        <a:defRPr sz="2000">
          <a:solidFill>
            <a:schemeClr val="tx1"/>
          </a:solidFill>
          <a:latin typeface="Arial" pitchFamily="-110" charset="0"/>
          <a:ea typeface="+mn-ea"/>
        </a:defRPr>
      </a:lvl4pPr>
      <a:lvl5pPr marL="1595438" indent="-220663" algn="l" rtl="0" eaLnBrk="0" fontAlgn="base" hangingPunct="0">
        <a:spcBef>
          <a:spcPct val="20000"/>
        </a:spcBef>
        <a:spcAft>
          <a:spcPct val="0"/>
        </a:spcAft>
        <a:buChar char="»"/>
        <a:defRPr sz="2000">
          <a:solidFill>
            <a:schemeClr val="tx1"/>
          </a:solidFill>
          <a:latin typeface="Arial" pitchFamily="-110" charset="0"/>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C0679FC-95F9-164D-A0B1-A1AA2C13204E}"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035" r:id="rId1"/>
    <p:sldLayoutId id="2147548036" r:id="rId2"/>
    <p:sldLayoutId id="2147548037" r:id="rId3"/>
    <p:sldLayoutId id="2147548038" r:id="rId4"/>
    <p:sldLayoutId id="2147548039" r:id="rId5"/>
    <p:sldLayoutId id="2147548040" r:id="rId6"/>
    <p:sldLayoutId id="2147548041" r:id="rId7"/>
    <p:sldLayoutId id="2147548042" r:id="rId8"/>
    <p:sldLayoutId id="2147548043" r:id="rId9"/>
    <p:sldLayoutId id="2147548044" r:id="rId10"/>
    <p:sldLayoutId id="2147548045" r:id="rId11"/>
    <p:sldLayoutId id="2147548046" r:id="rId12"/>
    <p:sldLayoutId id="214754804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3" rIns="91311" bIns="45653" numCol="1" anchor="ctr" anchorCtr="0" compatLnSpc="1">
            <a:prstTxWarp prst="textNoShape">
              <a:avLst/>
            </a:prstTxWarp>
          </a:bodyPr>
          <a:lstStyle/>
          <a:p>
            <a:pPr lvl="0"/>
            <a:r>
              <a:rPr lang="en-US" alt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3" rIns="91311" bIns="4565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311" tIns="45653" rIns="91311" bIns="45653" numCol="1" anchor="t" anchorCtr="0" compatLnSpc="1">
            <a:prstTxWarp prst="textNoShape">
              <a:avLst/>
            </a:prstTxWarp>
          </a:bodyPr>
          <a:lstStyle>
            <a:lvl1pPr algn="r">
              <a:defRPr/>
            </a:lvl1pPr>
          </a:lstStyle>
          <a:p>
            <a:fld id="{68BD2C19-2CD7-5D47-8DF4-029687EF60AB}" type="slidenum">
              <a:rPr lang="en-US" altLang="en-US"/>
              <a:pPr/>
              <a:t>‹#›</a:t>
            </a:fld>
            <a:endParaRPr lang="en-US" alt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11" tIns="45653" rIns="91311" bIns="45653"/>
          <a:lstStyle/>
          <a:p>
            <a:endParaRPr lang="en-US"/>
          </a:p>
        </p:txBody>
      </p:sp>
    </p:spTree>
  </p:cSld>
  <p:clrMap bg1="lt1" tx1="dk1" bg2="lt2" tx2="dk2" accent1="accent1" accent2="accent2" accent3="accent3" accent4="accent4" accent5="accent5" accent6="accent6" hlink="hlink" folHlink="folHlink"/>
  <p:sldLayoutIdLst>
    <p:sldLayoutId id="2147548288" r:id="rId1"/>
    <p:sldLayoutId id="2147548289" r:id="rId2"/>
    <p:sldLayoutId id="2147548290" r:id="rId3"/>
    <p:sldLayoutId id="2147548291" r:id="rId4"/>
    <p:sldLayoutId id="2147548292" r:id="rId5"/>
    <p:sldLayoutId id="2147548293" r:id="rId6"/>
    <p:sldLayoutId id="2147548294" r:id="rId7"/>
    <p:sldLayoutId id="2147548295" r:id="rId8"/>
    <p:sldLayoutId id="2147548296" r:id="rId9"/>
    <p:sldLayoutId id="2147548297" r:id="rId10"/>
    <p:sldLayoutId id="2147548298" r:id="rId11"/>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6557" algn="r" rtl="0" eaLnBrk="1" fontAlgn="base" hangingPunct="1">
        <a:spcBef>
          <a:spcPct val="0"/>
        </a:spcBef>
        <a:spcAft>
          <a:spcPct val="0"/>
        </a:spcAft>
        <a:defRPr sz="2800">
          <a:solidFill>
            <a:schemeClr val="tx2"/>
          </a:solidFill>
          <a:latin typeface="Arial" pitchFamily="-111" charset="0"/>
        </a:defRPr>
      </a:lvl6pPr>
      <a:lvl7pPr marL="913116" algn="r" rtl="0" eaLnBrk="1" fontAlgn="base" hangingPunct="1">
        <a:spcBef>
          <a:spcPct val="0"/>
        </a:spcBef>
        <a:spcAft>
          <a:spcPct val="0"/>
        </a:spcAft>
        <a:defRPr sz="2800">
          <a:solidFill>
            <a:schemeClr val="tx2"/>
          </a:solidFill>
          <a:latin typeface="Arial" pitchFamily="-111" charset="0"/>
        </a:defRPr>
      </a:lvl7pPr>
      <a:lvl8pPr marL="1369677" algn="r" rtl="0" eaLnBrk="1" fontAlgn="base" hangingPunct="1">
        <a:spcBef>
          <a:spcPct val="0"/>
        </a:spcBef>
        <a:spcAft>
          <a:spcPct val="0"/>
        </a:spcAft>
        <a:defRPr sz="2800">
          <a:solidFill>
            <a:schemeClr val="tx2"/>
          </a:solidFill>
          <a:latin typeface="Arial" pitchFamily="-111" charset="0"/>
        </a:defRPr>
      </a:lvl8pPr>
      <a:lvl9pPr marL="1826233" algn="r" rtl="0" eaLnBrk="1" fontAlgn="base" hangingPunct="1">
        <a:spcBef>
          <a:spcPct val="0"/>
        </a:spcBef>
        <a:spcAft>
          <a:spcPct val="0"/>
        </a:spcAft>
        <a:defRPr sz="2800">
          <a:solidFill>
            <a:schemeClr val="tx2"/>
          </a:solidFill>
          <a:latin typeface="Arial" pitchFamily="-111" charset="0"/>
        </a:defRPr>
      </a:lvl9pPr>
    </p:titleStyle>
    <p:bodyStyle>
      <a:lvl1pPr marL="339725" indent="-339725"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39775" indent="-282575"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5438" indent="-225425"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2638" indent="-225425"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1071"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67632"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4188"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0749" indent="-228279"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588" y="5675313"/>
            <a:ext cx="8332787"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rPr>
              <a:t>	1	Footnote</a:t>
            </a:r>
          </a:p>
          <a:p>
            <a:pPr eaLnBrk="1" hangingPunct="1">
              <a:defRPr/>
            </a:pPr>
            <a:r>
              <a:rPr lang="en-US" sz="1200" b="0" smtClean="0">
                <a:solidFill>
                  <a:srgbClr val="000000"/>
                </a:solidFill>
                <a:latin typeface="Arial" charset="0"/>
              </a:rPr>
              <a:t>	2	Footnote</a:t>
            </a:r>
          </a:p>
          <a:p>
            <a:pPr eaLnBrk="1" hangingPunct="1">
              <a:defRPr/>
            </a:pPr>
            <a:r>
              <a:rPr lang="en-US" sz="1200" b="0" smtClean="0">
                <a:solidFill>
                  <a:srgbClr val="000000"/>
                </a:solidFill>
                <a:latin typeface="Arial" charset="0"/>
              </a:rPr>
              <a:t>	3	Footnote</a:t>
            </a:r>
          </a:p>
          <a:p>
            <a:pPr eaLnBrk="1" hangingPunct="1">
              <a:defRPr/>
            </a:pPr>
            <a:r>
              <a:rPr lang="en-US" sz="1200" b="0" smtClean="0">
                <a:solidFill>
                  <a:srgbClr val="000000"/>
                </a:solidFill>
                <a:latin typeface="Arial" charset="0"/>
              </a:rPr>
              <a:t>	4	Footnote</a:t>
            </a:r>
          </a:p>
          <a:p>
            <a:pPr eaLnBrk="1" hangingPunct="1">
              <a:defRPr/>
            </a:pPr>
            <a:r>
              <a:rPr lang="en-US" sz="1200" b="0" smtClean="0">
                <a:solidFill>
                  <a:srgbClr val="000000"/>
                </a:solidFill>
                <a:latin typeface="Arial" charset="0"/>
              </a:rPr>
              <a:t>	5	Footnote</a:t>
            </a:r>
          </a:p>
          <a:p>
            <a:pPr eaLnBrk="1" hangingPunct="1">
              <a:spcBef>
                <a:spcPct val="20000"/>
              </a:spcBef>
              <a:defRPr/>
            </a:pPr>
            <a:r>
              <a:rPr lang="en-US" sz="1200" b="0" smtClean="0">
                <a:solidFill>
                  <a:srgbClr val="000000"/>
                </a:solidFill>
                <a:latin typeface="Arial" charset="0"/>
              </a:rPr>
              <a:t>	Source:	Source</a:t>
            </a:r>
          </a:p>
        </p:txBody>
      </p:sp>
      <p:sp>
        <p:nvSpPr>
          <p:cNvPr id="5084163" name="pg num"/>
          <p:cNvSpPr>
            <a:spLocks noGrp="1" noChangeArrowheads="1"/>
          </p:cNvSpPr>
          <p:nvPr>
            <p:ph type="sldNum" sz="quarter" idx="4"/>
            <p:custDataLst>
              <p:tags r:id="rId16"/>
            </p:custDataLst>
          </p:nvPr>
        </p:nvSpPr>
        <p:spPr bwMode="auto">
          <a:xfrm>
            <a:off x="7153275" y="6643688"/>
            <a:ext cx="1905000"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1225">
              <a:defRPr b="0">
                <a:solidFill>
                  <a:srgbClr val="000000"/>
                </a:solidFill>
              </a:defRPr>
            </a:lvl1pPr>
          </a:lstStyle>
          <a:p>
            <a:fld id="{E035D40D-F4B3-8546-9378-D18FF89005D8}" type="slidenum">
              <a:rPr lang="en-US" altLang="en-US"/>
              <a:pPr/>
              <a:t>‹#›</a:t>
            </a:fld>
            <a:endParaRPr lang="en-US" altLang="en-US"/>
          </a:p>
        </p:txBody>
      </p:sp>
      <p:sp>
        <p:nvSpPr>
          <p:cNvPr id="5084164" name="Rectangle 4"/>
          <p:cNvSpPr>
            <a:spLocks noGrp="1" noChangeArrowheads="1"/>
          </p:cNvSpPr>
          <p:nvPr>
            <p:ph type="title"/>
            <p:custDataLst>
              <p:tags r:id="rId17"/>
            </p:custDataLst>
          </p:nvPr>
        </p:nvSpPr>
        <p:spPr bwMode="auto">
          <a:xfrm>
            <a:off x="122238" y="234950"/>
            <a:ext cx="8793162"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5"/>
            <a:ext cx="8793162"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rPr>
                <a:t>Unit of measure</a:t>
              </a:r>
            </a:p>
          </p:txBody>
        </p:sp>
        <p:sp>
          <p:nvSpPr>
            <p:cNvPr id="5084168" name="McK Footnote" hidden="1"/>
            <p:cNvSpPr txBox="1">
              <a:spLocks noChangeArrowheads="1"/>
            </p:cNvSpPr>
            <p:nvPr userDrawn="1"/>
          </p:nvSpPr>
          <p:spPr bwMode="auto">
            <a:xfrm>
              <a:off x="79" y="3964"/>
              <a:ext cx="5145" cy="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rPr>
                <a:t>	*	Footnote</a:t>
              </a:r>
            </a:p>
            <a:p>
              <a:pPr eaLnBrk="1" hangingPunct="1">
                <a:spcBef>
                  <a:spcPct val="20000"/>
                </a:spcBef>
                <a:defRPr/>
              </a:pPr>
              <a:r>
                <a:rPr lang="en-US" sz="1200" b="0" smtClean="0">
                  <a:solidFill>
                    <a:srgbClr val="000000"/>
                  </a:solidFill>
                  <a:latin typeface="Arial" charset="0"/>
                </a:rPr>
                <a:t>	Source:	Source</a:t>
              </a:r>
            </a:p>
          </p:txBody>
        </p:sp>
      </p:grpSp>
      <p:grpSp>
        <p:nvGrpSpPr>
          <p:cNvPr id="158727" name="McK Legend Lines" hidden="1"/>
          <p:cNvGrpSpPr>
            <a:grpSpLocks/>
          </p:cNvGrpSpPr>
          <p:nvPr>
            <p:custDataLst>
              <p:tags r:id="rId20"/>
            </p:custDataLst>
          </p:nvPr>
        </p:nvGrpSpPr>
        <p:grpSpPr bwMode="auto">
          <a:xfrm>
            <a:off x="7940675" y="273050"/>
            <a:ext cx="1039813" cy="1004888"/>
            <a:chOff x="4902" y="1143"/>
            <a:chExt cx="642" cy="620"/>
          </a:xfrm>
        </p:grpSpPr>
        <p:sp>
          <p:nvSpPr>
            <p:cNvPr id="5084170" name="Rectangle 10" hidden="1"/>
            <p:cNvSpPr>
              <a:spLocks noChangeArrowheads="1"/>
            </p:cNvSpPr>
            <p:nvPr userDrawn="1"/>
          </p:nvSpPr>
          <p:spPr bwMode="auto">
            <a:xfrm>
              <a:off x="5172" y="114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1" name="Rectangle 11" hidden="1"/>
            <p:cNvSpPr>
              <a:spLocks noChangeArrowheads="1"/>
            </p:cNvSpPr>
            <p:nvPr userDrawn="1"/>
          </p:nvSpPr>
          <p:spPr bwMode="auto">
            <a:xfrm>
              <a:off x="5172" y="130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2" name="Rectangle 12" hidden="1"/>
            <p:cNvSpPr>
              <a:spLocks noChangeArrowheads="1"/>
            </p:cNvSpPr>
            <p:nvPr userDrawn="1"/>
          </p:nvSpPr>
          <p:spPr bwMode="auto">
            <a:xfrm>
              <a:off x="5172" y="1467"/>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sp>
          <p:nvSpPr>
            <p:cNvPr id="5084176" name="Rectangle 16" hidden="1"/>
            <p:cNvSpPr>
              <a:spLocks noChangeArrowheads="1"/>
            </p:cNvSpPr>
            <p:nvPr userDrawn="1"/>
          </p:nvSpPr>
          <p:spPr bwMode="auto">
            <a:xfrm>
              <a:off x="5172" y="162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ea typeface="ＭＳ Ｐゴシック" charset="0"/>
              </a:endParaRPr>
            </a:p>
          </p:txBody>
        </p:sp>
      </p:grpSp>
      <p:grpSp>
        <p:nvGrpSpPr>
          <p:cNvPr id="158728" name="McK Legend Moons" hidden="1"/>
          <p:cNvGrpSpPr>
            <a:grpSpLocks/>
          </p:cNvGrpSpPr>
          <p:nvPr>
            <p:custDataLst>
              <p:tags r:id="rId21"/>
            </p:custDataLst>
          </p:nvPr>
        </p:nvGrpSpPr>
        <p:grpSpPr bwMode="auto">
          <a:xfrm>
            <a:off x="8094663" y="273050"/>
            <a:ext cx="885825" cy="742950"/>
            <a:chOff x="4997" y="169"/>
            <a:chExt cx="547" cy="458"/>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sp>
          <p:nvSpPr>
            <p:cNvPr id="5084185" name="Rectangle 25"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86" name="Rectangle 26" hidden="1"/>
            <p:cNvSpPr>
              <a:spLocks noChangeArrowheads="1"/>
            </p:cNvSpPr>
            <p:nvPr userDrawn="1"/>
          </p:nvSpPr>
          <p:spPr bwMode="auto">
            <a:xfrm>
              <a:off x="5172" y="331"/>
              <a:ext cx="37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87" name="Rectangle 27"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2140">
                  <a:defRPr/>
                </a:pPr>
                <a:endParaRPr lang="de-DE" sz="1600" b="0">
                  <a:solidFill>
                    <a:srgbClr val="000000"/>
                  </a:solidFill>
                  <a:ea typeface="ＭＳ Ｐゴシック" charset="0"/>
                </a:endParaRPr>
              </a:p>
            </p:txBody>
          </p:sp>
        </p:grpSp>
      </p:grpSp>
      <p:grpSp>
        <p:nvGrpSpPr>
          <p:cNvPr id="158729" name="McK Legend Boxes" hidden="1"/>
          <p:cNvGrpSpPr>
            <a:grpSpLocks/>
          </p:cNvGrpSpPr>
          <p:nvPr>
            <p:custDataLst>
              <p:tags r:id="rId22"/>
            </p:custDataLst>
          </p:nvPr>
        </p:nvGrpSpPr>
        <p:grpSpPr bwMode="auto">
          <a:xfrm>
            <a:off x="7940675" y="273050"/>
            <a:ext cx="1039813" cy="1004888"/>
            <a:chOff x="4902" y="169"/>
            <a:chExt cx="642" cy="620"/>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4" name="Rectangle 34" hidden="1"/>
            <p:cNvSpPr>
              <a:spLocks noChangeArrowheads="1"/>
            </p:cNvSpPr>
            <p:nvPr userDrawn="1"/>
          </p:nvSpPr>
          <p:spPr bwMode="auto">
            <a:xfrm>
              <a:off x="5172" y="169"/>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5" name="Rectangle 35" hidden="1"/>
            <p:cNvSpPr>
              <a:spLocks noChangeArrowheads="1"/>
            </p:cNvSpPr>
            <p:nvPr userDrawn="1"/>
          </p:nvSpPr>
          <p:spPr bwMode="auto">
            <a:xfrm>
              <a:off x="5172" y="331"/>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6" name="Rectangle 36" hidden="1"/>
            <p:cNvSpPr>
              <a:spLocks noChangeArrowheads="1"/>
            </p:cNvSpPr>
            <p:nvPr userDrawn="1"/>
          </p:nvSpPr>
          <p:spPr bwMode="auto">
            <a:xfrm>
              <a:off x="5172" y="493"/>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sp>
          <p:nvSpPr>
            <p:cNvPr id="5084198" name="Rectangle 38" hidden="1"/>
            <p:cNvSpPr>
              <a:spLocks noChangeArrowheads="1"/>
            </p:cNvSpPr>
            <p:nvPr userDrawn="1"/>
          </p:nvSpPr>
          <p:spPr bwMode="auto">
            <a:xfrm>
              <a:off x="5172" y="655"/>
              <a:ext cx="37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0923" eaLnBrk="0" hangingPunct="0">
                <a:defRPr/>
              </a:pPr>
              <a:r>
                <a:rPr lang="en-US" sz="1400" b="0">
                  <a:solidFill>
                    <a:srgbClr val="000000"/>
                  </a:solidFill>
                  <a:ea typeface="ＭＳ Ｐゴシック" charset="0"/>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2140">
                <a:defRPr/>
              </a:pPr>
              <a:endParaRPr lang="de-DE" sz="1600" b="0">
                <a:solidFill>
                  <a:srgbClr val="000000"/>
                </a:solidFill>
                <a:ea typeface="ＭＳ Ｐゴシック" charset="0"/>
              </a:endParaRPr>
            </a:p>
          </p:txBody>
        </p:sp>
      </p:grpSp>
    </p:spTree>
  </p:cSld>
  <p:clrMap bg1="lt1" tx1="dk1" bg2="lt2" tx2="dk2" accent1="accent1" accent2="accent2" accent3="accent3" accent4="accent4" accent5="accent5" accent6="accent6" hlink="hlink" folHlink="folHlink"/>
  <p:sldLayoutIdLst>
    <p:sldLayoutId id="2147548885" r:id="rId1"/>
    <p:sldLayoutId id="2147548886" r:id="rId2"/>
    <p:sldLayoutId id="2147548887" r:id="rId3"/>
    <p:sldLayoutId id="2147548888" r:id="rId4"/>
    <p:sldLayoutId id="2147548889" r:id="rId5"/>
    <p:sldLayoutId id="2147548890" r:id="rId6"/>
    <p:sldLayoutId id="2147548891" r:id="rId7"/>
    <p:sldLayoutId id="2147548892" r:id="rId8"/>
    <p:sldLayoutId id="2147548893" r:id="rId9"/>
    <p:sldLayoutId id="2147548894" r:id="rId10"/>
    <p:sldLayoutId id="2147548895" r:id="rId11"/>
    <p:sldLayoutId id="2147548896" r:id="rId12"/>
    <p:sldLayoutId id="2147548897" r:id="rId13"/>
  </p:sldLayoutIdLst>
  <p:hf hdr="0" ftr="0" dt="0"/>
  <p:txStyles>
    <p:titleStyle>
      <a:lvl1pPr algn="l" defTabSz="909638"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09638"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6557" algn="l" defTabSz="911531" rtl="0" eaLnBrk="1" fontAlgn="base" hangingPunct="1">
        <a:spcBef>
          <a:spcPct val="0"/>
        </a:spcBef>
        <a:spcAft>
          <a:spcPct val="0"/>
        </a:spcAft>
        <a:defRPr sz="1900" b="1">
          <a:solidFill>
            <a:schemeClr val="tx2"/>
          </a:solidFill>
          <a:latin typeface="Arial" charset="0"/>
          <a:ea typeface="ＭＳ Ｐゴシック" charset="0"/>
        </a:defRPr>
      </a:lvl6pPr>
      <a:lvl7pPr marL="913116" algn="l" defTabSz="911531" rtl="0" eaLnBrk="1" fontAlgn="base" hangingPunct="1">
        <a:spcBef>
          <a:spcPct val="0"/>
        </a:spcBef>
        <a:spcAft>
          <a:spcPct val="0"/>
        </a:spcAft>
        <a:defRPr sz="1900" b="1">
          <a:solidFill>
            <a:schemeClr val="tx2"/>
          </a:solidFill>
          <a:latin typeface="Arial" charset="0"/>
          <a:ea typeface="ＭＳ Ｐゴシック" charset="0"/>
        </a:defRPr>
      </a:lvl7pPr>
      <a:lvl8pPr marL="1369677" algn="l" defTabSz="911531" rtl="0" eaLnBrk="1" fontAlgn="base" hangingPunct="1">
        <a:spcBef>
          <a:spcPct val="0"/>
        </a:spcBef>
        <a:spcAft>
          <a:spcPct val="0"/>
        </a:spcAft>
        <a:defRPr sz="1900" b="1">
          <a:solidFill>
            <a:schemeClr val="tx2"/>
          </a:solidFill>
          <a:latin typeface="Arial" charset="0"/>
          <a:ea typeface="ＭＳ Ｐゴシック" charset="0"/>
        </a:defRPr>
      </a:lvl8pPr>
      <a:lvl9pPr marL="1826233" algn="l" defTabSz="911531"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39725" indent="-339725" algn="l" defTabSz="909638"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4463" indent="-142875" algn="l" defTabSz="909638" rtl="0" eaLnBrk="0" fontAlgn="base" hangingPunct="0">
        <a:spcBef>
          <a:spcPct val="0"/>
        </a:spcBef>
        <a:spcAft>
          <a:spcPct val="0"/>
        </a:spcAft>
        <a:buSzPct val="120000"/>
        <a:buChar char="•"/>
        <a:defRPr sz="1600">
          <a:solidFill>
            <a:schemeClr val="tx1"/>
          </a:solidFill>
          <a:latin typeface="+mn-lt"/>
          <a:ea typeface="+mn-ea"/>
        </a:defRPr>
      </a:lvl2pPr>
      <a:lvl3pPr marL="298450" indent="-149225" algn="l" defTabSz="909638" rtl="0" eaLnBrk="0" fontAlgn="base" hangingPunct="0">
        <a:spcBef>
          <a:spcPct val="0"/>
        </a:spcBef>
        <a:spcAft>
          <a:spcPct val="0"/>
        </a:spcAft>
        <a:buChar char="–"/>
        <a:defRPr sz="1600">
          <a:solidFill>
            <a:schemeClr val="tx1"/>
          </a:solidFill>
          <a:latin typeface="+mn-lt"/>
          <a:ea typeface="+mn-ea"/>
        </a:defRPr>
      </a:lvl3pPr>
      <a:lvl4pPr marL="438150" indent="-134938" algn="l" defTabSz="909638" rtl="0" eaLnBrk="0" fontAlgn="base" hangingPunct="0">
        <a:spcBef>
          <a:spcPct val="0"/>
        </a:spcBef>
        <a:spcAft>
          <a:spcPct val="0"/>
        </a:spcAft>
        <a:buSzPct val="89000"/>
        <a:buChar char="•"/>
        <a:defRPr sz="1600">
          <a:solidFill>
            <a:schemeClr val="tx1"/>
          </a:solidFill>
          <a:latin typeface="+mn-lt"/>
          <a:ea typeface="+mn-ea"/>
        </a:defRPr>
      </a:lvl4pPr>
      <a:lvl5pPr marL="590550" indent="-147638" algn="l" defTabSz="909638" rtl="0" eaLnBrk="0" fontAlgn="base" hangingPunct="0">
        <a:spcBef>
          <a:spcPct val="0"/>
        </a:spcBef>
        <a:spcAft>
          <a:spcPct val="0"/>
        </a:spcAft>
        <a:buSzPct val="75000"/>
        <a:buChar char="–"/>
        <a:defRPr sz="1600">
          <a:solidFill>
            <a:schemeClr val="tx1"/>
          </a:solidFill>
          <a:latin typeface="+mn-lt"/>
          <a:ea typeface="+mn-ea"/>
        </a:defRPr>
      </a:lvl5pPr>
      <a:lvl6pPr marL="1049450" indent="-150602" algn="l" defTabSz="911531" rtl="0" eaLnBrk="1" fontAlgn="base" hangingPunct="1">
        <a:spcBef>
          <a:spcPct val="0"/>
        </a:spcBef>
        <a:spcAft>
          <a:spcPct val="0"/>
        </a:spcAft>
        <a:buSzPct val="75000"/>
        <a:buChar char="–"/>
        <a:defRPr sz="1600">
          <a:solidFill>
            <a:schemeClr val="tx1"/>
          </a:solidFill>
          <a:latin typeface="+mn-lt"/>
          <a:ea typeface="+mn-ea"/>
        </a:defRPr>
      </a:lvl6pPr>
      <a:lvl7pPr marL="1506012" indent="-150602" algn="l" defTabSz="911531" rtl="0" eaLnBrk="1" fontAlgn="base" hangingPunct="1">
        <a:spcBef>
          <a:spcPct val="0"/>
        </a:spcBef>
        <a:spcAft>
          <a:spcPct val="0"/>
        </a:spcAft>
        <a:buSzPct val="75000"/>
        <a:buChar char="–"/>
        <a:defRPr sz="1600">
          <a:solidFill>
            <a:schemeClr val="tx1"/>
          </a:solidFill>
          <a:latin typeface="+mn-lt"/>
          <a:ea typeface="+mn-ea"/>
        </a:defRPr>
      </a:lvl7pPr>
      <a:lvl8pPr marL="1962566" indent="-150602" algn="l" defTabSz="911531" rtl="0" eaLnBrk="1" fontAlgn="base" hangingPunct="1">
        <a:spcBef>
          <a:spcPct val="0"/>
        </a:spcBef>
        <a:spcAft>
          <a:spcPct val="0"/>
        </a:spcAft>
        <a:buSzPct val="75000"/>
        <a:buChar char="–"/>
        <a:defRPr sz="1600">
          <a:solidFill>
            <a:schemeClr val="tx1"/>
          </a:solidFill>
          <a:latin typeface="+mn-lt"/>
          <a:ea typeface="+mn-ea"/>
        </a:defRPr>
      </a:lvl8pPr>
      <a:lvl9pPr marL="2419126" indent="-150602" algn="l" defTabSz="911531"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CAE7625-522E-184E-8BDD-4EF40835012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299" r:id="rId1"/>
    <p:sldLayoutId id="2147548300" r:id="rId2"/>
    <p:sldLayoutId id="2147548301" r:id="rId3"/>
    <p:sldLayoutId id="2147548302" r:id="rId4"/>
    <p:sldLayoutId id="2147548303" r:id="rId5"/>
    <p:sldLayoutId id="2147548304" r:id="rId6"/>
    <p:sldLayoutId id="2147548305" r:id="rId7"/>
    <p:sldLayoutId id="2147548306" r:id="rId8"/>
    <p:sldLayoutId id="2147548307" r:id="rId9"/>
    <p:sldLayoutId id="2147548308" r:id="rId10"/>
    <p:sldLayoutId id="2147548309" r:id="rId11"/>
    <p:sldLayoutId id="2147548310" r:id="rId12"/>
    <p:sldLayoutId id="2147548311" r:id="rId13"/>
    <p:sldLayoutId id="2147548898" r:id="rId14"/>
    <p:sldLayoutId id="2147548899"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5" tIns="45971" rIns="91945" bIns="45971"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50" y="4543426"/>
            <a:ext cx="4237037" cy="258762"/>
          </a:xfrm>
          <a:prstGeom prst="rect">
            <a:avLst/>
          </a:prstGeom>
          <a:noFill/>
          <a:ln w="9525">
            <a:noFill/>
            <a:miter lim="800000"/>
            <a:headEnd/>
            <a:tailEnd/>
          </a:ln>
          <a:effectLst/>
        </p:spPr>
        <p:txBody>
          <a:bodyPr vert="horz" wrap="square" lIns="91945" tIns="45971" rIns="91945" bIns="45971" numCol="1" anchor="t" anchorCtr="0" compatLnSpc="1">
            <a:prstTxWarp prst="textNoShape">
              <a:avLst/>
            </a:prstTxWarp>
          </a:bodyPr>
          <a:lstStyle>
            <a:lvl1pPr eaLnBrk="0" hangingPunct="0">
              <a:defRPr>
                <a:solidFill>
                  <a:srgbClr val="FFFFFF"/>
                </a:solidFill>
              </a:defRPr>
            </a:lvl1pPr>
          </a:lstStyle>
          <a:p>
            <a:fld id="{0B83CD06-C072-7441-AF4E-9F0DFD50CCD1}" type="slidenum">
              <a:rPr lang="zh-TW" altLang="en-US"/>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5" tIns="45971" rIns="91945" bIns="45971"/>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31"/>
            <a:ext cx="3078162" cy="263525"/>
          </a:xfrm>
          <a:prstGeom prst="rect">
            <a:avLst/>
          </a:prstGeom>
          <a:noFill/>
          <a:ln w="9525">
            <a:noFill/>
            <a:miter lim="800000"/>
            <a:headEnd/>
            <a:tailEnd/>
          </a:ln>
          <a:effectLst/>
        </p:spPr>
        <p:txBody>
          <a:bodyPr lIns="91935" tIns="45966" rIns="91935" bIns="45966"/>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8A5A33B4-1909-5D40-BC00-49FFBA07788B}" type="slidenum">
              <a:rPr lang="en-US" altLang="en-US" sz="2000" i="1">
                <a:solidFill>
                  <a:srgbClr val="000000"/>
                </a:solidFill>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12" r:id="rId1"/>
    <p:sldLayoutId id="2147548313" r:id="rId2"/>
    <p:sldLayoutId id="2147548314" r:id="rId3"/>
    <p:sldLayoutId id="2147548315" r:id="rId4"/>
    <p:sldLayoutId id="2147548316" r:id="rId5"/>
    <p:sldLayoutId id="2147548317" r:id="rId6"/>
    <p:sldLayoutId id="2147548318" r:id="rId7"/>
    <p:sldLayoutId id="2147548319" r:id="rId8"/>
    <p:sldLayoutId id="2147548320" r:id="rId9"/>
    <p:sldLayoutId id="2147548321" r:id="rId10"/>
    <p:sldLayoutId id="2147548322" r:id="rId11"/>
    <p:sldLayoutId id="2147548900" r:id="rId12"/>
    <p:sldLayoutId id="2147548901" r:id="rId13"/>
    <p:sldLayoutId id="2147548902" r:id="rId14"/>
    <p:sldLayoutId id="2147548903" r:id="rId15"/>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655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3116"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69677"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6233"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5425" indent="-225425" algn="l" rtl="0" eaLnBrk="0" fontAlgn="base" hangingPunct="0">
        <a:spcBef>
          <a:spcPct val="20000"/>
        </a:spcBef>
        <a:spcAft>
          <a:spcPct val="0"/>
        </a:spcAft>
        <a:buChar char="•"/>
        <a:defRPr sz="2400">
          <a:solidFill>
            <a:schemeClr val="tx1"/>
          </a:solidFill>
          <a:latin typeface="+mn-lt"/>
          <a:ea typeface="+mn-ea"/>
          <a:cs typeface="+mn-cs"/>
        </a:defRPr>
      </a:lvl1pPr>
      <a:lvl2pPr marL="568325" indent="-225425"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1225" indent="-225425" algn="l" rtl="0" eaLnBrk="0" fontAlgn="base" hangingPunct="0">
        <a:spcBef>
          <a:spcPct val="20000"/>
        </a:spcBef>
        <a:spcAft>
          <a:spcPct val="0"/>
        </a:spcAft>
        <a:buChar char="•"/>
        <a:defRPr sz="2000">
          <a:solidFill>
            <a:schemeClr val="tx1"/>
          </a:solidFill>
          <a:latin typeface="+mn-lt"/>
          <a:ea typeface="+mn-ea"/>
        </a:defRPr>
      </a:lvl3pPr>
      <a:lvl4pPr marL="1258888" indent="-230188" algn="l" rtl="0" eaLnBrk="0" fontAlgn="base" hangingPunct="0">
        <a:spcBef>
          <a:spcPct val="20000"/>
        </a:spcBef>
        <a:spcAft>
          <a:spcPct val="0"/>
        </a:spcAft>
        <a:buChar char="–"/>
        <a:defRPr sz="2000">
          <a:solidFill>
            <a:schemeClr val="tx1"/>
          </a:solidFill>
          <a:latin typeface="+mn-lt"/>
          <a:ea typeface="+mn-ea"/>
        </a:defRPr>
      </a:lvl4pPr>
      <a:lvl5pPr marL="1595438" indent="-220663" algn="l" rtl="0" eaLnBrk="0" fontAlgn="base" hangingPunct="0">
        <a:spcBef>
          <a:spcPct val="20000"/>
        </a:spcBef>
        <a:spcAft>
          <a:spcPct val="0"/>
        </a:spcAft>
        <a:buChar char="»"/>
        <a:defRPr sz="2000">
          <a:solidFill>
            <a:schemeClr val="tx1"/>
          </a:solidFill>
          <a:latin typeface="+mn-lt"/>
          <a:ea typeface="+mn-ea"/>
        </a:defRPr>
      </a:lvl5pPr>
      <a:lvl6pPr marL="2054512" indent="-223525" algn="l" rtl="0" eaLnBrk="1" fontAlgn="base" hangingPunct="1">
        <a:spcBef>
          <a:spcPct val="20000"/>
        </a:spcBef>
        <a:spcAft>
          <a:spcPct val="0"/>
        </a:spcAft>
        <a:buChar char="»"/>
        <a:defRPr sz="2000">
          <a:solidFill>
            <a:schemeClr val="tx1"/>
          </a:solidFill>
          <a:latin typeface="+mn-lt"/>
          <a:ea typeface="+mn-ea"/>
        </a:defRPr>
      </a:lvl6pPr>
      <a:lvl7pPr marL="2511071" indent="-223525" algn="l" rtl="0" eaLnBrk="1" fontAlgn="base" hangingPunct="1">
        <a:spcBef>
          <a:spcPct val="20000"/>
        </a:spcBef>
        <a:spcAft>
          <a:spcPct val="0"/>
        </a:spcAft>
        <a:buChar char="»"/>
        <a:defRPr sz="2000">
          <a:solidFill>
            <a:schemeClr val="tx1"/>
          </a:solidFill>
          <a:latin typeface="+mn-lt"/>
          <a:ea typeface="+mn-ea"/>
        </a:defRPr>
      </a:lvl7pPr>
      <a:lvl8pPr marL="2967632" indent="-223525" algn="l" rtl="0" eaLnBrk="1" fontAlgn="base" hangingPunct="1">
        <a:spcBef>
          <a:spcPct val="20000"/>
        </a:spcBef>
        <a:spcAft>
          <a:spcPct val="0"/>
        </a:spcAft>
        <a:buChar char="»"/>
        <a:defRPr sz="2000">
          <a:solidFill>
            <a:schemeClr val="tx1"/>
          </a:solidFill>
          <a:latin typeface="+mn-lt"/>
          <a:ea typeface="+mn-ea"/>
        </a:defRPr>
      </a:lvl8pPr>
      <a:lvl9pPr marL="3424188" indent="-223525"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350"/>
            <a:ext cx="2133600" cy="365125"/>
          </a:xfrm>
          <a:prstGeom prst="rect">
            <a:avLst/>
          </a:prstGeom>
        </p:spPr>
        <p:txBody>
          <a:bodyPr vert="horz" wrap="square" lIns="91311" tIns="45653" rIns="91311" bIns="45653" numCol="1" anchor="ctr" anchorCtr="0" compatLnSpc="1">
            <a:prstTxWarp prst="textNoShape">
              <a:avLst/>
            </a:prstTxWarp>
          </a:bodyPr>
          <a:lstStyle>
            <a:lvl1pPr defTabSz="912813">
              <a:defRPr b="0">
                <a:solidFill>
                  <a:srgbClr val="898989"/>
                </a:solidFill>
                <a:latin typeface="Calibri" charset="0"/>
              </a:defRPr>
            </a:lvl1pPr>
          </a:lstStyle>
          <a:p>
            <a:fld id="{AA85CFA9-850E-9449-8CE4-4FABA0820484}" type="datetime1">
              <a:rPr lang="en-US" altLang="en-US"/>
              <a:pPr/>
              <a:t>6/21/15</a:t>
            </a:fld>
            <a:endParaRPr lang="en-US" altLang="en-US"/>
          </a:p>
        </p:txBody>
      </p:sp>
      <p:sp>
        <p:nvSpPr>
          <p:cNvPr id="5" name="Footer Placeholder 4"/>
          <p:cNvSpPr>
            <a:spLocks noGrp="1"/>
          </p:cNvSpPr>
          <p:nvPr>
            <p:ph type="ftr" sz="quarter" idx="3"/>
            <p:custDataLst>
              <p:tags r:id="rId14"/>
            </p:custDataLst>
          </p:nvPr>
        </p:nvSpPr>
        <p:spPr>
          <a:xfrm>
            <a:off x="3124200" y="6356350"/>
            <a:ext cx="2895600" cy="365125"/>
          </a:xfrm>
          <a:prstGeom prst="rect">
            <a:avLst/>
          </a:prstGeom>
        </p:spPr>
        <p:txBody>
          <a:bodyPr vert="horz" lIns="91311" tIns="45653" rIns="91311" bIns="45653" rtlCol="0" anchor="ctr"/>
          <a:lstStyle>
            <a:lvl1pPr algn="ctr" defTabSz="913116"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350"/>
            <a:ext cx="2133600" cy="365125"/>
          </a:xfrm>
          <a:prstGeom prst="rect">
            <a:avLst/>
          </a:prstGeom>
        </p:spPr>
        <p:txBody>
          <a:bodyPr vert="horz" wrap="square" lIns="91311" tIns="45653" rIns="91311" bIns="45653" numCol="1" anchor="ctr" anchorCtr="0" compatLnSpc="1">
            <a:prstTxWarp prst="textNoShape">
              <a:avLst/>
            </a:prstTxWarp>
          </a:bodyPr>
          <a:lstStyle>
            <a:lvl1pPr algn="r" defTabSz="912813">
              <a:defRPr b="0">
                <a:solidFill>
                  <a:srgbClr val="898989"/>
                </a:solidFill>
                <a:latin typeface="Calibri" charset="0"/>
              </a:defRPr>
            </a:lvl1pPr>
          </a:lstStyle>
          <a:p>
            <a:fld id="{89C3C0AA-41C1-E04D-87DA-A8AF1BEE9A6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04" r:id="rId1"/>
    <p:sldLayoutId id="2147548905" r:id="rId2"/>
    <p:sldLayoutId id="2147548906" r:id="rId3"/>
    <p:sldLayoutId id="2147548907" r:id="rId4"/>
    <p:sldLayoutId id="2147548908" r:id="rId5"/>
    <p:sldLayoutId id="2147548909" r:id="rId6"/>
    <p:sldLayoutId id="2147548910" r:id="rId7"/>
    <p:sldLayoutId id="2147548911" r:id="rId8"/>
    <p:sldLayoutId id="2147548912" r:id="rId9"/>
    <p:sldLayoutId id="2147548913" r:id="rId10"/>
    <p:sldLayoutId id="2147548914" r:id="rId11"/>
  </p:sldLayoutIdLst>
  <p:txStyles>
    <p:titleStyle>
      <a:lvl1pPr algn="ctr" defTabSz="9112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12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911677"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9112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9112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911225"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5438" indent="-225425" algn="l" defTabSz="9112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2638" indent="-225425" algn="l" defTabSz="911225"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071"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632"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188"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749" indent="-228279" algn="l" defTabSz="9131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16" rtl="0" eaLnBrk="1" latinLnBrk="0" hangingPunct="1">
        <a:defRPr sz="1800" kern="1200">
          <a:solidFill>
            <a:schemeClr val="tx1"/>
          </a:solidFill>
          <a:latin typeface="+mn-lt"/>
          <a:ea typeface="+mn-ea"/>
          <a:cs typeface="+mn-cs"/>
        </a:defRPr>
      </a:lvl1pPr>
      <a:lvl2pPr marL="456557" algn="l" defTabSz="913116" rtl="0" eaLnBrk="1" latinLnBrk="0" hangingPunct="1">
        <a:defRPr sz="1800" kern="1200">
          <a:solidFill>
            <a:schemeClr val="tx1"/>
          </a:solidFill>
          <a:latin typeface="+mn-lt"/>
          <a:ea typeface="+mn-ea"/>
          <a:cs typeface="+mn-cs"/>
        </a:defRPr>
      </a:lvl2pPr>
      <a:lvl3pPr marL="913116" algn="l" defTabSz="913116" rtl="0" eaLnBrk="1" latinLnBrk="0" hangingPunct="1">
        <a:defRPr sz="1800" kern="1200">
          <a:solidFill>
            <a:schemeClr val="tx1"/>
          </a:solidFill>
          <a:latin typeface="+mn-lt"/>
          <a:ea typeface="+mn-ea"/>
          <a:cs typeface="+mn-cs"/>
        </a:defRPr>
      </a:lvl3pPr>
      <a:lvl4pPr marL="1369677" algn="l" defTabSz="913116" rtl="0" eaLnBrk="1" latinLnBrk="0" hangingPunct="1">
        <a:defRPr sz="1800" kern="1200">
          <a:solidFill>
            <a:schemeClr val="tx1"/>
          </a:solidFill>
          <a:latin typeface="+mn-lt"/>
          <a:ea typeface="+mn-ea"/>
          <a:cs typeface="+mn-cs"/>
        </a:defRPr>
      </a:lvl4pPr>
      <a:lvl5pPr marL="1826233" algn="l" defTabSz="913116" rtl="0" eaLnBrk="1" latinLnBrk="0" hangingPunct="1">
        <a:defRPr sz="1800" kern="1200">
          <a:solidFill>
            <a:schemeClr val="tx1"/>
          </a:solidFill>
          <a:latin typeface="+mn-lt"/>
          <a:ea typeface="+mn-ea"/>
          <a:cs typeface="+mn-cs"/>
        </a:defRPr>
      </a:lvl5pPr>
      <a:lvl6pPr marL="2282792" algn="l" defTabSz="913116" rtl="0" eaLnBrk="1" latinLnBrk="0" hangingPunct="1">
        <a:defRPr sz="1800" kern="1200">
          <a:solidFill>
            <a:schemeClr val="tx1"/>
          </a:solidFill>
          <a:latin typeface="+mn-lt"/>
          <a:ea typeface="+mn-ea"/>
          <a:cs typeface="+mn-cs"/>
        </a:defRPr>
      </a:lvl6pPr>
      <a:lvl7pPr marL="2739351" algn="l" defTabSz="913116" rtl="0" eaLnBrk="1" latinLnBrk="0" hangingPunct="1">
        <a:defRPr sz="1800" kern="1200">
          <a:solidFill>
            <a:schemeClr val="tx1"/>
          </a:solidFill>
          <a:latin typeface="+mn-lt"/>
          <a:ea typeface="+mn-ea"/>
          <a:cs typeface="+mn-cs"/>
        </a:defRPr>
      </a:lvl7pPr>
      <a:lvl8pPr marL="3195907" algn="l" defTabSz="913116" rtl="0" eaLnBrk="1" latinLnBrk="0" hangingPunct="1">
        <a:defRPr sz="1800" kern="1200">
          <a:solidFill>
            <a:schemeClr val="tx1"/>
          </a:solidFill>
          <a:latin typeface="+mn-lt"/>
          <a:ea typeface="+mn-ea"/>
          <a:cs typeface="+mn-cs"/>
        </a:defRPr>
      </a:lvl8pPr>
      <a:lvl9pPr marL="3652468" algn="l" defTabSz="913116"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lvl1pPr eaLnBrk="0" hangingPunct="0">
              <a:defRPr sz="1400" b="0">
                <a:solidFill>
                  <a:srgbClr val="000000"/>
                </a:solidFill>
                <a:ea typeface="ＭＳ Ｐゴシック" charset="0"/>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lvl1pPr algn="ctr" eaLnBrk="0" hangingPunct="0">
              <a:defRPr sz="1400" b="0">
                <a:solidFill>
                  <a:srgbClr val="000000"/>
                </a:solidFill>
                <a:ea typeface="ＭＳ Ｐゴシック" charset="0"/>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lvl1pPr algn="r" eaLnBrk="0" hangingPunct="0">
              <a:defRPr sz="1400" b="0">
                <a:solidFill>
                  <a:srgbClr val="000000"/>
                </a:solidFill>
              </a:defRPr>
            </a:lvl1pPr>
          </a:lstStyle>
          <a:p>
            <a:fld id="{1EA0B026-6F1E-444A-9E73-7D50FBA338D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15" r:id="rId1"/>
    <p:sldLayoutId id="2147548916" r:id="rId2"/>
    <p:sldLayoutId id="2147548917" r:id="rId3"/>
    <p:sldLayoutId id="2147548918" r:id="rId4"/>
    <p:sldLayoutId id="2147548919" r:id="rId5"/>
    <p:sldLayoutId id="2147548920" r:id="rId6"/>
    <p:sldLayoutId id="2147548921" r:id="rId7"/>
    <p:sldLayoutId id="2147548922" r:id="rId8"/>
    <p:sldLayoutId id="2147548923" r:id="rId9"/>
    <p:sldLayoutId id="2147548924" r:id="rId10"/>
    <p:sldLayoutId id="21475489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631"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3264"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69896"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6526"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7025" indent="-227013" algn="l" rtl="0" eaLnBrk="0" fontAlgn="base" hangingPunct="0">
        <a:spcBef>
          <a:spcPct val="20000"/>
        </a:spcBef>
        <a:spcAft>
          <a:spcPct val="0"/>
        </a:spcAft>
        <a:buChar char="–"/>
        <a:defRPr sz="2000">
          <a:solidFill>
            <a:schemeClr val="tx1"/>
          </a:solidFill>
          <a:latin typeface="+mn-lt"/>
          <a:ea typeface="+mn-ea"/>
        </a:defRPr>
      </a:lvl4pPr>
      <a:lvl5pPr marL="2054225" indent="-227013" algn="l" rtl="0" eaLnBrk="0" fontAlgn="base" hangingPunct="0">
        <a:spcBef>
          <a:spcPct val="20000"/>
        </a:spcBef>
        <a:spcAft>
          <a:spcPct val="0"/>
        </a:spcAft>
        <a:buChar char="»"/>
        <a:defRPr sz="2000">
          <a:solidFill>
            <a:schemeClr val="tx1"/>
          </a:solidFill>
          <a:latin typeface="+mn-lt"/>
          <a:ea typeface="+mn-ea"/>
        </a:defRPr>
      </a:lvl5pPr>
      <a:lvl6pPr marL="2511474" indent="-228316" algn="l" rtl="0" eaLnBrk="1" fontAlgn="base" hangingPunct="1">
        <a:spcBef>
          <a:spcPct val="20000"/>
        </a:spcBef>
        <a:spcAft>
          <a:spcPct val="0"/>
        </a:spcAft>
        <a:buChar char="»"/>
        <a:defRPr sz="2000">
          <a:solidFill>
            <a:schemeClr val="tx1"/>
          </a:solidFill>
          <a:latin typeface="+mn-lt"/>
          <a:ea typeface="+mn-ea"/>
        </a:defRPr>
      </a:lvl6pPr>
      <a:lvl7pPr marL="2968106" indent="-228316" algn="l" rtl="0" eaLnBrk="1" fontAlgn="base" hangingPunct="1">
        <a:spcBef>
          <a:spcPct val="20000"/>
        </a:spcBef>
        <a:spcAft>
          <a:spcPct val="0"/>
        </a:spcAft>
        <a:buChar char="»"/>
        <a:defRPr sz="2000">
          <a:solidFill>
            <a:schemeClr val="tx1"/>
          </a:solidFill>
          <a:latin typeface="+mn-lt"/>
          <a:ea typeface="+mn-ea"/>
        </a:defRPr>
      </a:lvl7pPr>
      <a:lvl8pPr marL="3424738" indent="-228316" algn="l" rtl="0" eaLnBrk="1" fontAlgn="base" hangingPunct="1">
        <a:spcBef>
          <a:spcPct val="20000"/>
        </a:spcBef>
        <a:spcAft>
          <a:spcPct val="0"/>
        </a:spcAft>
        <a:buChar char="»"/>
        <a:defRPr sz="2000">
          <a:solidFill>
            <a:schemeClr val="tx1"/>
          </a:solidFill>
          <a:latin typeface="+mn-lt"/>
          <a:ea typeface="+mn-ea"/>
        </a:defRPr>
      </a:lvl8pPr>
      <a:lvl9pPr marL="3881368" indent="-228316"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16067"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defTabSz="455613">
              <a:defRPr b="0">
                <a:solidFill>
                  <a:srgbClr val="898989"/>
                </a:solidFill>
                <a:latin typeface="Calibri" charset="0"/>
              </a:defRPr>
            </a:lvl1pPr>
          </a:lstStyle>
          <a:p>
            <a:fld id="{C819E398-9146-3F46-8940-685AE1DD2B77}" type="datetime1">
              <a:rPr lang="en-US" altLang="en-US"/>
              <a:pPr/>
              <a:t>6/21/15</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b="0">
                <a:solidFill>
                  <a:srgbClr val="898989"/>
                </a:solidFill>
                <a:latin typeface="Calibri" charset="0"/>
              </a:defRPr>
            </a:lvl1pPr>
          </a:lstStyle>
          <a:p>
            <a:fld id="{0F568783-A452-F749-A106-31751900723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26" r:id="rId1"/>
    <p:sldLayoutId id="2147548927" r:id="rId2"/>
    <p:sldLayoutId id="2147548928" r:id="rId3"/>
    <p:sldLayoutId id="2147548929" r:id="rId4"/>
    <p:sldLayoutId id="2147548930" r:id="rId5"/>
    <p:sldLayoutId id="2147548931" r:id="rId6"/>
    <p:sldLayoutId id="2147548932" r:id="rId7"/>
    <p:sldLayoutId id="2147548933" r:id="rId8"/>
    <p:sldLayoutId id="2147548934" r:id="rId9"/>
    <p:sldLayoutId id="2147548935" r:id="rId10"/>
    <p:sldLayoutId id="2147548936"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955" tIns="45980" rIns="91955" bIns="45980"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955" tIns="45980" rIns="91955" bIns="4598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50" y="4543426"/>
            <a:ext cx="4237037"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955" tIns="45980" rIns="91955" bIns="45980" numCol="1" anchor="t" anchorCtr="0" compatLnSpc="1">
            <a:prstTxWarp prst="textNoShape">
              <a:avLst/>
            </a:prstTxWarp>
          </a:bodyPr>
          <a:lstStyle>
            <a:lvl1pPr eaLnBrk="0" hangingPunct="0">
              <a:defRPr>
                <a:solidFill>
                  <a:srgbClr val="FFFFFF"/>
                </a:solidFill>
              </a:defRPr>
            </a:lvl1pPr>
          </a:lstStyle>
          <a:p>
            <a:fld id="{D081BC26-B1E9-C749-BD19-00C77EC752FE}" type="slidenum">
              <a:rPr lang="en-US" altLang="en-US"/>
              <a:pPr/>
              <a:t>‹#›</a:t>
            </a:fld>
            <a:r>
              <a:rPr lang="en-US" alt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p>
            <a:pPr algn="ctr" eaLnBrk="0" hangingPunct="0">
              <a:defRPr/>
            </a:pPr>
            <a:r>
              <a:rPr lang="en-US" sz="700" b="0">
                <a:solidFill>
                  <a:srgbClr val="FFFFFF"/>
                </a:solidFill>
                <a:ea typeface="ＭＳ Ｐゴシック" charset="0"/>
              </a:rPr>
              <a:t>Do not reproduce without permission</a:t>
            </a:r>
          </a:p>
        </p:txBody>
      </p:sp>
      <p:sp>
        <p:nvSpPr>
          <p:cNvPr id="1033" name="Rectangle 9"/>
          <p:cNvSpPr>
            <a:spLocks noChangeArrowheads="1"/>
          </p:cNvSpPr>
          <p:nvPr>
            <p:custDataLst>
              <p:tags r:id="rId20"/>
            </p:custDataLst>
          </p:nvPr>
        </p:nvSpPr>
        <p:spPr bwMode="auto">
          <a:xfrm rot="-5400000">
            <a:off x="7635081" y="5463382"/>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955" tIns="45980" rIns="91955" bIns="45980"/>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fld id="{56933925-4B5A-0A4B-9C64-2BF60327AD7A}" type="slidenum">
              <a:rPr lang="en-US" altLang="en-US">
                <a:solidFill>
                  <a:srgbClr val="808080"/>
                </a:solidFill>
              </a:rPr>
              <a:pPr/>
              <a:t>‹#›</a:t>
            </a:fld>
            <a:r>
              <a:rPr lang="en-US" altLang="en-US">
                <a:solidFill>
                  <a:srgbClr val="808080"/>
                </a:solidFill>
              </a:rPr>
              <a:t> Gerstein.info/talks </a:t>
            </a:r>
            <a:r>
              <a:rPr lang="en-US" altLang="en-US" b="0">
                <a:solidFill>
                  <a:srgbClr val="808080"/>
                </a:solidFill>
              </a:rPr>
              <a:t> </a:t>
            </a:r>
            <a:r>
              <a:rPr lang="en-US" altLang="en-US" sz="900" b="0">
                <a:solidFill>
                  <a:srgbClr val="808080"/>
                </a:solidFill>
              </a:rPr>
              <a:t>(c) 2005 </a:t>
            </a:r>
          </a:p>
        </p:txBody>
      </p:sp>
    </p:spTree>
  </p:cSld>
  <p:clrMap bg1="lt1" tx1="dk1" bg2="lt2" tx2="dk2" accent1="accent1" accent2="accent2" accent3="accent3" accent4="accent4" accent5="accent5" accent6="accent6" hlink="hlink" folHlink="folHlink"/>
  <p:sldLayoutIdLst>
    <p:sldLayoutId id="2147548937" r:id="rId1"/>
    <p:sldLayoutId id="2147548938" r:id="rId2"/>
    <p:sldLayoutId id="2147548939" r:id="rId3"/>
    <p:sldLayoutId id="2147548940" r:id="rId4"/>
    <p:sldLayoutId id="2147548941" r:id="rId5"/>
    <p:sldLayoutId id="2147548942" r:id="rId6"/>
    <p:sldLayoutId id="2147548943" r:id="rId7"/>
    <p:sldLayoutId id="2147548944" r:id="rId8"/>
    <p:sldLayoutId id="2147548945" r:id="rId9"/>
    <p:sldLayoutId id="2147548946" r:id="rId10"/>
    <p:sldLayoutId id="2147548947" r:id="rId11"/>
    <p:sldLayoutId id="2147548948" r:id="rId12"/>
    <p:sldLayoutId id="2147548949" r:id="rId13"/>
    <p:sldLayoutId id="2147548950" r:id="rId14"/>
  </p:sldLayoutIdLst>
  <p:transition xmlns:p14="http://schemas.microsoft.com/office/powerpoint/2010/mai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6631" algn="ctr" rtl="0" eaLnBrk="1" fontAlgn="base" hangingPunct="1">
        <a:spcBef>
          <a:spcPct val="0"/>
        </a:spcBef>
        <a:spcAft>
          <a:spcPct val="0"/>
        </a:spcAft>
        <a:defRPr sz="3200" b="1" u="sng">
          <a:solidFill>
            <a:srgbClr val="0000CC"/>
          </a:solidFill>
          <a:latin typeface="Arial" charset="0"/>
          <a:ea typeface="ＭＳ Ｐゴシック" charset="0"/>
        </a:defRPr>
      </a:lvl6pPr>
      <a:lvl7pPr marL="913264" algn="ctr" rtl="0" eaLnBrk="1" fontAlgn="base" hangingPunct="1">
        <a:spcBef>
          <a:spcPct val="0"/>
        </a:spcBef>
        <a:spcAft>
          <a:spcPct val="0"/>
        </a:spcAft>
        <a:defRPr sz="3200" b="1" u="sng">
          <a:solidFill>
            <a:srgbClr val="0000CC"/>
          </a:solidFill>
          <a:latin typeface="Arial" charset="0"/>
          <a:ea typeface="ＭＳ Ｐゴシック" charset="0"/>
        </a:defRPr>
      </a:lvl7pPr>
      <a:lvl8pPr marL="1369896" algn="ctr" rtl="0" eaLnBrk="1" fontAlgn="base" hangingPunct="1">
        <a:spcBef>
          <a:spcPct val="0"/>
        </a:spcBef>
        <a:spcAft>
          <a:spcPct val="0"/>
        </a:spcAft>
        <a:defRPr sz="3200" b="1" u="sng">
          <a:solidFill>
            <a:srgbClr val="0000CC"/>
          </a:solidFill>
          <a:latin typeface="Arial" charset="0"/>
          <a:ea typeface="ＭＳ Ｐゴシック" charset="0"/>
        </a:defRPr>
      </a:lvl8pPr>
      <a:lvl9pPr marL="1826526"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7013" indent="-227013"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69913" indent="-227013" algn="l" rtl="0" eaLnBrk="0" fontAlgn="base" hangingPunct="0">
        <a:spcBef>
          <a:spcPct val="20000"/>
        </a:spcBef>
        <a:spcAft>
          <a:spcPct val="0"/>
        </a:spcAft>
        <a:buFont typeface="Symbol" charset="2"/>
        <a:buChar char="à"/>
        <a:defRPr sz="2000">
          <a:solidFill>
            <a:schemeClr val="tx1"/>
          </a:solidFill>
          <a:latin typeface="+mn-lt"/>
          <a:ea typeface="+mn-ea"/>
        </a:defRPr>
      </a:lvl2pPr>
      <a:lvl3pPr marL="912813" indent="-227013" algn="l" rtl="0" eaLnBrk="0" fontAlgn="base" hangingPunct="0">
        <a:spcBef>
          <a:spcPct val="20000"/>
        </a:spcBef>
        <a:spcAft>
          <a:spcPct val="0"/>
        </a:spcAft>
        <a:buChar char="•"/>
        <a:defRPr sz="2000">
          <a:solidFill>
            <a:schemeClr val="tx1"/>
          </a:solidFill>
          <a:latin typeface="+mn-lt"/>
          <a:ea typeface="+mn-ea"/>
        </a:defRPr>
      </a:lvl3pPr>
      <a:lvl4pPr marL="1260475" indent="-231775" algn="l" rtl="0" eaLnBrk="0" fontAlgn="base" hangingPunct="0">
        <a:spcBef>
          <a:spcPct val="20000"/>
        </a:spcBef>
        <a:spcAft>
          <a:spcPct val="0"/>
        </a:spcAft>
        <a:buChar char="–"/>
        <a:defRPr sz="2000">
          <a:solidFill>
            <a:schemeClr val="tx1"/>
          </a:solidFill>
          <a:latin typeface="+mn-lt"/>
          <a:ea typeface="+mn-ea"/>
        </a:defRPr>
      </a:lvl4pPr>
      <a:lvl5pPr marL="1597025" indent="-222250" algn="l" rtl="0" eaLnBrk="0" fontAlgn="base" hangingPunct="0">
        <a:spcBef>
          <a:spcPct val="20000"/>
        </a:spcBef>
        <a:spcAft>
          <a:spcPct val="0"/>
        </a:spcAft>
        <a:buChar char="»"/>
        <a:defRPr sz="2000">
          <a:solidFill>
            <a:schemeClr val="tx1"/>
          </a:solidFill>
          <a:latin typeface="+mn-lt"/>
          <a:ea typeface="+mn-ea"/>
        </a:defRPr>
      </a:lvl5pPr>
      <a:lvl6pPr marL="2054843" indent="-223561" algn="l" rtl="0" eaLnBrk="1" fontAlgn="base" hangingPunct="1">
        <a:spcBef>
          <a:spcPct val="20000"/>
        </a:spcBef>
        <a:spcAft>
          <a:spcPct val="0"/>
        </a:spcAft>
        <a:buChar char="»"/>
        <a:defRPr sz="2000">
          <a:solidFill>
            <a:schemeClr val="tx1"/>
          </a:solidFill>
          <a:latin typeface="+mn-lt"/>
          <a:ea typeface="+mn-ea"/>
        </a:defRPr>
      </a:lvl6pPr>
      <a:lvl7pPr marL="2511474" indent="-223561" algn="l" rtl="0" eaLnBrk="1" fontAlgn="base" hangingPunct="1">
        <a:spcBef>
          <a:spcPct val="20000"/>
        </a:spcBef>
        <a:spcAft>
          <a:spcPct val="0"/>
        </a:spcAft>
        <a:buChar char="»"/>
        <a:defRPr sz="2000">
          <a:solidFill>
            <a:schemeClr val="tx1"/>
          </a:solidFill>
          <a:latin typeface="+mn-lt"/>
          <a:ea typeface="+mn-ea"/>
        </a:defRPr>
      </a:lvl7pPr>
      <a:lvl8pPr marL="2968106" indent="-223561" algn="l" rtl="0" eaLnBrk="1" fontAlgn="base" hangingPunct="1">
        <a:spcBef>
          <a:spcPct val="20000"/>
        </a:spcBef>
        <a:spcAft>
          <a:spcPct val="0"/>
        </a:spcAft>
        <a:buChar char="»"/>
        <a:defRPr sz="2000">
          <a:solidFill>
            <a:schemeClr val="tx1"/>
          </a:solidFill>
          <a:latin typeface="+mn-lt"/>
          <a:ea typeface="+mn-ea"/>
        </a:defRPr>
      </a:lvl8pPr>
      <a:lvl9pPr marL="3424738" indent="-223561"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243715" name="Text Placeholder 2"/>
          <p:cNvSpPr>
            <a:spLocks noGrp="1"/>
          </p:cNvSpPr>
          <p:nvPr>
            <p:ph type="body" idx="1"/>
            <p:custDataLst>
              <p:tags r:id="rId14"/>
            </p:custDataLst>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custDataLst>
              <p:tags r:id="rId15"/>
            </p:custDataLst>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defTabSz="455613">
              <a:defRPr b="0">
                <a:solidFill>
                  <a:srgbClr val="898989"/>
                </a:solidFill>
                <a:latin typeface="Calibri" charset="0"/>
              </a:defRPr>
            </a:lvl1pPr>
          </a:lstStyle>
          <a:p>
            <a:fld id="{B5886BBE-FCDA-AC43-8024-07CB367140EB}" type="datetime1">
              <a:rPr lang="en-US" altLang="en-US"/>
              <a:pPr/>
              <a:t>6/21/15</a:t>
            </a:fld>
            <a:endParaRPr lang="en-US" altLang="en-US"/>
          </a:p>
        </p:txBody>
      </p:sp>
      <p:sp>
        <p:nvSpPr>
          <p:cNvPr id="5" name="Footer Placeholder 4"/>
          <p:cNvSpPr>
            <a:spLocks noGrp="1"/>
          </p:cNvSpPr>
          <p:nvPr>
            <p:ph type="ftr" sz="quarter" idx="3"/>
            <p:custDataLst>
              <p:tags r:id="rId16"/>
            </p:custDataLst>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b="0">
                <a:solidFill>
                  <a:srgbClr val="898989"/>
                </a:solidFill>
                <a:latin typeface="Calibri" charset="0"/>
              </a:defRPr>
            </a:lvl1pPr>
          </a:lstStyle>
          <a:p>
            <a:fld id="{9A5C15B2-DF34-9C4E-B4F1-BF699ECEABC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51" r:id="rId1"/>
    <p:sldLayoutId id="2147548952" r:id="rId2"/>
    <p:sldLayoutId id="2147548953" r:id="rId3"/>
    <p:sldLayoutId id="2147548954" r:id="rId4"/>
    <p:sldLayoutId id="2147548955" r:id="rId5"/>
    <p:sldLayoutId id="2147548956" r:id="rId6"/>
    <p:sldLayoutId id="2147548957" r:id="rId7"/>
    <p:sldLayoutId id="2147548958" r:id="rId8"/>
    <p:sldLayoutId id="2147548959" r:id="rId9"/>
    <p:sldLayoutId id="2147548960" r:id="rId10"/>
    <p:sldLayoutId id="2147548961"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6631"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01F57057-D6FD-4044-B12C-FC666A67881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23" r:id="rId1"/>
    <p:sldLayoutId id="2147548324" r:id="rId2"/>
    <p:sldLayoutId id="2147548325" r:id="rId3"/>
    <p:sldLayoutId id="2147548326" r:id="rId4"/>
    <p:sldLayoutId id="2147548327" r:id="rId5"/>
    <p:sldLayoutId id="2147548328" r:id="rId6"/>
    <p:sldLayoutId id="2147548329" r:id="rId7"/>
    <p:sldLayoutId id="2147548330" r:id="rId8"/>
    <p:sldLayoutId id="2147548331" r:id="rId9"/>
    <p:sldLayoutId id="2147548332" r:id="rId10"/>
    <p:sldLayoutId id="2147548333" r:id="rId11"/>
    <p:sldLayoutId id="2147548334" r:id="rId12"/>
    <p:sldLayoutId id="214754833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16F92C9-F226-944D-A6EA-CDCDE54AD474}"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20" tIns="45663" rIns="91320" bIns="45663"/>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20" tIns="45663" rIns="91320" bIns="45663"/>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20" tIns="45663" rIns="91320" bIns="45663"/>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320" tIns="45663" rIns="91320" bIns="45663"/>
          <a:lstStyle/>
          <a:p>
            <a:endParaRPr lang="en-US"/>
          </a:p>
        </p:txBody>
      </p:sp>
    </p:spTree>
  </p:cSld>
  <p:clrMap bg1="lt1" tx1="dk1" bg2="lt2" tx2="dk2" accent1="accent1" accent2="accent2" accent3="accent3" accent4="accent4" accent5="accent5" accent6="accent6" hlink="hlink" folHlink="folHlink"/>
  <p:sldLayoutIdLst>
    <p:sldLayoutId id="2147548048" r:id="rId1"/>
    <p:sldLayoutId id="2147548049" r:id="rId2"/>
    <p:sldLayoutId id="2147548050" r:id="rId3"/>
    <p:sldLayoutId id="2147548051" r:id="rId4"/>
    <p:sldLayoutId id="2147548052" r:id="rId5"/>
    <p:sldLayoutId id="2147548053" r:id="rId6"/>
    <p:sldLayoutId id="2147548054" r:id="rId7"/>
    <p:sldLayoutId id="2147548055" r:id="rId8"/>
    <p:sldLayoutId id="2147548056" r:id="rId9"/>
    <p:sldLayoutId id="2147548057" r:id="rId10"/>
    <p:sldLayoutId id="2147548058" r:id="rId11"/>
    <p:sldLayoutId id="2147548059" r:id="rId12"/>
    <p:sldLayoutId id="2147548060" r:id="rId13"/>
    <p:sldLayoutId id="2147548841" r:id="rId14"/>
    <p:sldLayoutId id="2147548842"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1C5FFA0-1AC4-9F4F-9D86-4053B73D7727}"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36" r:id="rId1"/>
    <p:sldLayoutId id="2147548337" r:id="rId2"/>
    <p:sldLayoutId id="2147548338" r:id="rId3"/>
    <p:sldLayoutId id="2147548339" r:id="rId4"/>
    <p:sldLayoutId id="2147548340" r:id="rId5"/>
    <p:sldLayoutId id="2147548341" r:id="rId6"/>
    <p:sldLayoutId id="2147548342" r:id="rId7"/>
    <p:sldLayoutId id="2147548343" r:id="rId8"/>
    <p:sldLayoutId id="2147548344" r:id="rId9"/>
    <p:sldLayoutId id="2147548345" r:id="rId10"/>
    <p:sldLayoutId id="2147548346" r:id="rId11"/>
    <p:sldLayoutId id="2147548347" r:id="rId12"/>
    <p:sldLayoutId id="214754834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D8D77CBC-57B6-8B42-9D33-B975E9227AA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49" r:id="rId1"/>
    <p:sldLayoutId id="2147548350" r:id="rId2"/>
    <p:sldLayoutId id="2147548351" r:id="rId3"/>
    <p:sldLayoutId id="2147548352" r:id="rId4"/>
    <p:sldLayoutId id="2147548353" r:id="rId5"/>
    <p:sldLayoutId id="2147548354" r:id="rId6"/>
    <p:sldLayoutId id="2147548355" r:id="rId7"/>
    <p:sldLayoutId id="2147548356" r:id="rId8"/>
    <p:sldLayoutId id="2147548357" r:id="rId9"/>
    <p:sldLayoutId id="2147548358" r:id="rId10"/>
    <p:sldLayoutId id="2147548359" r:id="rId11"/>
    <p:sldLayoutId id="2147548360" r:id="rId12"/>
    <p:sldLayoutId id="214754836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96D5B610-3FF8-F943-B2C2-E4DB14BDA93A}"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62" r:id="rId1"/>
    <p:sldLayoutId id="2147548363" r:id="rId2"/>
    <p:sldLayoutId id="2147548364" r:id="rId3"/>
    <p:sldLayoutId id="2147548365" r:id="rId4"/>
    <p:sldLayoutId id="2147548366" r:id="rId5"/>
    <p:sldLayoutId id="2147548367" r:id="rId6"/>
    <p:sldLayoutId id="2147548368" r:id="rId7"/>
    <p:sldLayoutId id="2147548369" r:id="rId8"/>
    <p:sldLayoutId id="2147548370" r:id="rId9"/>
    <p:sldLayoutId id="2147548371" r:id="rId10"/>
    <p:sldLayoutId id="2147548372" r:id="rId11"/>
    <p:sldLayoutId id="2147548373" r:id="rId12"/>
    <p:sldLayoutId id="214754837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7D9CC0E-E622-FE4C-8615-B27D50C413F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375" r:id="rId1"/>
    <p:sldLayoutId id="2147548376" r:id="rId2"/>
    <p:sldLayoutId id="2147548377" r:id="rId3"/>
    <p:sldLayoutId id="2147548378" r:id="rId4"/>
    <p:sldLayoutId id="2147548379" r:id="rId5"/>
    <p:sldLayoutId id="2147548380" r:id="rId6"/>
    <p:sldLayoutId id="2147548381" r:id="rId7"/>
    <p:sldLayoutId id="2147548382" r:id="rId8"/>
    <p:sldLayoutId id="2147548383" r:id="rId9"/>
    <p:sldLayoutId id="2147548384" r:id="rId10"/>
    <p:sldLayoutId id="2147548385" r:id="rId11"/>
    <p:sldLayoutId id="2147548386" r:id="rId12"/>
    <p:sldLayoutId id="214754838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FF04708B-4735-F440-AA0A-55D1ACFD015D}"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388" r:id="rId1"/>
    <p:sldLayoutId id="2147548389" r:id="rId2"/>
    <p:sldLayoutId id="2147548390" r:id="rId3"/>
    <p:sldLayoutId id="2147548391" r:id="rId4"/>
    <p:sldLayoutId id="2147548392" r:id="rId5"/>
    <p:sldLayoutId id="2147548393" r:id="rId6"/>
    <p:sldLayoutId id="2147548394" r:id="rId7"/>
    <p:sldLayoutId id="2147548395" r:id="rId8"/>
    <p:sldLayoutId id="2147548396" r:id="rId9"/>
    <p:sldLayoutId id="2147548397" r:id="rId10"/>
    <p:sldLayoutId id="2147548398" r:id="rId11"/>
    <p:sldLayoutId id="2147548399" r:id="rId12"/>
    <p:sldLayoutId id="214754840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197AFDF-680D-5C40-B9D6-6BF686B7F8E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401" r:id="rId1"/>
    <p:sldLayoutId id="2147548402" r:id="rId2"/>
    <p:sldLayoutId id="2147548403" r:id="rId3"/>
    <p:sldLayoutId id="2147548404" r:id="rId4"/>
    <p:sldLayoutId id="2147548405" r:id="rId5"/>
    <p:sldLayoutId id="2147548406" r:id="rId6"/>
    <p:sldLayoutId id="2147548407" r:id="rId7"/>
    <p:sldLayoutId id="2147548408" r:id="rId8"/>
    <p:sldLayoutId id="2147548409" r:id="rId9"/>
    <p:sldLayoutId id="2147548410" r:id="rId10"/>
    <p:sldLayoutId id="2147548411" r:id="rId11"/>
    <p:sldLayoutId id="2147548412" r:id="rId12"/>
    <p:sldLayoutId id="2147548413" r:id="rId13"/>
    <p:sldLayoutId id="2147548962"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B39D5655-CE49-634A-ACC7-3AD2FE563E0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14" r:id="rId1"/>
    <p:sldLayoutId id="2147548415" r:id="rId2"/>
    <p:sldLayoutId id="2147548416" r:id="rId3"/>
    <p:sldLayoutId id="2147548417" r:id="rId4"/>
    <p:sldLayoutId id="2147548418" r:id="rId5"/>
    <p:sldLayoutId id="2147548419" r:id="rId6"/>
    <p:sldLayoutId id="2147548420" r:id="rId7"/>
    <p:sldLayoutId id="2147548421" r:id="rId8"/>
    <p:sldLayoutId id="2147548422" r:id="rId9"/>
    <p:sldLayoutId id="2147548423" r:id="rId10"/>
    <p:sldLayoutId id="2147548424" r:id="rId11"/>
    <p:sldLayoutId id="2147548425" r:id="rId12"/>
    <p:sldLayoutId id="214754842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299A987-C76F-2541-A0E5-F17A244A893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427" r:id="rId1"/>
    <p:sldLayoutId id="2147548428" r:id="rId2"/>
    <p:sldLayoutId id="2147548429" r:id="rId3"/>
    <p:sldLayoutId id="2147548430" r:id="rId4"/>
    <p:sldLayoutId id="2147548431" r:id="rId5"/>
    <p:sldLayoutId id="2147548432" r:id="rId6"/>
    <p:sldLayoutId id="2147548433" r:id="rId7"/>
    <p:sldLayoutId id="2147548434" r:id="rId8"/>
    <p:sldLayoutId id="2147548435" r:id="rId9"/>
    <p:sldLayoutId id="2147548436" r:id="rId10"/>
    <p:sldLayoutId id="2147548437" r:id="rId11"/>
    <p:sldLayoutId id="2147548438" r:id="rId12"/>
    <p:sldLayoutId id="2147548439" r:id="rId13"/>
    <p:sldLayoutId id="2147548963"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726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90E18BF2-93D4-AA48-9396-8D60CA191348}"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40" r:id="rId1"/>
    <p:sldLayoutId id="2147548441" r:id="rId2"/>
    <p:sldLayoutId id="2147548442" r:id="rId3"/>
    <p:sldLayoutId id="2147548443" r:id="rId4"/>
    <p:sldLayoutId id="2147548444" r:id="rId5"/>
    <p:sldLayoutId id="2147548445" r:id="rId6"/>
    <p:sldLayoutId id="2147548446" r:id="rId7"/>
    <p:sldLayoutId id="2147548447" r:id="rId8"/>
    <p:sldLayoutId id="2147548448" r:id="rId9"/>
    <p:sldLayoutId id="2147548449" r:id="rId10"/>
    <p:sldLayoutId id="2147548450" r:id="rId11"/>
    <p:sldLayoutId id="2147548451" r:id="rId12"/>
    <p:sldLayoutId id="214754845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8291"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6441E3C-90F6-C741-A753-318047D9CE48}"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53" r:id="rId1"/>
    <p:sldLayoutId id="2147548454" r:id="rId2"/>
    <p:sldLayoutId id="2147548455" r:id="rId3"/>
    <p:sldLayoutId id="2147548456" r:id="rId4"/>
    <p:sldLayoutId id="2147548457" r:id="rId5"/>
    <p:sldLayoutId id="2147548458" r:id="rId6"/>
    <p:sldLayoutId id="2147548459" r:id="rId7"/>
    <p:sldLayoutId id="2147548460" r:id="rId8"/>
    <p:sldLayoutId id="2147548461" r:id="rId9"/>
    <p:sldLayoutId id="2147548462" r:id="rId10"/>
    <p:sldLayoutId id="2147548463" r:id="rId11"/>
    <p:sldLayoutId id="2147548464" r:id="rId12"/>
    <p:sldLayoutId id="214754846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8"/>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F4164E5-1D52-7942-88D1-F99D8E17DDF6}" type="slidenum">
              <a:rPr lang="en-US" altLang="en-US" sz="1600" i="1">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t>(c) '09</a:t>
            </a:r>
          </a:p>
        </p:txBody>
      </p:sp>
    </p:spTree>
  </p:cSld>
  <p:clrMap bg1="lt1" tx1="dk1" bg2="lt2" tx2="dk2" accent1="accent1" accent2="accent2" accent3="accent3" accent4="accent4" accent5="accent5" accent6="accent6" hlink="hlink" folHlink="folHlink"/>
  <p:sldLayoutIdLst>
    <p:sldLayoutId id="2147548061" r:id="rId1"/>
    <p:sldLayoutId id="2147548062" r:id="rId2"/>
    <p:sldLayoutId id="2147548063" r:id="rId3"/>
    <p:sldLayoutId id="2147548064" r:id="rId4"/>
    <p:sldLayoutId id="2147548065" r:id="rId5"/>
    <p:sldLayoutId id="2147548066" r:id="rId6"/>
    <p:sldLayoutId id="2147548067" r:id="rId7"/>
    <p:sldLayoutId id="2147548068" r:id="rId8"/>
    <p:sldLayoutId id="2147548069" r:id="rId9"/>
    <p:sldLayoutId id="2147548070" r:id="rId10"/>
    <p:sldLayoutId id="2147548071" r:id="rId11"/>
    <p:sldLayoutId id="2147548072" r:id="rId12"/>
    <p:sldLayoutId id="2147548073" r:id="rId13"/>
    <p:sldLayoutId id="2147548843"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6931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B7B8223B-D211-054A-8E4F-9A225F8A066E}"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66" r:id="rId1"/>
    <p:sldLayoutId id="2147548467" r:id="rId2"/>
    <p:sldLayoutId id="2147548468" r:id="rId3"/>
    <p:sldLayoutId id="2147548469" r:id="rId4"/>
    <p:sldLayoutId id="2147548470" r:id="rId5"/>
    <p:sldLayoutId id="2147548471" r:id="rId6"/>
    <p:sldLayoutId id="2147548472" r:id="rId7"/>
    <p:sldLayoutId id="2147548473" r:id="rId8"/>
    <p:sldLayoutId id="2147548474" r:id="rId9"/>
    <p:sldLayoutId id="2147548475" r:id="rId10"/>
    <p:sldLayoutId id="2147548476" r:id="rId11"/>
    <p:sldLayoutId id="2147548477" r:id="rId12"/>
    <p:sldLayoutId id="214754847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7033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1CA4E473-5671-A145-91C4-5E108286277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79" r:id="rId1"/>
    <p:sldLayoutId id="2147548480" r:id="rId2"/>
    <p:sldLayoutId id="2147548481" r:id="rId3"/>
    <p:sldLayoutId id="2147548482" r:id="rId4"/>
    <p:sldLayoutId id="2147548483" r:id="rId5"/>
    <p:sldLayoutId id="2147548484" r:id="rId6"/>
    <p:sldLayoutId id="2147548485" r:id="rId7"/>
    <p:sldLayoutId id="2147548486" r:id="rId8"/>
    <p:sldLayoutId id="2147548487" r:id="rId9"/>
    <p:sldLayoutId id="2147548488" r:id="rId10"/>
    <p:sldLayoutId id="2147548489" r:id="rId11"/>
    <p:sldLayoutId id="2147548490" r:id="rId12"/>
    <p:sldLayoutId id="214754849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136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AF4D83E-7477-5440-9C18-CF472336166A}"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492" r:id="rId1"/>
    <p:sldLayoutId id="2147548493" r:id="rId2"/>
    <p:sldLayoutId id="2147548494" r:id="rId3"/>
    <p:sldLayoutId id="2147548495" r:id="rId4"/>
    <p:sldLayoutId id="2147548496" r:id="rId5"/>
    <p:sldLayoutId id="2147548497" r:id="rId6"/>
    <p:sldLayoutId id="2147548498" r:id="rId7"/>
    <p:sldLayoutId id="2147548499" r:id="rId8"/>
    <p:sldLayoutId id="2147548500" r:id="rId9"/>
    <p:sldLayoutId id="2147548501" r:id="rId10"/>
    <p:sldLayoutId id="2147548502" r:id="rId11"/>
    <p:sldLayoutId id="2147548503" r:id="rId12"/>
    <p:sldLayoutId id="214754850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238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C3FCF68-449A-F944-9EA0-897CB49DAFA7}"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05" r:id="rId1"/>
    <p:sldLayoutId id="2147548506" r:id="rId2"/>
    <p:sldLayoutId id="2147548507" r:id="rId3"/>
    <p:sldLayoutId id="2147548508" r:id="rId4"/>
    <p:sldLayoutId id="2147548509" r:id="rId5"/>
    <p:sldLayoutId id="2147548510" r:id="rId6"/>
    <p:sldLayoutId id="2147548511" r:id="rId7"/>
    <p:sldLayoutId id="2147548512" r:id="rId8"/>
    <p:sldLayoutId id="2147548513" r:id="rId9"/>
    <p:sldLayoutId id="2147548514" r:id="rId10"/>
    <p:sldLayoutId id="2147548515" r:id="rId11"/>
    <p:sldLayoutId id="2147548516" r:id="rId12"/>
    <p:sldLayoutId id="214754851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341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341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FFFB73F-FD60-054C-A43A-3F4E52A6879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18" r:id="rId1"/>
    <p:sldLayoutId id="2147548519" r:id="rId2"/>
    <p:sldLayoutId id="2147548520" r:id="rId3"/>
    <p:sldLayoutId id="2147548521" r:id="rId4"/>
    <p:sldLayoutId id="2147548522" r:id="rId5"/>
    <p:sldLayoutId id="2147548523" r:id="rId6"/>
    <p:sldLayoutId id="2147548524" r:id="rId7"/>
    <p:sldLayoutId id="2147548525" r:id="rId8"/>
    <p:sldLayoutId id="2147548526" r:id="rId9"/>
    <p:sldLayoutId id="2147548527" r:id="rId10"/>
    <p:sldLayoutId id="2147548528" r:id="rId11"/>
    <p:sldLayoutId id="2147548529" r:id="rId12"/>
    <p:sldLayoutId id="214754853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443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1841168B-4665-E249-8D76-4FBB2D477D8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31" r:id="rId1"/>
    <p:sldLayoutId id="2147548532" r:id="rId2"/>
    <p:sldLayoutId id="2147548533" r:id="rId3"/>
    <p:sldLayoutId id="2147548534" r:id="rId4"/>
    <p:sldLayoutId id="2147548535" r:id="rId5"/>
    <p:sldLayoutId id="2147548536" r:id="rId6"/>
    <p:sldLayoutId id="2147548537" r:id="rId7"/>
    <p:sldLayoutId id="2147548538" r:id="rId8"/>
    <p:sldLayoutId id="2147548539" r:id="rId9"/>
    <p:sldLayoutId id="2147548540" r:id="rId10"/>
    <p:sldLayoutId id="2147548541" r:id="rId11"/>
    <p:sldLayoutId id="2147548542" r:id="rId12"/>
    <p:sldLayoutId id="214754854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545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44D0AD6-E66D-4142-8B1A-3A0C2486C43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44" r:id="rId1"/>
    <p:sldLayoutId id="2147548545" r:id="rId2"/>
    <p:sldLayoutId id="2147548546" r:id="rId3"/>
    <p:sldLayoutId id="2147548547" r:id="rId4"/>
    <p:sldLayoutId id="2147548548" r:id="rId5"/>
    <p:sldLayoutId id="2147548549" r:id="rId6"/>
    <p:sldLayoutId id="2147548550" r:id="rId7"/>
    <p:sldLayoutId id="2147548551" r:id="rId8"/>
    <p:sldLayoutId id="2147548552" r:id="rId9"/>
    <p:sldLayoutId id="2147548553" r:id="rId10"/>
    <p:sldLayoutId id="2147548554" r:id="rId11"/>
    <p:sldLayoutId id="2147548555" r:id="rId12"/>
    <p:sldLayoutId id="214754855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64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86E1A28C-BD43-6342-9E4A-CE4595B68C0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557" r:id="rId1"/>
    <p:sldLayoutId id="2147548558" r:id="rId2"/>
    <p:sldLayoutId id="2147548559" r:id="rId3"/>
    <p:sldLayoutId id="2147548560" r:id="rId4"/>
    <p:sldLayoutId id="2147548561" r:id="rId5"/>
    <p:sldLayoutId id="2147548562" r:id="rId6"/>
    <p:sldLayoutId id="2147548563" r:id="rId7"/>
    <p:sldLayoutId id="2147548564" r:id="rId8"/>
    <p:sldLayoutId id="2147548565" r:id="rId9"/>
    <p:sldLayoutId id="2147548566" r:id="rId10"/>
    <p:sldLayoutId id="2147548567" r:id="rId11"/>
    <p:sldLayoutId id="2147548568" r:id="rId12"/>
    <p:sldLayoutId id="214754856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750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7FD928AC-333D-D443-9898-4E7B41581E6D}"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70" r:id="rId1"/>
    <p:sldLayoutId id="2147548571" r:id="rId2"/>
    <p:sldLayoutId id="2147548572" r:id="rId3"/>
    <p:sldLayoutId id="2147548573" r:id="rId4"/>
    <p:sldLayoutId id="2147548574" r:id="rId5"/>
    <p:sldLayoutId id="2147548575" r:id="rId6"/>
    <p:sldLayoutId id="2147548576" r:id="rId7"/>
    <p:sldLayoutId id="2147548577" r:id="rId8"/>
    <p:sldLayoutId id="2147548578" r:id="rId9"/>
    <p:sldLayoutId id="2147548579" r:id="rId10"/>
    <p:sldLayoutId id="2147548580" r:id="rId11"/>
    <p:sldLayoutId id="2147548581" r:id="rId12"/>
    <p:sldLayoutId id="214754858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853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9A21775-0E98-3B49-A057-7F2A86E86FC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583" r:id="rId1"/>
    <p:sldLayoutId id="2147548584" r:id="rId2"/>
    <p:sldLayoutId id="2147548585" r:id="rId3"/>
    <p:sldLayoutId id="2147548586" r:id="rId4"/>
    <p:sldLayoutId id="2147548587" r:id="rId5"/>
    <p:sldLayoutId id="2147548588" r:id="rId6"/>
    <p:sldLayoutId id="2147548589" r:id="rId7"/>
    <p:sldLayoutId id="2147548590" r:id="rId8"/>
    <p:sldLayoutId id="2147548591" r:id="rId9"/>
    <p:sldLayoutId id="2147548592" r:id="rId10"/>
    <p:sldLayoutId id="2147548593" r:id="rId11"/>
    <p:sldLayoutId id="2147548594" r:id="rId12"/>
    <p:sldLayoutId id="214754859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9"/>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2951DC2-A9E7-6C40-9A27-93BE5589719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074" r:id="rId1"/>
    <p:sldLayoutId id="2147548075" r:id="rId2"/>
    <p:sldLayoutId id="2147548076" r:id="rId3"/>
    <p:sldLayoutId id="2147548077" r:id="rId4"/>
    <p:sldLayoutId id="2147548078" r:id="rId5"/>
    <p:sldLayoutId id="2147548079" r:id="rId6"/>
    <p:sldLayoutId id="2147548080" r:id="rId7"/>
    <p:sldLayoutId id="2147548081" r:id="rId8"/>
    <p:sldLayoutId id="2147548082" r:id="rId9"/>
    <p:sldLayoutId id="2147548083" r:id="rId10"/>
    <p:sldLayoutId id="2147548084" r:id="rId11"/>
    <p:sldLayoutId id="2147548085" r:id="rId12"/>
    <p:sldLayoutId id="2147548086" r:id="rId13"/>
    <p:sldLayoutId id="2147548844" r:id="rId14"/>
    <p:sldLayoutId id="2147548845"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9555"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DF7C5998-BD4F-1E4D-9206-85B591B352E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596" r:id="rId1"/>
    <p:sldLayoutId id="2147548597" r:id="rId2"/>
    <p:sldLayoutId id="2147548598" r:id="rId3"/>
    <p:sldLayoutId id="2147548599" r:id="rId4"/>
    <p:sldLayoutId id="2147548600" r:id="rId5"/>
    <p:sldLayoutId id="2147548601" r:id="rId6"/>
    <p:sldLayoutId id="2147548602" r:id="rId7"/>
    <p:sldLayoutId id="2147548603" r:id="rId8"/>
    <p:sldLayoutId id="2147548604" r:id="rId9"/>
    <p:sldLayoutId id="2147548605" r:id="rId10"/>
    <p:sldLayoutId id="2147548606" r:id="rId11"/>
    <p:sldLayoutId id="2147548607" r:id="rId12"/>
    <p:sldLayoutId id="214754860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ctr" anchorCtr="0" compatLnSpc="1">
            <a:prstTxWarp prst="textNoShape">
              <a:avLst/>
            </a:prstTxWarp>
          </a:bodyPr>
          <a:lstStyle/>
          <a:p>
            <a:pPr lvl="0"/>
            <a:r>
              <a:rPr lang="en-US" altLang="en-US"/>
              <a:t>Click to edit Master title style</a:t>
            </a:r>
          </a:p>
        </p:txBody>
      </p:sp>
      <p:sp>
        <p:nvSpPr>
          <p:cNvPr id="28057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87" tIns="45946" rIns="91887" bIns="4594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887" tIns="45946" rIns="91887" bIns="45946"/>
          <a:lstStyle>
            <a:lvl1pPr defTabSz="908050" eaLnBrk="0" hangingPunct="0">
              <a:defRPr sz="1200" b="1">
                <a:solidFill>
                  <a:schemeClr val="tx1"/>
                </a:solidFill>
                <a:latin typeface="Arial" charset="0"/>
                <a:ea typeface="ＭＳ Ｐゴシック" charset="-128"/>
              </a:defRPr>
            </a:lvl1pPr>
            <a:lvl2pPr marL="742950" indent="-285750" defTabSz="908050" eaLnBrk="0" hangingPunct="0">
              <a:defRPr sz="1200" b="1">
                <a:solidFill>
                  <a:schemeClr val="tx1"/>
                </a:solidFill>
                <a:latin typeface="Arial" charset="0"/>
                <a:ea typeface="ＭＳ Ｐゴシック" charset="-128"/>
              </a:defRPr>
            </a:lvl2pPr>
            <a:lvl3pPr marL="1143000" indent="-228600" defTabSz="908050" eaLnBrk="0" hangingPunct="0">
              <a:defRPr sz="1200" b="1">
                <a:solidFill>
                  <a:schemeClr val="tx1"/>
                </a:solidFill>
                <a:latin typeface="Arial" charset="0"/>
                <a:ea typeface="ＭＳ Ｐゴシック" charset="-128"/>
              </a:defRPr>
            </a:lvl3pPr>
            <a:lvl4pPr marL="1600200" indent="-228600" defTabSz="908050" eaLnBrk="0" hangingPunct="0">
              <a:defRPr sz="1200" b="1">
                <a:solidFill>
                  <a:schemeClr val="tx1"/>
                </a:solidFill>
                <a:latin typeface="Arial" charset="0"/>
                <a:ea typeface="ＭＳ Ｐゴシック" charset="-128"/>
              </a:defRPr>
            </a:lvl4pPr>
            <a:lvl5pPr marL="2057400" indent="-228600" defTabSz="908050" eaLnBrk="0" hangingPunct="0">
              <a:defRPr sz="1200" b="1">
                <a:solidFill>
                  <a:schemeClr val="tx1"/>
                </a:solidFill>
                <a:latin typeface="Arial" charset="0"/>
                <a:ea typeface="ＭＳ Ｐゴシック" charset="-128"/>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128"/>
              </a:defRPr>
            </a:lvl9pPr>
          </a:lstStyle>
          <a:p>
            <a:fld id="{429EC587-5DC4-7E43-80D8-23319EE0D6F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09" r:id="rId1"/>
    <p:sldLayoutId id="2147548610" r:id="rId2"/>
    <p:sldLayoutId id="2147548611" r:id="rId3"/>
    <p:sldLayoutId id="2147548612" r:id="rId4"/>
    <p:sldLayoutId id="2147548613" r:id="rId5"/>
    <p:sldLayoutId id="2147548614" r:id="rId6"/>
    <p:sldLayoutId id="2147548615" r:id="rId7"/>
    <p:sldLayoutId id="2147548616" r:id="rId8"/>
    <p:sldLayoutId id="2147548617" r:id="rId9"/>
    <p:sldLayoutId id="2147548618" r:id="rId10"/>
    <p:sldLayoutId id="2147548619" r:id="rId11"/>
    <p:sldLayoutId id="2147548620" r:id="rId12"/>
    <p:sldLayoutId id="214754862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6463"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6463"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340" algn="ctr" defTabSz="911101" rtl="0" eaLnBrk="1" fontAlgn="base" hangingPunct="1">
        <a:spcBef>
          <a:spcPct val="0"/>
        </a:spcBef>
        <a:spcAft>
          <a:spcPct val="0"/>
        </a:spcAft>
        <a:defRPr sz="3600" b="1" u="sng">
          <a:solidFill>
            <a:srgbClr val="000099"/>
          </a:solidFill>
          <a:latin typeface="Arial" pitchFamily="-65" charset="0"/>
        </a:defRPr>
      </a:lvl6pPr>
      <a:lvl7pPr marL="912685" algn="ctr" defTabSz="911101" rtl="0" eaLnBrk="1" fontAlgn="base" hangingPunct="1">
        <a:spcBef>
          <a:spcPct val="0"/>
        </a:spcBef>
        <a:spcAft>
          <a:spcPct val="0"/>
        </a:spcAft>
        <a:defRPr sz="3600" b="1" u="sng">
          <a:solidFill>
            <a:srgbClr val="000099"/>
          </a:solidFill>
          <a:latin typeface="Arial" pitchFamily="-65" charset="0"/>
        </a:defRPr>
      </a:lvl7pPr>
      <a:lvl8pPr marL="1369030" algn="ctr" defTabSz="911101" rtl="0" eaLnBrk="1" fontAlgn="base" hangingPunct="1">
        <a:spcBef>
          <a:spcPct val="0"/>
        </a:spcBef>
        <a:spcAft>
          <a:spcPct val="0"/>
        </a:spcAft>
        <a:defRPr sz="3600" b="1" u="sng">
          <a:solidFill>
            <a:srgbClr val="000099"/>
          </a:solidFill>
          <a:latin typeface="Arial" pitchFamily="-65" charset="0"/>
        </a:defRPr>
      </a:lvl8pPr>
      <a:lvl9pPr marL="1825372" algn="ctr" defTabSz="911101" rtl="0" eaLnBrk="1" fontAlgn="base" hangingPunct="1">
        <a:spcBef>
          <a:spcPct val="0"/>
        </a:spcBef>
        <a:spcAft>
          <a:spcPct val="0"/>
        </a:spcAft>
        <a:defRPr sz="3600" b="1" u="sng">
          <a:solidFill>
            <a:srgbClr val="000099"/>
          </a:solidFill>
          <a:latin typeface="Arial" pitchFamily="-65" charset="0"/>
        </a:defRPr>
      </a:lvl9pPr>
    </p:titleStyle>
    <p:bodyStyle>
      <a:lvl1pPr marL="222250" indent="-222250" algn="l" defTabSz="906463"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5150" indent="-222250" algn="l" defTabSz="906463"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6463" indent="-220663"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68425" indent="-222250" algn="l" defTabSz="906463"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19275" indent="-222250" algn="l" defTabSz="906463"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887"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623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572"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916" indent="-228171" algn="l" defTabSz="91110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340" rtl="0" eaLnBrk="1" latinLnBrk="0" hangingPunct="1">
        <a:defRPr sz="1800" kern="1200">
          <a:solidFill>
            <a:schemeClr val="tx1"/>
          </a:solidFill>
          <a:latin typeface="+mn-lt"/>
          <a:ea typeface="+mn-ea"/>
          <a:cs typeface="+mn-cs"/>
        </a:defRPr>
      </a:lvl1pPr>
      <a:lvl2pPr marL="456340" algn="l" defTabSz="456340" rtl="0" eaLnBrk="1" latinLnBrk="0" hangingPunct="1">
        <a:defRPr sz="1800" kern="1200">
          <a:solidFill>
            <a:schemeClr val="tx1"/>
          </a:solidFill>
          <a:latin typeface="+mn-lt"/>
          <a:ea typeface="+mn-ea"/>
          <a:cs typeface="+mn-cs"/>
        </a:defRPr>
      </a:lvl2pPr>
      <a:lvl3pPr marL="912685" algn="l" defTabSz="456340" rtl="0" eaLnBrk="1" latinLnBrk="0" hangingPunct="1">
        <a:defRPr sz="1800" kern="1200">
          <a:solidFill>
            <a:schemeClr val="tx1"/>
          </a:solidFill>
          <a:latin typeface="+mn-lt"/>
          <a:ea typeface="+mn-ea"/>
          <a:cs typeface="+mn-cs"/>
        </a:defRPr>
      </a:lvl3pPr>
      <a:lvl4pPr marL="1369030" algn="l" defTabSz="456340" rtl="0" eaLnBrk="1" latinLnBrk="0" hangingPunct="1">
        <a:defRPr sz="1800" kern="1200">
          <a:solidFill>
            <a:schemeClr val="tx1"/>
          </a:solidFill>
          <a:latin typeface="+mn-lt"/>
          <a:ea typeface="+mn-ea"/>
          <a:cs typeface="+mn-cs"/>
        </a:defRPr>
      </a:lvl4pPr>
      <a:lvl5pPr marL="1825372" algn="l" defTabSz="456340" rtl="0" eaLnBrk="1" latinLnBrk="0" hangingPunct="1">
        <a:defRPr sz="1800" kern="1200">
          <a:solidFill>
            <a:schemeClr val="tx1"/>
          </a:solidFill>
          <a:latin typeface="+mn-lt"/>
          <a:ea typeface="+mn-ea"/>
          <a:cs typeface="+mn-cs"/>
        </a:defRPr>
      </a:lvl5pPr>
      <a:lvl6pPr marL="2281716" algn="l" defTabSz="456340" rtl="0" eaLnBrk="1" latinLnBrk="0" hangingPunct="1">
        <a:defRPr sz="1800" kern="1200">
          <a:solidFill>
            <a:schemeClr val="tx1"/>
          </a:solidFill>
          <a:latin typeface="+mn-lt"/>
          <a:ea typeface="+mn-ea"/>
          <a:cs typeface="+mn-cs"/>
        </a:defRPr>
      </a:lvl6pPr>
      <a:lvl7pPr marL="2738060" algn="l" defTabSz="456340" rtl="0" eaLnBrk="1" latinLnBrk="0" hangingPunct="1">
        <a:defRPr sz="1800" kern="1200">
          <a:solidFill>
            <a:schemeClr val="tx1"/>
          </a:solidFill>
          <a:latin typeface="+mn-lt"/>
          <a:ea typeface="+mn-ea"/>
          <a:cs typeface="+mn-cs"/>
        </a:defRPr>
      </a:lvl7pPr>
      <a:lvl8pPr marL="3194393" algn="l" defTabSz="456340" rtl="0" eaLnBrk="1" latinLnBrk="0" hangingPunct="1">
        <a:defRPr sz="1800" kern="1200">
          <a:solidFill>
            <a:schemeClr val="tx1"/>
          </a:solidFill>
          <a:latin typeface="+mn-lt"/>
          <a:ea typeface="+mn-ea"/>
          <a:cs typeface="+mn-cs"/>
        </a:defRPr>
      </a:lvl8pPr>
      <a:lvl9pPr marL="3650745" algn="l" defTabSz="45634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160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CAF2F9C1-0D03-A247-B179-1E9723E5A372}"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22" r:id="rId1"/>
    <p:sldLayoutId id="2147548623" r:id="rId2"/>
    <p:sldLayoutId id="2147548624" r:id="rId3"/>
    <p:sldLayoutId id="2147548625" r:id="rId4"/>
    <p:sldLayoutId id="2147548626" r:id="rId5"/>
    <p:sldLayoutId id="2147548627" r:id="rId6"/>
    <p:sldLayoutId id="2147548628" r:id="rId7"/>
    <p:sldLayoutId id="2147548629" r:id="rId8"/>
    <p:sldLayoutId id="2147548630" r:id="rId9"/>
    <p:sldLayoutId id="2147548631" r:id="rId10"/>
    <p:sldLayoutId id="2147548632" r:id="rId11"/>
    <p:sldLayoutId id="2147548633" r:id="rId12"/>
    <p:sldLayoutId id="214754863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ctr" anchorCtr="0" compatLnSpc="1">
            <a:prstTxWarp prst="textNoShape">
              <a:avLst/>
            </a:prstTxWarp>
          </a:bodyPr>
          <a:lstStyle/>
          <a:p>
            <a:pPr lvl="0"/>
            <a:r>
              <a:rPr lang="en-US" altLang="en-US"/>
              <a:t>Click to edit Master title style</a:t>
            </a:r>
          </a:p>
        </p:txBody>
      </p:sp>
      <p:sp>
        <p:nvSpPr>
          <p:cNvPr id="28262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35" tIns="45966" rIns="91935" bIns="45966"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282628" name="Rectangle 6"/>
          <p:cNvSpPr>
            <a:spLocks noChangeArrowheads="1"/>
          </p:cNvSpPr>
          <p:nvPr/>
        </p:nvSpPr>
        <p:spPr bwMode="auto">
          <a:xfrm rot="-5400000">
            <a:off x="7411244" y="5245894"/>
            <a:ext cx="307816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35" tIns="45966" rIns="91935" bIns="45966"/>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9D188969-39D0-5247-9C63-363D8F11C8E8}" type="slidenum">
              <a:rPr lang="en-US" altLang="en-US" sz="1600" i="1">
                <a:solidFill>
                  <a:srgbClr val="000000"/>
                </a:solidFill>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35" r:id="rId1"/>
    <p:sldLayoutId id="2147548636" r:id="rId2"/>
    <p:sldLayoutId id="2147548637" r:id="rId3"/>
    <p:sldLayoutId id="2147548638" r:id="rId4"/>
    <p:sldLayoutId id="2147548639" r:id="rId5"/>
    <p:sldLayoutId id="2147548640" r:id="rId6"/>
    <p:sldLayoutId id="2147548641" r:id="rId7"/>
    <p:sldLayoutId id="2147548642" r:id="rId8"/>
    <p:sldLayoutId id="2147548643" r:id="rId9"/>
    <p:sldLayoutId id="2147548644" r:id="rId10"/>
    <p:sldLayoutId id="2147548645" r:id="rId11"/>
    <p:sldLayoutId id="2147548646" r:id="rId12"/>
    <p:sldLayoutId id="2147548647" r:id="rId13"/>
    <p:sldLayoutId id="2147548964" r:id="rId14"/>
    <p:sldLayoutId id="2147548965"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557" algn="ctr" defTabSz="911531" rtl="0" eaLnBrk="1" fontAlgn="base" hangingPunct="1">
        <a:spcBef>
          <a:spcPct val="0"/>
        </a:spcBef>
        <a:spcAft>
          <a:spcPct val="0"/>
        </a:spcAft>
        <a:defRPr sz="3600" b="1" u="sng">
          <a:solidFill>
            <a:srgbClr val="000099"/>
          </a:solidFill>
          <a:latin typeface="Arial" pitchFamily="-65" charset="0"/>
        </a:defRPr>
      </a:lvl6pPr>
      <a:lvl7pPr marL="913116" algn="ctr" defTabSz="911531" rtl="0" eaLnBrk="1" fontAlgn="base" hangingPunct="1">
        <a:spcBef>
          <a:spcPct val="0"/>
        </a:spcBef>
        <a:spcAft>
          <a:spcPct val="0"/>
        </a:spcAft>
        <a:defRPr sz="3600" b="1" u="sng">
          <a:solidFill>
            <a:srgbClr val="000099"/>
          </a:solidFill>
          <a:latin typeface="Arial" pitchFamily="-65" charset="0"/>
        </a:defRPr>
      </a:lvl7pPr>
      <a:lvl8pPr marL="1369677" algn="ctr" defTabSz="911531" rtl="0" eaLnBrk="1" fontAlgn="base" hangingPunct="1">
        <a:spcBef>
          <a:spcPct val="0"/>
        </a:spcBef>
        <a:spcAft>
          <a:spcPct val="0"/>
        </a:spcAft>
        <a:defRPr sz="3600" b="1" u="sng">
          <a:solidFill>
            <a:srgbClr val="000099"/>
          </a:solidFill>
          <a:latin typeface="Arial" pitchFamily="-65" charset="0"/>
        </a:defRPr>
      </a:lvl8pPr>
      <a:lvl9pPr marL="1826233" algn="ctr" defTabSz="911531"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071"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7632"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188"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0749" indent="-228279" algn="l" defTabSz="911531"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557" rtl="0" eaLnBrk="1" latinLnBrk="0" hangingPunct="1">
        <a:defRPr sz="1800" kern="1200">
          <a:solidFill>
            <a:schemeClr val="tx1"/>
          </a:solidFill>
          <a:latin typeface="+mn-lt"/>
          <a:ea typeface="+mn-ea"/>
          <a:cs typeface="+mn-cs"/>
        </a:defRPr>
      </a:lvl1pPr>
      <a:lvl2pPr marL="456557" algn="l" defTabSz="456557" rtl="0" eaLnBrk="1" latinLnBrk="0" hangingPunct="1">
        <a:defRPr sz="1800" kern="1200">
          <a:solidFill>
            <a:schemeClr val="tx1"/>
          </a:solidFill>
          <a:latin typeface="+mn-lt"/>
          <a:ea typeface="+mn-ea"/>
          <a:cs typeface="+mn-cs"/>
        </a:defRPr>
      </a:lvl2pPr>
      <a:lvl3pPr marL="913116" algn="l" defTabSz="456557" rtl="0" eaLnBrk="1" latinLnBrk="0" hangingPunct="1">
        <a:defRPr sz="1800" kern="1200">
          <a:solidFill>
            <a:schemeClr val="tx1"/>
          </a:solidFill>
          <a:latin typeface="+mn-lt"/>
          <a:ea typeface="+mn-ea"/>
          <a:cs typeface="+mn-cs"/>
        </a:defRPr>
      </a:lvl3pPr>
      <a:lvl4pPr marL="1369677" algn="l" defTabSz="456557" rtl="0" eaLnBrk="1" latinLnBrk="0" hangingPunct="1">
        <a:defRPr sz="1800" kern="1200">
          <a:solidFill>
            <a:schemeClr val="tx1"/>
          </a:solidFill>
          <a:latin typeface="+mn-lt"/>
          <a:ea typeface="+mn-ea"/>
          <a:cs typeface="+mn-cs"/>
        </a:defRPr>
      </a:lvl4pPr>
      <a:lvl5pPr marL="1826233" algn="l" defTabSz="456557" rtl="0" eaLnBrk="1" latinLnBrk="0" hangingPunct="1">
        <a:defRPr sz="1800" kern="1200">
          <a:solidFill>
            <a:schemeClr val="tx1"/>
          </a:solidFill>
          <a:latin typeface="+mn-lt"/>
          <a:ea typeface="+mn-ea"/>
          <a:cs typeface="+mn-cs"/>
        </a:defRPr>
      </a:lvl5pPr>
      <a:lvl6pPr marL="2282792" algn="l" defTabSz="456557" rtl="0" eaLnBrk="1" latinLnBrk="0" hangingPunct="1">
        <a:defRPr sz="1800" kern="1200">
          <a:solidFill>
            <a:schemeClr val="tx1"/>
          </a:solidFill>
          <a:latin typeface="+mn-lt"/>
          <a:ea typeface="+mn-ea"/>
          <a:cs typeface="+mn-cs"/>
        </a:defRPr>
      </a:lvl6pPr>
      <a:lvl7pPr marL="2739351" algn="l" defTabSz="456557" rtl="0" eaLnBrk="1" latinLnBrk="0" hangingPunct="1">
        <a:defRPr sz="1800" kern="1200">
          <a:solidFill>
            <a:schemeClr val="tx1"/>
          </a:solidFill>
          <a:latin typeface="+mn-lt"/>
          <a:ea typeface="+mn-ea"/>
          <a:cs typeface="+mn-cs"/>
        </a:defRPr>
      </a:lvl7pPr>
      <a:lvl8pPr marL="3195907" algn="l" defTabSz="456557" rtl="0" eaLnBrk="1" latinLnBrk="0" hangingPunct="1">
        <a:defRPr sz="1800" kern="1200">
          <a:solidFill>
            <a:schemeClr val="tx1"/>
          </a:solidFill>
          <a:latin typeface="+mn-lt"/>
          <a:ea typeface="+mn-ea"/>
          <a:cs typeface="+mn-cs"/>
        </a:defRPr>
      </a:lvl8pPr>
      <a:lvl9pPr marL="3652468" algn="l" defTabSz="456557"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5699"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E106B115-1DF5-5C44-94EB-16ACB679355B}"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48" r:id="rId1"/>
    <p:sldLayoutId id="2147548649" r:id="rId2"/>
    <p:sldLayoutId id="2147548650" r:id="rId3"/>
    <p:sldLayoutId id="2147548651" r:id="rId4"/>
    <p:sldLayoutId id="2147548652" r:id="rId5"/>
    <p:sldLayoutId id="2147548653" r:id="rId6"/>
    <p:sldLayoutId id="2147548654" r:id="rId7"/>
    <p:sldLayoutId id="2147548655" r:id="rId8"/>
    <p:sldLayoutId id="2147548656" r:id="rId9"/>
    <p:sldLayoutId id="2147548657" r:id="rId10"/>
    <p:sldLayoutId id="2147548658" r:id="rId11"/>
    <p:sldLayoutId id="2147548659" r:id="rId12"/>
    <p:sldLayoutId id="214754866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77" tIns="45941" rIns="91877" bIns="45941" numCol="1" anchor="ctr" anchorCtr="0" compatLnSpc="1">
            <a:prstTxWarp prst="textNoShape">
              <a:avLst/>
            </a:prstTxWarp>
          </a:bodyPr>
          <a:lstStyle/>
          <a:p>
            <a:pPr lvl="0"/>
            <a:r>
              <a:rPr lang="en-US" altLang="en-US"/>
              <a:t>Click to edit Master title style</a:t>
            </a:r>
          </a:p>
        </p:txBody>
      </p:sp>
      <p:sp>
        <p:nvSpPr>
          <p:cNvPr id="28672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877" tIns="45941" rIns="91877" bIns="45941"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nvSpPr>
        <p:spPr bwMode="auto">
          <a:xfrm rot="16200000">
            <a:off x="7411245" y="5253831"/>
            <a:ext cx="3078162" cy="263525"/>
          </a:xfrm>
          <a:prstGeom prst="rect">
            <a:avLst/>
          </a:prstGeom>
          <a:noFill/>
          <a:ln w="9525">
            <a:noFill/>
            <a:miter lim="800000"/>
            <a:headEnd/>
            <a:tailEnd/>
          </a:ln>
          <a:effectLst/>
        </p:spPr>
        <p:txBody>
          <a:bodyPr lIns="91877" tIns="45941" rIns="91877" bIns="45941"/>
          <a:lstStyle>
            <a:lvl1pPr defTabSz="909638" eaLnBrk="0" hangingPunct="0">
              <a:defRPr sz="1200" b="1">
                <a:solidFill>
                  <a:schemeClr val="tx1"/>
                </a:solidFill>
                <a:latin typeface="Arial" charset="0"/>
                <a:ea typeface="ＭＳ Ｐゴシック" charset="-128"/>
              </a:defRPr>
            </a:lvl1pPr>
            <a:lvl2pPr marL="742950" indent="-285750" defTabSz="909638" eaLnBrk="0" hangingPunct="0">
              <a:defRPr sz="1200" b="1">
                <a:solidFill>
                  <a:schemeClr val="tx1"/>
                </a:solidFill>
                <a:latin typeface="Arial" charset="0"/>
                <a:ea typeface="ＭＳ Ｐゴシック" charset="-128"/>
              </a:defRPr>
            </a:lvl2pPr>
            <a:lvl3pPr marL="1143000" indent="-228600" defTabSz="909638" eaLnBrk="0" hangingPunct="0">
              <a:defRPr sz="1200" b="1">
                <a:solidFill>
                  <a:schemeClr val="tx1"/>
                </a:solidFill>
                <a:latin typeface="Arial" charset="0"/>
                <a:ea typeface="ＭＳ Ｐゴシック" charset="-128"/>
              </a:defRPr>
            </a:lvl3pPr>
            <a:lvl4pPr marL="1600200" indent="-228600" defTabSz="909638" eaLnBrk="0" hangingPunct="0">
              <a:defRPr sz="1200" b="1">
                <a:solidFill>
                  <a:schemeClr val="tx1"/>
                </a:solidFill>
                <a:latin typeface="Arial" charset="0"/>
                <a:ea typeface="ＭＳ Ｐゴシック" charset="-128"/>
              </a:defRPr>
            </a:lvl4pPr>
            <a:lvl5pPr marL="2057400" indent="-228600" defTabSz="909638" eaLnBrk="0" hangingPunct="0">
              <a:defRPr sz="1200" b="1">
                <a:solidFill>
                  <a:schemeClr val="tx1"/>
                </a:solidFill>
                <a:latin typeface="Arial" charset="0"/>
                <a:ea typeface="ＭＳ Ｐゴシック" charset="-128"/>
              </a:defRPr>
            </a:lvl5pPr>
            <a:lvl6pPr marL="2514600" indent="-228600" defTabSz="909638"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09638"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09638"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09638" eaLnBrk="0" fontAlgn="base" hangingPunct="0">
              <a:spcBef>
                <a:spcPct val="0"/>
              </a:spcBef>
              <a:spcAft>
                <a:spcPct val="0"/>
              </a:spcAft>
              <a:defRPr sz="1200" b="1">
                <a:solidFill>
                  <a:schemeClr val="tx1"/>
                </a:solidFill>
                <a:latin typeface="Arial" charset="0"/>
                <a:ea typeface="ＭＳ Ｐゴシック" charset="-128"/>
              </a:defRPr>
            </a:lvl9pPr>
          </a:lstStyle>
          <a:p>
            <a:fld id="{11E4251F-481C-F943-93F1-43758A7B6B0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61" r:id="rId1"/>
    <p:sldLayoutId id="2147548662" r:id="rId2"/>
    <p:sldLayoutId id="2147548663" r:id="rId3"/>
    <p:sldLayoutId id="2147548664" r:id="rId4"/>
    <p:sldLayoutId id="2147548665" r:id="rId5"/>
    <p:sldLayoutId id="2147548666" r:id="rId6"/>
    <p:sldLayoutId id="2147548667" r:id="rId7"/>
    <p:sldLayoutId id="2147548668" r:id="rId8"/>
    <p:sldLayoutId id="2147548669" r:id="rId9"/>
    <p:sldLayoutId id="2147548670" r:id="rId10"/>
    <p:sldLayoutId id="2147548671" r:id="rId11"/>
    <p:sldLayoutId id="2147548672" r:id="rId12"/>
    <p:sldLayoutId id="214754867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277" algn="ctr" defTabSz="910978" rtl="0" eaLnBrk="1" fontAlgn="base" hangingPunct="1">
        <a:spcBef>
          <a:spcPct val="0"/>
        </a:spcBef>
        <a:spcAft>
          <a:spcPct val="0"/>
        </a:spcAft>
        <a:defRPr sz="3600" b="1" u="sng">
          <a:solidFill>
            <a:srgbClr val="000099"/>
          </a:solidFill>
          <a:latin typeface="Arial" pitchFamily="-65" charset="0"/>
        </a:defRPr>
      </a:lvl6pPr>
      <a:lvl7pPr marL="912560" algn="ctr" defTabSz="910978" rtl="0" eaLnBrk="1" fontAlgn="base" hangingPunct="1">
        <a:spcBef>
          <a:spcPct val="0"/>
        </a:spcBef>
        <a:spcAft>
          <a:spcPct val="0"/>
        </a:spcAft>
        <a:defRPr sz="3600" b="1" u="sng">
          <a:solidFill>
            <a:srgbClr val="000099"/>
          </a:solidFill>
          <a:latin typeface="Arial" pitchFamily="-65" charset="0"/>
        </a:defRPr>
      </a:lvl7pPr>
      <a:lvl8pPr marL="1368846" algn="ctr" defTabSz="910978" rtl="0" eaLnBrk="1" fontAlgn="base" hangingPunct="1">
        <a:spcBef>
          <a:spcPct val="0"/>
        </a:spcBef>
        <a:spcAft>
          <a:spcPct val="0"/>
        </a:spcAft>
        <a:defRPr sz="3600" b="1" u="sng">
          <a:solidFill>
            <a:srgbClr val="000099"/>
          </a:solidFill>
          <a:latin typeface="Arial" pitchFamily="-65" charset="0"/>
        </a:defRPr>
      </a:lvl8pPr>
      <a:lvl9pPr marL="1825126" algn="ctr" defTabSz="91097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09548"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5827"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2112"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78388" indent="-228138" algn="l" defTabSz="91097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277" rtl="0" eaLnBrk="1" latinLnBrk="0" hangingPunct="1">
        <a:defRPr sz="1800" kern="1200">
          <a:solidFill>
            <a:schemeClr val="tx1"/>
          </a:solidFill>
          <a:latin typeface="+mn-lt"/>
          <a:ea typeface="+mn-ea"/>
          <a:cs typeface="+mn-cs"/>
        </a:defRPr>
      </a:lvl1pPr>
      <a:lvl2pPr marL="456277" algn="l" defTabSz="456277" rtl="0" eaLnBrk="1" latinLnBrk="0" hangingPunct="1">
        <a:defRPr sz="1800" kern="1200">
          <a:solidFill>
            <a:schemeClr val="tx1"/>
          </a:solidFill>
          <a:latin typeface="+mn-lt"/>
          <a:ea typeface="+mn-ea"/>
          <a:cs typeface="+mn-cs"/>
        </a:defRPr>
      </a:lvl2pPr>
      <a:lvl3pPr marL="912560" algn="l" defTabSz="456277" rtl="0" eaLnBrk="1" latinLnBrk="0" hangingPunct="1">
        <a:defRPr sz="1800" kern="1200">
          <a:solidFill>
            <a:schemeClr val="tx1"/>
          </a:solidFill>
          <a:latin typeface="+mn-lt"/>
          <a:ea typeface="+mn-ea"/>
          <a:cs typeface="+mn-cs"/>
        </a:defRPr>
      </a:lvl3pPr>
      <a:lvl4pPr marL="1368846" algn="l" defTabSz="456277" rtl="0" eaLnBrk="1" latinLnBrk="0" hangingPunct="1">
        <a:defRPr sz="1800" kern="1200">
          <a:solidFill>
            <a:schemeClr val="tx1"/>
          </a:solidFill>
          <a:latin typeface="+mn-lt"/>
          <a:ea typeface="+mn-ea"/>
          <a:cs typeface="+mn-cs"/>
        </a:defRPr>
      </a:lvl4pPr>
      <a:lvl5pPr marL="1825126" algn="l" defTabSz="456277" rtl="0" eaLnBrk="1" latinLnBrk="0" hangingPunct="1">
        <a:defRPr sz="1800" kern="1200">
          <a:solidFill>
            <a:schemeClr val="tx1"/>
          </a:solidFill>
          <a:latin typeface="+mn-lt"/>
          <a:ea typeface="+mn-ea"/>
          <a:cs typeface="+mn-cs"/>
        </a:defRPr>
      </a:lvl5pPr>
      <a:lvl6pPr marL="2281405" algn="l" defTabSz="456277" rtl="0" eaLnBrk="1" latinLnBrk="0" hangingPunct="1">
        <a:defRPr sz="1800" kern="1200">
          <a:solidFill>
            <a:schemeClr val="tx1"/>
          </a:solidFill>
          <a:latin typeface="+mn-lt"/>
          <a:ea typeface="+mn-ea"/>
          <a:cs typeface="+mn-cs"/>
        </a:defRPr>
      </a:lvl6pPr>
      <a:lvl7pPr marL="2737690" algn="l" defTabSz="456277" rtl="0" eaLnBrk="1" latinLnBrk="0" hangingPunct="1">
        <a:defRPr sz="1800" kern="1200">
          <a:solidFill>
            <a:schemeClr val="tx1"/>
          </a:solidFill>
          <a:latin typeface="+mn-lt"/>
          <a:ea typeface="+mn-ea"/>
          <a:cs typeface="+mn-cs"/>
        </a:defRPr>
      </a:lvl7pPr>
      <a:lvl8pPr marL="3193964" algn="l" defTabSz="456277" rtl="0" eaLnBrk="1" latinLnBrk="0" hangingPunct="1">
        <a:defRPr sz="1800" kern="1200">
          <a:solidFill>
            <a:schemeClr val="tx1"/>
          </a:solidFill>
          <a:latin typeface="+mn-lt"/>
          <a:ea typeface="+mn-ea"/>
          <a:cs typeface="+mn-cs"/>
        </a:defRPr>
      </a:lvl8pPr>
      <a:lvl9pPr marL="3650251" algn="l" defTabSz="456277"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8774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userDrawn="1">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F914F55-8218-F240-90E0-CFD69552F8F4}"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74" r:id="rId1"/>
    <p:sldLayoutId id="2147548675" r:id="rId2"/>
    <p:sldLayoutId id="2147548676" r:id="rId3"/>
    <p:sldLayoutId id="2147548677" r:id="rId4"/>
    <p:sldLayoutId id="2147548678" r:id="rId5"/>
    <p:sldLayoutId id="2147548679" r:id="rId6"/>
    <p:sldLayoutId id="2147548680" r:id="rId7"/>
    <p:sldLayoutId id="2147548681" r:id="rId8"/>
    <p:sldLayoutId id="2147548682" r:id="rId9"/>
    <p:sldLayoutId id="2147548683" r:id="rId10"/>
    <p:sldLayoutId id="2147548684" r:id="rId11"/>
    <p:sldLayoutId id="2147548685" r:id="rId12"/>
    <p:sldLayoutId id="214754868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87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58" rIns="91320" bIns="45658" numCol="1" anchor="ctr" anchorCtr="0" compatLnSpc="1">
            <a:prstTxWarp prst="textNoShape">
              <a:avLst/>
            </a:prstTxWarp>
          </a:bodyPr>
          <a:lstStyle/>
          <a:p>
            <a:pPr lvl="0"/>
            <a:r>
              <a:rPr lang="en-US" altLang="en-US"/>
              <a:t>Click to edit Master title style</a:t>
            </a:r>
          </a:p>
        </p:txBody>
      </p:sp>
      <p:sp>
        <p:nvSpPr>
          <p:cNvPr id="2887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58" rIns="91320" bIns="4565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0" tIns="45658" rIns="91320" bIns="45658" numCol="1" anchor="ctr" anchorCtr="0" compatLnSpc="1">
            <a:prstTxWarp prst="textNoShape">
              <a:avLst/>
            </a:prstTxWarp>
          </a:bodyPr>
          <a:lstStyle>
            <a:lvl1pPr defTabSz="455613">
              <a:defRPr b="0">
                <a:solidFill>
                  <a:srgbClr val="898989"/>
                </a:solidFill>
                <a:latin typeface="Calibri" charset="0"/>
              </a:defRPr>
            </a:lvl1pPr>
          </a:lstStyle>
          <a:p>
            <a:fld id="{BA6459B5-0D4B-D945-81D8-D192AB0EA9FF}" type="datetime1">
              <a:rPr lang="en-US" altLang="en-US"/>
              <a:pPr/>
              <a:t>6/21/15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20" tIns="45658" rIns="91320" bIns="45658" rtlCol="0" anchor="ctr"/>
          <a:lstStyle>
            <a:lvl1pPr algn="ctr" defTabSz="456607"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0" tIns="45658" rIns="91320" bIns="45658" numCol="1" anchor="ctr" anchorCtr="0" compatLnSpc="1">
            <a:prstTxWarp prst="textNoShape">
              <a:avLst/>
            </a:prstTxWarp>
          </a:bodyPr>
          <a:lstStyle>
            <a:lvl1pPr algn="r" defTabSz="455613">
              <a:defRPr b="0">
                <a:solidFill>
                  <a:srgbClr val="898989"/>
                </a:solidFill>
                <a:latin typeface="Calibri" charset="0"/>
              </a:defRPr>
            </a:lvl1pPr>
          </a:lstStyle>
          <a:p>
            <a:fld id="{8873F25E-9F5F-BD4F-A0D4-FB55F0A2FD1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66" r:id="rId1"/>
    <p:sldLayoutId id="2147548967" r:id="rId2"/>
    <p:sldLayoutId id="2147548968" r:id="rId3"/>
    <p:sldLayoutId id="2147548969" r:id="rId4"/>
    <p:sldLayoutId id="2147548970" r:id="rId5"/>
    <p:sldLayoutId id="2147548971" r:id="rId6"/>
    <p:sldLayoutId id="2147548972" r:id="rId7"/>
    <p:sldLayoutId id="2147548973" r:id="rId8"/>
    <p:sldLayoutId id="2147548974" r:id="rId9"/>
    <p:sldLayoutId id="2147548975" r:id="rId10"/>
    <p:sldLayoutId id="2147548976" r:id="rId11"/>
  </p:sldLayoutIdLst>
  <p:hf hdr="0" ftr="0" dt="0"/>
  <p:txStyles>
    <p:titleStyle>
      <a:lvl1pPr algn="ctr" defTabSz="454025"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402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631"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264"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896"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526" algn="ctr" defTabSz="45504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39725" indent="-339725" algn="l" defTabSz="454025"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775" indent="-282575" algn="l" defTabSz="454025"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9825" indent="-225425" algn="l" defTabSz="454025" rtl="0" eaLnBrk="0" fontAlgn="base" hangingPunct="0">
        <a:spcBef>
          <a:spcPct val="20000"/>
        </a:spcBef>
        <a:spcAft>
          <a:spcPct val="0"/>
        </a:spcAft>
        <a:buFont typeface="Arial" charset="0"/>
        <a:buChar char="•"/>
        <a:defRPr sz="2500" kern="1200">
          <a:solidFill>
            <a:schemeClr val="tx1"/>
          </a:solidFill>
          <a:latin typeface="+mn-lt"/>
          <a:ea typeface="ＭＳ Ｐゴシック" charset="0"/>
          <a:cs typeface="+mn-cs"/>
        </a:defRPr>
      </a:lvl3pPr>
      <a:lvl4pPr marL="1595438" indent="-225425" algn="l" defTabSz="454025" rtl="0" eaLnBrk="0" fontAlgn="base" hangingPunct="0">
        <a:spcBef>
          <a:spcPct val="20000"/>
        </a:spcBef>
        <a:spcAft>
          <a:spcPct val="0"/>
        </a:spcAft>
        <a:buFont typeface="Arial" charset="0"/>
        <a:buChar char="–"/>
        <a:defRPr sz="1900" kern="1200">
          <a:solidFill>
            <a:schemeClr val="tx1"/>
          </a:solidFill>
          <a:latin typeface="+mn-lt"/>
          <a:ea typeface="ＭＳ Ｐゴシック" charset="0"/>
          <a:cs typeface="+mn-cs"/>
        </a:defRPr>
      </a:lvl4pPr>
      <a:lvl5pPr marL="2052638" indent="-225425" algn="l" defTabSz="454025" rtl="0" eaLnBrk="0" fontAlgn="base" hangingPunct="0">
        <a:spcBef>
          <a:spcPct val="20000"/>
        </a:spcBef>
        <a:spcAft>
          <a:spcPct val="0"/>
        </a:spcAft>
        <a:buFont typeface="Arial" charset="0"/>
        <a:buChar char="»"/>
        <a:defRPr sz="1900" kern="1200">
          <a:solidFill>
            <a:schemeClr val="tx1"/>
          </a:solidFill>
          <a:latin typeface="+mn-lt"/>
          <a:ea typeface="ＭＳ Ｐゴシック" charset="0"/>
          <a:cs typeface="+mn-cs"/>
        </a:defRPr>
      </a:lvl5pPr>
      <a:lvl6pPr marL="2511347" indent="-228304" algn="l" defTabSz="456607" rtl="0" eaLnBrk="1" latinLnBrk="0" hangingPunct="1">
        <a:spcBef>
          <a:spcPct val="20000"/>
        </a:spcBef>
        <a:buFont typeface="Arial"/>
        <a:buChar char="•"/>
        <a:defRPr sz="1900" kern="1200">
          <a:solidFill>
            <a:schemeClr val="tx1"/>
          </a:solidFill>
          <a:latin typeface="+mn-lt"/>
          <a:ea typeface="+mn-ea"/>
          <a:cs typeface="+mn-cs"/>
        </a:defRPr>
      </a:lvl6pPr>
      <a:lvl7pPr marL="2967956" indent="-228304" algn="l" defTabSz="456607" rtl="0" eaLnBrk="1" latinLnBrk="0" hangingPunct="1">
        <a:spcBef>
          <a:spcPct val="20000"/>
        </a:spcBef>
        <a:buFont typeface="Arial"/>
        <a:buChar char="•"/>
        <a:defRPr sz="1900" kern="1200">
          <a:solidFill>
            <a:schemeClr val="tx1"/>
          </a:solidFill>
          <a:latin typeface="+mn-lt"/>
          <a:ea typeface="+mn-ea"/>
          <a:cs typeface="+mn-cs"/>
        </a:defRPr>
      </a:lvl7pPr>
      <a:lvl8pPr marL="3424565" indent="-228304" algn="l" defTabSz="456607" rtl="0" eaLnBrk="1" latinLnBrk="0" hangingPunct="1">
        <a:spcBef>
          <a:spcPct val="20000"/>
        </a:spcBef>
        <a:buFont typeface="Arial"/>
        <a:buChar char="•"/>
        <a:defRPr sz="1900" kern="1200">
          <a:solidFill>
            <a:schemeClr val="tx1"/>
          </a:solidFill>
          <a:latin typeface="+mn-lt"/>
          <a:ea typeface="+mn-ea"/>
          <a:cs typeface="+mn-cs"/>
        </a:defRPr>
      </a:lvl8pPr>
      <a:lvl9pPr marL="3881175" indent="-228304" algn="l" defTabSz="456607"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56607" rtl="0" eaLnBrk="1" latinLnBrk="0" hangingPunct="1">
        <a:defRPr sz="1800" kern="1200">
          <a:solidFill>
            <a:schemeClr val="tx1"/>
          </a:solidFill>
          <a:latin typeface="+mn-lt"/>
          <a:ea typeface="+mn-ea"/>
          <a:cs typeface="+mn-cs"/>
        </a:defRPr>
      </a:lvl1pPr>
      <a:lvl2pPr marL="456607" algn="l" defTabSz="456607" rtl="0" eaLnBrk="1" latinLnBrk="0" hangingPunct="1">
        <a:defRPr sz="1800" kern="1200">
          <a:solidFill>
            <a:schemeClr val="tx1"/>
          </a:solidFill>
          <a:latin typeface="+mn-lt"/>
          <a:ea typeface="+mn-ea"/>
          <a:cs typeface="+mn-cs"/>
        </a:defRPr>
      </a:lvl2pPr>
      <a:lvl3pPr marL="913216" algn="l" defTabSz="456607" rtl="0" eaLnBrk="1" latinLnBrk="0" hangingPunct="1">
        <a:defRPr sz="1800" kern="1200">
          <a:solidFill>
            <a:schemeClr val="tx1"/>
          </a:solidFill>
          <a:latin typeface="+mn-lt"/>
          <a:ea typeface="+mn-ea"/>
          <a:cs typeface="+mn-cs"/>
        </a:defRPr>
      </a:lvl3pPr>
      <a:lvl4pPr marL="1369826" algn="l" defTabSz="456607" rtl="0" eaLnBrk="1" latinLnBrk="0" hangingPunct="1">
        <a:defRPr sz="1800" kern="1200">
          <a:solidFill>
            <a:schemeClr val="tx1"/>
          </a:solidFill>
          <a:latin typeface="+mn-lt"/>
          <a:ea typeface="+mn-ea"/>
          <a:cs typeface="+mn-cs"/>
        </a:defRPr>
      </a:lvl4pPr>
      <a:lvl5pPr marL="1826435" algn="l" defTabSz="456607" rtl="0" eaLnBrk="1" latinLnBrk="0" hangingPunct="1">
        <a:defRPr sz="1800" kern="1200">
          <a:solidFill>
            <a:schemeClr val="tx1"/>
          </a:solidFill>
          <a:latin typeface="+mn-lt"/>
          <a:ea typeface="+mn-ea"/>
          <a:cs typeface="+mn-cs"/>
        </a:defRPr>
      </a:lvl5pPr>
      <a:lvl6pPr marL="2283044" algn="l" defTabSz="456607" rtl="0" eaLnBrk="1" latinLnBrk="0" hangingPunct="1">
        <a:defRPr sz="1800" kern="1200">
          <a:solidFill>
            <a:schemeClr val="tx1"/>
          </a:solidFill>
          <a:latin typeface="+mn-lt"/>
          <a:ea typeface="+mn-ea"/>
          <a:cs typeface="+mn-cs"/>
        </a:defRPr>
      </a:lvl6pPr>
      <a:lvl7pPr marL="2739653" algn="l" defTabSz="456607" rtl="0" eaLnBrk="1" latinLnBrk="0" hangingPunct="1">
        <a:defRPr sz="1800" kern="1200">
          <a:solidFill>
            <a:schemeClr val="tx1"/>
          </a:solidFill>
          <a:latin typeface="+mn-lt"/>
          <a:ea typeface="+mn-ea"/>
          <a:cs typeface="+mn-cs"/>
        </a:defRPr>
      </a:lvl7pPr>
      <a:lvl8pPr marL="3196258" algn="l" defTabSz="456607" rtl="0" eaLnBrk="1" latinLnBrk="0" hangingPunct="1">
        <a:defRPr sz="1800" kern="1200">
          <a:solidFill>
            <a:schemeClr val="tx1"/>
          </a:solidFill>
          <a:latin typeface="+mn-lt"/>
          <a:ea typeface="+mn-ea"/>
          <a:cs typeface="+mn-cs"/>
        </a:defRPr>
      </a:lvl8pPr>
      <a:lvl9pPr marL="3652870" algn="l" defTabSz="456607"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0105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6BDC7E2D-1DF7-A545-8367-CC815B46712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687" r:id="rId1"/>
    <p:sldLayoutId id="2147548688" r:id="rId2"/>
    <p:sldLayoutId id="2147548689" r:id="rId3"/>
    <p:sldLayoutId id="2147548690" r:id="rId4"/>
    <p:sldLayoutId id="2147548691" r:id="rId5"/>
    <p:sldLayoutId id="2147548692" r:id="rId6"/>
    <p:sldLayoutId id="2147548693" r:id="rId7"/>
    <p:sldLayoutId id="2147548694" r:id="rId8"/>
    <p:sldLayoutId id="2147548695" r:id="rId9"/>
    <p:sldLayoutId id="2147548696" r:id="rId10"/>
    <p:sldLayoutId id="2147548697" r:id="rId11"/>
    <p:sldLayoutId id="2147548698" r:id="rId12"/>
    <p:sldLayoutId id="214754869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020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507DF7E6-9885-574E-932D-7A04237BF3B9}"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00" r:id="rId1"/>
    <p:sldLayoutId id="2147548701" r:id="rId2"/>
    <p:sldLayoutId id="2147548702" r:id="rId3"/>
    <p:sldLayoutId id="2147548703" r:id="rId4"/>
    <p:sldLayoutId id="2147548704" r:id="rId5"/>
    <p:sldLayoutId id="2147548705" r:id="rId6"/>
    <p:sldLayoutId id="2147548706" r:id="rId7"/>
    <p:sldLayoutId id="2147548707" r:id="rId8"/>
    <p:sldLayoutId id="2147548708" r:id="rId9"/>
    <p:sldLayoutId id="2147548709" r:id="rId10"/>
    <p:sldLayoutId id="2147548710" r:id="rId11"/>
    <p:sldLayoutId id="2147548711" r:id="rId12"/>
    <p:sldLayoutId id="21475487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2B947AA4-72E8-7F4B-89D6-5499F4F054E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087" r:id="rId1"/>
    <p:sldLayoutId id="2147548088" r:id="rId2"/>
    <p:sldLayoutId id="2147548089" r:id="rId3"/>
    <p:sldLayoutId id="2147548090" r:id="rId4"/>
    <p:sldLayoutId id="2147548091" r:id="rId5"/>
    <p:sldLayoutId id="2147548092" r:id="rId6"/>
    <p:sldLayoutId id="2147548093" r:id="rId7"/>
    <p:sldLayoutId id="2147548094" r:id="rId8"/>
    <p:sldLayoutId id="2147548095" r:id="rId9"/>
    <p:sldLayoutId id="2147548096" r:id="rId10"/>
    <p:sldLayoutId id="2147548097" r:id="rId11"/>
    <p:sldLayoutId id="2147548098" r:id="rId12"/>
    <p:sldLayoutId id="214754809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31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3031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936625" cy="365125"/>
          </a:xfrm>
          <a:prstGeom prst="rect">
            <a:avLst/>
          </a:prstGeom>
        </p:spPr>
        <p:txBody>
          <a:bodyPr vert="horz" lIns="91320" tIns="45663" rIns="91320" bIns="45663" rtlCol="0" anchor="ctr"/>
          <a:lstStyle>
            <a:lvl1pPr algn="l">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r>
              <a:rPr lang="en-US"/>
              <a:t>5/20/2010</a:t>
            </a:r>
          </a:p>
        </p:txBody>
      </p:sp>
      <p:sp>
        <p:nvSpPr>
          <p:cNvPr id="5" name="Footer Placeholder 4"/>
          <p:cNvSpPr>
            <a:spLocks noGrp="1"/>
          </p:cNvSpPr>
          <p:nvPr>
            <p:ph type="ftr" sz="quarter" idx="3"/>
          </p:nvPr>
        </p:nvSpPr>
        <p:spPr>
          <a:xfrm>
            <a:off x="1500188" y="6356350"/>
            <a:ext cx="6143625" cy="365125"/>
          </a:xfrm>
          <a:prstGeom prst="rect">
            <a:avLst/>
          </a:prstGeom>
        </p:spPr>
        <p:txBody>
          <a:bodyPr vert="horz" lIns="91320" tIns="45663" rIns="91320" bIns="45663" rtlCol="0" anchor="ctr"/>
          <a:lstStyle>
            <a:lvl1pPr algn="ctr">
              <a:defRPr sz="1200">
                <a:solidFill>
                  <a:prstClr val="black">
                    <a:tint val="75000"/>
                  </a:prstClr>
                </a:solidFill>
                <a:latin typeface="Arial" pitchFamily="-110" charset="0"/>
                <a:ea typeface="ＭＳ Ｐゴシック" pitchFamily="-110" charset="-128"/>
                <a:cs typeface="ＭＳ Ｐゴシック" pitchFamily="-110" charset="-128"/>
              </a:defRPr>
            </a:lvl1pPr>
          </a:lstStyle>
          <a:p>
            <a:pPr>
              <a:defRPr/>
            </a:pPr>
            <a:r>
              <a:rPr lang="en-US"/>
              <a:t>Hugo Lam's Defense  -  Computational Analysis on Genomic Variation  -  Yale CBB</a:t>
            </a:r>
          </a:p>
        </p:txBody>
      </p:sp>
      <p:sp>
        <p:nvSpPr>
          <p:cNvPr id="6" name="Slide Number Placeholder 5"/>
          <p:cNvSpPr>
            <a:spLocks noGrp="1"/>
          </p:cNvSpPr>
          <p:nvPr>
            <p:ph type="sldNum" sz="quarter" idx="4"/>
          </p:nvPr>
        </p:nvSpPr>
        <p:spPr>
          <a:xfrm>
            <a:off x="7759700" y="6356350"/>
            <a:ext cx="935038"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913BE7CB-45EE-F749-9A76-7E7236FCDF7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713" r:id="rId1"/>
    <p:sldLayoutId id="2147548977" r:id="rId2"/>
    <p:sldLayoutId id="2147548978" r:id="rId3"/>
    <p:sldLayoutId id="2147548979" r:id="rId4"/>
    <p:sldLayoutId id="2147548980" r:id="rId5"/>
    <p:sldLayoutId id="2147548981" r:id="rId6"/>
    <p:sldLayoutId id="2147548714" r:id="rId7"/>
    <p:sldLayoutId id="2147548715" r:id="rId8"/>
    <p:sldLayoutId id="2147548716" r:id="rId9"/>
    <p:sldLayoutId id="2147548717" r:id="rId10"/>
    <p:sldLayoutId id="2147548718" r:id="rId11"/>
  </p:sldLayoutIdLst>
  <p:timing>
    <p:tnLst>
      <p:par>
        <p:cTn xmlns:p14="http://schemas.microsoft.com/office/powerpoint/2010/main" id="1" dur="indefinite" restart="never" nodeType="tmRoot"/>
      </p:par>
    </p:tnLst>
  </p:timing>
  <p:hf hdr="0"/>
  <p:txStyles>
    <p:titleStyle>
      <a:lvl1pPr algn="ctr"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6631"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3264"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69896"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6526"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5970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43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3143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defTabSz="455613">
              <a:defRPr b="0">
                <a:solidFill>
                  <a:srgbClr val="898989"/>
                </a:solidFill>
                <a:latin typeface="Calibri" charset="0"/>
              </a:defRPr>
            </a:lvl1pPr>
          </a:lstStyle>
          <a:p>
            <a:fld id="{D6AC4854-B492-4E42-A351-5E5608C3B23B}" type="datetime1">
              <a:rPr lang="en-US" altLang="en-US"/>
              <a:pPr/>
              <a:t>6/21/15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20" tIns="45663" rIns="91320" bIns="45663" rtlCol="0" anchor="ctr"/>
          <a:lstStyle>
            <a:lvl1pPr algn="ctr" defTabSz="456631"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defTabSz="455613">
              <a:defRPr b="0">
                <a:solidFill>
                  <a:srgbClr val="898989"/>
                </a:solidFill>
                <a:latin typeface="Calibri" charset="0"/>
              </a:defRPr>
            </a:lvl1pPr>
          </a:lstStyle>
          <a:p>
            <a:fld id="{CA735B40-0771-EA41-8E32-A82720675F3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82" r:id="rId1"/>
    <p:sldLayoutId id="2147548983" r:id="rId2"/>
    <p:sldLayoutId id="2147548984" r:id="rId3"/>
    <p:sldLayoutId id="2147548985" r:id="rId4"/>
    <p:sldLayoutId id="2147548986" r:id="rId5"/>
    <p:sldLayoutId id="2147548987" r:id="rId6"/>
    <p:sldLayoutId id="2147548988" r:id="rId7"/>
    <p:sldLayoutId id="2147548989" r:id="rId8"/>
    <p:sldLayoutId id="2147548990" r:id="rId9"/>
    <p:sldLayoutId id="2147548991" r:id="rId10"/>
    <p:sldLayoutId id="2147548992" r:id="rId11"/>
  </p:sldLayoutIdLst>
  <p:hf hdr="0" ftr="0" dt="0"/>
  <p:txStyles>
    <p:titleStyle>
      <a:lvl1pPr algn="ctr" defTabSz="455613" rtl="0" eaLnBrk="0" fontAlgn="base" hangingPunct="0">
        <a:spcBef>
          <a:spcPct val="0"/>
        </a:spcBef>
        <a:spcAft>
          <a:spcPct val="0"/>
        </a:spcAft>
        <a:defRPr sz="3600" kern="1200">
          <a:solidFill>
            <a:srgbClr val="000090"/>
          </a:solidFill>
          <a:latin typeface="Arial"/>
          <a:ea typeface="ＭＳ Ｐゴシック" charset="0"/>
          <a:cs typeface="Arial"/>
        </a:defRPr>
      </a:lvl1pPr>
      <a:lvl2pPr algn="ctr" defTabSz="455613" rtl="0" eaLnBrk="0" fontAlgn="base" hangingPunct="0">
        <a:spcBef>
          <a:spcPct val="0"/>
        </a:spcBef>
        <a:spcAft>
          <a:spcPct val="0"/>
        </a:spcAft>
        <a:defRPr sz="3600">
          <a:solidFill>
            <a:srgbClr val="000090"/>
          </a:solidFill>
          <a:latin typeface="Arial" charset="0"/>
          <a:ea typeface="ＭＳ Ｐゴシック" charset="0"/>
        </a:defRPr>
      </a:lvl2pPr>
      <a:lvl3pPr algn="ctr" defTabSz="455613" rtl="0" eaLnBrk="0" fontAlgn="base" hangingPunct="0">
        <a:spcBef>
          <a:spcPct val="0"/>
        </a:spcBef>
        <a:spcAft>
          <a:spcPct val="0"/>
        </a:spcAft>
        <a:defRPr sz="3600">
          <a:solidFill>
            <a:srgbClr val="000090"/>
          </a:solidFill>
          <a:latin typeface="Arial" charset="0"/>
          <a:ea typeface="ＭＳ Ｐゴシック" charset="0"/>
        </a:defRPr>
      </a:lvl3pPr>
      <a:lvl4pPr algn="ctr" defTabSz="455613" rtl="0" eaLnBrk="0" fontAlgn="base" hangingPunct="0">
        <a:spcBef>
          <a:spcPct val="0"/>
        </a:spcBef>
        <a:spcAft>
          <a:spcPct val="0"/>
        </a:spcAft>
        <a:defRPr sz="3600">
          <a:solidFill>
            <a:srgbClr val="000090"/>
          </a:solidFill>
          <a:latin typeface="Arial" charset="0"/>
          <a:ea typeface="ＭＳ Ｐゴシック" charset="0"/>
        </a:defRPr>
      </a:lvl4pPr>
      <a:lvl5pPr algn="ctr" defTabSz="455613" rtl="0" eaLnBrk="0" fontAlgn="base" hangingPunct="0">
        <a:spcBef>
          <a:spcPct val="0"/>
        </a:spcBef>
        <a:spcAft>
          <a:spcPct val="0"/>
        </a:spcAft>
        <a:defRPr sz="3600">
          <a:solidFill>
            <a:srgbClr val="000090"/>
          </a:solidFill>
          <a:latin typeface="Arial" charset="0"/>
          <a:ea typeface="ＭＳ Ｐゴシック" charset="0"/>
        </a:defRPr>
      </a:lvl5pPr>
      <a:lvl6pPr marL="456631" algn="ctr" defTabSz="456631" rtl="0" fontAlgn="base">
        <a:spcBef>
          <a:spcPct val="0"/>
        </a:spcBef>
        <a:spcAft>
          <a:spcPct val="0"/>
        </a:spcAft>
        <a:defRPr sz="3600">
          <a:solidFill>
            <a:srgbClr val="000090"/>
          </a:solidFill>
          <a:latin typeface="Arial" charset="0"/>
          <a:ea typeface="ＭＳ Ｐゴシック" charset="0"/>
        </a:defRPr>
      </a:lvl6pPr>
      <a:lvl7pPr marL="913264" algn="ctr" defTabSz="456631" rtl="0" fontAlgn="base">
        <a:spcBef>
          <a:spcPct val="0"/>
        </a:spcBef>
        <a:spcAft>
          <a:spcPct val="0"/>
        </a:spcAft>
        <a:defRPr sz="3600">
          <a:solidFill>
            <a:srgbClr val="000090"/>
          </a:solidFill>
          <a:latin typeface="Arial" charset="0"/>
          <a:ea typeface="ＭＳ Ｐゴシック" charset="0"/>
        </a:defRPr>
      </a:lvl7pPr>
      <a:lvl8pPr marL="1369896" algn="ctr" defTabSz="456631" rtl="0" fontAlgn="base">
        <a:spcBef>
          <a:spcPct val="0"/>
        </a:spcBef>
        <a:spcAft>
          <a:spcPct val="0"/>
        </a:spcAft>
        <a:defRPr sz="3600">
          <a:solidFill>
            <a:srgbClr val="000090"/>
          </a:solidFill>
          <a:latin typeface="Arial" charset="0"/>
          <a:ea typeface="ＭＳ Ｐゴシック" charset="0"/>
        </a:defRPr>
      </a:lvl8pPr>
      <a:lvl9pPr marL="1826526" algn="ctr" defTabSz="456631" rtl="0" fontAlgn="base">
        <a:spcBef>
          <a:spcPct val="0"/>
        </a:spcBef>
        <a:spcAft>
          <a:spcPct val="0"/>
        </a:spcAft>
        <a:defRPr sz="3600">
          <a:solidFill>
            <a:srgbClr val="000090"/>
          </a:solidFill>
          <a:latin typeface="Arial" charset="0"/>
          <a:ea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597025" indent="-227013" algn="l" defTabSz="455613"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4225" indent="-227013" algn="l" defTabSz="455613"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1474" indent="-228316" algn="l" defTabSz="456631" rtl="0" eaLnBrk="1" latinLnBrk="0" hangingPunct="1">
        <a:spcBef>
          <a:spcPct val="20000"/>
        </a:spcBef>
        <a:buFont typeface="Arial"/>
        <a:buChar char="•"/>
        <a:defRPr sz="2000" kern="1200">
          <a:solidFill>
            <a:schemeClr val="tx1"/>
          </a:solidFill>
          <a:latin typeface="+mn-lt"/>
          <a:ea typeface="+mn-ea"/>
          <a:cs typeface="+mn-cs"/>
        </a:defRPr>
      </a:lvl6pPr>
      <a:lvl7pPr marL="2968106" indent="-228316" algn="l" defTabSz="456631" rtl="0" eaLnBrk="1" latinLnBrk="0" hangingPunct="1">
        <a:spcBef>
          <a:spcPct val="20000"/>
        </a:spcBef>
        <a:buFont typeface="Arial"/>
        <a:buChar char="•"/>
        <a:defRPr sz="2000" kern="1200">
          <a:solidFill>
            <a:schemeClr val="tx1"/>
          </a:solidFill>
          <a:latin typeface="+mn-lt"/>
          <a:ea typeface="+mn-ea"/>
          <a:cs typeface="+mn-cs"/>
        </a:defRPr>
      </a:lvl7pPr>
      <a:lvl8pPr marL="3424738" indent="-228316" algn="l" defTabSz="456631" rtl="0" eaLnBrk="1" latinLnBrk="0" hangingPunct="1">
        <a:spcBef>
          <a:spcPct val="20000"/>
        </a:spcBef>
        <a:buFont typeface="Arial"/>
        <a:buChar char="•"/>
        <a:defRPr sz="2000" kern="1200">
          <a:solidFill>
            <a:schemeClr val="tx1"/>
          </a:solidFill>
          <a:latin typeface="+mn-lt"/>
          <a:ea typeface="+mn-ea"/>
          <a:cs typeface="+mn-cs"/>
        </a:defRPr>
      </a:lvl8pPr>
      <a:lvl9pPr marL="3881368" indent="-228316" algn="l" defTabSz="45663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665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33B0A56D-32BF-5046-BF70-7FCDFDF86AB5}"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19" r:id="rId1"/>
    <p:sldLayoutId id="2147548720" r:id="rId2"/>
    <p:sldLayoutId id="2147548721" r:id="rId3"/>
    <p:sldLayoutId id="2147548722" r:id="rId4"/>
    <p:sldLayoutId id="2147548723" r:id="rId5"/>
    <p:sldLayoutId id="2147548724" r:id="rId6"/>
    <p:sldLayoutId id="2147548725" r:id="rId7"/>
    <p:sldLayoutId id="2147548726" r:id="rId8"/>
    <p:sldLayoutId id="2147548727" r:id="rId9"/>
    <p:sldLayoutId id="2147548728" r:id="rId10"/>
    <p:sldLayoutId id="2147548729" r:id="rId11"/>
    <p:sldLayoutId id="2147548730" r:id="rId12"/>
    <p:sldLayoutId id="214754873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768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66FABD5-8322-6344-91C2-7E2F608C669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32" r:id="rId1"/>
    <p:sldLayoutId id="2147548733" r:id="rId2"/>
    <p:sldLayoutId id="2147548734" r:id="rId3"/>
    <p:sldLayoutId id="2147548735" r:id="rId4"/>
    <p:sldLayoutId id="2147548736" r:id="rId5"/>
    <p:sldLayoutId id="2147548737" r:id="rId6"/>
    <p:sldLayoutId id="2147548738" r:id="rId7"/>
    <p:sldLayoutId id="2147548739" r:id="rId8"/>
    <p:sldLayoutId id="2147548740" r:id="rId9"/>
    <p:sldLayoutId id="2147548741" r:id="rId10"/>
    <p:sldLayoutId id="2147548742" r:id="rId11"/>
    <p:sldLayoutId id="2147548743" r:id="rId12"/>
    <p:sldLayoutId id="214754874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870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413814D-CCAC-DE4A-8D81-0AF9D0054B8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r>
              <a:rPr lang="en-US" altLang="en-US" sz="400" b="0">
                <a:solidFill>
                  <a:srgbClr val="808080"/>
                </a:solidFill>
              </a:rPr>
              <a:t> </a:t>
            </a:r>
            <a:r>
              <a:rPr lang="en-US" altLang="en-US" sz="3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45" r:id="rId1"/>
    <p:sldLayoutId id="2147548746" r:id="rId2"/>
    <p:sldLayoutId id="2147548747" r:id="rId3"/>
    <p:sldLayoutId id="2147548748" r:id="rId4"/>
    <p:sldLayoutId id="2147548749" r:id="rId5"/>
    <p:sldLayoutId id="2147548750" r:id="rId6"/>
    <p:sldLayoutId id="2147548751" r:id="rId7"/>
    <p:sldLayoutId id="2147548752" r:id="rId8"/>
    <p:sldLayoutId id="2147548753" r:id="rId9"/>
    <p:sldLayoutId id="2147548754" r:id="rId10"/>
    <p:sldLayoutId id="2147548755" r:id="rId11"/>
    <p:sldLayoutId id="2147548756" r:id="rId12"/>
    <p:sldLayoutId id="214754875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97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ctr" anchorCtr="0" compatLnSpc="1">
            <a:prstTxWarp prst="textNoShape">
              <a:avLst/>
            </a:prstTxWarp>
          </a:bodyPr>
          <a:lstStyle/>
          <a:p>
            <a:pPr lvl="0"/>
            <a:r>
              <a:rPr lang="en-US" altLang="en-US"/>
              <a:t>Click to edit Master title style</a:t>
            </a:r>
          </a:p>
        </p:txBody>
      </p:sp>
      <p:sp>
        <p:nvSpPr>
          <p:cNvPr id="3297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20" tIns="45663" rIns="91320" bIns="4566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320" tIns="45663" rIns="91320" bIns="45663" numCol="1" anchor="ctr" anchorCtr="0" compatLnSpc="1">
            <a:prstTxWarp prst="textNoShape">
              <a:avLst/>
            </a:prstTxWarp>
          </a:bodyPr>
          <a:lstStyle>
            <a:lvl1pPr>
              <a:defRPr>
                <a:solidFill>
                  <a:srgbClr val="898989"/>
                </a:solidFill>
              </a:defRPr>
            </a:lvl1pPr>
          </a:lstStyle>
          <a:p>
            <a:fld id="{F8EE72BF-EECB-554B-B622-BD45B03170BA}" type="datetime1">
              <a:rPr lang="en-US" altLang="en-US"/>
              <a:pPr/>
              <a:t>6/21/15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20" tIns="45663" rIns="91320" bIns="45663" rtlCol="0" anchor="ctr"/>
          <a:lstStyle>
            <a:lvl1pPr algn="ctr">
              <a:defRPr sz="1200">
                <a:solidFill>
                  <a:prstClr val="black">
                    <a:tint val="75000"/>
                  </a:prstClr>
                </a:solidFill>
                <a:latin typeface="Arial" charset="0"/>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20" tIns="45663" rIns="91320" bIns="45663" numCol="1" anchor="ctr" anchorCtr="0" compatLnSpc="1">
            <a:prstTxWarp prst="textNoShape">
              <a:avLst/>
            </a:prstTxWarp>
          </a:bodyPr>
          <a:lstStyle>
            <a:lvl1pPr algn="r">
              <a:defRPr>
                <a:solidFill>
                  <a:srgbClr val="898989"/>
                </a:solidFill>
              </a:defRPr>
            </a:lvl1pPr>
          </a:lstStyle>
          <a:p>
            <a:fld id="{A48A252C-3ACA-7746-9991-6C1C10CE479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758" r:id="rId1"/>
    <p:sldLayoutId id="2147548759" r:id="rId2"/>
    <p:sldLayoutId id="2147548760" r:id="rId3"/>
    <p:sldLayoutId id="2147548761" r:id="rId4"/>
    <p:sldLayoutId id="2147548762" r:id="rId5"/>
    <p:sldLayoutId id="2147548763" r:id="rId6"/>
    <p:sldLayoutId id="2147548764" r:id="rId7"/>
    <p:sldLayoutId id="2147548765" r:id="rId8"/>
    <p:sldLayoutId id="2147548766" r:id="rId9"/>
    <p:sldLayoutId id="2147548767" r:id="rId10"/>
    <p:sldLayoutId id="2147548768" r:id="rId11"/>
  </p:sldLayoutIdLst>
  <p:txStyles>
    <p:titleStyle>
      <a:lvl1pPr algn="ctr" rtl="0" eaLnBrk="0" fontAlgn="base" hangingPunct="0">
        <a:spcBef>
          <a:spcPct val="0"/>
        </a:spcBef>
        <a:spcAft>
          <a:spcPct val="0"/>
        </a:spcAft>
        <a:defRPr sz="4400" kern="1200">
          <a:solidFill>
            <a:schemeClr val="tx1"/>
          </a:solidFill>
          <a:latin typeface="Arial"/>
          <a:ea typeface="ＭＳ Ｐゴシック" pitchFamily="-110" charset="-128"/>
          <a:cs typeface="ＭＳ Ｐゴシック" charset="-128"/>
        </a:defRPr>
      </a:lvl1pPr>
      <a:lvl2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2pPr>
      <a:lvl3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3pPr>
      <a:lvl4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4pPr>
      <a:lvl5pPr algn="ctr" rtl="0" eaLnBrk="0" fontAlgn="base" hangingPunct="0">
        <a:spcBef>
          <a:spcPct val="0"/>
        </a:spcBef>
        <a:spcAft>
          <a:spcPct val="0"/>
        </a:spcAft>
        <a:defRPr sz="4400">
          <a:solidFill>
            <a:schemeClr val="tx1"/>
          </a:solidFill>
          <a:latin typeface="Arial" pitchFamily="-110" charset="0"/>
          <a:ea typeface="ＭＳ Ｐゴシック" pitchFamily="-110" charset="-128"/>
          <a:cs typeface="ＭＳ Ｐゴシック" charset="-128"/>
        </a:defRPr>
      </a:lvl5pPr>
      <a:lvl6pPr marL="456631" algn="ctr" rtl="0" fontAlgn="base">
        <a:spcBef>
          <a:spcPct val="0"/>
        </a:spcBef>
        <a:spcAft>
          <a:spcPct val="0"/>
        </a:spcAft>
        <a:defRPr sz="4400">
          <a:solidFill>
            <a:schemeClr val="tx1"/>
          </a:solidFill>
          <a:latin typeface="Arial" pitchFamily="-110" charset="0"/>
          <a:ea typeface="ＭＳ Ｐゴシック" pitchFamily="-110" charset="-128"/>
        </a:defRPr>
      </a:lvl6pPr>
      <a:lvl7pPr marL="913264" algn="ctr" rtl="0" fontAlgn="base">
        <a:spcBef>
          <a:spcPct val="0"/>
        </a:spcBef>
        <a:spcAft>
          <a:spcPct val="0"/>
        </a:spcAft>
        <a:defRPr sz="4400">
          <a:solidFill>
            <a:schemeClr val="tx1"/>
          </a:solidFill>
          <a:latin typeface="Arial" pitchFamily="-110" charset="0"/>
          <a:ea typeface="ＭＳ Ｐゴシック" pitchFamily="-110" charset="-128"/>
        </a:defRPr>
      </a:lvl7pPr>
      <a:lvl8pPr marL="1369896" algn="ctr" rtl="0" fontAlgn="base">
        <a:spcBef>
          <a:spcPct val="0"/>
        </a:spcBef>
        <a:spcAft>
          <a:spcPct val="0"/>
        </a:spcAft>
        <a:defRPr sz="4400">
          <a:solidFill>
            <a:schemeClr val="tx1"/>
          </a:solidFill>
          <a:latin typeface="Arial" pitchFamily="-110" charset="0"/>
          <a:ea typeface="ＭＳ Ｐゴシック" pitchFamily="-110" charset="-128"/>
        </a:defRPr>
      </a:lvl8pPr>
      <a:lvl9pPr marL="1826526" algn="ctr" rtl="0" fontAlgn="base">
        <a:spcBef>
          <a:spcPct val="0"/>
        </a:spcBef>
        <a:spcAft>
          <a:spcPct val="0"/>
        </a:spcAft>
        <a:defRPr sz="4400">
          <a:solidFill>
            <a:schemeClr val="tx1"/>
          </a:solidFill>
          <a:latin typeface="Arial" pitchFamily="-110" charset="0"/>
          <a:ea typeface="ＭＳ Ｐゴシック" pitchFamily="-110" charset="-128"/>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Arial"/>
          <a:ea typeface="ＭＳ Ｐゴシック" pitchFamily="-110" charset="-128"/>
          <a:cs typeface="ＭＳ Ｐゴシック" charset="-128"/>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Arial"/>
          <a:ea typeface="Arial" charset="0"/>
          <a:cs typeface="Arial"/>
        </a:defRPr>
      </a:lvl3pPr>
      <a:lvl4pPr marL="1597025" indent="-227013" algn="l"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4pPr>
      <a:lvl5pPr marL="2054225" indent="-227013" algn="l" rtl="0" eaLnBrk="0" fontAlgn="base" hangingPunct="0">
        <a:spcBef>
          <a:spcPct val="20000"/>
        </a:spcBef>
        <a:spcAft>
          <a:spcPct val="0"/>
        </a:spcAft>
        <a:buFont typeface="Arial" charset="0"/>
        <a:buChar char="»"/>
        <a:defRPr sz="2000" kern="1200">
          <a:solidFill>
            <a:schemeClr val="tx1"/>
          </a:solidFill>
          <a:latin typeface="Arial"/>
          <a:ea typeface="Arial" charset="0"/>
          <a:cs typeface="Arial"/>
        </a:defRPr>
      </a:lvl5pPr>
      <a:lvl6pPr marL="2511474"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06"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73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368" indent="-228316" algn="l" defTabSz="9132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264" rtl="0" eaLnBrk="1" latinLnBrk="0" hangingPunct="1">
        <a:defRPr sz="1800" kern="1200">
          <a:solidFill>
            <a:schemeClr val="tx1"/>
          </a:solidFill>
          <a:latin typeface="+mn-lt"/>
          <a:ea typeface="+mn-ea"/>
          <a:cs typeface="+mn-cs"/>
        </a:defRPr>
      </a:lvl1pPr>
      <a:lvl2pPr marL="456631" algn="l" defTabSz="913264" rtl="0" eaLnBrk="1" latinLnBrk="0" hangingPunct="1">
        <a:defRPr sz="1800" kern="1200">
          <a:solidFill>
            <a:schemeClr val="tx1"/>
          </a:solidFill>
          <a:latin typeface="+mn-lt"/>
          <a:ea typeface="+mn-ea"/>
          <a:cs typeface="+mn-cs"/>
        </a:defRPr>
      </a:lvl2pPr>
      <a:lvl3pPr marL="913264" algn="l" defTabSz="913264" rtl="0" eaLnBrk="1" latinLnBrk="0" hangingPunct="1">
        <a:defRPr sz="1800" kern="1200">
          <a:solidFill>
            <a:schemeClr val="tx1"/>
          </a:solidFill>
          <a:latin typeface="+mn-lt"/>
          <a:ea typeface="+mn-ea"/>
          <a:cs typeface="+mn-cs"/>
        </a:defRPr>
      </a:lvl3pPr>
      <a:lvl4pPr marL="1369896" algn="l" defTabSz="913264" rtl="0" eaLnBrk="1" latinLnBrk="0" hangingPunct="1">
        <a:defRPr sz="1800" kern="1200">
          <a:solidFill>
            <a:schemeClr val="tx1"/>
          </a:solidFill>
          <a:latin typeface="+mn-lt"/>
          <a:ea typeface="+mn-ea"/>
          <a:cs typeface="+mn-cs"/>
        </a:defRPr>
      </a:lvl4pPr>
      <a:lvl5pPr marL="1826526" algn="l" defTabSz="913264" rtl="0" eaLnBrk="1" latinLnBrk="0" hangingPunct="1">
        <a:defRPr sz="1800" kern="1200">
          <a:solidFill>
            <a:schemeClr val="tx1"/>
          </a:solidFill>
          <a:latin typeface="+mn-lt"/>
          <a:ea typeface="+mn-ea"/>
          <a:cs typeface="+mn-cs"/>
        </a:defRPr>
      </a:lvl5pPr>
      <a:lvl6pPr marL="2283159" algn="l" defTabSz="913264" rtl="0" eaLnBrk="1" latinLnBrk="0" hangingPunct="1">
        <a:defRPr sz="1800" kern="1200">
          <a:solidFill>
            <a:schemeClr val="tx1"/>
          </a:solidFill>
          <a:latin typeface="+mn-lt"/>
          <a:ea typeface="+mn-ea"/>
          <a:cs typeface="+mn-cs"/>
        </a:defRPr>
      </a:lvl6pPr>
      <a:lvl7pPr marL="2739790" algn="l" defTabSz="913264" rtl="0" eaLnBrk="1" latinLnBrk="0" hangingPunct="1">
        <a:defRPr sz="1800" kern="1200">
          <a:solidFill>
            <a:schemeClr val="tx1"/>
          </a:solidFill>
          <a:latin typeface="+mn-lt"/>
          <a:ea typeface="+mn-ea"/>
          <a:cs typeface="+mn-cs"/>
        </a:defRPr>
      </a:lvl7pPr>
      <a:lvl8pPr marL="3196416" algn="l" defTabSz="913264" rtl="0" eaLnBrk="1" latinLnBrk="0" hangingPunct="1">
        <a:defRPr sz="1800" kern="1200">
          <a:solidFill>
            <a:schemeClr val="tx1"/>
          </a:solidFill>
          <a:latin typeface="+mn-lt"/>
          <a:ea typeface="+mn-ea"/>
          <a:cs typeface="+mn-cs"/>
        </a:defRPr>
      </a:lvl8pPr>
      <a:lvl9pPr marL="3653052" algn="l" defTabSz="913264"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42019"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DD5194E-A667-E440-9E91-41C53CC8E4AE}"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69" r:id="rId1"/>
    <p:sldLayoutId id="2147548770" r:id="rId2"/>
    <p:sldLayoutId id="2147548771" r:id="rId3"/>
    <p:sldLayoutId id="2147548772" r:id="rId4"/>
    <p:sldLayoutId id="2147548773" r:id="rId5"/>
    <p:sldLayoutId id="2147548774" r:id="rId6"/>
    <p:sldLayoutId id="2147548775" r:id="rId7"/>
    <p:sldLayoutId id="2147548776" r:id="rId8"/>
    <p:sldLayoutId id="2147548777" r:id="rId9"/>
    <p:sldLayoutId id="2147548778" r:id="rId10"/>
    <p:sldLayoutId id="2147548779" r:id="rId11"/>
    <p:sldLayoutId id="2147548780" r:id="rId12"/>
    <p:sldLayoutId id="214754878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43043"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A778629D-5EF2-744C-8EF9-F6072DB3E6D1}"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782" r:id="rId1"/>
    <p:sldLayoutId id="2147548783" r:id="rId2"/>
    <p:sldLayoutId id="2147548784" r:id="rId3"/>
    <p:sldLayoutId id="2147548785" r:id="rId4"/>
    <p:sldLayoutId id="2147548786" r:id="rId5"/>
    <p:sldLayoutId id="2147548787" r:id="rId6"/>
    <p:sldLayoutId id="2147548788" r:id="rId7"/>
    <p:sldLayoutId id="2147548789" r:id="rId8"/>
    <p:sldLayoutId id="2147548790" r:id="rId9"/>
    <p:sldLayoutId id="2147548791" r:id="rId10"/>
    <p:sldLayoutId id="2147548792" r:id="rId11"/>
    <p:sldLayoutId id="2147548793" r:id="rId12"/>
    <p:sldLayoutId id="214754879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44067" name="Rectangle 3"/>
          <p:cNvSpPr>
            <a:spLocks noGrp="1" noChangeArrowheads="1"/>
          </p:cNvSpPr>
          <p:nvPr>
            <p:ph type="body" idx="1"/>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44068" name="Rectangle 5"/>
          <p:cNvSpPr>
            <a:spLocks noChangeArrowheads="1"/>
          </p:cNvSpPr>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a:r>
              <a:rPr lang="en-US" altLang="en-US" sz="700" b="0">
                <a:solidFill>
                  <a:srgbClr val="FFFFFF"/>
                </a:solidFill>
              </a:rPr>
              <a:t>Do not reproduce without permission</a:t>
            </a:r>
          </a:p>
        </p:txBody>
      </p:sp>
      <p:sp>
        <p:nvSpPr>
          <p:cNvPr id="4802566" name="Rectangle 6"/>
          <p:cNvSpPr>
            <a:spLocks noChangeArrowheads="1"/>
          </p:cNvSpPr>
          <p:nvPr userDrawn="1"/>
        </p:nvSpPr>
        <p:spPr bwMode="auto">
          <a:xfrm rot="-5400000">
            <a:off x="7416007"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0A074966-1893-BD42-9569-98A985D74A2C}" type="slidenum">
              <a:rPr lang="en-US" altLang="en-US" sz="2000" i="1">
                <a:solidFill>
                  <a:srgbClr val="000000"/>
                </a:solidFill>
                <a:effectLst>
                  <a:outerShdw blurRad="38100" dist="38100" dir="2700000" algn="tl">
                    <a:srgbClr val="C0C0C0"/>
                  </a:outerShdw>
                </a:effectLst>
                <a:latin typeface="Courier New" charset="0"/>
              </a:rPr>
              <a:pPr/>
              <a:t>‹#›</a:t>
            </a:fld>
            <a:r>
              <a:rPr lang="en-US" altLang="en-US">
                <a:solidFill>
                  <a:srgbClr val="808080"/>
                </a:solidFill>
              </a:rPr>
              <a:t> - </a:t>
            </a:r>
            <a:r>
              <a:rPr lang="en-US" altLang="en-US" sz="1100">
                <a:solidFill>
                  <a:srgbClr val="969696"/>
                </a:solidFill>
              </a:rPr>
              <a:t>Lectures.GersteinLab.org</a:t>
            </a:r>
            <a:r>
              <a:rPr lang="en-US" altLang="en-US" sz="600" b="0">
                <a:solidFill>
                  <a:srgbClr val="808080"/>
                </a:solidFill>
              </a:rPr>
              <a:t> </a:t>
            </a:r>
            <a:r>
              <a:rPr lang="en-US" altLang="en-US" sz="500" b="0">
                <a:solidFill>
                  <a:srgbClr val="000000"/>
                </a:solidFill>
              </a:rPr>
              <a:t>(c) '09</a:t>
            </a:r>
          </a:p>
        </p:txBody>
      </p:sp>
    </p:spTree>
  </p:cSld>
  <p:clrMap bg1="lt1" tx1="dk1" bg2="lt2" tx2="dk2" accent1="accent1" accent2="accent2" accent3="accent3" accent4="accent4" accent5="accent5" accent6="accent6" hlink="hlink" folHlink="folHlink"/>
  <p:sldLayoutIdLst>
    <p:sldLayoutId id="2147548795" r:id="rId1"/>
    <p:sldLayoutId id="2147548796" r:id="rId2"/>
    <p:sldLayoutId id="2147548797" r:id="rId3"/>
    <p:sldLayoutId id="2147548798" r:id="rId4"/>
    <p:sldLayoutId id="2147548799" r:id="rId5"/>
    <p:sldLayoutId id="2147548800" r:id="rId6"/>
    <p:sldLayoutId id="2147548801" r:id="rId7"/>
    <p:sldLayoutId id="2147548802" r:id="rId8"/>
    <p:sldLayoutId id="2147548803" r:id="rId9"/>
    <p:sldLayoutId id="2147548804" r:id="rId10"/>
    <p:sldLayoutId id="2147548805" r:id="rId11"/>
    <p:sldLayoutId id="214754880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6631" algn="ctr" defTabSz="911677" rtl="0" fontAlgn="base">
        <a:spcBef>
          <a:spcPct val="0"/>
        </a:spcBef>
        <a:spcAft>
          <a:spcPct val="0"/>
        </a:spcAft>
        <a:defRPr sz="3600" b="1" u="sng">
          <a:solidFill>
            <a:srgbClr val="000099"/>
          </a:solidFill>
          <a:latin typeface="Arial" pitchFamily="-65" charset="0"/>
        </a:defRPr>
      </a:lvl6pPr>
      <a:lvl7pPr marL="913264" algn="ctr" defTabSz="911677" rtl="0" fontAlgn="base">
        <a:spcBef>
          <a:spcPct val="0"/>
        </a:spcBef>
        <a:spcAft>
          <a:spcPct val="0"/>
        </a:spcAft>
        <a:defRPr sz="3600" b="1" u="sng">
          <a:solidFill>
            <a:srgbClr val="000099"/>
          </a:solidFill>
          <a:latin typeface="Arial" pitchFamily="-65" charset="0"/>
        </a:defRPr>
      </a:lvl7pPr>
      <a:lvl8pPr marL="1369896" algn="ctr" defTabSz="911677" rtl="0" fontAlgn="base">
        <a:spcBef>
          <a:spcPct val="0"/>
        </a:spcBef>
        <a:spcAft>
          <a:spcPct val="0"/>
        </a:spcAft>
        <a:defRPr sz="3600" b="1" u="sng">
          <a:solidFill>
            <a:srgbClr val="000099"/>
          </a:solidFill>
          <a:latin typeface="Arial" pitchFamily="-65" charset="0"/>
        </a:defRPr>
      </a:lvl8pPr>
      <a:lvl9pPr marL="1826526" algn="ctr" defTabSz="911677" rtl="0" fontAlgn="base">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Symbol" charset="2"/>
        <a:buChar char="à"/>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702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422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1474" indent="-228316" algn="l" defTabSz="911677" rtl="0" fontAlgn="base">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fontAlgn="base">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fontAlgn="base">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5090" name="Rectangle 3"/>
          <p:cNvSpPr>
            <a:spLocks noGrp="1" noChangeArrowheads="1"/>
          </p:cNvSpPr>
          <p:nvPr>
            <p:ph type="body" idx="1"/>
          </p:nvPr>
        </p:nvSpPr>
        <p:spPr bwMode="auto">
          <a:xfrm>
            <a:off x="381000" y="914400"/>
            <a:ext cx="8382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8" rIns="91311" bIns="4565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defRPr sz="1400">
                <a:solidFill>
                  <a:srgbClr val="000000"/>
                </a:solidFill>
                <a:latin typeface="Arial" charset="0"/>
                <a:ea typeface="ＭＳ Ｐゴシック" pitchFamily="-111" charset="-128"/>
                <a:cs typeface="ＭＳ Ｐゴシック" pitchFamily="-111" charset="-128"/>
              </a:defRPr>
            </a:lvl1pPr>
          </a:lstStyle>
          <a:p>
            <a:pPr>
              <a:defRPr/>
            </a:pPr>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lgn="ctr">
              <a:defRPr sz="1400">
                <a:solidFill>
                  <a:srgbClr val="000000"/>
                </a:solidFill>
                <a:latin typeface="Arial" charset="0"/>
                <a:ea typeface="ＭＳ Ｐゴシック" pitchFamily="-111" charset="-128"/>
                <a:cs typeface="ＭＳ Ｐゴシック" pitchFamily="-111" charset="-128"/>
              </a:defRPr>
            </a:lvl1pPr>
          </a:lstStyle>
          <a:p>
            <a:pPr>
              <a:defRPr/>
            </a:pPr>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11" tIns="45658" rIns="91311" bIns="45658" numCol="1" anchor="t" anchorCtr="0" compatLnSpc="1">
            <a:prstTxWarp prst="textNoShape">
              <a:avLst/>
            </a:prstTxWarp>
          </a:bodyPr>
          <a:lstStyle>
            <a:lvl1pPr algn="r">
              <a:defRPr sz="1400">
                <a:solidFill>
                  <a:srgbClr val="000000"/>
                </a:solidFill>
              </a:defRPr>
            </a:lvl1pPr>
          </a:lstStyle>
          <a:p>
            <a:fld id="{514F9691-8B78-3344-95ED-9FB4B9483DEC}" type="slidenum">
              <a:rPr lang="en-US" altLang="en-US"/>
              <a:pPr/>
              <a:t>‹#›</a:t>
            </a:fld>
            <a:endParaRPr lang="en-US" altLang="en-US"/>
          </a:p>
        </p:txBody>
      </p:sp>
      <p:sp>
        <p:nvSpPr>
          <p:cNvPr id="77831" name="Text Box 7"/>
          <p:cNvSpPr txBox="1">
            <a:spLocks noChangeArrowheads="1"/>
          </p:cNvSpPr>
          <p:nvPr userDrawn="1"/>
        </p:nvSpPr>
        <p:spPr bwMode="auto">
          <a:xfrm>
            <a:off x="8305800" y="6278563"/>
            <a:ext cx="604838" cy="427037"/>
          </a:xfrm>
          <a:prstGeom prst="rect">
            <a:avLst/>
          </a:prstGeom>
          <a:noFill/>
          <a:ln w="9525">
            <a:noFill/>
            <a:miter lim="800000"/>
            <a:headEnd/>
            <a:tailEnd/>
          </a:ln>
          <a:effectLst/>
        </p:spPr>
        <p:txBody>
          <a:bodyPr lIns="91311" tIns="45658" rIns="91311" bIns="45658">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spcBef>
                <a:spcPct val="50000"/>
              </a:spcBef>
            </a:pPr>
            <a:fld id="{BB9D8133-77C4-FD42-B742-2C7D39B4C3DF}" type="slidenum">
              <a:rPr lang="en-US" altLang="en-US" sz="2200">
                <a:solidFill>
                  <a:srgbClr val="5F5F5F"/>
                </a:solidFill>
                <a:latin typeface="High Tower Text" charset="0"/>
              </a:rPr>
              <a:pPr algn="r" eaLnBrk="1" hangingPunct="1">
                <a:spcBef>
                  <a:spcPct val="50000"/>
                </a:spcBef>
              </a:pPr>
              <a:t>‹#›</a:t>
            </a:fld>
            <a:endParaRPr lang="en-US" altLang="en-US" sz="2200">
              <a:solidFill>
                <a:srgbClr val="5F5F5F"/>
              </a:solidFill>
              <a:latin typeface="High Tower Text" charset="0"/>
            </a:endParaRPr>
          </a:p>
        </p:txBody>
      </p:sp>
      <p:sp>
        <p:nvSpPr>
          <p:cNvPr id="345095" name="Rectangle 8"/>
          <p:cNvSpPr>
            <a:spLocks noChangeAspect="1" noChangeArrowheads="1"/>
          </p:cNvSpPr>
          <p:nvPr userDrawn="1"/>
        </p:nvSpPr>
        <p:spPr bwMode="auto">
          <a:xfrm>
            <a:off x="609600" y="2286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345096" name="Rectangle 9"/>
          <p:cNvSpPr>
            <a:spLocks noChangeAspect="1" noChangeArrowheads="1"/>
          </p:cNvSpPr>
          <p:nvPr userDrawn="1"/>
        </p:nvSpPr>
        <p:spPr bwMode="auto">
          <a:xfrm>
            <a:off x="685800" y="5334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345097" name="Rectangle 10"/>
          <p:cNvSpPr>
            <a:spLocks noChangeAspect="1" noChangeArrowheads="1"/>
          </p:cNvSpPr>
          <p:nvPr userDrawn="1"/>
        </p:nvSpPr>
        <p:spPr bwMode="auto">
          <a:xfrm>
            <a:off x="228600" y="4572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77835" name="Text Box 11"/>
          <p:cNvSpPr txBox="1">
            <a:spLocks noChangeArrowheads="1"/>
          </p:cNvSpPr>
          <p:nvPr userDrawn="1"/>
        </p:nvSpPr>
        <p:spPr bwMode="auto">
          <a:xfrm rot="16200000">
            <a:off x="8262144" y="5468144"/>
            <a:ext cx="1214437" cy="244475"/>
          </a:xfrm>
          <a:prstGeom prst="rect">
            <a:avLst/>
          </a:prstGeom>
          <a:noFill/>
          <a:ln w="9525">
            <a:noFill/>
            <a:miter lim="800000"/>
            <a:headEnd/>
            <a:tailEnd/>
          </a:ln>
          <a:effectLst/>
        </p:spPr>
        <p:txBody>
          <a:bodyPr lIns="91311" tIns="45658" rIns="91311" bIns="45658">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000">
                <a:solidFill>
                  <a:srgbClr val="C0C0C0"/>
                </a:solidFill>
                <a:latin typeface="High Tower Text" charset="0"/>
              </a:rPr>
              <a:t>zdz © mmix</a:t>
            </a:r>
            <a:endParaRPr lang="en-US" altLang="en-US" sz="2600">
              <a:solidFill>
                <a:srgbClr val="C0C0C0"/>
              </a:solidFill>
              <a:latin typeface="High Tower Text" charset="0"/>
            </a:endParaRPr>
          </a:p>
        </p:txBody>
      </p:sp>
      <p:sp>
        <p:nvSpPr>
          <p:cNvPr id="345099" name="Rectangle 12"/>
          <p:cNvSpPr>
            <a:spLocks noGrp="1" noChangeArrowheads="1"/>
          </p:cNvSpPr>
          <p:nvPr>
            <p:ph type="title"/>
          </p:nvPr>
        </p:nvSpPr>
        <p:spPr bwMode="auto">
          <a:xfrm>
            <a:off x="400050" y="381000"/>
            <a:ext cx="836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311" tIns="45658" rIns="91311" bIns="45658" numCol="1" anchor="ctr" anchorCtr="0" compatLnSpc="1">
            <a:prstTxWarp prst="textNoShape">
              <a:avLst/>
            </a:prstTxWarp>
          </a:bodyPr>
          <a:lstStyle/>
          <a:p>
            <a:pPr lvl="0"/>
            <a:r>
              <a:rPr lang="en-US" altLang="en-US"/>
              <a:t>Click to edit Master title style</a:t>
            </a:r>
          </a:p>
        </p:txBody>
      </p:sp>
    </p:spTree>
  </p:cSld>
  <p:clrMap bg1="lt1" tx1="dk1" bg2="lt2" tx2="dk2" accent1="accent1" accent2="accent2" accent3="accent3" accent4="accent4" accent5="accent5" accent6="accent6" hlink="hlink" folHlink="folHlink"/>
  <p:sldLayoutIdLst>
    <p:sldLayoutId id="2147548993" r:id="rId1"/>
    <p:sldLayoutId id="2147548807" r:id="rId2"/>
    <p:sldLayoutId id="2147548808" r:id="rId3"/>
    <p:sldLayoutId id="2147548809" r:id="rId4"/>
    <p:sldLayoutId id="2147548810" r:id="rId5"/>
    <p:sldLayoutId id="2147548811" r:id="rId6"/>
    <p:sldLayoutId id="2147548812" r:id="rId7"/>
    <p:sldLayoutId id="2147548813" r:id="rId8"/>
    <p:sldLayoutId id="2147548814" r:id="rId9"/>
    <p:sldLayoutId id="2147548815" r:id="rId10"/>
    <p:sldLayoutId id="2147548816" r:id="rId1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a:solidFill>
            <a:schemeClr val="tx2"/>
          </a:solidFill>
          <a:latin typeface="Arial" charset="0"/>
          <a:ea typeface="ＭＳ Ｐゴシック" charset="-128"/>
          <a:cs typeface="ＭＳ Ｐゴシック" charset="-128"/>
        </a:defRPr>
      </a:lvl5pPr>
      <a:lvl6pPr marL="456631" algn="l" rtl="0" fontAlgn="base">
        <a:spcBef>
          <a:spcPct val="0"/>
        </a:spcBef>
        <a:spcAft>
          <a:spcPct val="0"/>
        </a:spcAft>
        <a:defRPr sz="2000">
          <a:solidFill>
            <a:schemeClr val="tx2"/>
          </a:solidFill>
          <a:latin typeface="Arial" charset="0"/>
        </a:defRPr>
      </a:lvl6pPr>
      <a:lvl7pPr marL="913264" algn="l" rtl="0" fontAlgn="base">
        <a:spcBef>
          <a:spcPct val="0"/>
        </a:spcBef>
        <a:spcAft>
          <a:spcPct val="0"/>
        </a:spcAft>
        <a:defRPr sz="2000">
          <a:solidFill>
            <a:schemeClr val="tx2"/>
          </a:solidFill>
          <a:latin typeface="Arial" charset="0"/>
        </a:defRPr>
      </a:lvl7pPr>
      <a:lvl8pPr marL="1369896" algn="l" rtl="0" fontAlgn="base">
        <a:spcBef>
          <a:spcPct val="0"/>
        </a:spcBef>
        <a:spcAft>
          <a:spcPct val="0"/>
        </a:spcAft>
        <a:defRPr sz="2000">
          <a:solidFill>
            <a:schemeClr val="tx2"/>
          </a:solidFill>
          <a:latin typeface="Arial" charset="0"/>
        </a:defRPr>
      </a:lvl8pPr>
      <a:lvl9pPr marL="1826526" algn="l" rtl="0" fontAlgn="base">
        <a:spcBef>
          <a:spcPct val="0"/>
        </a:spcBef>
        <a:spcAft>
          <a:spcPct val="0"/>
        </a:spcAft>
        <a:defRPr sz="2000">
          <a:solidFill>
            <a:schemeClr val="tx2"/>
          </a:solidFill>
          <a:latin typeface="Arial" charset="0"/>
        </a:defRPr>
      </a:lvl9pPr>
    </p:titleStyle>
    <p:bodyStyle>
      <a:lvl1pPr marL="341313" indent="-341313" algn="l" rtl="0" eaLnBrk="0" fontAlgn="base" hangingPunct="0">
        <a:spcBef>
          <a:spcPct val="20000"/>
        </a:spcBef>
        <a:spcAft>
          <a:spcPts val="600"/>
        </a:spcAft>
        <a:buSzPct val="125000"/>
        <a:buFont typeface="Times New Roman" charset="0"/>
        <a:buChar char="▪"/>
        <a:defRPr sz="16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ts val="600"/>
        </a:spcAft>
        <a:buSzPct val="125000"/>
        <a:buFont typeface="Times New Roman" charset="0"/>
        <a:buChar char="▫"/>
        <a:defRPr sz="1400">
          <a:solidFill>
            <a:schemeClr val="tx1"/>
          </a:solidFill>
          <a:latin typeface="+mn-lt"/>
          <a:ea typeface="ＭＳ Ｐゴシック" charset="-128"/>
        </a:defRPr>
      </a:lvl2pPr>
      <a:lvl3pPr marL="1141413" indent="-227013" algn="l" rtl="0" eaLnBrk="0" fontAlgn="base" hangingPunct="0">
        <a:spcBef>
          <a:spcPct val="20000"/>
        </a:spcBef>
        <a:spcAft>
          <a:spcPts val="600"/>
        </a:spcAft>
        <a:buChar char="•"/>
        <a:defRPr sz="1200">
          <a:solidFill>
            <a:schemeClr val="tx1"/>
          </a:solidFill>
          <a:latin typeface="+mn-lt"/>
          <a:ea typeface="ＭＳ Ｐゴシック" charset="-128"/>
        </a:defRPr>
      </a:lvl3pPr>
      <a:lvl4pPr marL="1597025" indent="-227013" algn="l" rtl="0" eaLnBrk="0" fontAlgn="base" hangingPunct="0">
        <a:spcBef>
          <a:spcPct val="20000"/>
        </a:spcBef>
        <a:spcAft>
          <a:spcPts val="600"/>
        </a:spcAft>
        <a:buChar char="–"/>
        <a:defRPr sz="1000">
          <a:solidFill>
            <a:schemeClr val="tx1"/>
          </a:solidFill>
          <a:latin typeface="+mn-lt"/>
          <a:ea typeface="ＭＳ Ｐゴシック" charset="-128"/>
        </a:defRPr>
      </a:lvl4pPr>
      <a:lvl5pPr marL="2054225" indent="-227013" algn="l" rtl="0" eaLnBrk="0" fontAlgn="base" hangingPunct="0">
        <a:spcBef>
          <a:spcPct val="20000"/>
        </a:spcBef>
        <a:spcAft>
          <a:spcPts val="600"/>
        </a:spcAft>
        <a:buChar char="»"/>
        <a:defRPr sz="800">
          <a:solidFill>
            <a:schemeClr val="tx1"/>
          </a:solidFill>
          <a:latin typeface="+mn-lt"/>
          <a:ea typeface="ＭＳ Ｐゴシック" charset="-128"/>
        </a:defRPr>
      </a:lvl5pPr>
      <a:lvl6pPr marL="2511474" indent="-228316" algn="l" rtl="0" fontAlgn="base">
        <a:spcBef>
          <a:spcPct val="20000"/>
        </a:spcBef>
        <a:spcAft>
          <a:spcPct val="0"/>
        </a:spcAft>
        <a:buChar char="»"/>
        <a:defRPr sz="800">
          <a:solidFill>
            <a:schemeClr val="tx1"/>
          </a:solidFill>
          <a:latin typeface="+mn-lt"/>
          <a:ea typeface="ＭＳ Ｐゴシック" charset="-128"/>
        </a:defRPr>
      </a:lvl6pPr>
      <a:lvl7pPr marL="2968106" indent="-228316" algn="l" rtl="0" fontAlgn="base">
        <a:spcBef>
          <a:spcPct val="20000"/>
        </a:spcBef>
        <a:spcAft>
          <a:spcPct val="0"/>
        </a:spcAft>
        <a:buChar char="»"/>
        <a:defRPr sz="800">
          <a:solidFill>
            <a:schemeClr val="tx1"/>
          </a:solidFill>
          <a:latin typeface="+mn-lt"/>
          <a:ea typeface="ＭＳ Ｐゴシック" charset="-128"/>
        </a:defRPr>
      </a:lvl7pPr>
      <a:lvl8pPr marL="3424738" indent="-228316" algn="l" rtl="0" fontAlgn="base">
        <a:spcBef>
          <a:spcPct val="20000"/>
        </a:spcBef>
        <a:spcAft>
          <a:spcPct val="0"/>
        </a:spcAft>
        <a:buChar char="»"/>
        <a:defRPr sz="800">
          <a:solidFill>
            <a:schemeClr val="tx1"/>
          </a:solidFill>
          <a:latin typeface="+mn-lt"/>
          <a:ea typeface="ＭＳ Ｐゴシック" charset="-128"/>
        </a:defRPr>
      </a:lvl8pPr>
      <a:lvl9pPr marL="3881368" indent="-228316" algn="l" rtl="0" fontAlgn="base">
        <a:spcBef>
          <a:spcPct val="20000"/>
        </a:spcBef>
        <a:spcAft>
          <a:spcPct val="0"/>
        </a:spcAft>
        <a:buChar char="»"/>
        <a:defRPr sz="800">
          <a:solidFill>
            <a:schemeClr val="tx1"/>
          </a:solidFill>
          <a:latin typeface="+mn-lt"/>
          <a:ea typeface="ＭＳ Ｐゴシック"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EBDBEB98-F3DB-3C4C-ABCF-963513203DBF}"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00" r:id="rId1"/>
    <p:sldLayoutId id="2147548101" r:id="rId2"/>
    <p:sldLayoutId id="2147548102" r:id="rId3"/>
    <p:sldLayoutId id="2147548103" r:id="rId4"/>
    <p:sldLayoutId id="2147548104" r:id="rId5"/>
    <p:sldLayoutId id="2147548105" r:id="rId6"/>
    <p:sldLayoutId id="2147548106" r:id="rId7"/>
    <p:sldLayoutId id="2147548107" r:id="rId8"/>
    <p:sldLayoutId id="2147548108" r:id="rId9"/>
    <p:sldLayoutId id="2147548109" r:id="rId10"/>
    <p:sldLayoutId id="2147548110" r:id="rId11"/>
    <p:sldLayoutId id="2147548111" r:id="rId12"/>
    <p:sldLayoutId id="214754811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71513" y="568325"/>
            <a:ext cx="7805737"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671513" y="1906588"/>
            <a:ext cx="7805737" cy="431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548817" r:id="rId1"/>
    <p:sldLayoutId id="2147548818" r:id="rId2"/>
    <p:sldLayoutId id="2147548819" r:id="rId3"/>
    <p:sldLayoutId id="2147548820" r:id="rId4"/>
    <p:sldLayoutId id="2147548821" r:id="rId5"/>
    <p:sldLayoutId id="2147548822" r:id="rId6"/>
    <p:sldLayoutId id="2147548823" r:id="rId7"/>
    <p:sldLayoutId id="2147548824" r:id="rId8"/>
    <p:sldLayoutId id="2147548825" r:id="rId9"/>
    <p:sldLayoutId id="2147548826" r:id="rId10"/>
    <p:sldLayoutId id="2147548827" r:id="rId11"/>
  </p:sldLayoutIdLst>
  <p:txStyles>
    <p:titleStyle>
      <a:lvl1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mj-lt"/>
          <a:ea typeface="+mj-ea"/>
          <a:cs typeface="+mj-cs"/>
        </a:defRPr>
      </a:lvl1pPr>
      <a:lvl2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2pPr>
      <a:lvl3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3pPr>
      <a:lvl4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4pPr>
      <a:lvl5pPr algn="ctr" defTabSz="414338" rtl="0" eaLnBrk="0" fontAlgn="base" hangingPunct="0">
        <a:lnSpc>
          <a:spcPct val="93000"/>
        </a:lnSpc>
        <a:spcBef>
          <a:spcPct val="0"/>
        </a:spcBef>
        <a:spcAft>
          <a:spcPct val="0"/>
        </a:spcAft>
        <a:buClr>
          <a:srgbClr val="000000"/>
        </a:buClr>
        <a:buSzPct val="45000"/>
        <a:buFont typeface="Wingdings" charset="2"/>
        <a:defRPr sz="2500" b="1">
          <a:solidFill>
            <a:srgbClr val="000000"/>
          </a:solidFill>
          <a:latin typeface="Times New Roman" charset="0"/>
          <a:ea typeface="ＭＳ Ｐゴシック"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charset="0"/>
        <a:defRPr sz="2500" b="1">
          <a:solidFill>
            <a:srgbClr val="000000"/>
          </a:solidFill>
          <a:latin typeface="Times New Roman" charset="0"/>
          <a:ea typeface="ＭＳ Ｐゴシック" charset="0"/>
          <a:cs typeface="msgothic" charset="0"/>
        </a:defRPr>
      </a:lvl9pPr>
    </p:titleStyle>
    <p:bodyStyle>
      <a:lvl1pPr marL="390525" indent="-293688" algn="l" defTabSz="414338" rtl="0" eaLnBrk="0" fontAlgn="base" hangingPunct="0">
        <a:lnSpc>
          <a:spcPct val="93000"/>
        </a:lnSpc>
        <a:spcBef>
          <a:spcPct val="0"/>
        </a:spcBef>
        <a:spcAft>
          <a:spcPts val="800"/>
        </a:spcAft>
        <a:buClr>
          <a:srgbClr val="000000"/>
        </a:buClr>
        <a:buSzPct val="100000"/>
        <a:buFont typeface="Arial" charset="0"/>
        <a:buChar char="•"/>
        <a:defRPr>
          <a:solidFill>
            <a:srgbClr val="000000"/>
          </a:solidFill>
          <a:latin typeface="+mn-lt"/>
          <a:ea typeface="+mn-ea"/>
          <a:cs typeface="+mn-cs"/>
        </a:defRPr>
      </a:lvl1pPr>
      <a:lvl2pPr marL="782638" indent="-260350" algn="l" defTabSz="414338" rtl="0" eaLnBrk="0" fontAlgn="base" hangingPunct="0">
        <a:lnSpc>
          <a:spcPct val="93000"/>
        </a:lnSpc>
        <a:spcBef>
          <a:spcPct val="0"/>
        </a:spcBef>
        <a:spcAft>
          <a:spcPts val="1038"/>
        </a:spcAft>
        <a:buClr>
          <a:srgbClr val="000000"/>
        </a:buClr>
        <a:buSzPct val="75000"/>
        <a:buFont typeface="Symbol" charset="2"/>
        <a:buChar char=""/>
        <a:defRPr sz="2400">
          <a:solidFill>
            <a:srgbClr val="000000"/>
          </a:solidFill>
          <a:latin typeface="+mn-lt"/>
          <a:ea typeface="+mn-ea"/>
          <a:cs typeface="+mn-cs"/>
        </a:defRPr>
      </a:lvl2pPr>
      <a:lvl3pPr marL="1174750" indent="-195263" algn="l" defTabSz="414338" rtl="0" eaLnBrk="0" fontAlgn="base" hangingPunct="0">
        <a:lnSpc>
          <a:spcPct val="93000"/>
        </a:lnSpc>
        <a:spcBef>
          <a:spcPct val="0"/>
        </a:spcBef>
        <a:spcAft>
          <a:spcPts val="775"/>
        </a:spcAft>
        <a:buClr>
          <a:srgbClr val="000000"/>
        </a:buClr>
        <a:buSzPct val="45000"/>
        <a:buFont typeface="Wingdings" charset="2"/>
        <a:buChar char=""/>
        <a:defRPr sz="2200">
          <a:solidFill>
            <a:srgbClr val="000000"/>
          </a:solidFill>
          <a:latin typeface="+mn-lt"/>
          <a:ea typeface="+mn-ea"/>
          <a:cs typeface="+mn-cs"/>
        </a:defRPr>
      </a:lvl3pPr>
      <a:lvl4pPr marL="1565275" indent="-195263" algn="l" defTabSz="414338" rtl="0" eaLnBrk="0" fontAlgn="base" hangingPunct="0">
        <a:lnSpc>
          <a:spcPct val="93000"/>
        </a:lnSpc>
        <a:spcBef>
          <a:spcPct val="0"/>
        </a:spcBef>
        <a:spcAft>
          <a:spcPts val="525"/>
        </a:spcAft>
        <a:buClr>
          <a:srgbClr val="000000"/>
        </a:buClr>
        <a:buSzPct val="75000"/>
        <a:buFont typeface="Symbol" charset="2"/>
        <a:buChar char=""/>
        <a:defRPr>
          <a:solidFill>
            <a:srgbClr val="000000"/>
          </a:solidFill>
          <a:latin typeface="+mn-lt"/>
          <a:ea typeface="+mn-ea"/>
          <a:cs typeface="+mn-cs"/>
        </a:defRPr>
      </a:lvl4pPr>
      <a:lvl5pPr marL="1957388" indent="-195263" algn="l" defTabSz="414338" rtl="0" eaLnBrk="0" fontAlgn="base" hangingPunct="0">
        <a:lnSpc>
          <a:spcPct val="93000"/>
        </a:lnSpc>
        <a:spcBef>
          <a:spcPct val="0"/>
        </a:spcBef>
        <a:spcAft>
          <a:spcPts val="263"/>
        </a:spcAft>
        <a:buClr>
          <a:srgbClr val="000000"/>
        </a:buClr>
        <a:buSzPct val="45000"/>
        <a:buFont typeface="Wingdings" charset="2"/>
        <a:buChar char=""/>
        <a:defRPr>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charset="0"/>
        <a:buChar char=""/>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84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584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a:solidFill>
                  <a:srgbClr val="898989"/>
                </a:solidFill>
              </a:defRPr>
            </a:lvl1pPr>
          </a:lstStyle>
          <a:p>
            <a:fld id="{C805B31B-A962-3E45-AA4C-941EB541265C}" type="datetime1">
              <a:rPr lang="en-US" altLang="en-US"/>
              <a:pPr/>
              <a:t>6/21/15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a:solidFill>
                  <a:srgbClr val="898989"/>
                </a:solidFill>
              </a:defRPr>
            </a:lvl1pPr>
          </a:lstStyle>
          <a:p>
            <a:fld id="{E6301579-3B1C-DC47-9943-D154B1466EE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828" r:id="rId1"/>
    <p:sldLayoutId id="2147548829" r:id="rId2"/>
    <p:sldLayoutId id="2147548830" r:id="rId3"/>
    <p:sldLayoutId id="2147548831" r:id="rId4"/>
    <p:sldLayoutId id="2147548832" r:id="rId5"/>
    <p:sldLayoutId id="2147548833" r:id="rId6"/>
    <p:sldLayoutId id="2147548834" r:id="rId7"/>
    <p:sldLayoutId id="2147548835" r:id="rId8"/>
    <p:sldLayoutId id="2147548836" r:id="rId9"/>
    <p:sldLayoutId id="2147548837" r:id="rId10"/>
    <p:sldLayoutId id="2147548838" r:id="rId11"/>
  </p:sldLayoutIdLst>
  <p:txStyles>
    <p:titleStyle>
      <a:lvl1pPr algn="ctr" rtl="0" eaLnBrk="0" fontAlgn="base" hangingPunct="0">
        <a:spcBef>
          <a:spcPct val="0"/>
        </a:spcBef>
        <a:spcAft>
          <a:spcPct val="0"/>
        </a:spcAft>
        <a:defRPr sz="4400" kern="1200">
          <a:solidFill>
            <a:schemeClr val="tx1"/>
          </a:solidFill>
          <a:latin typeface="Arial"/>
          <a:ea typeface="ＭＳ Ｐゴシック" charset="0"/>
          <a:cs typeface="Arial"/>
        </a:defRPr>
      </a:lvl1pPr>
      <a:lvl2pPr algn="ctr" rtl="0" eaLnBrk="0" fontAlgn="base" hangingPunct="0">
        <a:spcBef>
          <a:spcPct val="0"/>
        </a:spcBef>
        <a:spcAft>
          <a:spcPct val="0"/>
        </a:spcAft>
        <a:defRPr sz="4400">
          <a:solidFill>
            <a:schemeClr val="tx1"/>
          </a:solidFill>
          <a:latin typeface="Arial" charset="0"/>
          <a:ea typeface="ＭＳ Ｐゴシック" charset="0"/>
        </a:defRPr>
      </a:lvl2pPr>
      <a:lvl3pPr algn="ctr" rtl="0" eaLnBrk="0" fontAlgn="base" hangingPunct="0">
        <a:spcBef>
          <a:spcPct val="0"/>
        </a:spcBef>
        <a:spcAft>
          <a:spcPct val="0"/>
        </a:spcAft>
        <a:defRPr sz="4400">
          <a:solidFill>
            <a:schemeClr val="tx1"/>
          </a:solidFill>
          <a:latin typeface="Arial" charset="0"/>
          <a:ea typeface="ＭＳ Ｐゴシック" charset="0"/>
        </a:defRPr>
      </a:lvl3pPr>
      <a:lvl4pPr algn="ctr" rtl="0" eaLnBrk="0" fontAlgn="base" hangingPunct="0">
        <a:spcBef>
          <a:spcPct val="0"/>
        </a:spcBef>
        <a:spcAft>
          <a:spcPct val="0"/>
        </a:spcAft>
        <a:defRPr sz="4400">
          <a:solidFill>
            <a:schemeClr val="tx1"/>
          </a:solidFill>
          <a:latin typeface="Arial" charset="0"/>
          <a:ea typeface="ＭＳ Ｐゴシック" charset="0"/>
        </a:defRPr>
      </a:lvl4pPr>
      <a:lvl5pPr algn="ctr" rtl="0" eaLnBrk="0" fontAlgn="base" hangingPunct="0">
        <a:spcBef>
          <a:spcPct val="0"/>
        </a:spcBef>
        <a:spcAft>
          <a:spcPct val="0"/>
        </a:spcAft>
        <a:defRPr sz="4400">
          <a:solidFill>
            <a:schemeClr val="tx1"/>
          </a:solidFill>
          <a:latin typeface="Arial" charset="0"/>
          <a:ea typeface="ＭＳ Ｐゴシック" charset="0"/>
        </a:defRPr>
      </a:lvl5pPr>
      <a:lvl6pPr marL="457200" algn="ctr" rtl="0" fontAlgn="base">
        <a:spcBef>
          <a:spcPct val="0"/>
        </a:spcBef>
        <a:spcAft>
          <a:spcPct val="0"/>
        </a:spcAft>
        <a:defRPr sz="4400">
          <a:solidFill>
            <a:schemeClr val="tx1"/>
          </a:solidFill>
          <a:latin typeface="Arial" charset="0"/>
          <a:ea typeface="ＭＳ Ｐゴシック" charset="0"/>
        </a:defRPr>
      </a:lvl6pPr>
      <a:lvl7pPr marL="914400" algn="ctr" rtl="0" fontAlgn="base">
        <a:spcBef>
          <a:spcPct val="0"/>
        </a:spcBef>
        <a:spcAft>
          <a:spcPct val="0"/>
        </a:spcAft>
        <a:defRPr sz="4400">
          <a:solidFill>
            <a:schemeClr val="tx1"/>
          </a:solidFill>
          <a:latin typeface="Arial" charset="0"/>
          <a:ea typeface="ＭＳ Ｐゴシック" charset="0"/>
        </a:defRPr>
      </a:lvl7pPr>
      <a:lvl8pPr marL="1371600" algn="ctr" rtl="0" fontAlgn="base">
        <a:spcBef>
          <a:spcPct val="0"/>
        </a:spcBef>
        <a:spcAft>
          <a:spcPct val="0"/>
        </a:spcAft>
        <a:defRPr sz="4400">
          <a:solidFill>
            <a:schemeClr val="tx1"/>
          </a:solidFill>
          <a:latin typeface="Arial" charset="0"/>
          <a:ea typeface="ＭＳ Ｐゴシック" charset="0"/>
        </a:defRPr>
      </a:lvl8pPr>
      <a:lvl9pPr marL="1828800" algn="ctr" rtl="0" fontAlgn="base">
        <a:spcBef>
          <a:spcPct val="0"/>
        </a:spcBef>
        <a:spcAft>
          <a:spcPct val="0"/>
        </a:spcAft>
        <a:defRPr sz="4400">
          <a:solidFill>
            <a:schemeClr val="tx1"/>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06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06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b="0">
                <a:solidFill>
                  <a:srgbClr val="898989"/>
                </a:solidFill>
                <a:latin typeface="Calibri" charset="0"/>
              </a:defRPr>
            </a:lvl1pPr>
          </a:lstStyle>
          <a:p>
            <a:fld id="{BEBD910C-DED8-F148-8CA4-BC4499D2C769}" type="datetime1">
              <a:rPr lang="en-US" altLang="en-US"/>
              <a:pPr/>
              <a:t>6/21/15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b="0">
                <a:solidFill>
                  <a:srgbClr val="898989"/>
                </a:solidFill>
                <a:latin typeface="Calibri" charset="0"/>
              </a:defRPr>
            </a:lvl1pPr>
          </a:lstStyle>
          <a:p>
            <a:fld id="{20B0D118-8839-0141-9B88-3AB99900D05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8994" r:id="rId1"/>
    <p:sldLayoutId id="2147548995" r:id="rId2"/>
    <p:sldLayoutId id="2147548996" r:id="rId3"/>
    <p:sldLayoutId id="2147548997" r:id="rId4"/>
    <p:sldLayoutId id="2147548998" r:id="rId5"/>
    <p:sldLayoutId id="2147548999" r:id="rId6"/>
    <p:sldLayoutId id="2147549000" r:id="rId7"/>
    <p:sldLayoutId id="2147549001" r:id="rId8"/>
    <p:sldLayoutId id="2147549002" r:id="rId9"/>
    <p:sldLayoutId id="2147549003" r:id="rId10"/>
    <p:sldLayoutId id="2147549004"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29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829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b="0">
                <a:solidFill>
                  <a:srgbClr val="898989"/>
                </a:solidFill>
                <a:latin typeface="Calibri" charset="0"/>
              </a:defRPr>
            </a:lvl1pPr>
          </a:lstStyle>
          <a:p>
            <a:fld id="{CE91B683-9F4B-384D-B820-C32E3494395A}" type="datetime1">
              <a:rPr lang="en-US" altLang="en-US"/>
              <a:pPr/>
              <a:t>6/21/15</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b="0">
                <a:solidFill>
                  <a:srgbClr val="898989"/>
                </a:solidFill>
                <a:latin typeface="Calibri" charset="0"/>
              </a:defRPr>
            </a:lvl1pPr>
          </a:lstStyle>
          <a:p>
            <a:fld id="{2EBDB884-891D-FB45-B560-E345DEC7D4E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549005" r:id="rId1"/>
    <p:sldLayoutId id="2147549006" r:id="rId2"/>
    <p:sldLayoutId id="2147549007" r:id="rId3"/>
    <p:sldLayoutId id="2147549008" r:id="rId4"/>
    <p:sldLayoutId id="2147549009" r:id="rId5"/>
    <p:sldLayoutId id="2147549010" r:id="rId6"/>
    <p:sldLayoutId id="2147549011" r:id="rId7"/>
    <p:sldLayoutId id="2147549012" r:id="rId8"/>
    <p:sldLayoutId id="2147549013" r:id="rId9"/>
    <p:sldLayoutId id="2147549014" r:id="rId10"/>
    <p:sldLayoutId id="2147549015" r:id="rId11"/>
  </p:sldLayoutIdLst>
  <p:txStyles>
    <p:titleStyle>
      <a:lvl1pPr algn="ctr" defTabSz="457200" rtl="0" eaLnBrk="0" fontAlgn="base" hangingPunct="0">
        <a:spcBef>
          <a:spcPct val="0"/>
        </a:spcBef>
        <a:spcAft>
          <a:spcPct val="0"/>
        </a:spcAft>
        <a:defRPr sz="4400" kern="1200">
          <a:solidFill>
            <a:schemeClr val="tx1"/>
          </a:solidFill>
          <a:latin typeface="Helvetica"/>
          <a:ea typeface="ＭＳ Ｐゴシック" charset="0"/>
          <a:cs typeface="Helvetica"/>
        </a:defRPr>
      </a:lvl1pPr>
      <a:lvl2pPr algn="ctr" defTabSz="457200" rtl="0" eaLnBrk="0" fontAlgn="base" hangingPunct="0">
        <a:spcBef>
          <a:spcPct val="0"/>
        </a:spcBef>
        <a:spcAft>
          <a:spcPct val="0"/>
        </a:spcAft>
        <a:defRPr sz="4400">
          <a:solidFill>
            <a:schemeClr val="tx1"/>
          </a:solidFill>
          <a:latin typeface="Helvetica" charset="0"/>
          <a:ea typeface="ＭＳ Ｐゴシック" charset="0"/>
        </a:defRPr>
      </a:lvl2pPr>
      <a:lvl3pPr algn="ctr" defTabSz="457200" rtl="0" eaLnBrk="0" fontAlgn="base" hangingPunct="0">
        <a:spcBef>
          <a:spcPct val="0"/>
        </a:spcBef>
        <a:spcAft>
          <a:spcPct val="0"/>
        </a:spcAft>
        <a:defRPr sz="4400">
          <a:solidFill>
            <a:schemeClr val="tx1"/>
          </a:solidFill>
          <a:latin typeface="Helvetica" charset="0"/>
          <a:ea typeface="ＭＳ Ｐゴシック" charset="0"/>
        </a:defRPr>
      </a:lvl3pPr>
      <a:lvl4pPr algn="ctr" defTabSz="457200" rtl="0" eaLnBrk="0" fontAlgn="base" hangingPunct="0">
        <a:spcBef>
          <a:spcPct val="0"/>
        </a:spcBef>
        <a:spcAft>
          <a:spcPct val="0"/>
        </a:spcAft>
        <a:defRPr sz="4400">
          <a:solidFill>
            <a:schemeClr val="tx1"/>
          </a:solidFill>
          <a:latin typeface="Helvetica" charset="0"/>
          <a:ea typeface="ＭＳ Ｐゴシック" charset="0"/>
        </a:defRPr>
      </a:lvl4pPr>
      <a:lvl5pPr algn="ctr" defTabSz="457200" rtl="0" eaLnBrk="0" fontAlgn="base" hangingPunct="0">
        <a:spcBef>
          <a:spcPct val="0"/>
        </a:spcBef>
        <a:spcAft>
          <a:spcPct val="0"/>
        </a:spcAft>
        <a:defRPr sz="4400">
          <a:solidFill>
            <a:schemeClr val="tx1"/>
          </a:solidFill>
          <a:latin typeface="Helvetica" charset="0"/>
          <a:ea typeface="ＭＳ Ｐゴシック" charset="0"/>
        </a:defRPr>
      </a:lvl5pPr>
      <a:lvl6pPr marL="457200" algn="ctr" defTabSz="457200" rtl="0" fontAlgn="base">
        <a:spcBef>
          <a:spcPct val="0"/>
        </a:spcBef>
        <a:spcAft>
          <a:spcPct val="0"/>
        </a:spcAft>
        <a:defRPr sz="4400">
          <a:solidFill>
            <a:schemeClr val="tx1"/>
          </a:solidFill>
          <a:latin typeface="Helvetica" charset="0"/>
          <a:ea typeface="ＭＳ Ｐゴシック" charset="0"/>
        </a:defRPr>
      </a:lvl6pPr>
      <a:lvl7pPr marL="914400" algn="ctr" defTabSz="457200" rtl="0" fontAlgn="base">
        <a:spcBef>
          <a:spcPct val="0"/>
        </a:spcBef>
        <a:spcAft>
          <a:spcPct val="0"/>
        </a:spcAft>
        <a:defRPr sz="4400">
          <a:solidFill>
            <a:schemeClr val="tx1"/>
          </a:solidFill>
          <a:latin typeface="Helvetica" charset="0"/>
          <a:ea typeface="ＭＳ Ｐゴシック" charset="0"/>
        </a:defRPr>
      </a:lvl7pPr>
      <a:lvl8pPr marL="1371600" algn="ctr" defTabSz="457200" rtl="0" fontAlgn="base">
        <a:spcBef>
          <a:spcPct val="0"/>
        </a:spcBef>
        <a:spcAft>
          <a:spcPct val="0"/>
        </a:spcAft>
        <a:defRPr sz="4400">
          <a:solidFill>
            <a:schemeClr val="tx1"/>
          </a:solidFill>
          <a:latin typeface="Helvetica" charset="0"/>
          <a:ea typeface="ＭＳ Ｐゴシック" charset="0"/>
        </a:defRPr>
      </a:lvl8pPr>
      <a:lvl9pPr marL="1828800" algn="ctr" defTabSz="457200" rtl="0" fontAlgn="base">
        <a:spcBef>
          <a:spcPct val="0"/>
        </a:spcBef>
        <a:spcAft>
          <a:spcPct val="0"/>
        </a:spcAft>
        <a:defRPr sz="4400">
          <a:solidFill>
            <a:schemeClr val="tx1"/>
          </a:solidFill>
          <a:latin typeface="Helvetica"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Helvetica"/>
          <a:ea typeface="ＭＳ Ｐゴシック" charset="0"/>
          <a:cs typeface="Helvetica"/>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Helvetica"/>
          <a:ea typeface="ＭＳ Ｐゴシック" charset="0"/>
          <a:cs typeface="Helvetica"/>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Helvetica"/>
          <a:ea typeface="ＭＳ Ｐゴシック" charset="0"/>
          <a:cs typeface="Helvetica"/>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Helvetica"/>
          <a:ea typeface="ＭＳ Ｐゴシック" charset="0"/>
          <a:cs typeface="Helvetic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Helvetica"/>
          <a:ea typeface="ＭＳ Ｐゴシック" charset="0"/>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D93AAA7-1206-634B-BBD3-106A32B5466C}" type="slidenum">
              <a:rPr lang="en-US" altLang="en-US" sz="1600" i="1">
                <a:solidFill>
                  <a:srgbClr val="000000"/>
                </a:solidFill>
                <a:effectLst>
                  <a:outerShdw blurRad="38100" dist="38100" dir="2700000" algn="tl">
                    <a:srgbClr val="C0C0C0"/>
                  </a:outerShdw>
                </a:effectLst>
                <a:latin typeface="Courier New" charset="0"/>
              </a:rPr>
              <a:pPr/>
              <a:t>‹#›</a:t>
            </a:fld>
            <a:r>
              <a:rPr lang="en-US" altLang="en-US" sz="1800">
                <a:solidFill>
                  <a:srgbClr val="808080"/>
                </a:solidFill>
              </a:rPr>
              <a:t> - </a:t>
            </a:r>
            <a:r>
              <a:rPr lang="en-US" altLang="en-US" sz="1000">
                <a:solidFill>
                  <a:srgbClr val="969696"/>
                </a:solidFill>
              </a:rPr>
              <a:t>Lectures.GersteinLab.org</a:t>
            </a:r>
            <a:endParaRPr lang="en-US" alt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48113" r:id="rId1"/>
    <p:sldLayoutId id="2147548114" r:id="rId2"/>
    <p:sldLayoutId id="2147548115" r:id="rId3"/>
    <p:sldLayoutId id="2147548116" r:id="rId4"/>
    <p:sldLayoutId id="2147548117" r:id="rId5"/>
    <p:sldLayoutId id="2147548118" r:id="rId6"/>
    <p:sldLayoutId id="2147548119" r:id="rId7"/>
    <p:sldLayoutId id="2147548120" r:id="rId8"/>
    <p:sldLayoutId id="2147548121" r:id="rId9"/>
    <p:sldLayoutId id="2147548122" r:id="rId10"/>
    <p:sldLayoutId id="2147548123" r:id="rId11"/>
    <p:sldLayoutId id="2147548124" r:id="rId12"/>
    <p:sldLayoutId id="214754812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625" algn="ctr" defTabSz="911668" rtl="0" eaLnBrk="1" fontAlgn="base" hangingPunct="1">
        <a:spcBef>
          <a:spcPct val="0"/>
        </a:spcBef>
        <a:spcAft>
          <a:spcPct val="0"/>
        </a:spcAft>
        <a:defRPr sz="3600" b="1" u="sng">
          <a:solidFill>
            <a:srgbClr val="000099"/>
          </a:solidFill>
          <a:latin typeface="Arial" pitchFamily="-65" charset="0"/>
        </a:defRPr>
      </a:lvl6pPr>
      <a:lvl7pPr marL="913254" algn="ctr" defTabSz="911668" rtl="0" eaLnBrk="1" fontAlgn="base" hangingPunct="1">
        <a:spcBef>
          <a:spcPct val="0"/>
        </a:spcBef>
        <a:spcAft>
          <a:spcPct val="0"/>
        </a:spcAft>
        <a:defRPr sz="3600" b="1" u="sng">
          <a:solidFill>
            <a:srgbClr val="000099"/>
          </a:solidFill>
          <a:latin typeface="Arial" pitchFamily="-65" charset="0"/>
        </a:defRPr>
      </a:lvl7pPr>
      <a:lvl8pPr marL="1369882" algn="ctr" defTabSz="911668" rtl="0" eaLnBrk="1" fontAlgn="base" hangingPunct="1">
        <a:spcBef>
          <a:spcPct val="0"/>
        </a:spcBef>
        <a:spcAft>
          <a:spcPct val="0"/>
        </a:spcAft>
        <a:defRPr sz="3600" b="1" u="sng">
          <a:solidFill>
            <a:srgbClr val="000099"/>
          </a:solidFill>
          <a:latin typeface="Arial" pitchFamily="-65" charset="0"/>
        </a:defRPr>
      </a:lvl8pPr>
      <a:lvl9pPr marL="1826508" algn="ctr" defTabSz="911668"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48"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077"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02"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29" indent="-228313" algn="l" defTabSz="911668"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25" rtl="0" eaLnBrk="1" latinLnBrk="0" hangingPunct="1">
        <a:defRPr sz="1800" kern="1200">
          <a:solidFill>
            <a:schemeClr val="tx1"/>
          </a:solidFill>
          <a:latin typeface="+mn-lt"/>
          <a:ea typeface="+mn-ea"/>
          <a:cs typeface="+mn-cs"/>
        </a:defRPr>
      </a:lvl1pPr>
      <a:lvl2pPr marL="456625" algn="l" defTabSz="456625" rtl="0" eaLnBrk="1" latinLnBrk="0" hangingPunct="1">
        <a:defRPr sz="1800" kern="1200">
          <a:solidFill>
            <a:schemeClr val="tx1"/>
          </a:solidFill>
          <a:latin typeface="+mn-lt"/>
          <a:ea typeface="+mn-ea"/>
          <a:cs typeface="+mn-cs"/>
        </a:defRPr>
      </a:lvl2pPr>
      <a:lvl3pPr marL="913254" algn="l" defTabSz="456625" rtl="0" eaLnBrk="1" latinLnBrk="0" hangingPunct="1">
        <a:defRPr sz="1800" kern="1200">
          <a:solidFill>
            <a:schemeClr val="tx1"/>
          </a:solidFill>
          <a:latin typeface="+mn-lt"/>
          <a:ea typeface="+mn-ea"/>
          <a:cs typeface="+mn-cs"/>
        </a:defRPr>
      </a:lvl3pPr>
      <a:lvl4pPr marL="1369882" algn="l" defTabSz="456625" rtl="0" eaLnBrk="1" latinLnBrk="0" hangingPunct="1">
        <a:defRPr sz="1800" kern="1200">
          <a:solidFill>
            <a:schemeClr val="tx1"/>
          </a:solidFill>
          <a:latin typeface="+mn-lt"/>
          <a:ea typeface="+mn-ea"/>
          <a:cs typeface="+mn-cs"/>
        </a:defRPr>
      </a:lvl4pPr>
      <a:lvl5pPr marL="1826508" algn="l" defTabSz="456625" rtl="0" eaLnBrk="1" latinLnBrk="0" hangingPunct="1">
        <a:defRPr sz="1800" kern="1200">
          <a:solidFill>
            <a:schemeClr val="tx1"/>
          </a:solidFill>
          <a:latin typeface="+mn-lt"/>
          <a:ea typeface="+mn-ea"/>
          <a:cs typeface="+mn-cs"/>
        </a:defRPr>
      </a:lvl5pPr>
      <a:lvl6pPr marL="2283135" algn="l" defTabSz="456625" rtl="0" eaLnBrk="1" latinLnBrk="0" hangingPunct="1">
        <a:defRPr sz="1800" kern="1200">
          <a:solidFill>
            <a:schemeClr val="tx1"/>
          </a:solidFill>
          <a:latin typeface="+mn-lt"/>
          <a:ea typeface="+mn-ea"/>
          <a:cs typeface="+mn-cs"/>
        </a:defRPr>
      </a:lvl6pPr>
      <a:lvl7pPr marL="2739763" algn="l" defTabSz="456625" rtl="0" eaLnBrk="1" latinLnBrk="0" hangingPunct="1">
        <a:defRPr sz="1800" kern="1200">
          <a:solidFill>
            <a:schemeClr val="tx1"/>
          </a:solidFill>
          <a:latin typeface="+mn-lt"/>
          <a:ea typeface="+mn-ea"/>
          <a:cs typeface="+mn-cs"/>
        </a:defRPr>
      </a:lvl7pPr>
      <a:lvl8pPr marL="3196385" algn="l" defTabSz="456625" rtl="0" eaLnBrk="1" latinLnBrk="0" hangingPunct="1">
        <a:defRPr sz="1800" kern="1200">
          <a:solidFill>
            <a:schemeClr val="tx1"/>
          </a:solidFill>
          <a:latin typeface="+mn-lt"/>
          <a:ea typeface="+mn-ea"/>
          <a:cs typeface="+mn-cs"/>
        </a:defRPr>
      </a:lvl8pPr>
      <a:lvl9pPr marL="3653016" algn="l" defTabSz="45662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96.xml"/><Relationship Id="rId2" Type="http://schemas.openxmlformats.org/officeDocument/2006/relationships/notesSlide" Target="../notesSlides/notesSlide3.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996.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996.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png"/><Relationship Id="rId5" Type="http://schemas.openxmlformats.org/officeDocument/2006/relationships/image" Target="../media/image27.emf"/><Relationship Id="rId1" Type="http://schemas.openxmlformats.org/officeDocument/2006/relationships/slideLayout" Target="../slideLayouts/slideLayout996.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96.xml"/><Relationship Id="rId2" Type="http://schemas.openxmlformats.org/officeDocument/2006/relationships/image" Target="../media/image28.png"/><Relationship Id="rId3" Type="http://schemas.openxmlformats.org/officeDocument/2006/relationships/image" Target="../media/image2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96.xml"/><Relationship Id="rId2"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996.xml"/><Relationship Id="rId2"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46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73.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678.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wmf"/><Relationship Id="rId1" Type="http://schemas.openxmlformats.org/officeDocument/2006/relationships/slideLayout" Target="../slideLayouts/slideLayout678.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7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940.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940.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0.png"/><Relationship Id="rId1" Type="http://schemas.openxmlformats.org/officeDocument/2006/relationships/slideLayout" Target="../slideLayouts/slideLayout945.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9.xml"/><Relationship Id="rId2"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9.xml"/><Relationship Id="rId2"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9.xml"/><Relationship Id="rId2" Type="http://schemas.openxmlformats.org/officeDocument/2006/relationships/image" Target="../media/image44.png"/><Relationship Id="rId3" Type="http://schemas.openxmlformats.org/officeDocument/2006/relationships/image" Target="../media/image45.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9.xml"/><Relationship Id="rId2" Type="http://schemas.openxmlformats.org/officeDocument/2006/relationships/image" Target="../media/image46.emf"/></Relationships>
</file>

<file path=ppt/slides/_rels/slide29.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465.xml"/></Relationships>
</file>

<file path=ppt/slides/_rels/slide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465.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slide" Target="slide44.xml"/><Relationship Id="rId6" Type="http://schemas.openxmlformats.org/officeDocument/2006/relationships/image" Target="../media/image50.jpeg"/><Relationship Id="rId7" Type="http://schemas.openxmlformats.org/officeDocument/2006/relationships/image" Target="../media/image51.jpeg"/><Relationship Id="rId1" Type="http://schemas.openxmlformats.org/officeDocument/2006/relationships/slideLayout" Target="../slideLayouts/slideLayout846.xml"/><Relationship Id="rId2"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png"/><Relationship Id="rId7" Type="http://schemas.openxmlformats.org/officeDocument/2006/relationships/slide" Target="slide44.xml"/><Relationship Id="rId1" Type="http://schemas.openxmlformats.org/officeDocument/2006/relationships/slideLayout" Target="../slideLayouts/slideLayout846.xml"/><Relationship Id="rId2"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54.emf"/><Relationship Id="rId1" Type="http://schemas.openxmlformats.org/officeDocument/2006/relationships/tags" Target="../tags/tag774.xml"/><Relationship Id="rId2" Type="http://schemas.openxmlformats.org/officeDocument/2006/relationships/slideLayout" Target="../slideLayouts/slideLayout85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57.xml"/><Relationship Id="rId2"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90.xml"/></Relationships>
</file>

<file path=ppt/slides/_rels/slide35.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46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05.xml"/><Relationship Id="rId2"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09.xml"/><Relationship Id="rId2" Type="http://schemas.openxmlformats.org/officeDocument/2006/relationships/notesSlide" Target="../notesSlides/notesSlide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09.xml"/><Relationship Id="rId2"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68.xml"/><Relationship Id="rId2" Type="http://schemas.openxmlformats.org/officeDocument/2006/relationships/notesSlide" Target="../notesSlides/notesSlide15.xml"/><Relationship Id="rId3" Type="http://schemas.openxmlformats.org/officeDocument/2006/relationships/image" Target="../media/image5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3.png"/><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09.xml"/><Relationship Id="rId2"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46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image" Target="../media/image5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3.xml"/><Relationship Id="rId2"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7.xml"/><Relationship Id="rId2" Type="http://schemas.openxmlformats.org/officeDocument/2006/relationships/image" Target="../media/image61.emf"/></Relationships>
</file>

<file path=ppt/slides/_rels/slide45.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465.xml"/></Relationships>
</file>

<file path=ppt/slides/_rels/slide46.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46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85.xml"/><Relationship Id="rId2" Type="http://schemas.openxmlformats.org/officeDocument/2006/relationships/image" Target="../media/image62.png"/><Relationship Id="rId3" Type="http://schemas.openxmlformats.org/officeDocument/2006/relationships/image" Target="../media/image6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85.xml"/><Relationship Id="rId2"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8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829.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8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46.xml"/><Relationship Id="rId2" Type="http://schemas.openxmlformats.org/officeDocument/2006/relationships/image" Target="../media/image49.png"/><Relationship Id="rId3" Type="http://schemas.openxmlformats.org/officeDocument/2006/relationships/slide" Target="slide44.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slide" Target="slide44.xml"/><Relationship Id="rId1" Type="http://schemas.openxmlformats.org/officeDocument/2006/relationships/slideLayout" Target="../slideLayouts/slideLayout846.xml"/><Relationship Id="rId2" Type="http://schemas.openxmlformats.org/officeDocument/2006/relationships/image" Target="../media/image48.jpeg"/></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slide" Target="slide44.xml"/><Relationship Id="rId6" Type="http://schemas.openxmlformats.org/officeDocument/2006/relationships/image" Target="../media/image50.jpeg"/><Relationship Id="rId7" Type="http://schemas.openxmlformats.org/officeDocument/2006/relationships/image" Target="../media/image51.jpeg"/><Relationship Id="rId1" Type="http://schemas.openxmlformats.org/officeDocument/2006/relationships/slideLayout" Target="../slideLayouts/slideLayout846.xml"/><Relationship Id="rId2"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slide" Target="slide44.xml"/><Relationship Id="rId6" Type="http://schemas.openxmlformats.org/officeDocument/2006/relationships/image" Target="../media/image50.jpeg"/><Relationship Id="rId7" Type="http://schemas.openxmlformats.org/officeDocument/2006/relationships/image" Target="../media/image51.jpeg"/><Relationship Id="rId1" Type="http://schemas.openxmlformats.org/officeDocument/2006/relationships/slideLayout" Target="../slideLayouts/slideLayout846.xml"/><Relationship Id="rId2" Type="http://schemas.openxmlformats.org/officeDocument/2006/relationships/image" Target="../media/image4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74.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package" Target="../embeddings/Microsoft_Word_Document1.docx"/><Relationship Id="rId5" Type="http://schemas.openxmlformats.org/officeDocument/2006/relationships/image" Target="../media/image65.png"/><Relationship Id="rId6" Type="http://schemas.openxmlformats.org/officeDocument/2006/relationships/image" Target="../media/image67.png"/><Relationship Id="rId7" Type="http://schemas.openxmlformats.org/officeDocument/2006/relationships/chart" Target="../charts/chart1.xml"/><Relationship Id="rId1" Type="http://schemas.openxmlformats.org/officeDocument/2006/relationships/vmlDrawing" Target="../drawings/vmlDrawing2.vml"/><Relationship Id="rId2" Type="http://schemas.openxmlformats.org/officeDocument/2006/relationships/slideLayout" Target="../slideLayouts/slideLayout97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69.xml"/><Relationship Id="rId2" Type="http://schemas.openxmlformats.org/officeDocument/2006/relationships/image" Target="../media/image6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6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90.xml"/><Relationship Id="rId2" Type="http://schemas.openxmlformats.org/officeDocument/2006/relationships/image" Target="../media/image70.png"/><Relationship Id="rId3" Type="http://schemas.openxmlformats.org/officeDocument/2006/relationships/image" Target="../media/image71.png"/></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877.xml"/><Relationship Id="rId2" Type="http://schemas.openxmlformats.org/officeDocument/2006/relationships/notesSlide" Target="../notesSlides/notesSlide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7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03.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9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emf"/><Relationship Id="rId1" Type="http://schemas.openxmlformats.org/officeDocument/2006/relationships/slideLayout" Target="../slideLayouts/slideLayout996.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4"/>
          <p:cNvSpPr>
            <a:spLocks noChangeArrowheads="1"/>
          </p:cNvSpPr>
          <p:nvPr/>
        </p:nvSpPr>
        <p:spPr bwMode="auto">
          <a:xfrm>
            <a:off x="8940800" y="223678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sp>
        <p:nvSpPr>
          <p:cNvPr id="397314" name="Rectangle 2"/>
          <p:cNvSpPr txBox="1">
            <a:spLocks noChangeArrowheads="1"/>
          </p:cNvSpPr>
          <p:nvPr/>
        </p:nvSpPr>
        <p:spPr bwMode="auto">
          <a:xfrm>
            <a:off x="4837750" y="440571"/>
            <a:ext cx="3855924" cy="2293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6" tIns="45975" rIns="91946" bIns="45975"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dirty="0" smtClean="0">
                <a:solidFill>
                  <a:srgbClr val="000000"/>
                </a:solidFill>
              </a:rPr>
              <a:t>Human Genome Analysis - </a:t>
            </a:r>
            <a:r>
              <a:rPr lang="en-US" altLang="en-US" sz="1400" b="0" dirty="0" smtClean="0">
                <a:solidFill>
                  <a:srgbClr val="000000"/>
                </a:solidFill>
              </a:rPr>
              <a:t> </a:t>
            </a:r>
          </a:p>
          <a:p>
            <a:pPr algn="ctr" eaLnBrk="1" hangingPunct="1"/>
            <a:endParaRPr lang="en-US" altLang="en-US" sz="1400" b="0" dirty="0">
              <a:solidFill>
                <a:srgbClr val="000000"/>
              </a:solidFill>
            </a:endParaRPr>
          </a:p>
          <a:p>
            <a:pPr algn="ctr" eaLnBrk="1" hangingPunct="1"/>
            <a:r>
              <a:rPr lang="en-US" altLang="en-US" sz="1800" dirty="0" smtClean="0">
                <a:solidFill>
                  <a:srgbClr val="000000"/>
                </a:solidFill>
              </a:rPr>
              <a:t>SVs </a:t>
            </a:r>
            <a:r>
              <a:rPr lang="en-US" altLang="en-US" sz="1800" dirty="0">
                <a:solidFill>
                  <a:srgbClr val="000000"/>
                </a:solidFill>
              </a:rPr>
              <a:t>&amp; </a:t>
            </a:r>
            <a:r>
              <a:rPr lang="en-US" altLang="en-US" sz="1800" dirty="0" err="1">
                <a:solidFill>
                  <a:srgbClr val="000000"/>
                </a:solidFill>
              </a:rPr>
              <a:t>Pseudogenes</a:t>
            </a:r>
            <a:r>
              <a:rPr lang="en-US" altLang="en-US" sz="1800" dirty="0">
                <a:solidFill>
                  <a:srgbClr val="000000"/>
                </a:solidFill>
              </a:rPr>
              <a:t>, </a:t>
            </a:r>
            <a:r>
              <a:rPr lang="en-US" altLang="en-US" sz="1800" dirty="0" smtClean="0">
                <a:solidFill>
                  <a:srgbClr val="000000"/>
                </a:solidFill>
              </a:rPr>
              <a:t/>
            </a:r>
            <a:br>
              <a:rPr lang="en-US" altLang="en-US" sz="1800" dirty="0" smtClean="0">
                <a:solidFill>
                  <a:srgbClr val="000000"/>
                </a:solidFill>
              </a:rPr>
            </a:br>
            <a:r>
              <a:rPr lang="en-US" altLang="en-US" sz="1800" dirty="0" smtClean="0">
                <a:solidFill>
                  <a:srgbClr val="000000"/>
                </a:solidFill>
              </a:rPr>
              <a:t>Tricky </a:t>
            </a:r>
            <a:r>
              <a:rPr lang="en-US" altLang="en-US" sz="1800" dirty="0">
                <a:solidFill>
                  <a:srgbClr val="000000"/>
                </a:solidFill>
              </a:rPr>
              <a:t>but Crucial Genomic Features, </a:t>
            </a:r>
            <a:r>
              <a:rPr lang="en-US" altLang="en-US" sz="1800" dirty="0" smtClean="0">
                <a:solidFill>
                  <a:srgbClr val="000000"/>
                </a:solidFill>
              </a:rPr>
              <a:t/>
            </a:r>
            <a:br>
              <a:rPr lang="en-US" altLang="en-US" sz="1800" dirty="0" smtClean="0">
                <a:solidFill>
                  <a:srgbClr val="000000"/>
                </a:solidFill>
              </a:rPr>
            </a:br>
            <a:r>
              <a:rPr lang="en-US" altLang="en-US" sz="1800" dirty="0" smtClean="0">
                <a:solidFill>
                  <a:srgbClr val="000000"/>
                </a:solidFill>
              </a:rPr>
              <a:t>Targeted </a:t>
            </a:r>
            <a:r>
              <a:rPr lang="en-US" altLang="en-US" sz="1800" dirty="0">
                <a:solidFill>
                  <a:srgbClr val="000000"/>
                </a:solidFill>
              </a:rPr>
              <a:t>by Long-read Sequencing: </a:t>
            </a:r>
            <a:r>
              <a:rPr lang="en-US" altLang="en-US" sz="1800" dirty="0" smtClean="0">
                <a:solidFill>
                  <a:srgbClr val="000000"/>
                </a:solidFill>
              </a:rPr>
              <a:t/>
            </a:r>
            <a:br>
              <a:rPr lang="en-US" altLang="en-US" sz="1800" dirty="0" smtClean="0">
                <a:solidFill>
                  <a:srgbClr val="000000"/>
                </a:solidFill>
              </a:rPr>
            </a:br>
            <a:endParaRPr lang="en-US" altLang="en-US" sz="1800" dirty="0" smtClean="0">
              <a:solidFill>
                <a:srgbClr val="000000"/>
              </a:solidFill>
            </a:endParaRPr>
          </a:p>
          <a:p>
            <a:pPr algn="ctr" eaLnBrk="1" hangingPunct="1"/>
            <a:r>
              <a:rPr lang="en-US" altLang="en-US" sz="1800" dirty="0" smtClean="0">
                <a:solidFill>
                  <a:srgbClr val="000000"/>
                </a:solidFill>
              </a:rPr>
              <a:t>Current </a:t>
            </a:r>
            <a:r>
              <a:rPr lang="en-US" altLang="en-US" sz="1800" dirty="0">
                <a:solidFill>
                  <a:srgbClr val="000000"/>
                </a:solidFill>
              </a:rPr>
              <a:t>Short-read Results </a:t>
            </a:r>
            <a:r>
              <a:rPr lang="en-US" altLang="en-US" sz="1800" dirty="0" smtClean="0">
                <a:solidFill>
                  <a:srgbClr val="000000"/>
                </a:solidFill>
              </a:rPr>
              <a:t/>
            </a:r>
            <a:br>
              <a:rPr lang="en-US" altLang="en-US" sz="1800" dirty="0" smtClean="0">
                <a:solidFill>
                  <a:srgbClr val="000000"/>
                </a:solidFill>
              </a:rPr>
            </a:br>
            <a:r>
              <a:rPr lang="en-US" altLang="en-US" sz="1800" dirty="0" smtClean="0">
                <a:solidFill>
                  <a:srgbClr val="000000"/>
                </a:solidFill>
              </a:rPr>
              <a:t>&amp; </a:t>
            </a:r>
            <a:r>
              <a:rPr lang="en-US" altLang="en-US" sz="1800" dirty="0">
                <a:solidFill>
                  <a:srgbClr val="000000"/>
                </a:solidFill>
              </a:rPr>
              <a:t>Future </a:t>
            </a:r>
            <a:r>
              <a:rPr lang="en-US" altLang="en-US" sz="1800" dirty="0" smtClean="0">
                <a:solidFill>
                  <a:srgbClr val="000000"/>
                </a:solidFill>
              </a:rPr>
              <a:t>Prospects</a:t>
            </a:r>
            <a:endParaRPr lang="en-US" altLang="en-US" sz="400" dirty="0">
              <a:solidFill>
                <a:srgbClr val="000000"/>
              </a:solidFill>
            </a:endParaRPr>
          </a:p>
        </p:txBody>
      </p:sp>
      <p:sp>
        <p:nvSpPr>
          <p:cNvPr id="397315" name="Rectangle 2"/>
          <p:cNvSpPr>
            <a:spLocks noChangeArrowheads="1"/>
          </p:cNvSpPr>
          <p:nvPr/>
        </p:nvSpPr>
        <p:spPr bwMode="auto">
          <a:xfrm>
            <a:off x="4143956" y="3721460"/>
            <a:ext cx="5243512"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6" tIns="45975" rIns="91946" bIns="45975"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dirty="0">
                <a:solidFill>
                  <a:srgbClr val="595959"/>
                </a:solidFill>
              </a:rPr>
              <a:t>Slides freely downloadable from</a:t>
            </a:r>
            <a:r>
              <a:rPr lang="en-US" altLang="en-US" dirty="0">
                <a:solidFill>
                  <a:srgbClr val="595959"/>
                </a:solidFill>
              </a:rPr>
              <a:t>  </a:t>
            </a:r>
          </a:p>
          <a:p>
            <a:pPr algn="ctr" eaLnBrk="1" hangingPunct="1"/>
            <a:r>
              <a:rPr lang="en-US" altLang="en-US" sz="1600" dirty="0" err="1">
                <a:solidFill>
                  <a:srgbClr val="000000"/>
                </a:solidFill>
              </a:rPr>
              <a:t>Lectures.GersteinLab.org</a:t>
            </a:r>
            <a:r>
              <a:rPr lang="en-US" altLang="en-US" dirty="0">
                <a:solidFill>
                  <a:srgbClr val="000000"/>
                </a:solidFill>
              </a:rPr>
              <a:t> </a:t>
            </a:r>
            <a:r>
              <a:rPr lang="en-US" altLang="en-US" sz="1400" dirty="0">
                <a:solidFill>
                  <a:srgbClr val="000000"/>
                </a:solidFill>
              </a:rPr>
              <a:t/>
            </a:r>
            <a:br>
              <a:rPr lang="en-US" altLang="en-US" sz="1400" dirty="0">
                <a:solidFill>
                  <a:srgbClr val="000000"/>
                </a:solidFill>
              </a:rPr>
            </a:br>
            <a:r>
              <a:rPr lang="en-US" altLang="en-US" b="0" dirty="0">
                <a:solidFill>
                  <a:srgbClr val="595959"/>
                </a:solidFill>
              </a:rPr>
              <a:t>&amp; “</a:t>
            </a:r>
            <a:r>
              <a:rPr lang="en-US" altLang="ja-JP" b="0" dirty="0" err="1">
                <a:solidFill>
                  <a:srgbClr val="595959"/>
                </a:solidFill>
              </a:rPr>
              <a:t>tweetable</a:t>
            </a:r>
            <a:r>
              <a:rPr lang="en-US" altLang="en-US" b="0" dirty="0">
                <a:solidFill>
                  <a:srgbClr val="595959"/>
                </a:solidFill>
              </a:rPr>
              <a:t>”</a:t>
            </a:r>
            <a:r>
              <a:rPr lang="en-US" altLang="ja-JP" b="0" dirty="0">
                <a:solidFill>
                  <a:srgbClr val="595959"/>
                </a:solidFill>
              </a:rPr>
              <a:t> (via @</a:t>
            </a:r>
            <a:r>
              <a:rPr lang="en-US" altLang="ja-JP" b="0" dirty="0" err="1">
                <a:solidFill>
                  <a:srgbClr val="595959"/>
                </a:solidFill>
              </a:rPr>
              <a:t>markgerstein</a:t>
            </a:r>
            <a:r>
              <a:rPr lang="en-US" altLang="ja-JP" b="0" dirty="0">
                <a:solidFill>
                  <a:srgbClr val="595959"/>
                </a:solidFill>
              </a:rPr>
              <a:t>). </a:t>
            </a:r>
            <a:br>
              <a:rPr lang="en-US" altLang="ja-JP" b="0" dirty="0">
                <a:solidFill>
                  <a:srgbClr val="595959"/>
                </a:solidFill>
              </a:rPr>
            </a:br>
            <a:r>
              <a:rPr lang="en-US" altLang="ja-JP" b="0" dirty="0">
                <a:solidFill>
                  <a:srgbClr val="595959"/>
                </a:solidFill>
              </a:rPr>
              <a:t>See last slide for references &amp; more info.</a:t>
            </a:r>
            <a:endParaRPr lang="en-US" altLang="en-US" b="0" dirty="0">
              <a:solidFill>
                <a:srgbClr val="595959"/>
              </a:solidFill>
            </a:endParaRPr>
          </a:p>
        </p:txBody>
      </p:sp>
      <p:sp>
        <p:nvSpPr>
          <p:cNvPr id="397317" name="Rectangle 2"/>
          <p:cNvSpPr>
            <a:spLocks noChangeArrowheads="1"/>
          </p:cNvSpPr>
          <p:nvPr/>
        </p:nvSpPr>
        <p:spPr bwMode="auto">
          <a:xfrm>
            <a:off x="5696531" y="5541963"/>
            <a:ext cx="2138362"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6" tIns="45975" rIns="91946" bIns="45975"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b="0">
              <a:solidFill>
                <a:srgbClr val="595959"/>
              </a:solidFill>
            </a:endParaRPr>
          </a:p>
          <a:p>
            <a:pPr algn="ctr" eaLnBrk="1" hangingPunct="1"/>
            <a:r>
              <a:rPr lang="en-US" altLang="en-US" b="0">
                <a:solidFill>
                  <a:srgbClr val="595959"/>
                </a:solidFill>
              </a:rPr>
              <a:t>M Gerstein</a:t>
            </a:r>
          </a:p>
          <a:p>
            <a:pPr algn="ctr" eaLnBrk="1" hangingPunct="1"/>
            <a:endParaRPr lang="en-US" altLang="en-US" b="0">
              <a:solidFill>
                <a:srgbClr val="595959"/>
              </a:solidFill>
            </a:endParaRPr>
          </a:p>
          <a:p>
            <a:pPr algn="ctr" eaLnBrk="1" hangingPunct="1"/>
            <a:r>
              <a:rPr lang="en-US" altLang="en-US" b="0">
                <a:solidFill>
                  <a:srgbClr val="595959"/>
                </a:solidFill>
              </a:rPr>
              <a:t>Yale</a:t>
            </a:r>
            <a:br>
              <a:rPr lang="en-US" altLang="en-US" b="0">
                <a:solidFill>
                  <a:srgbClr val="595959"/>
                </a:solidFill>
              </a:rPr>
            </a:br>
            <a:endParaRPr lang="en-US" altLang="en-US" b="0">
              <a:solidFill>
                <a:srgbClr val="595959"/>
              </a:solidFill>
            </a:endParaRPr>
          </a:p>
        </p:txBody>
      </p:sp>
      <p:pic>
        <p:nvPicPr>
          <p:cNvPr id="2" name="Picture 1"/>
          <p:cNvPicPr>
            <a:picLocks noChangeAspect="1"/>
          </p:cNvPicPr>
          <p:nvPr/>
        </p:nvPicPr>
        <p:blipFill>
          <a:blip r:embed="rId2"/>
          <a:stretch>
            <a:fillRect/>
          </a:stretch>
        </p:blipFill>
        <p:spPr>
          <a:xfrm>
            <a:off x="444221" y="524210"/>
            <a:ext cx="4113865" cy="5743615"/>
          </a:xfrm>
          <a:prstGeom prst="rect">
            <a:avLst/>
          </a:prstGeom>
        </p:spPr>
      </p:pic>
    </p:spTree>
  </p:cSld>
  <p:clrMapOvr>
    <a:masterClrMapping/>
  </p:clrMapOvr>
  <p:transition xmlns:p14="http://schemas.microsoft.com/office/powerpoint/2010/main" advTm="10254"/>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rPr>
              <a:t>Higher SNP Density and Relaxed Selection at NH Breakpoints</a:t>
            </a:r>
          </a:p>
        </p:txBody>
      </p:sp>
      <p:grpSp>
        <p:nvGrpSpPr>
          <p:cNvPr id="408578" name="Group 3"/>
          <p:cNvGrpSpPr>
            <a:grpSpLocks/>
          </p:cNvGrpSpPr>
          <p:nvPr/>
        </p:nvGrpSpPr>
        <p:grpSpPr bwMode="auto">
          <a:xfrm>
            <a:off x="581025" y="2006600"/>
            <a:ext cx="4610100" cy="4557713"/>
            <a:chOff x="127598" y="2860641"/>
            <a:chExt cx="4610008" cy="4557878"/>
          </a:xfrm>
        </p:grpSpPr>
        <p:sp>
          <p:nvSpPr>
            <p:cNvPr id="5" name="TextBox 4"/>
            <p:cNvSpPr txBox="1"/>
            <p:nvPr/>
          </p:nvSpPr>
          <p:spPr>
            <a:xfrm>
              <a:off x="3777188" y="7080369"/>
              <a:ext cx="960418" cy="338150"/>
            </a:xfrm>
            <a:prstGeom prst="rect">
              <a:avLst/>
            </a:prstGeom>
            <a:noFill/>
            <a:ln>
              <a:noFill/>
            </a:ln>
          </p:spPr>
          <p:txBody>
            <a:bodyPr>
              <a:spAutoFit/>
            </a:bodyPr>
            <a:lstStyle/>
            <a:p>
              <a:pPr defTabSz="457200" fontAlgn="auto">
                <a:spcBef>
                  <a:spcPts val="0"/>
                </a:spcBef>
                <a:spcAft>
                  <a:spcPts val="0"/>
                </a:spcAft>
                <a:defRPr/>
              </a:pPr>
              <a:r>
                <a:rPr lang="en-US" sz="1600" dirty="0">
                  <a:solidFill>
                    <a:prstClr val="black"/>
                  </a:solidFill>
                  <a:latin typeface="Calibri"/>
                  <a:ea typeface="+mn-ea"/>
                </a:rPr>
                <a:t>700 Kbps</a:t>
              </a:r>
            </a:p>
          </p:txBody>
        </p:sp>
        <p:grpSp>
          <p:nvGrpSpPr>
            <p:cNvPr id="408584" name="Group 5"/>
            <p:cNvGrpSpPr>
              <a:grpSpLocks/>
            </p:cNvGrpSpPr>
            <p:nvPr/>
          </p:nvGrpSpPr>
          <p:grpSpPr bwMode="auto">
            <a:xfrm>
              <a:off x="127598" y="2860641"/>
              <a:ext cx="4149010" cy="4553416"/>
              <a:chOff x="127598" y="2947896"/>
              <a:chExt cx="4149010" cy="4553416"/>
            </a:xfrm>
          </p:grpSpPr>
          <p:pic>
            <p:nvPicPr>
              <p:cNvPr id="408585"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8284" y="2976366"/>
                <a:ext cx="3569462" cy="1289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683527" y="3024099"/>
                <a:ext cx="482590" cy="369901"/>
              </a:xfrm>
              <a:prstGeom prst="rect">
                <a:avLst/>
              </a:prstGeom>
              <a:noFill/>
            </p:spPr>
            <p:txBody>
              <a:bodyPr wrap="none">
                <a:spAutoFit/>
              </a:bodyPr>
              <a:lstStyle/>
              <a:p>
                <a:pPr defTabSz="457200" fontAlgn="auto">
                  <a:spcBef>
                    <a:spcPts val="0"/>
                  </a:spcBef>
                  <a:spcAft>
                    <a:spcPts val="0"/>
                  </a:spcAft>
                  <a:defRPr/>
                </a:pPr>
                <a:r>
                  <a:rPr lang="en-US" sz="1800" dirty="0">
                    <a:solidFill>
                      <a:prstClr val="black"/>
                    </a:solidFill>
                    <a:latin typeface="Calibri"/>
                    <a:ea typeface="+mn-ea"/>
                  </a:rPr>
                  <a:t>NH</a:t>
                </a:r>
              </a:p>
            </p:txBody>
          </p:sp>
          <p:sp>
            <p:nvSpPr>
              <p:cNvPr id="11" name="TextBox 10"/>
              <p:cNvSpPr txBox="1"/>
              <p:nvPr/>
            </p:nvSpPr>
            <p:spPr>
              <a:xfrm>
                <a:off x="1280100" y="3086014"/>
                <a:ext cx="1279499" cy="307986"/>
              </a:xfrm>
              <a:prstGeom prst="rect">
                <a:avLst/>
              </a:prstGeom>
              <a:noFill/>
            </p:spPr>
            <p:txBody>
              <a:bodyPr>
                <a:spAutoFit/>
              </a:bodyPr>
              <a:lstStyle/>
              <a:p>
                <a:pPr defTabSz="457200" fontAlgn="auto">
                  <a:spcBef>
                    <a:spcPts val="0"/>
                  </a:spcBef>
                  <a:spcAft>
                    <a:spcPts val="0"/>
                  </a:spcAft>
                  <a:defRPr/>
                </a:pPr>
                <a:r>
                  <a:rPr lang="en-US" sz="1400" dirty="0">
                    <a:solidFill>
                      <a:srgbClr val="8064A2"/>
                    </a:solidFill>
                    <a:latin typeface="Helvetica"/>
                    <a:ea typeface="+mn-ea"/>
                    <a:cs typeface="Helvetica"/>
                  </a:rPr>
                  <a:t>SNP density</a:t>
                </a:r>
              </a:p>
            </p:txBody>
          </p:sp>
          <p:sp>
            <p:nvSpPr>
              <p:cNvPr id="12" name="TextBox 11"/>
              <p:cNvSpPr txBox="1"/>
              <p:nvPr/>
            </p:nvSpPr>
            <p:spPr>
              <a:xfrm>
                <a:off x="1280100" y="3944882"/>
                <a:ext cx="2244680" cy="307986"/>
              </a:xfrm>
              <a:prstGeom prst="rect">
                <a:avLst/>
              </a:prstGeom>
              <a:noFill/>
            </p:spPr>
            <p:txBody>
              <a:bodyPr>
                <a:spAutoFit/>
              </a:bodyPr>
              <a:lstStyle/>
              <a:p>
                <a:pPr defTabSz="457200" fontAlgn="auto">
                  <a:spcBef>
                    <a:spcPts val="0"/>
                  </a:spcBef>
                  <a:spcAft>
                    <a:spcPts val="0"/>
                  </a:spcAft>
                  <a:defRPr/>
                </a:pPr>
                <a:r>
                  <a:rPr lang="en-US" sz="1400" dirty="0">
                    <a:solidFill>
                      <a:srgbClr val="8064A2"/>
                    </a:solidFill>
                    <a:latin typeface="Helvetica"/>
                    <a:ea typeface="+mn-ea"/>
                    <a:cs typeface="Helvetica"/>
                  </a:rPr>
                  <a:t>Conservation score</a:t>
                </a:r>
              </a:p>
            </p:txBody>
          </p:sp>
          <p:sp>
            <p:nvSpPr>
              <p:cNvPr id="13" name="TextBox 12"/>
              <p:cNvSpPr txBox="1"/>
              <p:nvPr/>
            </p:nvSpPr>
            <p:spPr>
              <a:xfrm>
                <a:off x="127598" y="2947896"/>
                <a:ext cx="454016" cy="27623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sp>
            <p:nvSpPr>
              <p:cNvPr id="14" name="TextBox 13"/>
              <p:cNvSpPr txBox="1"/>
              <p:nvPr/>
            </p:nvSpPr>
            <p:spPr>
              <a:xfrm>
                <a:off x="127598" y="3976633"/>
                <a:ext cx="428616" cy="27623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cxnSp>
            <p:nvCxnSpPr>
              <p:cNvPr id="19" name="Straight Arrow Connector 18"/>
              <p:cNvCxnSpPr/>
              <p:nvPr/>
            </p:nvCxnSpPr>
            <p:spPr>
              <a:xfrm>
                <a:off x="687975" y="7167624"/>
                <a:ext cx="3589265" cy="0"/>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80048" y="7162862"/>
                <a:ext cx="960418" cy="338149"/>
              </a:xfrm>
              <a:prstGeom prst="rect">
                <a:avLst/>
              </a:prstGeom>
              <a:noFill/>
              <a:ln>
                <a:noFill/>
              </a:ln>
            </p:spPr>
            <p:txBody>
              <a:bodyPr>
                <a:spAutoFit/>
              </a:bodyPr>
              <a:lstStyle/>
              <a:p>
                <a:pPr defTabSz="457200" fontAlgn="auto">
                  <a:spcBef>
                    <a:spcPts val="0"/>
                  </a:spcBef>
                  <a:spcAft>
                    <a:spcPts val="0"/>
                  </a:spcAft>
                  <a:defRPr/>
                </a:pPr>
                <a:r>
                  <a:rPr lang="en-US" sz="1600" dirty="0">
                    <a:solidFill>
                      <a:prstClr val="black"/>
                    </a:solidFill>
                    <a:latin typeface="Calibri"/>
                    <a:ea typeface="+mn-ea"/>
                  </a:rPr>
                  <a:t>0</a:t>
                </a:r>
              </a:p>
            </p:txBody>
          </p:sp>
        </p:grpSp>
      </p:grpSp>
      <p:cxnSp>
        <p:nvCxnSpPr>
          <p:cNvPr id="27" name="Straight Connector 26"/>
          <p:cNvCxnSpPr/>
          <p:nvPr/>
        </p:nvCxnSpPr>
        <p:spPr>
          <a:xfrm>
            <a:off x="1143000" y="3313113"/>
            <a:ext cx="731996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143000" y="4527550"/>
            <a:ext cx="731996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143000" y="5757863"/>
            <a:ext cx="731996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730750" y="1868488"/>
            <a:ext cx="0" cy="39004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168571" y="6581001"/>
            <a:ext cx="2757715" cy="276999"/>
          </a:xfrm>
          <a:prstGeom prst="rect">
            <a:avLst/>
          </a:prstGeom>
          <a:noFill/>
        </p:spPr>
        <p:txBody>
          <a:bodyPr wrap="square" rtlCol="0">
            <a:spAutoFit/>
          </a:bodyPr>
          <a:lstStyle/>
          <a:p>
            <a:r>
              <a:rPr lang="en-US" dirty="0" smtClean="0">
                <a:solidFill>
                  <a:schemeClr val="bg1">
                    <a:lumMod val="50000"/>
                  </a:schemeClr>
                </a:solidFill>
              </a:rPr>
              <a:t>[</a:t>
            </a:r>
            <a:r>
              <a:rPr lang="en-US" dirty="0" err="1" smtClean="0">
                <a:solidFill>
                  <a:schemeClr val="bg1">
                    <a:lumMod val="50000"/>
                  </a:schemeClr>
                </a:solidFill>
              </a:rPr>
              <a:t>Abyzov</a:t>
            </a:r>
            <a:r>
              <a:rPr lang="en-US" dirty="0" smtClean="0">
                <a:solidFill>
                  <a:schemeClr val="bg1">
                    <a:lumMod val="50000"/>
                  </a:schemeClr>
                </a:solidFill>
              </a:rPr>
              <a:t> et al. (‘15) </a:t>
            </a:r>
            <a:r>
              <a:rPr lang="en-US" i="1" dirty="0" smtClean="0">
                <a:solidFill>
                  <a:schemeClr val="bg1">
                    <a:lumMod val="50000"/>
                  </a:schemeClr>
                </a:solidFill>
              </a:rPr>
              <a:t>Nature Comm.</a:t>
            </a:r>
            <a:r>
              <a:rPr lang="en-US" dirty="0" smtClean="0">
                <a:solidFill>
                  <a:schemeClr val="bg1">
                    <a:lumMod val="50000"/>
                  </a:schemeClr>
                </a:solidFill>
              </a:rPr>
              <a:t>]</a:t>
            </a:r>
            <a:endParaRPr lang="en-US" dirty="0">
              <a:solidFill>
                <a:schemeClr val="bg1">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a:ea typeface="+mj-ea"/>
              </a:rPr>
              <a:t>Higher SNP Density and Relaxed Selection at all Breakpoints</a:t>
            </a:r>
            <a:endParaRPr lang="en-US" dirty="0">
              <a:ea typeface="+mj-ea"/>
            </a:endParaRPr>
          </a:p>
        </p:txBody>
      </p:sp>
      <p:grpSp>
        <p:nvGrpSpPr>
          <p:cNvPr id="410626" name="Group 3"/>
          <p:cNvGrpSpPr>
            <a:grpSpLocks/>
          </p:cNvGrpSpPr>
          <p:nvPr/>
        </p:nvGrpSpPr>
        <p:grpSpPr bwMode="auto">
          <a:xfrm>
            <a:off x="569913" y="2006600"/>
            <a:ext cx="4621212" cy="4557713"/>
            <a:chOff x="115200" y="2860641"/>
            <a:chExt cx="4622406" cy="4557878"/>
          </a:xfrm>
        </p:grpSpPr>
        <p:sp>
          <p:nvSpPr>
            <p:cNvPr id="5" name="TextBox 4"/>
            <p:cNvSpPr txBox="1"/>
            <p:nvPr/>
          </p:nvSpPr>
          <p:spPr>
            <a:xfrm>
              <a:off x="3778508" y="7080369"/>
              <a:ext cx="959098" cy="338150"/>
            </a:xfrm>
            <a:prstGeom prst="rect">
              <a:avLst/>
            </a:prstGeom>
            <a:noFill/>
            <a:ln>
              <a:noFill/>
            </a:ln>
          </p:spPr>
          <p:txBody>
            <a:bodyPr>
              <a:spAutoFit/>
            </a:bodyPr>
            <a:lstStyle/>
            <a:p>
              <a:pPr defTabSz="457200" fontAlgn="auto">
                <a:spcBef>
                  <a:spcPts val="0"/>
                </a:spcBef>
                <a:spcAft>
                  <a:spcPts val="0"/>
                </a:spcAft>
                <a:defRPr/>
              </a:pPr>
              <a:r>
                <a:rPr lang="en-US" sz="1600" dirty="0">
                  <a:solidFill>
                    <a:prstClr val="black"/>
                  </a:solidFill>
                  <a:latin typeface="Calibri"/>
                  <a:ea typeface="+mn-ea"/>
                </a:rPr>
                <a:t>700 Kbps</a:t>
              </a:r>
            </a:p>
          </p:txBody>
        </p:sp>
        <p:grpSp>
          <p:nvGrpSpPr>
            <p:cNvPr id="410632" name="Group 5"/>
            <p:cNvGrpSpPr>
              <a:grpSpLocks/>
            </p:cNvGrpSpPr>
            <p:nvPr/>
          </p:nvGrpSpPr>
          <p:grpSpPr bwMode="auto">
            <a:xfrm>
              <a:off x="115200" y="2860641"/>
              <a:ext cx="4161408" cy="4553416"/>
              <a:chOff x="115200" y="2947896"/>
              <a:chExt cx="4161408" cy="4553416"/>
            </a:xfrm>
          </p:grpSpPr>
          <p:grpSp>
            <p:nvGrpSpPr>
              <p:cNvPr id="410633" name="Group 6"/>
              <p:cNvGrpSpPr>
                <a:grpSpLocks noChangeAspect="1"/>
              </p:cNvGrpSpPr>
              <p:nvPr/>
            </p:nvGrpSpPr>
            <p:grpSpPr bwMode="auto">
              <a:xfrm>
                <a:off x="688284" y="2976366"/>
                <a:ext cx="3588324" cy="3721804"/>
                <a:chOff x="2014956" y="6756729"/>
                <a:chExt cx="15491655" cy="16067922"/>
              </a:xfrm>
            </p:grpSpPr>
            <p:pic>
              <p:nvPicPr>
                <p:cNvPr id="410647"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4956" y="6756729"/>
                  <a:ext cx="15410223" cy="556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48"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4956" y="12323944"/>
                  <a:ext cx="15491655" cy="521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49"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14956" y="17535842"/>
                  <a:ext cx="15491655" cy="5288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p:cNvSpPr txBox="1"/>
              <p:nvPr/>
            </p:nvSpPr>
            <p:spPr>
              <a:xfrm>
                <a:off x="3684822" y="3024099"/>
                <a:ext cx="481136" cy="369901"/>
              </a:xfrm>
              <a:prstGeom prst="rect">
                <a:avLst/>
              </a:prstGeom>
              <a:noFill/>
            </p:spPr>
            <p:txBody>
              <a:bodyPr wrap="none">
                <a:spAutoFit/>
              </a:bodyPr>
              <a:lstStyle/>
              <a:p>
                <a:pPr defTabSz="457200" fontAlgn="auto">
                  <a:spcBef>
                    <a:spcPts val="0"/>
                  </a:spcBef>
                  <a:spcAft>
                    <a:spcPts val="0"/>
                  </a:spcAft>
                  <a:defRPr/>
                </a:pPr>
                <a:r>
                  <a:rPr lang="en-US" sz="1800" dirty="0">
                    <a:solidFill>
                      <a:prstClr val="black"/>
                    </a:solidFill>
                    <a:latin typeface="Calibri"/>
                    <a:ea typeface="+mn-ea"/>
                  </a:rPr>
                  <a:t>NH</a:t>
                </a:r>
              </a:p>
            </p:txBody>
          </p:sp>
          <p:sp>
            <p:nvSpPr>
              <p:cNvPr id="9" name="TextBox 8"/>
              <p:cNvSpPr txBox="1"/>
              <p:nvPr/>
            </p:nvSpPr>
            <p:spPr>
              <a:xfrm>
                <a:off x="3662591" y="4252868"/>
                <a:ext cx="473197" cy="369901"/>
              </a:xfrm>
              <a:prstGeom prst="rect">
                <a:avLst/>
              </a:prstGeom>
              <a:noFill/>
            </p:spPr>
            <p:txBody>
              <a:bodyPr wrap="none">
                <a:spAutoFit/>
              </a:bodyPr>
              <a:lstStyle/>
              <a:p>
                <a:pPr defTabSz="457200" fontAlgn="auto">
                  <a:spcBef>
                    <a:spcPts val="0"/>
                  </a:spcBef>
                  <a:spcAft>
                    <a:spcPts val="0"/>
                  </a:spcAft>
                  <a:defRPr/>
                </a:pPr>
                <a:r>
                  <a:rPr lang="en-US" sz="1800" dirty="0">
                    <a:solidFill>
                      <a:prstClr val="black"/>
                    </a:solidFill>
                    <a:latin typeface="Calibri"/>
                    <a:ea typeface="+mn-ea"/>
                  </a:rPr>
                  <a:t>TEI</a:t>
                </a:r>
              </a:p>
            </p:txBody>
          </p:sp>
          <p:sp>
            <p:nvSpPr>
              <p:cNvPr id="10" name="TextBox 9"/>
              <p:cNvSpPr txBox="1"/>
              <p:nvPr/>
            </p:nvSpPr>
            <p:spPr>
              <a:xfrm>
                <a:off x="3524443" y="5468937"/>
                <a:ext cx="752669" cy="368313"/>
              </a:xfrm>
              <a:prstGeom prst="rect">
                <a:avLst/>
              </a:prstGeom>
              <a:noFill/>
            </p:spPr>
            <p:txBody>
              <a:bodyPr wrap="none">
                <a:spAutoFit/>
              </a:bodyPr>
              <a:lstStyle/>
              <a:p>
                <a:pPr defTabSz="457200" fontAlgn="auto">
                  <a:spcBef>
                    <a:spcPts val="0"/>
                  </a:spcBef>
                  <a:spcAft>
                    <a:spcPts val="0"/>
                  </a:spcAft>
                  <a:defRPr/>
                </a:pPr>
                <a:r>
                  <a:rPr lang="en-US" sz="1800" dirty="0">
                    <a:solidFill>
                      <a:prstClr val="black"/>
                    </a:solidFill>
                    <a:latin typeface="Calibri"/>
                    <a:ea typeface="+mn-ea"/>
                  </a:rPr>
                  <a:t>NAHR</a:t>
                </a:r>
              </a:p>
            </p:txBody>
          </p:sp>
          <p:sp>
            <p:nvSpPr>
              <p:cNvPr id="11" name="TextBox 10"/>
              <p:cNvSpPr txBox="1"/>
              <p:nvPr/>
            </p:nvSpPr>
            <p:spPr>
              <a:xfrm>
                <a:off x="1279138" y="3086014"/>
                <a:ext cx="1279856" cy="307986"/>
              </a:xfrm>
              <a:prstGeom prst="rect">
                <a:avLst/>
              </a:prstGeom>
              <a:noFill/>
            </p:spPr>
            <p:txBody>
              <a:bodyPr>
                <a:spAutoFit/>
              </a:bodyPr>
              <a:lstStyle/>
              <a:p>
                <a:pPr defTabSz="457200" fontAlgn="auto">
                  <a:spcBef>
                    <a:spcPts val="0"/>
                  </a:spcBef>
                  <a:spcAft>
                    <a:spcPts val="0"/>
                  </a:spcAft>
                  <a:defRPr/>
                </a:pPr>
                <a:r>
                  <a:rPr lang="en-US" sz="1400" dirty="0">
                    <a:solidFill>
                      <a:srgbClr val="8064A2"/>
                    </a:solidFill>
                    <a:latin typeface="Helvetica"/>
                    <a:ea typeface="+mn-ea"/>
                    <a:cs typeface="Helvetica"/>
                  </a:rPr>
                  <a:t>SNP density</a:t>
                </a:r>
              </a:p>
            </p:txBody>
          </p:sp>
          <p:sp>
            <p:nvSpPr>
              <p:cNvPr id="12" name="TextBox 11"/>
              <p:cNvSpPr txBox="1"/>
              <p:nvPr/>
            </p:nvSpPr>
            <p:spPr>
              <a:xfrm>
                <a:off x="1279138" y="3944882"/>
                <a:ext cx="2245305" cy="307986"/>
              </a:xfrm>
              <a:prstGeom prst="rect">
                <a:avLst/>
              </a:prstGeom>
              <a:noFill/>
            </p:spPr>
            <p:txBody>
              <a:bodyPr>
                <a:spAutoFit/>
              </a:bodyPr>
              <a:lstStyle/>
              <a:p>
                <a:pPr defTabSz="457200" fontAlgn="auto">
                  <a:spcBef>
                    <a:spcPts val="0"/>
                  </a:spcBef>
                  <a:spcAft>
                    <a:spcPts val="0"/>
                  </a:spcAft>
                  <a:defRPr/>
                </a:pPr>
                <a:r>
                  <a:rPr lang="en-US" sz="1400" dirty="0">
                    <a:solidFill>
                      <a:srgbClr val="8064A2"/>
                    </a:solidFill>
                    <a:latin typeface="Helvetica"/>
                    <a:ea typeface="+mn-ea"/>
                    <a:cs typeface="Helvetica"/>
                  </a:rPr>
                  <a:t>Conservation score</a:t>
                </a:r>
              </a:p>
            </p:txBody>
          </p:sp>
          <p:sp>
            <p:nvSpPr>
              <p:cNvPr id="13" name="TextBox 12"/>
              <p:cNvSpPr txBox="1"/>
              <p:nvPr/>
            </p:nvSpPr>
            <p:spPr>
              <a:xfrm>
                <a:off x="127903" y="2947896"/>
                <a:ext cx="454142" cy="27623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sp>
            <p:nvSpPr>
              <p:cNvPr id="14" name="TextBox 13"/>
              <p:cNvSpPr txBox="1"/>
              <p:nvPr/>
            </p:nvSpPr>
            <p:spPr>
              <a:xfrm>
                <a:off x="127903" y="3976633"/>
                <a:ext cx="428736" cy="27623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sp>
            <p:nvSpPr>
              <p:cNvPr id="15" name="TextBox 14"/>
              <p:cNvSpPr txBox="1"/>
              <p:nvPr/>
            </p:nvSpPr>
            <p:spPr>
              <a:xfrm>
                <a:off x="115200" y="4129039"/>
                <a:ext cx="454142" cy="27623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sp>
            <p:nvSpPr>
              <p:cNvPr id="16" name="TextBox 15"/>
              <p:cNvSpPr txBox="1"/>
              <p:nvPr/>
            </p:nvSpPr>
            <p:spPr>
              <a:xfrm>
                <a:off x="118376" y="5191115"/>
                <a:ext cx="427147" cy="277822"/>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sp>
            <p:nvSpPr>
              <p:cNvPr id="17" name="TextBox 16"/>
              <p:cNvSpPr txBox="1"/>
              <p:nvPr/>
            </p:nvSpPr>
            <p:spPr>
              <a:xfrm>
                <a:off x="118376" y="5333995"/>
                <a:ext cx="454142" cy="277822"/>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sp>
            <p:nvSpPr>
              <p:cNvPr id="18" name="TextBox 17"/>
              <p:cNvSpPr txBox="1"/>
              <p:nvPr/>
            </p:nvSpPr>
            <p:spPr>
              <a:xfrm>
                <a:off x="121552" y="6421472"/>
                <a:ext cx="428736" cy="27623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cxnSp>
            <p:nvCxnSpPr>
              <p:cNvPr id="19" name="Straight Arrow Connector 18"/>
              <p:cNvCxnSpPr/>
              <p:nvPr/>
            </p:nvCxnSpPr>
            <p:spPr>
              <a:xfrm>
                <a:off x="688435" y="7167624"/>
                <a:ext cx="3588677" cy="0"/>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80534" y="7162862"/>
                <a:ext cx="959098" cy="338149"/>
              </a:xfrm>
              <a:prstGeom prst="rect">
                <a:avLst/>
              </a:prstGeom>
              <a:noFill/>
              <a:ln>
                <a:noFill/>
              </a:ln>
            </p:spPr>
            <p:txBody>
              <a:bodyPr>
                <a:spAutoFit/>
              </a:bodyPr>
              <a:lstStyle/>
              <a:p>
                <a:pPr defTabSz="457200" fontAlgn="auto">
                  <a:spcBef>
                    <a:spcPts val="0"/>
                  </a:spcBef>
                  <a:spcAft>
                    <a:spcPts val="0"/>
                  </a:spcAft>
                  <a:defRPr/>
                </a:pPr>
                <a:r>
                  <a:rPr lang="en-US" sz="1600" dirty="0">
                    <a:solidFill>
                      <a:prstClr val="black"/>
                    </a:solidFill>
                    <a:latin typeface="Calibri"/>
                    <a:ea typeface="+mn-ea"/>
                  </a:rPr>
                  <a:t>0</a:t>
                </a:r>
              </a:p>
            </p:txBody>
          </p:sp>
        </p:grpSp>
      </p:grpSp>
      <p:cxnSp>
        <p:nvCxnSpPr>
          <p:cNvPr id="27" name="Straight Connector 26"/>
          <p:cNvCxnSpPr/>
          <p:nvPr/>
        </p:nvCxnSpPr>
        <p:spPr>
          <a:xfrm>
            <a:off x="1143000" y="3313113"/>
            <a:ext cx="731996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143000" y="4527550"/>
            <a:ext cx="731996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143000" y="5757863"/>
            <a:ext cx="731996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730750" y="1868488"/>
            <a:ext cx="0" cy="39004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168571" y="6581001"/>
            <a:ext cx="2757715" cy="276999"/>
          </a:xfrm>
          <a:prstGeom prst="rect">
            <a:avLst/>
          </a:prstGeom>
          <a:noFill/>
        </p:spPr>
        <p:txBody>
          <a:bodyPr wrap="square" rtlCol="0">
            <a:spAutoFit/>
          </a:bodyPr>
          <a:lstStyle/>
          <a:p>
            <a:r>
              <a:rPr lang="en-US" dirty="0" smtClean="0">
                <a:solidFill>
                  <a:schemeClr val="bg1">
                    <a:lumMod val="50000"/>
                  </a:schemeClr>
                </a:solidFill>
              </a:rPr>
              <a:t>[</a:t>
            </a:r>
            <a:r>
              <a:rPr lang="en-US" dirty="0" err="1" smtClean="0">
                <a:solidFill>
                  <a:schemeClr val="bg1">
                    <a:lumMod val="50000"/>
                  </a:schemeClr>
                </a:solidFill>
              </a:rPr>
              <a:t>Abyzov</a:t>
            </a:r>
            <a:r>
              <a:rPr lang="en-US" dirty="0" smtClean="0">
                <a:solidFill>
                  <a:schemeClr val="bg1">
                    <a:lumMod val="50000"/>
                  </a:schemeClr>
                </a:solidFill>
              </a:rPr>
              <a:t> et al. (‘15) </a:t>
            </a:r>
            <a:r>
              <a:rPr lang="en-US" i="1" dirty="0" smtClean="0">
                <a:solidFill>
                  <a:schemeClr val="bg1">
                    <a:lumMod val="50000"/>
                  </a:schemeClr>
                </a:solidFill>
              </a:rPr>
              <a:t>Nature Comm.</a:t>
            </a:r>
            <a:r>
              <a:rPr lang="en-US" dirty="0" smtClean="0">
                <a:solidFill>
                  <a:schemeClr val="bg1">
                    <a:lumMod val="50000"/>
                  </a:schemeClr>
                </a:solidFill>
              </a:rPr>
              <a:t>]</a:t>
            </a:r>
            <a:endParaRPr lang="en-US" dirty="0">
              <a:solidFill>
                <a:schemeClr val="bg1">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SNP Density at NAHR is Driven by High C&gt;T</a:t>
            </a:r>
            <a:endParaRPr lang="en-US" dirty="0">
              <a:ea typeface="+mj-ea"/>
            </a:endParaRPr>
          </a:p>
        </p:txBody>
      </p:sp>
      <p:grpSp>
        <p:nvGrpSpPr>
          <p:cNvPr id="412674" name="Group 3"/>
          <p:cNvGrpSpPr>
            <a:grpSpLocks/>
          </p:cNvGrpSpPr>
          <p:nvPr/>
        </p:nvGrpSpPr>
        <p:grpSpPr bwMode="auto">
          <a:xfrm>
            <a:off x="569913" y="2006600"/>
            <a:ext cx="4621212" cy="4557713"/>
            <a:chOff x="115200" y="2860641"/>
            <a:chExt cx="4622406" cy="4557878"/>
          </a:xfrm>
        </p:grpSpPr>
        <p:sp>
          <p:nvSpPr>
            <p:cNvPr id="5" name="TextBox 4"/>
            <p:cNvSpPr txBox="1"/>
            <p:nvPr/>
          </p:nvSpPr>
          <p:spPr>
            <a:xfrm>
              <a:off x="3778508" y="7080369"/>
              <a:ext cx="959098" cy="338150"/>
            </a:xfrm>
            <a:prstGeom prst="rect">
              <a:avLst/>
            </a:prstGeom>
            <a:noFill/>
            <a:ln>
              <a:noFill/>
            </a:ln>
          </p:spPr>
          <p:txBody>
            <a:bodyPr>
              <a:spAutoFit/>
            </a:bodyPr>
            <a:lstStyle/>
            <a:p>
              <a:pPr defTabSz="457200" fontAlgn="auto">
                <a:spcBef>
                  <a:spcPts val="0"/>
                </a:spcBef>
                <a:spcAft>
                  <a:spcPts val="0"/>
                </a:spcAft>
                <a:defRPr/>
              </a:pPr>
              <a:r>
                <a:rPr lang="en-US" sz="1600" dirty="0">
                  <a:solidFill>
                    <a:prstClr val="black"/>
                  </a:solidFill>
                  <a:latin typeface="Calibri"/>
                  <a:ea typeface="+mn-ea"/>
                </a:rPr>
                <a:t>700 Kbps</a:t>
              </a:r>
            </a:p>
          </p:txBody>
        </p:sp>
        <p:grpSp>
          <p:nvGrpSpPr>
            <p:cNvPr id="412686" name="Group 5"/>
            <p:cNvGrpSpPr>
              <a:grpSpLocks/>
            </p:cNvGrpSpPr>
            <p:nvPr/>
          </p:nvGrpSpPr>
          <p:grpSpPr bwMode="auto">
            <a:xfrm>
              <a:off x="115200" y="2860641"/>
              <a:ext cx="4161408" cy="4553416"/>
              <a:chOff x="115200" y="2947896"/>
              <a:chExt cx="4161408" cy="4553416"/>
            </a:xfrm>
          </p:grpSpPr>
          <p:grpSp>
            <p:nvGrpSpPr>
              <p:cNvPr id="412687" name="Group 6"/>
              <p:cNvGrpSpPr>
                <a:grpSpLocks noChangeAspect="1"/>
              </p:cNvGrpSpPr>
              <p:nvPr/>
            </p:nvGrpSpPr>
            <p:grpSpPr bwMode="auto">
              <a:xfrm>
                <a:off x="688284" y="2976366"/>
                <a:ext cx="3588324" cy="3721804"/>
                <a:chOff x="2014956" y="6756729"/>
                <a:chExt cx="15491655" cy="16067922"/>
              </a:xfrm>
            </p:grpSpPr>
            <p:pic>
              <p:nvPicPr>
                <p:cNvPr id="412701"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4956" y="6756729"/>
                  <a:ext cx="15410223" cy="556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70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4956" y="12323944"/>
                  <a:ext cx="15491655" cy="5211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703"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14956" y="17535842"/>
                  <a:ext cx="15491655" cy="5288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p:cNvSpPr txBox="1"/>
              <p:nvPr/>
            </p:nvSpPr>
            <p:spPr>
              <a:xfrm>
                <a:off x="3684822" y="3024099"/>
                <a:ext cx="481136" cy="369901"/>
              </a:xfrm>
              <a:prstGeom prst="rect">
                <a:avLst/>
              </a:prstGeom>
              <a:noFill/>
            </p:spPr>
            <p:txBody>
              <a:bodyPr wrap="none">
                <a:spAutoFit/>
              </a:bodyPr>
              <a:lstStyle/>
              <a:p>
                <a:pPr defTabSz="457200" fontAlgn="auto">
                  <a:spcBef>
                    <a:spcPts val="0"/>
                  </a:spcBef>
                  <a:spcAft>
                    <a:spcPts val="0"/>
                  </a:spcAft>
                  <a:defRPr/>
                </a:pPr>
                <a:r>
                  <a:rPr lang="en-US" sz="1800" dirty="0">
                    <a:solidFill>
                      <a:prstClr val="black"/>
                    </a:solidFill>
                    <a:latin typeface="Calibri"/>
                    <a:ea typeface="+mn-ea"/>
                  </a:rPr>
                  <a:t>NH</a:t>
                </a:r>
              </a:p>
            </p:txBody>
          </p:sp>
          <p:sp>
            <p:nvSpPr>
              <p:cNvPr id="9" name="TextBox 8"/>
              <p:cNvSpPr txBox="1"/>
              <p:nvPr/>
            </p:nvSpPr>
            <p:spPr>
              <a:xfrm>
                <a:off x="3662591" y="4252868"/>
                <a:ext cx="473197" cy="369901"/>
              </a:xfrm>
              <a:prstGeom prst="rect">
                <a:avLst/>
              </a:prstGeom>
              <a:noFill/>
            </p:spPr>
            <p:txBody>
              <a:bodyPr wrap="none">
                <a:spAutoFit/>
              </a:bodyPr>
              <a:lstStyle/>
              <a:p>
                <a:pPr defTabSz="457200" fontAlgn="auto">
                  <a:spcBef>
                    <a:spcPts val="0"/>
                  </a:spcBef>
                  <a:spcAft>
                    <a:spcPts val="0"/>
                  </a:spcAft>
                  <a:defRPr/>
                </a:pPr>
                <a:r>
                  <a:rPr lang="en-US" sz="1800" dirty="0">
                    <a:solidFill>
                      <a:prstClr val="black"/>
                    </a:solidFill>
                    <a:latin typeface="Calibri"/>
                    <a:ea typeface="+mn-ea"/>
                  </a:rPr>
                  <a:t>TEI</a:t>
                </a:r>
              </a:p>
            </p:txBody>
          </p:sp>
          <p:sp>
            <p:nvSpPr>
              <p:cNvPr id="10" name="TextBox 9"/>
              <p:cNvSpPr txBox="1"/>
              <p:nvPr/>
            </p:nvSpPr>
            <p:spPr>
              <a:xfrm>
                <a:off x="3524443" y="5468937"/>
                <a:ext cx="752669" cy="368313"/>
              </a:xfrm>
              <a:prstGeom prst="rect">
                <a:avLst/>
              </a:prstGeom>
              <a:noFill/>
            </p:spPr>
            <p:txBody>
              <a:bodyPr wrap="none">
                <a:spAutoFit/>
              </a:bodyPr>
              <a:lstStyle/>
              <a:p>
                <a:pPr defTabSz="457200" fontAlgn="auto">
                  <a:spcBef>
                    <a:spcPts val="0"/>
                  </a:spcBef>
                  <a:spcAft>
                    <a:spcPts val="0"/>
                  </a:spcAft>
                  <a:defRPr/>
                </a:pPr>
                <a:r>
                  <a:rPr lang="en-US" sz="1800" dirty="0">
                    <a:solidFill>
                      <a:prstClr val="black"/>
                    </a:solidFill>
                    <a:latin typeface="Calibri"/>
                    <a:ea typeface="+mn-ea"/>
                  </a:rPr>
                  <a:t>NAHR</a:t>
                </a:r>
              </a:p>
            </p:txBody>
          </p:sp>
          <p:sp>
            <p:nvSpPr>
              <p:cNvPr id="11" name="TextBox 10"/>
              <p:cNvSpPr txBox="1"/>
              <p:nvPr/>
            </p:nvSpPr>
            <p:spPr>
              <a:xfrm>
                <a:off x="1279138" y="3086014"/>
                <a:ext cx="1279856" cy="307986"/>
              </a:xfrm>
              <a:prstGeom prst="rect">
                <a:avLst/>
              </a:prstGeom>
              <a:noFill/>
            </p:spPr>
            <p:txBody>
              <a:bodyPr>
                <a:spAutoFit/>
              </a:bodyPr>
              <a:lstStyle/>
              <a:p>
                <a:pPr defTabSz="457200" fontAlgn="auto">
                  <a:spcBef>
                    <a:spcPts val="0"/>
                  </a:spcBef>
                  <a:spcAft>
                    <a:spcPts val="0"/>
                  </a:spcAft>
                  <a:defRPr/>
                </a:pPr>
                <a:r>
                  <a:rPr lang="en-US" sz="1400" dirty="0">
                    <a:solidFill>
                      <a:srgbClr val="8064A2"/>
                    </a:solidFill>
                    <a:latin typeface="Helvetica"/>
                    <a:ea typeface="+mn-ea"/>
                    <a:cs typeface="Helvetica"/>
                  </a:rPr>
                  <a:t>SNP density</a:t>
                </a:r>
              </a:p>
            </p:txBody>
          </p:sp>
          <p:sp>
            <p:nvSpPr>
              <p:cNvPr id="12" name="TextBox 11"/>
              <p:cNvSpPr txBox="1"/>
              <p:nvPr/>
            </p:nvSpPr>
            <p:spPr>
              <a:xfrm>
                <a:off x="1279138" y="3944882"/>
                <a:ext cx="2245305" cy="307986"/>
              </a:xfrm>
              <a:prstGeom prst="rect">
                <a:avLst/>
              </a:prstGeom>
              <a:noFill/>
            </p:spPr>
            <p:txBody>
              <a:bodyPr>
                <a:spAutoFit/>
              </a:bodyPr>
              <a:lstStyle/>
              <a:p>
                <a:pPr defTabSz="457200" fontAlgn="auto">
                  <a:spcBef>
                    <a:spcPts val="0"/>
                  </a:spcBef>
                  <a:spcAft>
                    <a:spcPts val="0"/>
                  </a:spcAft>
                  <a:defRPr/>
                </a:pPr>
                <a:r>
                  <a:rPr lang="en-US" sz="1400" dirty="0">
                    <a:solidFill>
                      <a:srgbClr val="8064A2"/>
                    </a:solidFill>
                    <a:latin typeface="Helvetica"/>
                    <a:ea typeface="+mn-ea"/>
                    <a:cs typeface="Helvetica"/>
                  </a:rPr>
                  <a:t>Conservation score</a:t>
                </a:r>
              </a:p>
            </p:txBody>
          </p:sp>
          <p:sp>
            <p:nvSpPr>
              <p:cNvPr id="13" name="TextBox 12"/>
              <p:cNvSpPr txBox="1"/>
              <p:nvPr/>
            </p:nvSpPr>
            <p:spPr>
              <a:xfrm>
                <a:off x="127903" y="2947896"/>
                <a:ext cx="454142" cy="27623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sp>
            <p:nvSpPr>
              <p:cNvPr id="14" name="TextBox 13"/>
              <p:cNvSpPr txBox="1"/>
              <p:nvPr/>
            </p:nvSpPr>
            <p:spPr>
              <a:xfrm>
                <a:off x="127903" y="3976633"/>
                <a:ext cx="428736" cy="27623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sp>
            <p:nvSpPr>
              <p:cNvPr id="15" name="TextBox 14"/>
              <p:cNvSpPr txBox="1"/>
              <p:nvPr/>
            </p:nvSpPr>
            <p:spPr>
              <a:xfrm>
                <a:off x="115200" y="4129039"/>
                <a:ext cx="454142" cy="27623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sp>
            <p:nvSpPr>
              <p:cNvPr id="16" name="TextBox 15"/>
              <p:cNvSpPr txBox="1"/>
              <p:nvPr/>
            </p:nvSpPr>
            <p:spPr>
              <a:xfrm>
                <a:off x="118376" y="5191115"/>
                <a:ext cx="427147" cy="277822"/>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sp>
            <p:nvSpPr>
              <p:cNvPr id="17" name="TextBox 16"/>
              <p:cNvSpPr txBox="1"/>
              <p:nvPr/>
            </p:nvSpPr>
            <p:spPr>
              <a:xfrm>
                <a:off x="118376" y="5333995"/>
                <a:ext cx="454142" cy="277822"/>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sp>
            <p:nvSpPr>
              <p:cNvPr id="18" name="TextBox 17"/>
              <p:cNvSpPr txBox="1"/>
              <p:nvPr/>
            </p:nvSpPr>
            <p:spPr>
              <a:xfrm>
                <a:off x="121552" y="6421472"/>
                <a:ext cx="428736" cy="27623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-4%</a:t>
                </a:r>
              </a:p>
            </p:txBody>
          </p:sp>
          <p:cxnSp>
            <p:nvCxnSpPr>
              <p:cNvPr id="19" name="Straight Arrow Connector 18"/>
              <p:cNvCxnSpPr/>
              <p:nvPr/>
            </p:nvCxnSpPr>
            <p:spPr>
              <a:xfrm>
                <a:off x="688435" y="7167624"/>
                <a:ext cx="3588677" cy="0"/>
              </a:xfrm>
              <a:prstGeom prst="straightConnector1">
                <a:avLst/>
              </a:prstGeom>
              <a:ln>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80534" y="7162862"/>
                <a:ext cx="959098" cy="338149"/>
              </a:xfrm>
              <a:prstGeom prst="rect">
                <a:avLst/>
              </a:prstGeom>
              <a:noFill/>
              <a:ln>
                <a:noFill/>
              </a:ln>
            </p:spPr>
            <p:txBody>
              <a:bodyPr>
                <a:spAutoFit/>
              </a:bodyPr>
              <a:lstStyle/>
              <a:p>
                <a:pPr defTabSz="457200" fontAlgn="auto">
                  <a:spcBef>
                    <a:spcPts val="0"/>
                  </a:spcBef>
                  <a:spcAft>
                    <a:spcPts val="0"/>
                  </a:spcAft>
                  <a:defRPr/>
                </a:pPr>
                <a:r>
                  <a:rPr lang="en-US" sz="1600" dirty="0">
                    <a:solidFill>
                      <a:prstClr val="black"/>
                    </a:solidFill>
                    <a:latin typeface="Calibri"/>
                    <a:ea typeface="+mn-ea"/>
                  </a:rPr>
                  <a:t>0</a:t>
                </a:r>
              </a:p>
            </p:txBody>
          </p:sp>
        </p:grpSp>
      </p:grpSp>
      <p:cxnSp>
        <p:nvCxnSpPr>
          <p:cNvPr id="27" name="Straight Connector 26"/>
          <p:cNvCxnSpPr/>
          <p:nvPr/>
        </p:nvCxnSpPr>
        <p:spPr>
          <a:xfrm>
            <a:off x="1143000" y="3313113"/>
            <a:ext cx="731996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143000" y="4527550"/>
            <a:ext cx="731996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143000" y="5757863"/>
            <a:ext cx="731996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730750" y="1868488"/>
            <a:ext cx="0" cy="39004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412679" name="Picture 35"/>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0750" y="2070100"/>
            <a:ext cx="3605213"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80" name="Picture 3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0750" y="3313113"/>
            <a:ext cx="36052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681" name="Picture 39"/>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0750" y="4554538"/>
            <a:ext cx="3605213"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2682" name="Group 40"/>
          <p:cNvGrpSpPr>
            <a:grpSpLocks/>
          </p:cNvGrpSpPr>
          <p:nvPr/>
        </p:nvGrpSpPr>
        <p:grpSpPr bwMode="auto">
          <a:xfrm>
            <a:off x="6756400" y="1790700"/>
            <a:ext cx="2146300" cy="985838"/>
            <a:chOff x="6189859" y="3333706"/>
            <a:chExt cx="1638200" cy="747212"/>
          </a:xfrm>
        </p:grpSpPr>
        <p:sp>
          <p:nvSpPr>
            <p:cNvPr id="42" name="TextBox 41"/>
            <p:cNvSpPr txBox="1"/>
            <p:nvPr/>
          </p:nvSpPr>
          <p:spPr>
            <a:xfrm>
              <a:off x="6189859" y="3333706"/>
              <a:ext cx="1638200" cy="747212"/>
            </a:xfrm>
            <a:prstGeom prst="rect">
              <a:avLst/>
            </a:prstGeom>
            <a:noFill/>
          </p:spPr>
          <p:txBody>
            <a:bodyPr>
              <a:spAutoFit/>
            </a:bodyPr>
            <a:lstStyle/>
            <a:p>
              <a:pPr defTabSz="457200" fontAlgn="auto">
                <a:spcBef>
                  <a:spcPts val="0"/>
                </a:spcBef>
                <a:spcAft>
                  <a:spcPts val="0"/>
                </a:spcAft>
                <a:defRPr/>
              </a:pPr>
              <a:r>
                <a:rPr lang="en-US" dirty="0">
                  <a:solidFill>
                    <a:srgbClr val="0000FF"/>
                  </a:solidFill>
                  <a:latin typeface="Helvetica"/>
                  <a:ea typeface="+mn-ea"/>
                  <a:cs typeface="Helvetica"/>
                </a:rPr>
                <a:t>C&gt;A</a:t>
              </a:r>
              <a:r>
                <a:rPr lang="en-US" dirty="0">
                  <a:solidFill>
                    <a:prstClr val="black"/>
                  </a:solidFill>
                  <a:latin typeface="Helvetica"/>
                  <a:ea typeface="+mn-ea"/>
                  <a:cs typeface="Helvetica"/>
                </a:rPr>
                <a:t> C&gt;G </a:t>
              </a:r>
              <a:r>
                <a:rPr lang="en-US" dirty="0">
                  <a:solidFill>
                    <a:srgbClr val="FF0000"/>
                  </a:solidFill>
                  <a:latin typeface="Helvetica"/>
                  <a:ea typeface="+mn-ea"/>
                  <a:cs typeface="Helvetica"/>
                </a:rPr>
                <a:t>C&gt;T</a:t>
              </a:r>
              <a:endParaRPr lang="en-US" dirty="0">
                <a:solidFill>
                  <a:prstClr val="black"/>
                </a:solidFill>
                <a:latin typeface="Helvetica"/>
                <a:ea typeface="+mn-ea"/>
                <a:cs typeface="Helvetica"/>
              </a:endParaRPr>
            </a:p>
            <a:p>
              <a:pPr defTabSz="457200" fontAlgn="auto">
                <a:spcBef>
                  <a:spcPts val="0"/>
                </a:spcBef>
                <a:spcAft>
                  <a:spcPts val="0"/>
                </a:spcAft>
                <a:defRPr/>
              </a:pPr>
              <a:r>
                <a:rPr lang="en-US" dirty="0">
                  <a:solidFill>
                    <a:prstClr val="white">
                      <a:lumMod val="50000"/>
                    </a:prstClr>
                  </a:solidFill>
                  <a:latin typeface="Helvetica"/>
                  <a:ea typeface="+mn-ea"/>
                  <a:cs typeface="Helvetica"/>
                </a:rPr>
                <a:t>T&gt;A</a:t>
              </a:r>
              <a:r>
                <a:rPr lang="en-US" dirty="0">
                  <a:solidFill>
                    <a:prstClr val="black"/>
                  </a:solidFill>
                  <a:latin typeface="Helvetica"/>
                  <a:ea typeface="+mn-ea"/>
                  <a:cs typeface="Helvetica"/>
                </a:rPr>
                <a:t> </a:t>
              </a:r>
              <a:r>
                <a:rPr lang="en-US" dirty="0">
                  <a:solidFill>
                    <a:srgbClr val="00FF00"/>
                  </a:solidFill>
                  <a:latin typeface="Helvetica"/>
                  <a:ea typeface="+mn-ea"/>
                  <a:cs typeface="Helvetica"/>
                </a:rPr>
                <a:t>T&gt;C</a:t>
              </a:r>
              <a:r>
                <a:rPr lang="en-US" dirty="0">
                  <a:solidFill>
                    <a:prstClr val="black"/>
                  </a:solidFill>
                  <a:latin typeface="Helvetica"/>
                  <a:ea typeface="+mn-ea"/>
                  <a:cs typeface="Helvetica"/>
                </a:rPr>
                <a:t> </a:t>
              </a:r>
              <a:r>
                <a:rPr lang="en-US" dirty="0">
                  <a:solidFill>
                    <a:srgbClr val="FF00FF"/>
                  </a:solidFill>
                  <a:latin typeface="Helvetica"/>
                  <a:ea typeface="+mn-ea"/>
                  <a:cs typeface="Helvetica"/>
                </a:rPr>
                <a:t>T&gt;G</a:t>
              </a:r>
            </a:p>
            <a:p>
              <a:pPr defTabSz="457200" fontAlgn="auto">
                <a:spcBef>
                  <a:spcPts val="0"/>
                </a:spcBef>
                <a:spcAft>
                  <a:spcPts val="0"/>
                </a:spcAft>
                <a:defRPr/>
              </a:pPr>
              <a:r>
                <a:rPr lang="en-US" dirty="0">
                  <a:solidFill>
                    <a:srgbClr val="FF00FF"/>
                  </a:solidFill>
                  <a:latin typeface="Helvetica"/>
                  <a:ea typeface="+mn-ea"/>
                  <a:cs typeface="Helvetica"/>
                </a:rPr>
                <a:t>                 </a:t>
              </a:r>
              <a:r>
                <a:rPr lang="en-US" dirty="0">
                  <a:solidFill>
                    <a:srgbClr val="FF0000"/>
                  </a:solidFill>
                  <a:latin typeface="Helvetica"/>
                  <a:ea typeface="+mn-ea"/>
                  <a:cs typeface="Helvetica"/>
                </a:rPr>
                <a:t>C&gt;T outside </a:t>
              </a:r>
              <a:r>
                <a:rPr lang="en-US" dirty="0" err="1">
                  <a:solidFill>
                    <a:srgbClr val="FF0000"/>
                  </a:solidFill>
                  <a:latin typeface="Helvetica"/>
                  <a:ea typeface="+mn-ea"/>
                  <a:cs typeface="Helvetica"/>
                </a:rPr>
                <a:t>CpG</a:t>
              </a:r>
              <a:endParaRPr lang="en-US" dirty="0">
                <a:solidFill>
                  <a:srgbClr val="FF0000"/>
                </a:solidFill>
                <a:latin typeface="Helvetica"/>
                <a:ea typeface="+mn-ea"/>
                <a:cs typeface="Helvetica"/>
              </a:endParaRPr>
            </a:p>
          </p:txBody>
        </p:sp>
        <p:cxnSp>
          <p:nvCxnSpPr>
            <p:cNvPr id="43" name="Straight Connector 42"/>
            <p:cNvCxnSpPr/>
            <p:nvPr/>
          </p:nvCxnSpPr>
          <p:spPr>
            <a:xfrm>
              <a:off x="6334050" y="3707914"/>
              <a:ext cx="288381" cy="0"/>
            </a:xfrm>
            <a:prstGeom prst="line">
              <a:avLst/>
            </a:prstGeom>
            <a:ln w="28575" cmpd="sng">
              <a:solidFill>
                <a:srgbClr val="FF0000"/>
              </a:solidFill>
              <a:prstDash val="dashDot"/>
            </a:ln>
            <a:effectLst/>
          </p:spPr>
          <p:style>
            <a:lnRef idx="2">
              <a:schemeClr val="accent1"/>
            </a:lnRef>
            <a:fillRef idx="0">
              <a:schemeClr val="accent1"/>
            </a:fillRef>
            <a:effectRef idx="1">
              <a:schemeClr val="accent1"/>
            </a:effectRef>
            <a:fontRef idx="minor">
              <a:schemeClr val="tx1"/>
            </a:fontRef>
          </p:style>
        </p:cxnSp>
      </p:grpSp>
      <p:sp>
        <p:nvSpPr>
          <p:cNvPr id="33" name="TextBox 32"/>
          <p:cNvSpPr txBox="1"/>
          <p:nvPr/>
        </p:nvSpPr>
        <p:spPr>
          <a:xfrm>
            <a:off x="6168571" y="6581001"/>
            <a:ext cx="2757715" cy="276999"/>
          </a:xfrm>
          <a:prstGeom prst="rect">
            <a:avLst/>
          </a:prstGeom>
          <a:noFill/>
        </p:spPr>
        <p:txBody>
          <a:bodyPr wrap="square" rtlCol="0">
            <a:spAutoFit/>
          </a:bodyPr>
          <a:lstStyle/>
          <a:p>
            <a:r>
              <a:rPr lang="en-US" dirty="0" smtClean="0">
                <a:solidFill>
                  <a:schemeClr val="bg1">
                    <a:lumMod val="50000"/>
                  </a:schemeClr>
                </a:solidFill>
              </a:rPr>
              <a:t>[</a:t>
            </a:r>
            <a:r>
              <a:rPr lang="en-US" dirty="0" err="1" smtClean="0">
                <a:solidFill>
                  <a:schemeClr val="bg1">
                    <a:lumMod val="50000"/>
                  </a:schemeClr>
                </a:solidFill>
              </a:rPr>
              <a:t>Abyzov</a:t>
            </a:r>
            <a:r>
              <a:rPr lang="en-US" dirty="0" smtClean="0">
                <a:solidFill>
                  <a:schemeClr val="bg1">
                    <a:lumMod val="50000"/>
                  </a:schemeClr>
                </a:solidFill>
              </a:rPr>
              <a:t> et al. (‘15) </a:t>
            </a:r>
            <a:r>
              <a:rPr lang="en-US" i="1" dirty="0" smtClean="0">
                <a:solidFill>
                  <a:schemeClr val="bg1">
                    <a:lumMod val="50000"/>
                  </a:schemeClr>
                </a:solidFill>
              </a:rPr>
              <a:t>Nature Comm.</a:t>
            </a:r>
            <a:r>
              <a:rPr lang="en-US" dirty="0" smtClean="0">
                <a:solidFill>
                  <a:schemeClr val="bg1">
                    <a:lumMod val="50000"/>
                  </a:schemeClr>
                </a:solidFill>
              </a:rPr>
              <a:t>]</a:t>
            </a:r>
            <a:endParaRPr lang="en-US" dirty="0">
              <a:solidFill>
                <a:schemeClr val="bg1">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NAHR breakpoint are associated with open chromatin</a:t>
            </a:r>
            <a:endParaRPr lang="en-US" dirty="0">
              <a:ea typeface="+mj-ea"/>
            </a:endParaRPr>
          </a:p>
        </p:txBody>
      </p:sp>
      <p:sp>
        <p:nvSpPr>
          <p:cNvPr id="3" name="Content Placeholder 2"/>
          <p:cNvSpPr>
            <a:spLocks noGrp="1"/>
          </p:cNvSpPr>
          <p:nvPr>
            <p:ph idx="1"/>
          </p:nvPr>
        </p:nvSpPr>
        <p:spPr/>
        <p:txBody>
          <a:bodyPr rtlCol="0">
            <a:normAutofit/>
          </a:bodyPr>
          <a:lstStyle/>
          <a:p>
            <a:pPr eaLnBrk="1" fontAlgn="auto" hangingPunct="1">
              <a:spcAft>
                <a:spcPts val="0"/>
              </a:spcAft>
              <a:buFont typeface="Arial"/>
              <a:buChar char="•"/>
              <a:defRPr/>
            </a:pPr>
            <a:r>
              <a:rPr lang="en-US" sz="2400" dirty="0" smtClean="0">
                <a:ea typeface="+mn-ea"/>
              </a:rPr>
              <a:t>Supported by Hi-C and </a:t>
            </a:r>
          </a:p>
          <a:p>
            <a:pPr marL="0" indent="0" eaLnBrk="1" fontAlgn="auto" hangingPunct="1">
              <a:spcAft>
                <a:spcPts val="0"/>
              </a:spcAft>
              <a:buFont typeface="Arial"/>
              <a:buNone/>
              <a:defRPr/>
            </a:pPr>
            <a:r>
              <a:rPr lang="en-US" sz="2400" dirty="0" smtClean="0">
                <a:ea typeface="+mn-ea"/>
              </a:rPr>
              <a:t>Histone modification</a:t>
            </a:r>
          </a:p>
          <a:p>
            <a:pPr eaLnBrk="1" fontAlgn="auto" hangingPunct="1">
              <a:spcAft>
                <a:spcPts val="0"/>
              </a:spcAft>
              <a:buFont typeface="Arial"/>
              <a:buChar char="•"/>
              <a:defRPr/>
            </a:pPr>
            <a:r>
              <a:rPr lang="en-US" sz="2400" dirty="0" smtClean="0">
                <a:ea typeface="+mn-ea"/>
              </a:rPr>
              <a:t>Hypothesis: Some NAHR </a:t>
            </a:r>
          </a:p>
          <a:p>
            <a:pPr marL="0" indent="0" eaLnBrk="1" fontAlgn="auto" hangingPunct="1">
              <a:spcAft>
                <a:spcPts val="0"/>
              </a:spcAft>
              <a:buFont typeface="Arial"/>
              <a:buNone/>
              <a:defRPr/>
            </a:pPr>
            <a:r>
              <a:rPr lang="en-US" sz="2400" dirty="0" smtClean="0">
                <a:ea typeface="+mn-ea"/>
              </a:rPr>
              <a:t>deletions occur w/o cell </a:t>
            </a:r>
            <a:endParaRPr lang="en-US" sz="2400" dirty="0">
              <a:ea typeface="+mn-ea"/>
            </a:endParaRPr>
          </a:p>
          <a:p>
            <a:pPr marL="0" indent="0" eaLnBrk="1" fontAlgn="auto" hangingPunct="1">
              <a:spcAft>
                <a:spcPts val="0"/>
              </a:spcAft>
              <a:buFont typeface="Arial"/>
              <a:buNone/>
              <a:defRPr/>
            </a:pPr>
            <a:r>
              <a:rPr lang="en-US" sz="2400" dirty="0" smtClean="0">
                <a:ea typeface="+mn-ea"/>
              </a:rPr>
              <a:t>Replication </a:t>
            </a:r>
          </a:p>
          <a:p>
            <a:pPr marL="0" indent="0" eaLnBrk="1" fontAlgn="auto" hangingPunct="1">
              <a:spcAft>
                <a:spcPts val="0"/>
              </a:spcAft>
              <a:buFont typeface="Arial"/>
              <a:buNone/>
              <a:defRPr/>
            </a:pPr>
            <a:r>
              <a:rPr lang="en-US" sz="2400" dirty="0" smtClean="0">
                <a:ea typeface="+mn-ea"/>
              </a:rPr>
              <a:t>* H1 &amp; GM12878 cells</a:t>
            </a:r>
          </a:p>
        </p:txBody>
      </p:sp>
      <p:grpSp>
        <p:nvGrpSpPr>
          <p:cNvPr id="414724" name="Group 12"/>
          <p:cNvGrpSpPr>
            <a:grpSpLocks/>
          </p:cNvGrpSpPr>
          <p:nvPr/>
        </p:nvGrpSpPr>
        <p:grpSpPr bwMode="auto">
          <a:xfrm>
            <a:off x="3530600" y="4014788"/>
            <a:ext cx="6143625" cy="2597150"/>
            <a:chOff x="3352029" y="3701206"/>
            <a:chExt cx="6143547" cy="2596703"/>
          </a:xfrm>
        </p:grpSpPr>
        <p:grpSp>
          <p:nvGrpSpPr>
            <p:cNvPr id="414733" name="Group 7"/>
            <p:cNvGrpSpPr>
              <a:grpSpLocks/>
            </p:cNvGrpSpPr>
            <p:nvPr/>
          </p:nvGrpSpPr>
          <p:grpSpPr bwMode="auto">
            <a:xfrm>
              <a:off x="3588870" y="5803950"/>
              <a:ext cx="5906706" cy="493959"/>
              <a:chOff x="12859587" y="21650879"/>
              <a:chExt cx="10598209" cy="497413"/>
            </a:xfrm>
          </p:grpSpPr>
          <p:sp>
            <p:nvSpPr>
              <p:cNvPr id="6" name="TextBox 5"/>
              <p:cNvSpPr txBox="1"/>
              <p:nvPr/>
            </p:nvSpPr>
            <p:spPr>
              <a:xfrm>
                <a:off x="12859038" y="21651212"/>
                <a:ext cx="9655951" cy="278109"/>
              </a:xfrm>
              <a:prstGeom prst="rect">
                <a:avLst/>
              </a:prstGeom>
              <a:solidFill>
                <a:schemeClr val="bg1"/>
              </a:solidFill>
            </p:spPr>
            <p:txBody>
              <a:bodyP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latin typeface="Helvetica" charset="0"/>
                  </a:rPr>
                  <a:t>      0                  ±0.5                 ±1                 ±1.5               ±2               ±2.5</a:t>
                </a:r>
              </a:p>
            </p:txBody>
          </p:sp>
          <p:sp>
            <p:nvSpPr>
              <p:cNvPr id="7" name="TextBox 6"/>
              <p:cNvSpPr txBox="1"/>
              <p:nvPr/>
            </p:nvSpPr>
            <p:spPr>
              <a:xfrm>
                <a:off x="16034962" y="21870183"/>
                <a:ext cx="7422834" cy="278109"/>
              </a:xfrm>
              <a:prstGeom prst="rect">
                <a:avLst/>
              </a:prstGeom>
              <a:noFill/>
            </p:spPr>
            <p:txBody>
              <a:bodyPr>
                <a:spAutoFit/>
              </a:bodyPr>
              <a:lstStyle/>
              <a:p>
                <a:pPr defTabSz="457200" fontAlgn="auto">
                  <a:spcBef>
                    <a:spcPts val="0"/>
                  </a:spcBef>
                  <a:spcAft>
                    <a:spcPts val="0"/>
                  </a:spcAft>
                  <a:defRPr/>
                </a:pPr>
                <a:r>
                  <a:rPr lang="en-US" dirty="0">
                    <a:solidFill>
                      <a:prstClr val="black"/>
                    </a:solidFill>
                    <a:latin typeface="Helvetica"/>
                    <a:ea typeface="+mn-ea"/>
                    <a:cs typeface="Helvetica"/>
                  </a:rPr>
                  <a:t>Distance from breakpoints, Mbps</a:t>
                </a:r>
              </a:p>
            </p:txBody>
          </p:sp>
        </p:grpSp>
        <p:grpSp>
          <p:nvGrpSpPr>
            <p:cNvPr id="414734" name="Group 11"/>
            <p:cNvGrpSpPr>
              <a:grpSpLocks/>
            </p:cNvGrpSpPr>
            <p:nvPr/>
          </p:nvGrpSpPr>
          <p:grpSpPr bwMode="auto">
            <a:xfrm>
              <a:off x="3352029" y="3701206"/>
              <a:ext cx="5515054" cy="2190376"/>
              <a:chOff x="594502" y="3701206"/>
              <a:chExt cx="5515054" cy="2190376"/>
            </a:xfrm>
          </p:grpSpPr>
          <p:pic>
            <p:nvPicPr>
              <p:cNvPr id="414735" name="Picture 9" descr="hm.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4502" y="3701206"/>
                <a:ext cx="5515054" cy="219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36"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70466" y="4344006"/>
                <a:ext cx="970419" cy="69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37" name="Picture 10" descr="hm_legend_new.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74341" y="3900820"/>
                <a:ext cx="2066544" cy="5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9" name="TextBox 18"/>
          <p:cNvSpPr txBox="1"/>
          <p:nvPr/>
        </p:nvSpPr>
        <p:spPr>
          <a:xfrm>
            <a:off x="6211888" y="1423988"/>
            <a:ext cx="703262" cy="739775"/>
          </a:xfrm>
          <a:prstGeom prst="rect">
            <a:avLst/>
          </a:prstGeom>
          <a:noFill/>
        </p:spPr>
        <p:txBody>
          <a:bodyPr wrap="none">
            <a:spAutoFit/>
          </a:bodyPr>
          <a:lstStyle/>
          <a:p>
            <a:pPr defTabSz="457200" fontAlgn="auto">
              <a:spcBef>
                <a:spcPts val="0"/>
              </a:spcBef>
              <a:spcAft>
                <a:spcPts val="0"/>
              </a:spcAft>
              <a:defRPr/>
            </a:pPr>
            <a:r>
              <a:rPr lang="en-US" sz="1400" dirty="0">
                <a:solidFill>
                  <a:srgbClr val="FF00FF"/>
                </a:solidFill>
                <a:latin typeface="Helvetica"/>
                <a:ea typeface="+mn-ea"/>
                <a:cs typeface="Helvetica"/>
              </a:rPr>
              <a:t>TEI</a:t>
            </a:r>
          </a:p>
          <a:p>
            <a:pPr defTabSz="457200" fontAlgn="auto">
              <a:spcBef>
                <a:spcPts val="0"/>
              </a:spcBef>
              <a:spcAft>
                <a:spcPts val="0"/>
              </a:spcAft>
              <a:defRPr/>
            </a:pPr>
            <a:r>
              <a:rPr lang="en-US" sz="1400" dirty="0">
                <a:solidFill>
                  <a:srgbClr val="00FF00"/>
                </a:solidFill>
                <a:latin typeface="Helvetica"/>
                <a:ea typeface="+mn-ea"/>
                <a:cs typeface="Helvetica"/>
              </a:rPr>
              <a:t>NAHR</a:t>
            </a:r>
          </a:p>
          <a:p>
            <a:pPr defTabSz="457200" fontAlgn="auto">
              <a:spcBef>
                <a:spcPts val="0"/>
              </a:spcBef>
              <a:spcAft>
                <a:spcPts val="0"/>
              </a:spcAft>
              <a:defRPr/>
            </a:pPr>
            <a:r>
              <a:rPr lang="en-US" sz="1400" dirty="0">
                <a:solidFill>
                  <a:srgbClr val="0000FF"/>
                </a:solidFill>
                <a:latin typeface="Helvetica"/>
                <a:ea typeface="+mn-ea"/>
                <a:cs typeface="Helvetica"/>
              </a:rPr>
              <a:t>NH</a:t>
            </a:r>
          </a:p>
        </p:txBody>
      </p:sp>
      <p:cxnSp>
        <p:nvCxnSpPr>
          <p:cNvPr id="22" name="Straight Arrow Connector 21"/>
          <p:cNvCxnSpPr/>
          <p:nvPr/>
        </p:nvCxnSpPr>
        <p:spPr>
          <a:xfrm flipH="1">
            <a:off x="5168900" y="3910013"/>
            <a:ext cx="912813"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584325" y="5378450"/>
            <a:ext cx="184150" cy="369888"/>
          </a:xfrm>
          <a:prstGeom prst="rect">
            <a:avLst/>
          </a:prstGeom>
          <a:noFill/>
        </p:spPr>
        <p:txBody>
          <a:bodyPr wrap="none">
            <a:spAutoFit/>
          </a:bodyPr>
          <a:lstStyle/>
          <a:p>
            <a:pPr defTabSz="457200" fontAlgn="auto">
              <a:spcBef>
                <a:spcPts val="0"/>
              </a:spcBef>
              <a:spcAft>
                <a:spcPts val="0"/>
              </a:spcAft>
              <a:defRPr/>
            </a:pPr>
            <a:endParaRPr lang="en-US" sz="1800" b="0" dirty="0">
              <a:solidFill>
                <a:prstClr val="black"/>
              </a:solidFill>
              <a:latin typeface="Calibri"/>
              <a:ea typeface="+mn-ea"/>
            </a:endParaRPr>
          </a:p>
        </p:txBody>
      </p:sp>
      <p:grpSp>
        <p:nvGrpSpPr>
          <p:cNvPr id="414728" name="Group 26"/>
          <p:cNvGrpSpPr>
            <a:grpSpLocks/>
          </p:cNvGrpSpPr>
          <p:nvPr/>
        </p:nvGrpSpPr>
        <p:grpSpPr bwMode="auto">
          <a:xfrm>
            <a:off x="4557713" y="1600200"/>
            <a:ext cx="4364037" cy="2359025"/>
            <a:chOff x="4512236" y="1600200"/>
            <a:chExt cx="4365467" cy="2359390"/>
          </a:xfrm>
        </p:grpSpPr>
        <p:pic>
          <p:nvPicPr>
            <p:cNvPr id="414729" name="Picture 17" descr="hic.pdf"/>
            <p:cNvPicPr>
              <a:picLocks noChangeAspect="1"/>
            </p:cNvPicPr>
            <p:nvPr/>
          </p:nvPicPr>
          <p:blipFill>
            <a:blip r:embed="rId5">
              <a:extLst>
                <a:ext uri="{28A0092B-C50C-407E-A947-70E740481C1C}">
                  <a14:useLocalDpi xmlns:a14="http://schemas.microsoft.com/office/drawing/2010/main" val="0"/>
                </a:ext>
              </a:extLst>
            </a:blip>
            <a:srcRect l="9991" t="23969" r="23274" b="26900"/>
            <a:stretch>
              <a:fillRect/>
            </a:stretch>
          </p:blipFill>
          <p:spPr bwMode="auto">
            <a:xfrm>
              <a:off x="4512236" y="1600200"/>
              <a:ext cx="4365467" cy="235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p:cNvCxnSpPr/>
            <p:nvPr/>
          </p:nvCxnSpPr>
          <p:spPr>
            <a:xfrm>
              <a:off x="7626343" y="3910370"/>
              <a:ext cx="914700"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7739093" y="3540425"/>
              <a:ext cx="695553" cy="369945"/>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rPr>
                <a:t>Open</a:t>
              </a:r>
            </a:p>
          </p:txBody>
        </p:sp>
        <p:sp>
          <p:nvSpPr>
            <p:cNvPr id="26" name="TextBox 25"/>
            <p:cNvSpPr txBox="1"/>
            <p:nvPr/>
          </p:nvSpPr>
          <p:spPr>
            <a:xfrm>
              <a:off x="5272897" y="3540425"/>
              <a:ext cx="808303" cy="369945"/>
            </a:xfrm>
            <a:prstGeom prst="rect">
              <a:avLst/>
            </a:prstGeom>
            <a:noFill/>
          </p:spPr>
          <p:txBody>
            <a:bodyPr wrap="none">
              <a:spAutoFit/>
            </a:bodyPr>
            <a:lstStyle/>
            <a:p>
              <a:pPr defTabSz="457200" fontAlgn="auto">
                <a:spcBef>
                  <a:spcPts val="0"/>
                </a:spcBef>
                <a:spcAft>
                  <a:spcPts val="0"/>
                </a:spcAft>
                <a:defRPr/>
              </a:pPr>
              <a:r>
                <a:rPr lang="en-US" sz="1800" b="0" dirty="0">
                  <a:solidFill>
                    <a:prstClr val="black"/>
                  </a:solidFill>
                  <a:latin typeface="Calibri"/>
                  <a:ea typeface="+mn-ea"/>
                </a:rPr>
                <a:t>Closed</a:t>
              </a:r>
            </a:p>
          </p:txBody>
        </p:sp>
      </p:grpSp>
      <p:sp>
        <p:nvSpPr>
          <p:cNvPr id="21" name="TextBox 20"/>
          <p:cNvSpPr txBox="1"/>
          <p:nvPr/>
        </p:nvSpPr>
        <p:spPr>
          <a:xfrm>
            <a:off x="6168571" y="6581001"/>
            <a:ext cx="2757715" cy="276999"/>
          </a:xfrm>
          <a:prstGeom prst="rect">
            <a:avLst/>
          </a:prstGeom>
          <a:noFill/>
        </p:spPr>
        <p:txBody>
          <a:bodyPr wrap="square" rtlCol="0">
            <a:spAutoFit/>
          </a:bodyPr>
          <a:lstStyle/>
          <a:p>
            <a:r>
              <a:rPr lang="en-US" dirty="0" smtClean="0">
                <a:solidFill>
                  <a:schemeClr val="bg1">
                    <a:lumMod val="50000"/>
                  </a:schemeClr>
                </a:solidFill>
              </a:rPr>
              <a:t>[</a:t>
            </a:r>
            <a:r>
              <a:rPr lang="en-US" dirty="0" err="1" smtClean="0">
                <a:solidFill>
                  <a:schemeClr val="bg1">
                    <a:lumMod val="50000"/>
                  </a:schemeClr>
                </a:solidFill>
              </a:rPr>
              <a:t>Abyzov</a:t>
            </a:r>
            <a:r>
              <a:rPr lang="en-US" dirty="0" smtClean="0">
                <a:solidFill>
                  <a:schemeClr val="bg1">
                    <a:lumMod val="50000"/>
                  </a:schemeClr>
                </a:solidFill>
              </a:rPr>
              <a:t> et al. (‘15) </a:t>
            </a:r>
            <a:r>
              <a:rPr lang="en-US" i="1" dirty="0" smtClean="0">
                <a:solidFill>
                  <a:schemeClr val="bg1">
                    <a:lumMod val="50000"/>
                  </a:schemeClr>
                </a:solidFill>
              </a:rPr>
              <a:t>Nature Comm.</a:t>
            </a:r>
            <a:r>
              <a:rPr lang="en-US" dirty="0" smtClean="0">
                <a:solidFill>
                  <a:schemeClr val="bg1">
                    <a:lumMod val="50000"/>
                  </a:schemeClr>
                </a:solidFill>
              </a:rPr>
              <a:t>]</a:t>
            </a:r>
            <a:endParaRPr lang="en-US" dirty="0">
              <a:solidFill>
                <a:schemeClr val="bg1">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Methylation pattern associated with breakpoints mechanisms</a:t>
            </a:r>
            <a:endParaRPr lang="en-US" dirty="0">
              <a:ea typeface="+mj-ea"/>
            </a:endParaRPr>
          </a:p>
        </p:txBody>
      </p:sp>
      <p:sp>
        <p:nvSpPr>
          <p:cNvPr id="415746" name="Content Placeholder 2"/>
          <p:cNvSpPr>
            <a:spLocks noGrp="1"/>
          </p:cNvSpPr>
          <p:nvPr>
            <p:ph idx="1"/>
          </p:nvPr>
        </p:nvSpPr>
        <p:spPr/>
        <p:txBody>
          <a:bodyPr/>
          <a:lstStyle/>
          <a:p>
            <a:pPr eaLnBrk="1" hangingPunct="1"/>
            <a:r>
              <a:rPr lang="en-US" altLang="en-US" sz="2400">
                <a:latin typeface="Helvetica" charset="0"/>
                <a:ea typeface="ＭＳ Ｐゴシック" charset="-128"/>
              </a:rPr>
              <a:t>Lower C&gt;T in CpG around NAHR breakpoints</a:t>
            </a:r>
          </a:p>
          <a:p>
            <a:pPr lvl="1" eaLnBrk="1" hangingPunct="1"/>
            <a:r>
              <a:rPr lang="en-US" altLang="en-US" sz="2000">
                <a:latin typeface="Helvetica" charset="0"/>
                <a:ea typeface="ＭＳ Ｐゴシック" charset="-128"/>
              </a:rPr>
              <a:t>indicates lower methylation level in germline &amp; embryonic cells </a:t>
            </a:r>
          </a:p>
          <a:p>
            <a:pPr eaLnBrk="1" hangingPunct="1"/>
            <a:r>
              <a:rPr lang="en-US" altLang="en-US" sz="2400">
                <a:latin typeface="Helvetica" charset="0"/>
                <a:ea typeface="ＭＳ Ｐゴシック" charset="-128"/>
              </a:rPr>
              <a:t>Confirmed in male gamete</a:t>
            </a:r>
          </a:p>
        </p:txBody>
      </p:sp>
      <p:grpSp>
        <p:nvGrpSpPr>
          <p:cNvPr id="415747" name="Group 18"/>
          <p:cNvGrpSpPr>
            <a:grpSpLocks/>
          </p:cNvGrpSpPr>
          <p:nvPr/>
        </p:nvGrpSpPr>
        <p:grpSpPr bwMode="auto">
          <a:xfrm>
            <a:off x="0" y="3346533"/>
            <a:ext cx="5410200" cy="2576512"/>
            <a:chOff x="1199366" y="3813370"/>
            <a:chExt cx="5409981" cy="2576606"/>
          </a:xfrm>
        </p:grpSpPr>
        <p:grpSp>
          <p:nvGrpSpPr>
            <p:cNvPr id="415764" name="Group 16"/>
            <p:cNvGrpSpPr>
              <a:grpSpLocks/>
            </p:cNvGrpSpPr>
            <p:nvPr/>
          </p:nvGrpSpPr>
          <p:grpSpPr bwMode="auto">
            <a:xfrm>
              <a:off x="1199366" y="3813370"/>
              <a:ext cx="5409981" cy="2576606"/>
              <a:chOff x="1123870" y="4120069"/>
              <a:chExt cx="5409981" cy="2576606"/>
            </a:xfrm>
          </p:grpSpPr>
          <p:sp>
            <p:nvSpPr>
              <p:cNvPr id="6" name="TextBox 5"/>
              <p:cNvSpPr txBox="1"/>
              <p:nvPr/>
            </p:nvSpPr>
            <p:spPr>
              <a:xfrm>
                <a:off x="1123870" y="4235960"/>
                <a:ext cx="715934" cy="2062238"/>
              </a:xfrm>
              <a:prstGeom prst="rect">
                <a:avLst/>
              </a:prstGeom>
              <a:noFill/>
            </p:spPr>
            <p:txBody>
              <a:bodyPr wrap="none">
                <a:spAutoFit/>
              </a:bodyPr>
              <a:lstStyle/>
              <a:p>
                <a:pPr defTabSz="457200" fontAlgn="auto">
                  <a:spcBef>
                    <a:spcPts val="0"/>
                  </a:spcBef>
                  <a:spcAft>
                    <a:spcPts val="0"/>
                  </a:spcAft>
                  <a:defRPr/>
                </a:pPr>
                <a:r>
                  <a:rPr lang="en-US" sz="1600" b="0" dirty="0">
                    <a:solidFill>
                      <a:prstClr val="black"/>
                    </a:solidFill>
                    <a:latin typeface="Helvetica"/>
                    <a:ea typeface="+mn-ea"/>
                    <a:cs typeface="Helvetica"/>
                  </a:rPr>
                  <a:t>+10%</a:t>
                </a:r>
              </a:p>
              <a:p>
                <a:pPr defTabSz="457200" fontAlgn="auto">
                  <a:spcBef>
                    <a:spcPts val="0"/>
                  </a:spcBef>
                  <a:spcAft>
                    <a:spcPts val="0"/>
                  </a:spcAft>
                  <a:defRPr/>
                </a:pPr>
                <a:endParaRPr lang="en-US" sz="1600" b="0" dirty="0">
                  <a:solidFill>
                    <a:prstClr val="black"/>
                  </a:solidFill>
                  <a:latin typeface="Helvetica"/>
                  <a:ea typeface="+mn-ea"/>
                  <a:cs typeface="Helvetica"/>
                </a:endParaRPr>
              </a:p>
              <a:p>
                <a:pPr defTabSz="457200" fontAlgn="auto">
                  <a:spcBef>
                    <a:spcPts val="0"/>
                  </a:spcBef>
                  <a:spcAft>
                    <a:spcPts val="0"/>
                  </a:spcAft>
                  <a:defRPr/>
                </a:pPr>
                <a:endParaRPr lang="en-US" sz="1600" b="0" dirty="0">
                  <a:solidFill>
                    <a:prstClr val="black"/>
                  </a:solidFill>
                  <a:latin typeface="Helvetica"/>
                  <a:ea typeface="+mn-ea"/>
                  <a:cs typeface="Helvetica"/>
                </a:endParaRPr>
              </a:p>
              <a:p>
                <a:pPr defTabSz="457200" fontAlgn="auto">
                  <a:spcBef>
                    <a:spcPts val="0"/>
                  </a:spcBef>
                  <a:spcAft>
                    <a:spcPts val="0"/>
                  </a:spcAft>
                  <a:defRPr/>
                </a:pPr>
                <a:endParaRPr lang="en-US" sz="1600" b="0" dirty="0">
                  <a:solidFill>
                    <a:prstClr val="black"/>
                  </a:solidFill>
                  <a:latin typeface="Helvetica"/>
                  <a:ea typeface="+mn-ea"/>
                  <a:cs typeface="Helvetica"/>
                </a:endParaRPr>
              </a:p>
              <a:p>
                <a:pPr defTabSz="457200" fontAlgn="auto">
                  <a:spcBef>
                    <a:spcPts val="0"/>
                  </a:spcBef>
                  <a:spcAft>
                    <a:spcPts val="0"/>
                  </a:spcAft>
                  <a:defRPr/>
                </a:pPr>
                <a:endParaRPr lang="en-US" sz="1600" b="0" dirty="0">
                  <a:solidFill>
                    <a:prstClr val="black"/>
                  </a:solidFill>
                  <a:latin typeface="Helvetica"/>
                  <a:ea typeface="+mn-ea"/>
                  <a:cs typeface="Helvetica"/>
                </a:endParaRPr>
              </a:p>
              <a:p>
                <a:pPr defTabSz="457200" fontAlgn="auto">
                  <a:spcBef>
                    <a:spcPts val="0"/>
                  </a:spcBef>
                  <a:spcAft>
                    <a:spcPts val="0"/>
                  </a:spcAft>
                  <a:defRPr/>
                </a:pPr>
                <a:endParaRPr lang="en-US" sz="1600" b="0" dirty="0">
                  <a:solidFill>
                    <a:prstClr val="black"/>
                  </a:solidFill>
                  <a:latin typeface="Helvetica"/>
                  <a:ea typeface="+mn-ea"/>
                  <a:cs typeface="Helvetica"/>
                </a:endParaRPr>
              </a:p>
              <a:p>
                <a:pPr defTabSz="457200" fontAlgn="auto">
                  <a:spcBef>
                    <a:spcPts val="0"/>
                  </a:spcBef>
                  <a:spcAft>
                    <a:spcPts val="0"/>
                  </a:spcAft>
                  <a:defRPr/>
                </a:pPr>
                <a:endParaRPr lang="en-US" sz="1600" b="0" dirty="0">
                  <a:solidFill>
                    <a:prstClr val="black"/>
                  </a:solidFill>
                  <a:latin typeface="Helvetica"/>
                  <a:ea typeface="+mn-ea"/>
                  <a:cs typeface="Helvetica"/>
                </a:endParaRPr>
              </a:p>
              <a:p>
                <a:pPr defTabSz="457200" fontAlgn="auto">
                  <a:spcBef>
                    <a:spcPts val="0"/>
                  </a:spcBef>
                  <a:spcAft>
                    <a:spcPts val="0"/>
                  </a:spcAft>
                  <a:defRPr/>
                </a:pPr>
                <a:endParaRPr lang="en-US" sz="1600" b="0" dirty="0">
                  <a:solidFill>
                    <a:prstClr val="black"/>
                  </a:solidFill>
                  <a:latin typeface="Helvetica"/>
                  <a:ea typeface="+mn-ea"/>
                  <a:cs typeface="Helvetica"/>
                </a:endParaRPr>
              </a:p>
            </p:txBody>
          </p:sp>
          <p:sp>
            <p:nvSpPr>
              <p:cNvPr id="7" name="Rectangle 6"/>
              <p:cNvSpPr/>
              <p:nvPr/>
            </p:nvSpPr>
            <p:spPr>
              <a:xfrm>
                <a:off x="1227054" y="6326775"/>
                <a:ext cx="595288" cy="369900"/>
              </a:xfrm>
              <a:prstGeom prst="rect">
                <a:avLst/>
              </a:prstGeom>
            </p:spPr>
            <p:txBody>
              <a:bodyPr wrap="none">
                <a:spAutoFit/>
              </a:bodyPr>
              <a:lstStyle/>
              <a:p>
                <a:pPr defTabSz="457200" fontAlgn="auto">
                  <a:spcBef>
                    <a:spcPts val="0"/>
                  </a:spcBef>
                  <a:spcAft>
                    <a:spcPts val="0"/>
                  </a:spcAft>
                  <a:defRPr/>
                </a:pPr>
                <a:r>
                  <a:rPr lang="en-US" sz="1800" b="0" dirty="0">
                    <a:solidFill>
                      <a:prstClr val="black"/>
                    </a:solidFill>
                    <a:latin typeface="Helvetica"/>
                    <a:ea typeface="+mn-ea"/>
                    <a:cs typeface="Helvetica"/>
                  </a:rPr>
                  <a:t>-5%</a:t>
                </a:r>
              </a:p>
            </p:txBody>
          </p:sp>
          <p:grpSp>
            <p:nvGrpSpPr>
              <p:cNvPr id="415768" name="Group 15"/>
              <p:cNvGrpSpPr>
                <a:grpSpLocks/>
              </p:cNvGrpSpPr>
              <p:nvPr/>
            </p:nvGrpSpPr>
            <p:grpSpPr bwMode="auto">
              <a:xfrm>
                <a:off x="1822499" y="4120069"/>
                <a:ext cx="4711352" cy="2482226"/>
                <a:chOff x="1822499" y="4120069"/>
                <a:chExt cx="4711352" cy="2482226"/>
              </a:xfrm>
            </p:grpSpPr>
            <p:grpSp>
              <p:nvGrpSpPr>
                <p:cNvPr id="415769" name="Group 14"/>
                <p:cNvGrpSpPr>
                  <a:grpSpLocks/>
                </p:cNvGrpSpPr>
                <p:nvPr/>
              </p:nvGrpSpPr>
              <p:grpSpPr bwMode="auto">
                <a:xfrm>
                  <a:off x="1822499" y="4120069"/>
                  <a:ext cx="4711352" cy="2482226"/>
                  <a:chOff x="1822499" y="4120069"/>
                  <a:chExt cx="4711352" cy="2482226"/>
                </a:xfrm>
              </p:grpSpPr>
              <p:grpSp>
                <p:nvGrpSpPr>
                  <p:cNvPr id="415771" name="Group 13"/>
                  <p:cNvGrpSpPr>
                    <a:grpSpLocks/>
                  </p:cNvGrpSpPr>
                  <p:nvPr/>
                </p:nvGrpSpPr>
                <p:grpSpPr bwMode="auto">
                  <a:xfrm>
                    <a:off x="1822499" y="4120069"/>
                    <a:ext cx="4711352" cy="2482226"/>
                    <a:chOff x="1822499" y="4120069"/>
                    <a:chExt cx="4711352" cy="2482226"/>
                  </a:xfrm>
                </p:grpSpPr>
                <p:pic>
                  <p:nvPicPr>
                    <p:cNvPr id="4157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2499" y="4120069"/>
                      <a:ext cx="4711352" cy="248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2289048" y="6117217"/>
                      <a:ext cx="908013" cy="276235"/>
                    </a:xfrm>
                    <a:prstGeom prst="rect">
                      <a:avLst/>
                    </a:prstGeom>
                  </p:spPr>
                  <p:txBody>
                    <a:bodyPr wrap="none">
                      <a:spAutoFit/>
                    </a:bodyPr>
                    <a:lstStyle/>
                    <a:p>
                      <a:pPr defTabSz="457200" fontAlgn="auto">
                        <a:spcBef>
                          <a:spcPts val="0"/>
                        </a:spcBef>
                        <a:spcAft>
                          <a:spcPts val="0"/>
                        </a:spcAft>
                        <a:defRPr/>
                      </a:pPr>
                      <a:r>
                        <a:rPr lang="en-US" dirty="0">
                          <a:solidFill>
                            <a:srgbClr val="D99694"/>
                          </a:solidFill>
                          <a:latin typeface="Helvetica"/>
                          <a:ea typeface="+mn-ea"/>
                          <a:cs typeface="Helvetica"/>
                        </a:rPr>
                        <a:t>C&gt;T(</a:t>
                      </a:r>
                      <a:r>
                        <a:rPr lang="en-US" dirty="0" err="1">
                          <a:solidFill>
                            <a:srgbClr val="D99694"/>
                          </a:solidFill>
                          <a:latin typeface="Helvetica"/>
                          <a:ea typeface="+mn-ea"/>
                          <a:cs typeface="Helvetica"/>
                        </a:rPr>
                        <a:t>CpG</a:t>
                      </a:r>
                      <a:r>
                        <a:rPr lang="en-US" dirty="0">
                          <a:solidFill>
                            <a:srgbClr val="D99694"/>
                          </a:solidFill>
                          <a:latin typeface="Helvetica"/>
                          <a:ea typeface="+mn-ea"/>
                          <a:cs typeface="Helvetica"/>
                        </a:rPr>
                        <a:t>)</a:t>
                      </a:r>
                    </a:p>
                  </p:txBody>
                </p:sp>
              </p:grpSp>
              <p:sp>
                <p:nvSpPr>
                  <p:cNvPr id="5" name="TextBox 4"/>
                  <p:cNvSpPr txBox="1"/>
                  <p:nvPr/>
                </p:nvSpPr>
                <p:spPr>
                  <a:xfrm>
                    <a:off x="5060711" y="4401066"/>
                    <a:ext cx="752444" cy="369902"/>
                  </a:xfrm>
                  <a:prstGeom prst="rect">
                    <a:avLst/>
                  </a:prstGeom>
                  <a:noFill/>
                </p:spPr>
                <p:txBody>
                  <a:bodyPr wrap="none">
                    <a:spAutoFit/>
                  </a:bodyPr>
                  <a:lstStyle/>
                  <a:p>
                    <a:pPr defTabSz="457200" fontAlgn="auto">
                      <a:spcBef>
                        <a:spcPts val="0"/>
                      </a:spcBef>
                      <a:spcAft>
                        <a:spcPts val="0"/>
                      </a:spcAft>
                      <a:defRPr/>
                    </a:pPr>
                    <a:r>
                      <a:rPr lang="en-US" sz="1800" dirty="0">
                        <a:solidFill>
                          <a:prstClr val="black"/>
                        </a:solidFill>
                        <a:latin typeface="Calibri"/>
                        <a:ea typeface="+mn-ea"/>
                      </a:rPr>
                      <a:t>NAHR</a:t>
                    </a:r>
                  </a:p>
                </p:txBody>
              </p:sp>
              <p:sp>
                <p:nvSpPr>
                  <p:cNvPr id="8" name="TextBox 7"/>
                  <p:cNvSpPr txBox="1"/>
                  <p:nvPr/>
                </p:nvSpPr>
                <p:spPr>
                  <a:xfrm>
                    <a:off x="2362070" y="4401066"/>
                    <a:ext cx="647674" cy="277823"/>
                  </a:xfrm>
                  <a:prstGeom prst="rect">
                    <a:avLst/>
                  </a:prstGeom>
                  <a:noFill/>
                </p:spPr>
                <p:txBody>
                  <a:bodyPr wrap="none">
                    <a:spAutoFit/>
                  </a:bodyPr>
                  <a:lstStyle/>
                  <a:p>
                    <a:pPr defTabSz="457200" fontAlgn="auto">
                      <a:spcBef>
                        <a:spcPts val="0"/>
                      </a:spcBef>
                      <a:spcAft>
                        <a:spcPts val="0"/>
                      </a:spcAft>
                      <a:defRPr/>
                    </a:pPr>
                    <a:r>
                      <a:rPr lang="en-US" dirty="0" err="1">
                        <a:solidFill>
                          <a:prstClr val="white">
                            <a:lumMod val="50000"/>
                          </a:prstClr>
                        </a:solidFill>
                        <a:latin typeface="Helvetica"/>
                        <a:ea typeface="+mn-ea"/>
                        <a:cs typeface="Helvetica"/>
                      </a:rPr>
                      <a:t>CpG</a:t>
                    </a:r>
                    <a:r>
                      <a:rPr lang="en-US" dirty="0">
                        <a:solidFill>
                          <a:prstClr val="white">
                            <a:lumMod val="50000"/>
                          </a:prstClr>
                        </a:solidFill>
                        <a:latin typeface="Helvetica"/>
                        <a:ea typeface="+mn-ea"/>
                        <a:cs typeface="Helvetica"/>
                      </a:rPr>
                      <a:t>%</a:t>
                    </a:r>
                  </a:p>
                </p:txBody>
              </p:sp>
              <p:sp>
                <p:nvSpPr>
                  <p:cNvPr id="9" name="Rectangle 8"/>
                  <p:cNvSpPr/>
                  <p:nvPr/>
                </p:nvSpPr>
                <p:spPr>
                  <a:xfrm>
                    <a:off x="2268412" y="5174208"/>
                    <a:ext cx="752444" cy="277822"/>
                  </a:xfrm>
                  <a:prstGeom prst="rect">
                    <a:avLst/>
                  </a:prstGeom>
                </p:spPr>
                <p:txBody>
                  <a:bodyPr wrap="none">
                    <a:spAutoFit/>
                  </a:bodyPr>
                  <a:lstStyle/>
                  <a:p>
                    <a:pPr defTabSz="457200" fontAlgn="auto">
                      <a:spcBef>
                        <a:spcPts val="0"/>
                      </a:spcBef>
                      <a:spcAft>
                        <a:spcPts val="0"/>
                      </a:spcAft>
                      <a:defRPr/>
                    </a:pPr>
                    <a:r>
                      <a:rPr lang="en-US" dirty="0">
                        <a:solidFill>
                          <a:srgbClr val="FF0000"/>
                        </a:solidFill>
                        <a:latin typeface="Helvetica"/>
                        <a:ea typeface="+mn-ea"/>
                        <a:cs typeface="Helvetica"/>
                      </a:rPr>
                      <a:t>C&gt;T(all)</a:t>
                    </a:r>
                  </a:p>
                </p:txBody>
              </p:sp>
            </p:grpSp>
            <p:sp>
              <p:nvSpPr>
                <p:cNvPr id="10" name="Rectangle 9"/>
                <p:cNvSpPr/>
                <p:nvPr/>
              </p:nvSpPr>
              <p:spPr>
                <a:xfrm>
                  <a:off x="3255797" y="5331375"/>
                  <a:ext cx="552428" cy="276235"/>
                </a:xfrm>
                <a:prstGeom prst="rect">
                  <a:avLst/>
                </a:prstGeom>
              </p:spPr>
              <p:txBody>
                <a:bodyPr wrap="none">
                  <a:spAutoFit/>
                </a:bodyPr>
                <a:lstStyle/>
                <a:p>
                  <a:pPr defTabSz="457200" fontAlgn="auto">
                    <a:spcBef>
                      <a:spcPts val="0"/>
                    </a:spcBef>
                    <a:spcAft>
                      <a:spcPts val="0"/>
                    </a:spcAft>
                    <a:defRPr/>
                  </a:pPr>
                  <a:r>
                    <a:rPr lang="en-US" dirty="0">
                      <a:solidFill>
                        <a:prstClr val="black"/>
                      </a:solidFill>
                      <a:latin typeface="Helvetica"/>
                      <a:ea typeface="+mn-ea"/>
                      <a:cs typeface="Helvetica"/>
                    </a:rPr>
                    <a:t>GC%</a:t>
                  </a:r>
                </a:p>
              </p:txBody>
            </p:sp>
          </p:grpSp>
        </p:grpSp>
        <p:cxnSp>
          <p:nvCxnSpPr>
            <p:cNvPr id="18" name="Straight Arrow Connector 17"/>
            <p:cNvCxnSpPr/>
            <p:nvPr/>
          </p:nvCxnSpPr>
          <p:spPr>
            <a:xfrm>
              <a:off x="1915300" y="6242334"/>
              <a:ext cx="4694047"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831850" y="5799598"/>
            <a:ext cx="269875" cy="276225"/>
          </a:xfrm>
          <a:prstGeom prst="rect">
            <a:avLst/>
          </a:prstGeom>
          <a:noFill/>
        </p:spPr>
        <p:txBody>
          <a:bodyPr wrap="none">
            <a:spAutoFit/>
          </a:bodyPr>
          <a:lstStyle/>
          <a:p>
            <a:pPr defTabSz="457200" fontAlgn="auto">
              <a:spcBef>
                <a:spcPts val="0"/>
              </a:spcBef>
              <a:spcAft>
                <a:spcPts val="0"/>
              </a:spcAft>
              <a:defRPr/>
            </a:pPr>
            <a:r>
              <a:rPr lang="en-US" b="0" dirty="0">
                <a:solidFill>
                  <a:prstClr val="black"/>
                </a:solidFill>
                <a:latin typeface="Helvetica"/>
                <a:ea typeface="+mn-ea"/>
                <a:cs typeface="Helvetica"/>
              </a:rPr>
              <a:t>0</a:t>
            </a:r>
          </a:p>
        </p:txBody>
      </p:sp>
      <p:sp>
        <p:nvSpPr>
          <p:cNvPr id="22" name="TextBox 21"/>
          <p:cNvSpPr txBox="1"/>
          <p:nvPr/>
        </p:nvSpPr>
        <p:spPr>
          <a:xfrm>
            <a:off x="4654550" y="5799598"/>
            <a:ext cx="835025" cy="276225"/>
          </a:xfrm>
          <a:prstGeom prst="rect">
            <a:avLst/>
          </a:prstGeom>
          <a:noFill/>
        </p:spPr>
        <p:txBody>
          <a:bodyPr wrap="none">
            <a:spAutoFit/>
          </a:bodyPr>
          <a:lstStyle/>
          <a:p>
            <a:pPr defTabSz="457200" fontAlgn="auto">
              <a:spcBef>
                <a:spcPts val="0"/>
              </a:spcBef>
              <a:spcAft>
                <a:spcPts val="0"/>
              </a:spcAft>
              <a:defRPr/>
            </a:pPr>
            <a:r>
              <a:rPr lang="en-US" b="0" dirty="0">
                <a:solidFill>
                  <a:prstClr val="black"/>
                </a:solidFill>
                <a:latin typeface="Helvetica"/>
                <a:ea typeface="+mn-ea"/>
                <a:cs typeface="Helvetica"/>
              </a:rPr>
              <a:t>700 Kbps</a:t>
            </a:r>
          </a:p>
        </p:txBody>
      </p:sp>
      <p:grpSp>
        <p:nvGrpSpPr>
          <p:cNvPr id="415750" name="Group 36"/>
          <p:cNvGrpSpPr>
            <a:grpSpLocks/>
          </p:cNvGrpSpPr>
          <p:nvPr/>
        </p:nvGrpSpPr>
        <p:grpSpPr bwMode="auto">
          <a:xfrm>
            <a:off x="5291138" y="3122695"/>
            <a:ext cx="3760787" cy="3155950"/>
            <a:chOff x="5382798" y="3247263"/>
            <a:chExt cx="3761202" cy="3155899"/>
          </a:xfrm>
        </p:grpSpPr>
        <p:sp>
          <p:nvSpPr>
            <p:cNvPr id="36" name="TextBox 35"/>
            <p:cNvSpPr txBox="1"/>
            <p:nvPr/>
          </p:nvSpPr>
          <p:spPr>
            <a:xfrm>
              <a:off x="5382798" y="3598095"/>
              <a:ext cx="650947" cy="2122453"/>
            </a:xfrm>
            <a:prstGeom prst="rect">
              <a:avLst/>
            </a:prstGeom>
            <a:noFill/>
          </p:spPr>
          <p:txBody>
            <a:bodyPr>
              <a:spAutoFit/>
            </a:bodyPr>
            <a:lstStyle/>
            <a:p>
              <a:pPr algn="r" defTabSz="457200" fontAlgn="auto">
                <a:spcBef>
                  <a:spcPts val="0"/>
                </a:spcBef>
                <a:spcAft>
                  <a:spcPts val="0"/>
                </a:spcAft>
                <a:defRPr/>
              </a:pPr>
              <a:r>
                <a:rPr lang="en-US" dirty="0">
                  <a:solidFill>
                    <a:prstClr val="black"/>
                  </a:solidFill>
                  <a:latin typeface="Helvetica"/>
                  <a:ea typeface="+mn-ea"/>
                  <a:cs typeface="Helvetica"/>
                </a:rPr>
                <a:t>6</a:t>
              </a:r>
            </a:p>
            <a:p>
              <a:pPr algn="r" defTabSz="457200" fontAlgn="auto">
                <a:spcBef>
                  <a:spcPts val="0"/>
                </a:spcBef>
                <a:spcAft>
                  <a:spcPts val="0"/>
                </a:spcAft>
                <a:defRPr/>
              </a:pPr>
              <a:endParaRPr lang="en-US" dirty="0">
                <a:solidFill>
                  <a:prstClr val="black"/>
                </a:solidFill>
                <a:latin typeface="Helvetica"/>
                <a:ea typeface="+mn-ea"/>
                <a:cs typeface="Helvetica"/>
              </a:endParaRPr>
            </a:p>
            <a:p>
              <a:pPr algn="r" defTabSz="457200" fontAlgn="auto">
                <a:spcBef>
                  <a:spcPts val="0"/>
                </a:spcBef>
                <a:spcAft>
                  <a:spcPts val="0"/>
                </a:spcAft>
                <a:defRPr/>
              </a:pPr>
              <a:endParaRPr lang="en-US" dirty="0">
                <a:solidFill>
                  <a:prstClr val="black"/>
                </a:solidFill>
                <a:latin typeface="Helvetica"/>
                <a:ea typeface="+mn-ea"/>
                <a:cs typeface="Helvetica"/>
              </a:endParaRPr>
            </a:p>
            <a:p>
              <a:pPr algn="r" defTabSz="457200" fontAlgn="auto">
                <a:spcBef>
                  <a:spcPts val="0"/>
                </a:spcBef>
                <a:spcAft>
                  <a:spcPts val="0"/>
                </a:spcAft>
                <a:defRPr/>
              </a:pPr>
              <a:endParaRPr lang="en-US" dirty="0">
                <a:solidFill>
                  <a:prstClr val="black"/>
                </a:solidFill>
                <a:latin typeface="Helvetica"/>
                <a:ea typeface="+mn-ea"/>
                <a:cs typeface="Helvetica"/>
              </a:endParaRPr>
            </a:p>
            <a:p>
              <a:pPr algn="r" defTabSz="457200" fontAlgn="auto">
                <a:spcBef>
                  <a:spcPts val="0"/>
                </a:spcBef>
                <a:spcAft>
                  <a:spcPts val="0"/>
                </a:spcAft>
                <a:defRPr/>
              </a:pPr>
              <a:endParaRPr lang="en-US" dirty="0">
                <a:solidFill>
                  <a:prstClr val="black"/>
                </a:solidFill>
                <a:latin typeface="Helvetica"/>
                <a:ea typeface="+mn-ea"/>
                <a:cs typeface="Helvetica"/>
              </a:endParaRPr>
            </a:p>
            <a:p>
              <a:pPr algn="r" defTabSz="457200" fontAlgn="auto">
                <a:spcBef>
                  <a:spcPts val="0"/>
                </a:spcBef>
                <a:spcAft>
                  <a:spcPts val="0"/>
                </a:spcAft>
                <a:defRPr/>
              </a:pPr>
              <a:endParaRPr lang="en-US" dirty="0">
                <a:solidFill>
                  <a:prstClr val="black"/>
                </a:solidFill>
                <a:latin typeface="Helvetica"/>
                <a:ea typeface="+mn-ea"/>
                <a:cs typeface="Helvetica"/>
              </a:endParaRPr>
            </a:p>
            <a:p>
              <a:pPr algn="r" defTabSz="457200" fontAlgn="auto">
                <a:spcBef>
                  <a:spcPts val="0"/>
                </a:spcBef>
                <a:spcAft>
                  <a:spcPts val="0"/>
                </a:spcAft>
                <a:defRPr/>
              </a:pPr>
              <a:endParaRPr lang="en-US" dirty="0">
                <a:solidFill>
                  <a:prstClr val="black"/>
                </a:solidFill>
                <a:latin typeface="Helvetica"/>
                <a:ea typeface="+mn-ea"/>
                <a:cs typeface="Helvetica"/>
              </a:endParaRPr>
            </a:p>
            <a:p>
              <a:pPr algn="r" defTabSz="457200" fontAlgn="auto">
                <a:spcBef>
                  <a:spcPts val="0"/>
                </a:spcBef>
                <a:spcAft>
                  <a:spcPts val="0"/>
                </a:spcAft>
                <a:defRPr/>
              </a:pPr>
              <a:endParaRPr lang="en-US" dirty="0">
                <a:solidFill>
                  <a:prstClr val="black"/>
                </a:solidFill>
                <a:latin typeface="Helvetica"/>
                <a:ea typeface="+mn-ea"/>
                <a:cs typeface="Helvetica"/>
              </a:endParaRPr>
            </a:p>
            <a:p>
              <a:pPr algn="r" defTabSz="457200" fontAlgn="auto">
                <a:spcBef>
                  <a:spcPts val="0"/>
                </a:spcBef>
                <a:spcAft>
                  <a:spcPts val="0"/>
                </a:spcAft>
                <a:defRPr/>
              </a:pPr>
              <a:endParaRPr lang="en-US" dirty="0">
                <a:solidFill>
                  <a:prstClr val="black"/>
                </a:solidFill>
                <a:latin typeface="Helvetica"/>
                <a:ea typeface="+mn-ea"/>
                <a:cs typeface="Helvetica"/>
              </a:endParaRPr>
            </a:p>
            <a:p>
              <a:pPr algn="r" defTabSz="457200" fontAlgn="auto">
                <a:spcBef>
                  <a:spcPts val="0"/>
                </a:spcBef>
                <a:spcAft>
                  <a:spcPts val="0"/>
                </a:spcAft>
                <a:defRPr/>
              </a:pPr>
              <a:endParaRPr lang="en-US" dirty="0">
                <a:solidFill>
                  <a:prstClr val="black"/>
                </a:solidFill>
                <a:latin typeface="Helvetica"/>
                <a:ea typeface="+mn-ea"/>
                <a:cs typeface="Helvetica"/>
              </a:endParaRPr>
            </a:p>
            <a:p>
              <a:pPr algn="r" defTabSz="457200" fontAlgn="auto">
                <a:spcBef>
                  <a:spcPts val="0"/>
                </a:spcBef>
                <a:spcAft>
                  <a:spcPts val="0"/>
                </a:spcAft>
                <a:defRPr/>
              </a:pPr>
              <a:r>
                <a:rPr lang="en-US" dirty="0">
                  <a:solidFill>
                    <a:prstClr val="black"/>
                  </a:solidFill>
                  <a:latin typeface="Helvetica"/>
                  <a:ea typeface="+mn-ea"/>
                  <a:cs typeface="Helvetica"/>
                </a:rPr>
                <a:t>1</a:t>
              </a:r>
            </a:p>
          </p:txBody>
        </p:sp>
        <p:grpSp>
          <p:nvGrpSpPr>
            <p:cNvPr id="415755" name="Group 31"/>
            <p:cNvGrpSpPr>
              <a:grpSpLocks/>
            </p:cNvGrpSpPr>
            <p:nvPr/>
          </p:nvGrpSpPr>
          <p:grpSpPr bwMode="auto">
            <a:xfrm>
              <a:off x="5581696" y="3247263"/>
              <a:ext cx="3390801" cy="3155899"/>
              <a:chOff x="5538353" y="3292778"/>
              <a:chExt cx="3390801" cy="3155899"/>
            </a:xfrm>
          </p:grpSpPr>
          <p:grpSp>
            <p:nvGrpSpPr>
              <p:cNvPr id="415757" name="Group 29"/>
              <p:cNvGrpSpPr>
                <a:grpSpLocks noChangeAspect="1"/>
              </p:cNvGrpSpPr>
              <p:nvPr/>
            </p:nvGrpSpPr>
            <p:grpSpPr bwMode="auto">
              <a:xfrm>
                <a:off x="5538353" y="3292778"/>
                <a:ext cx="3390801" cy="3155899"/>
                <a:chOff x="753822" y="-386299"/>
                <a:chExt cx="14724788" cy="13704724"/>
              </a:xfrm>
            </p:grpSpPr>
            <p:pic>
              <p:nvPicPr>
                <p:cNvPr id="415759" name="Picture 24" descr="hmr_plot_all.pdf"/>
                <p:cNvPicPr>
                  <a:picLocks noChangeAspect="1"/>
                </p:cNvPicPr>
                <p:nvPr/>
              </p:nvPicPr>
              <p:blipFill>
                <a:blip r:embed="rId3">
                  <a:extLst>
                    <a:ext uri="{28A0092B-C50C-407E-A947-70E740481C1C}">
                      <a14:useLocalDpi xmlns:a14="http://schemas.microsoft.com/office/drawing/2010/main" val="0"/>
                    </a:ext>
                  </a:extLst>
                </a:blip>
                <a:srcRect l="14291" t="19405" r="8778" b="18460"/>
                <a:stretch>
                  <a:fillRect/>
                </a:stretch>
              </p:blipFill>
              <p:spPr bwMode="auto">
                <a:xfrm>
                  <a:off x="2840356" y="787030"/>
                  <a:ext cx="12208465" cy="980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Connector 25"/>
                <p:cNvCxnSpPr/>
                <p:nvPr/>
              </p:nvCxnSpPr>
              <p:spPr>
                <a:xfrm>
                  <a:off x="2923713" y="11202054"/>
                  <a:ext cx="12210315"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309810" y="12118917"/>
                  <a:ext cx="12168948" cy="1199508"/>
                </a:xfrm>
                <a:prstGeom prst="rect">
                  <a:avLst/>
                </a:prstGeom>
                <a:solidFill>
                  <a:schemeClr val="bg1"/>
                </a:solidFill>
              </p:spPr>
              <p:txBody>
                <a:bodyPr>
                  <a:spAutoFit/>
                </a:bodyPr>
                <a:lstStyle/>
                <a:p>
                  <a:pPr defTabSz="457200" fontAlgn="auto">
                    <a:spcBef>
                      <a:spcPts val="0"/>
                    </a:spcBef>
                    <a:spcAft>
                      <a:spcPts val="0"/>
                    </a:spcAft>
                    <a:defRPr/>
                  </a:pPr>
                  <a:r>
                    <a:rPr lang="en-US" dirty="0">
                      <a:solidFill>
                        <a:prstClr val="black"/>
                      </a:solidFill>
                      <a:latin typeface="Helvetica"/>
                      <a:ea typeface="+mn-ea"/>
                      <a:cs typeface="Helvetica"/>
                    </a:rPr>
                    <a:t>Distance from breakpoints, Kbps</a:t>
                  </a:r>
                </a:p>
              </p:txBody>
            </p:sp>
            <p:cxnSp>
              <p:nvCxnSpPr>
                <p:cNvPr id="28" name="Straight Connector 27"/>
                <p:cNvCxnSpPr/>
                <p:nvPr/>
              </p:nvCxnSpPr>
              <p:spPr>
                <a:xfrm flipH="1">
                  <a:off x="2682400" y="1130320"/>
                  <a:ext cx="0" cy="10016584"/>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rot="16200000">
                  <a:off x="-4876736" y="5242353"/>
                  <a:ext cx="12456962" cy="1199658"/>
                </a:xfrm>
                <a:prstGeom prst="rect">
                  <a:avLst/>
                </a:prstGeom>
                <a:solidFill>
                  <a:schemeClr val="bg1"/>
                </a:solidFill>
              </p:spPr>
              <p:txBody>
                <a:bodyPr>
                  <a:spAutoFit/>
                </a:bodyPr>
                <a:lstStyle/>
                <a:p>
                  <a:pPr defTabSz="457200" fontAlgn="auto">
                    <a:spcBef>
                      <a:spcPts val="0"/>
                    </a:spcBef>
                    <a:spcAft>
                      <a:spcPts val="0"/>
                    </a:spcAft>
                    <a:defRPr/>
                  </a:pPr>
                  <a:r>
                    <a:rPr lang="en-US" dirty="0" err="1">
                      <a:solidFill>
                        <a:prstClr val="black"/>
                      </a:solidFill>
                      <a:latin typeface="Helvetica"/>
                      <a:ea typeface="+mn-ea"/>
                      <a:cs typeface="Helvetica"/>
                    </a:rPr>
                    <a:t>Hypomethylated</a:t>
                  </a:r>
                  <a:r>
                    <a:rPr lang="en-US" dirty="0">
                      <a:solidFill>
                        <a:prstClr val="black"/>
                      </a:solidFill>
                      <a:latin typeface="Helvetica"/>
                      <a:ea typeface="+mn-ea"/>
                      <a:cs typeface="Helvetica"/>
                    </a:rPr>
                    <a:t> regions in sperm</a:t>
                  </a:r>
                </a:p>
              </p:txBody>
            </p:sp>
          </p:grpSp>
          <p:sp>
            <p:nvSpPr>
              <p:cNvPr id="31" name="Rectangle 30"/>
              <p:cNvSpPr/>
              <p:nvPr/>
            </p:nvSpPr>
            <p:spPr>
              <a:xfrm>
                <a:off x="8248076" y="3516612"/>
                <a:ext cx="681112" cy="29685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endParaRPr>
              </a:p>
            </p:txBody>
          </p:sp>
        </p:grpSp>
        <p:sp>
          <p:nvSpPr>
            <p:cNvPr id="33" name="TextBox 32"/>
            <p:cNvSpPr txBox="1">
              <a:spLocks noChangeAspect="1"/>
            </p:cNvSpPr>
            <p:nvPr/>
          </p:nvSpPr>
          <p:spPr>
            <a:xfrm>
              <a:off x="5833698" y="5928508"/>
              <a:ext cx="3310302" cy="277808"/>
            </a:xfrm>
            <a:prstGeom prst="rect">
              <a:avLst/>
            </a:prstGeom>
            <a:solidFill>
              <a:schemeClr val="bg1"/>
            </a:solidFill>
          </p:spPr>
          <p:txBody>
            <a:bodyPr>
              <a:spAutoFit/>
            </a:bodyPr>
            <a:lstStyle/>
            <a:p>
              <a:pPr defTabSz="457200" fontAlgn="auto">
                <a:spcBef>
                  <a:spcPts val="0"/>
                </a:spcBef>
                <a:spcAft>
                  <a:spcPts val="0"/>
                </a:spcAft>
                <a:defRPr/>
              </a:pPr>
              <a:r>
                <a:rPr lang="en-US" dirty="0">
                  <a:solidFill>
                    <a:prstClr val="black"/>
                  </a:solidFill>
                  <a:latin typeface="Helvetica"/>
                  <a:ea typeface="+mn-ea"/>
                  <a:cs typeface="Helvetica"/>
                </a:rPr>
                <a:t>  -10                             0                              10           </a:t>
              </a:r>
            </a:p>
          </p:txBody>
        </p:sp>
      </p:grpSp>
      <p:cxnSp>
        <p:nvCxnSpPr>
          <p:cNvPr id="38" name="Straight Connector 37"/>
          <p:cNvCxnSpPr/>
          <p:nvPr/>
        </p:nvCxnSpPr>
        <p:spPr>
          <a:xfrm>
            <a:off x="5862638" y="5826125"/>
            <a:ext cx="79375"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62638" y="3979863"/>
            <a:ext cx="79375"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929563" y="3532188"/>
            <a:ext cx="852487" cy="923925"/>
          </a:xfrm>
          <a:prstGeom prst="rect">
            <a:avLst/>
          </a:prstGeom>
          <a:noFill/>
        </p:spPr>
        <p:txBody>
          <a:bodyPr wrap="none">
            <a:spAutoFit/>
          </a:bodyPr>
          <a:lstStyle/>
          <a:p>
            <a:pPr defTabSz="457200" fontAlgn="auto">
              <a:spcBef>
                <a:spcPts val="0"/>
              </a:spcBef>
              <a:spcAft>
                <a:spcPts val="0"/>
              </a:spcAft>
              <a:defRPr/>
            </a:pPr>
            <a:r>
              <a:rPr lang="en-US" sz="1800" dirty="0">
                <a:solidFill>
                  <a:srgbClr val="FF00FF"/>
                </a:solidFill>
                <a:latin typeface="Helvetica"/>
                <a:ea typeface="+mn-ea"/>
                <a:cs typeface="Helvetica"/>
              </a:rPr>
              <a:t>TEI</a:t>
            </a:r>
          </a:p>
          <a:p>
            <a:pPr defTabSz="457200" fontAlgn="auto">
              <a:spcBef>
                <a:spcPts val="0"/>
              </a:spcBef>
              <a:spcAft>
                <a:spcPts val="0"/>
              </a:spcAft>
              <a:defRPr/>
            </a:pPr>
            <a:r>
              <a:rPr lang="en-US" sz="1800" dirty="0">
                <a:solidFill>
                  <a:srgbClr val="00FF00"/>
                </a:solidFill>
                <a:latin typeface="Helvetica"/>
                <a:ea typeface="+mn-ea"/>
                <a:cs typeface="Helvetica"/>
              </a:rPr>
              <a:t>NAHR</a:t>
            </a:r>
          </a:p>
          <a:p>
            <a:pPr defTabSz="457200" fontAlgn="auto">
              <a:spcBef>
                <a:spcPts val="0"/>
              </a:spcBef>
              <a:spcAft>
                <a:spcPts val="0"/>
              </a:spcAft>
              <a:defRPr/>
            </a:pPr>
            <a:r>
              <a:rPr lang="en-US" sz="1800" dirty="0">
                <a:solidFill>
                  <a:srgbClr val="0000FF"/>
                </a:solidFill>
                <a:latin typeface="Helvetica"/>
                <a:ea typeface="+mn-ea"/>
                <a:cs typeface="Helvetica"/>
              </a:rPr>
              <a:t>NH</a:t>
            </a:r>
          </a:p>
        </p:txBody>
      </p:sp>
      <p:sp>
        <p:nvSpPr>
          <p:cNvPr id="34" name="TextBox 33"/>
          <p:cNvSpPr txBox="1"/>
          <p:nvPr/>
        </p:nvSpPr>
        <p:spPr>
          <a:xfrm>
            <a:off x="6168571" y="6581001"/>
            <a:ext cx="2757715" cy="276999"/>
          </a:xfrm>
          <a:prstGeom prst="rect">
            <a:avLst/>
          </a:prstGeom>
          <a:noFill/>
        </p:spPr>
        <p:txBody>
          <a:bodyPr wrap="square" rtlCol="0">
            <a:spAutoFit/>
          </a:bodyPr>
          <a:lstStyle/>
          <a:p>
            <a:r>
              <a:rPr lang="en-US" dirty="0" smtClean="0">
                <a:solidFill>
                  <a:schemeClr val="bg1">
                    <a:lumMod val="50000"/>
                  </a:schemeClr>
                </a:solidFill>
              </a:rPr>
              <a:t>[</a:t>
            </a:r>
            <a:r>
              <a:rPr lang="en-US" dirty="0" err="1" smtClean="0">
                <a:solidFill>
                  <a:schemeClr val="bg1">
                    <a:lumMod val="50000"/>
                  </a:schemeClr>
                </a:solidFill>
              </a:rPr>
              <a:t>Abyzov</a:t>
            </a:r>
            <a:r>
              <a:rPr lang="en-US" dirty="0" smtClean="0">
                <a:solidFill>
                  <a:schemeClr val="bg1">
                    <a:lumMod val="50000"/>
                  </a:schemeClr>
                </a:solidFill>
              </a:rPr>
              <a:t> et al. (‘15) </a:t>
            </a:r>
            <a:r>
              <a:rPr lang="en-US" i="1" dirty="0" smtClean="0">
                <a:solidFill>
                  <a:schemeClr val="bg1">
                    <a:lumMod val="50000"/>
                  </a:schemeClr>
                </a:solidFill>
              </a:rPr>
              <a:t>Nature Comm.</a:t>
            </a:r>
            <a:r>
              <a:rPr lang="en-US" dirty="0" smtClean="0">
                <a:solidFill>
                  <a:schemeClr val="bg1">
                    <a:lumMod val="50000"/>
                  </a:schemeClr>
                </a:solidFill>
              </a:rPr>
              <a:t>]</a:t>
            </a:r>
            <a:endParaRPr lang="en-US" dirty="0">
              <a:solidFill>
                <a:schemeClr val="bg1">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Micro-homologies </a:t>
            </a:r>
            <a:br>
              <a:rPr lang="en-US" dirty="0" smtClean="0">
                <a:ea typeface="+mj-ea"/>
              </a:rPr>
            </a:br>
            <a:r>
              <a:rPr lang="en-US" dirty="0" smtClean="0">
                <a:ea typeface="+mj-ea"/>
              </a:rPr>
              <a:t>Identified around NH Breakpoints</a:t>
            </a:r>
            <a:endParaRPr lang="en-US" dirty="0">
              <a:ea typeface="+mj-ea"/>
            </a:endParaRPr>
          </a:p>
        </p:txBody>
      </p:sp>
      <p:pic>
        <p:nvPicPr>
          <p:cNvPr id="416770" name="Picture 17" descr="47287_2_figure_1099172_nljjpp.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78000"/>
            <a:ext cx="7056438"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6771" name="Content Placeholder 2"/>
          <p:cNvSpPr>
            <a:spLocks noGrp="1"/>
          </p:cNvSpPr>
          <p:nvPr>
            <p:ph idx="1"/>
          </p:nvPr>
        </p:nvSpPr>
        <p:spPr>
          <a:xfrm>
            <a:off x="6769100" y="1587500"/>
            <a:ext cx="2374900" cy="4525963"/>
          </a:xfrm>
        </p:spPr>
        <p:txBody>
          <a:bodyPr/>
          <a:lstStyle/>
          <a:p>
            <a:pPr eaLnBrk="1" hangingPunct="1"/>
            <a:r>
              <a:rPr lang="en-US" altLang="en-US" sz="2000">
                <a:latin typeface="Helvetica" charset="0"/>
                <a:ea typeface="ＭＳ Ｐゴシック" charset="-128"/>
              </a:rPr>
              <a:t>Breakpoints have </a:t>
            </a:r>
            <a:br>
              <a:rPr lang="en-US" altLang="en-US" sz="2000">
                <a:latin typeface="Helvetica" charset="0"/>
                <a:ea typeface="ＭＳ Ｐゴシック" charset="-128"/>
              </a:rPr>
            </a:br>
            <a:r>
              <a:rPr lang="en-US" altLang="en-US" sz="2000">
                <a:latin typeface="Helvetica" charset="0"/>
                <a:ea typeface="ＭＳ Ｐゴシック" charset="-128"/>
              </a:rPr>
              <a:t>Micro-homologous sequences </a:t>
            </a:r>
            <a:br>
              <a:rPr lang="en-US" altLang="en-US" sz="2000">
                <a:latin typeface="Helvetica" charset="0"/>
                <a:ea typeface="ＭＳ Ｐゴシック" charset="-128"/>
              </a:rPr>
            </a:br>
            <a:r>
              <a:rPr lang="en-US" altLang="en-US" sz="2000">
                <a:latin typeface="Helvetica" charset="0"/>
                <a:ea typeface="ＭＳ Ｐゴシック" charset="-128"/>
              </a:rPr>
              <a:t>with the template sites. </a:t>
            </a:r>
          </a:p>
        </p:txBody>
      </p:sp>
      <p:sp>
        <p:nvSpPr>
          <p:cNvPr id="5" name="TextBox 4"/>
          <p:cNvSpPr txBox="1"/>
          <p:nvPr/>
        </p:nvSpPr>
        <p:spPr>
          <a:xfrm>
            <a:off x="6168571" y="6581001"/>
            <a:ext cx="2757715" cy="276999"/>
          </a:xfrm>
          <a:prstGeom prst="rect">
            <a:avLst/>
          </a:prstGeom>
          <a:noFill/>
        </p:spPr>
        <p:txBody>
          <a:bodyPr wrap="square" rtlCol="0">
            <a:spAutoFit/>
          </a:bodyPr>
          <a:lstStyle/>
          <a:p>
            <a:r>
              <a:rPr lang="en-US" dirty="0" smtClean="0">
                <a:solidFill>
                  <a:schemeClr val="bg1">
                    <a:lumMod val="50000"/>
                  </a:schemeClr>
                </a:solidFill>
              </a:rPr>
              <a:t>[</a:t>
            </a:r>
            <a:r>
              <a:rPr lang="en-US" dirty="0" err="1" smtClean="0">
                <a:solidFill>
                  <a:schemeClr val="bg1">
                    <a:lumMod val="50000"/>
                  </a:schemeClr>
                </a:solidFill>
              </a:rPr>
              <a:t>Abyzov</a:t>
            </a:r>
            <a:r>
              <a:rPr lang="en-US" dirty="0" smtClean="0">
                <a:solidFill>
                  <a:schemeClr val="bg1">
                    <a:lumMod val="50000"/>
                  </a:schemeClr>
                </a:solidFill>
              </a:rPr>
              <a:t> et al. (‘15) </a:t>
            </a:r>
            <a:r>
              <a:rPr lang="en-US" i="1" dirty="0" smtClean="0">
                <a:solidFill>
                  <a:schemeClr val="bg1">
                    <a:lumMod val="50000"/>
                  </a:schemeClr>
                </a:solidFill>
              </a:rPr>
              <a:t>Nature Comm.</a:t>
            </a:r>
            <a:r>
              <a:rPr lang="en-US" dirty="0" smtClean="0">
                <a:solidFill>
                  <a:schemeClr val="bg1">
                    <a:lumMod val="50000"/>
                  </a:schemeClr>
                </a:solidFill>
              </a:rPr>
              <a:t>]</a:t>
            </a:r>
            <a:endParaRPr lang="en-US" dirty="0">
              <a:solidFill>
                <a:schemeClr val="bg1">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ea typeface="+mj-ea"/>
              </a:rPr>
              <a:t>NH deletions are often coupled with micro-insertions</a:t>
            </a:r>
            <a:endParaRPr lang="en-US" dirty="0">
              <a:ea typeface="+mj-ea"/>
            </a:endParaRPr>
          </a:p>
        </p:txBody>
      </p:sp>
      <p:sp>
        <p:nvSpPr>
          <p:cNvPr id="417794" name="Content Placeholder 2"/>
          <p:cNvSpPr>
            <a:spLocks noGrp="1"/>
          </p:cNvSpPr>
          <p:nvPr>
            <p:ph idx="1"/>
          </p:nvPr>
        </p:nvSpPr>
        <p:spPr/>
        <p:txBody>
          <a:bodyPr/>
          <a:lstStyle/>
          <a:p>
            <a:pPr eaLnBrk="1" hangingPunct="1"/>
            <a:r>
              <a:rPr lang="en-US" altLang="en-US" sz="2800">
                <a:latin typeface="Helvetica" charset="0"/>
                <a:ea typeface="ＭＳ Ｐゴシック" charset="-128"/>
              </a:rPr>
              <a:t>Templates located at 2 characteristic distances from breakpoints, which tend to replicate late</a:t>
            </a:r>
          </a:p>
          <a:p>
            <a:pPr eaLnBrk="1" hangingPunct="1"/>
            <a:r>
              <a:rPr lang="en-US" altLang="en-US" sz="2800">
                <a:latin typeface="Helvetica" charset="0"/>
                <a:ea typeface="ＭＳ Ｐゴシック" charset="-128"/>
              </a:rPr>
              <a:t>Suggests spatial &amp; temporal configuration of DNA during template switching </a:t>
            </a:r>
          </a:p>
        </p:txBody>
      </p:sp>
      <p:pic>
        <p:nvPicPr>
          <p:cNvPr id="417795" name="Picture 3" descr="Micro_insertions.fig4 (1).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764118"/>
            <a:ext cx="4138613"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796" name="Picture 4" descr="Micro_insertions.fig4 (1).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3613" y="3584730"/>
            <a:ext cx="4370387"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7797" name="Picture 13" descr="Rplot.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83288" y="4049713"/>
            <a:ext cx="2138362"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168571" y="6581001"/>
            <a:ext cx="2757715" cy="276999"/>
          </a:xfrm>
          <a:prstGeom prst="rect">
            <a:avLst/>
          </a:prstGeom>
          <a:noFill/>
        </p:spPr>
        <p:txBody>
          <a:bodyPr wrap="square" rtlCol="0">
            <a:spAutoFit/>
          </a:bodyPr>
          <a:lstStyle/>
          <a:p>
            <a:r>
              <a:rPr lang="en-US" dirty="0" smtClean="0">
                <a:solidFill>
                  <a:schemeClr val="bg1">
                    <a:lumMod val="50000"/>
                  </a:schemeClr>
                </a:solidFill>
              </a:rPr>
              <a:t>[</a:t>
            </a:r>
            <a:r>
              <a:rPr lang="en-US" dirty="0" err="1" smtClean="0">
                <a:solidFill>
                  <a:schemeClr val="bg1">
                    <a:lumMod val="50000"/>
                  </a:schemeClr>
                </a:solidFill>
              </a:rPr>
              <a:t>Abyzov</a:t>
            </a:r>
            <a:r>
              <a:rPr lang="en-US" dirty="0" smtClean="0">
                <a:solidFill>
                  <a:schemeClr val="bg1">
                    <a:lumMod val="50000"/>
                  </a:schemeClr>
                </a:solidFill>
              </a:rPr>
              <a:t> et al. (‘15) </a:t>
            </a:r>
            <a:r>
              <a:rPr lang="en-US" i="1" dirty="0" smtClean="0">
                <a:solidFill>
                  <a:schemeClr val="bg1">
                    <a:lumMod val="50000"/>
                  </a:schemeClr>
                </a:solidFill>
              </a:rPr>
              <a:t>Nature Comm.</a:t>
            </a:r>
            <a:r>
              <a:rPr lang="en-US" dirty="0" smtClean="0">
                <a:solidFill>
                  <a:schemeClr val="bg1">
                    <a:lumMod val="50000"/>
                  </a:schemeClr>
                </a:solidFill>
              </a:rPr>
              <a:t>]</a:t>
            </a:r>
            <a:endParaRPr lang="en-US" dirty="0">
              <a:solidFill>
                <a:schemeClr val="bg1">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tx1">
                    <a:lumMod val="50000"/>
                    <a:lumOff val="50000"/>
                  </a:schemeClr>
                </a:solidFill>
                <a:ea typeface="ＭＳ Ｐゴシック" charset="-128"/>
              </a:rPr>
              <a:t>Human Genome Analysis –</a:t>
            </a:r>
            <a:r>
              <a:rPr lang="en-US" altLang="en-US" sz="1800" b="0" dirty="0">
                <a:solidFill>
                  <a:schemeClr val="tx1">
                    <a:lumMod val="50000"/>
                    <a:lumOff val="50000"/>
                  </a:schemeClr>
                </a:solidFill>
                <a:ea typeface="ＭＳ Ｐゴシック" charset="-128"/>
              </a:rPr>
              <a:t> SVs &amp; </a:t>
            </a:r>
            <a:r>
              <a:rPr lang="en-US" altLang="en-US" sz="1800" b="0" dirty="0" err="1">
                <a:solidFill>
                  <a:schemeClr val="tx1">
                    <a:lumMod val="50000"/>
                    <a:lumOff val="50000"/>
                  </a:schemeClr>
                </a:solidFill>
                <a:ea typeface="ＭＳ Ｐゴシック" charset="-128"/>
              </a:rPr>
              <a:t>Pseudogenes</a:t>
            </a:r>
            <a:r>
              <a:rPr lang="en-US" altLang="en-US" sz="1800" b="0" dirty="0">
                <a:solidFill>
                  <a:schemeClr val="tx1">
                    <a:lumMod val="50000"/>
                    <a:lumOff val="50000"/>
                  </a:schemeClr>
                </a:solidFill>
                <a:ea typeface="ＭＳ Ｐゴシック" charset="-128"/>
              </a:rPr>
              <a:t>, Tricky but Crucial Genomic Features, Targeted by </a:t>
            </a:r>
            <a:r>
              <a:rPr lang="en-US" altLang="en-US" sz="1800" b="0" dirty="0" smtClean="0">
                <a:solidFill>
                  <a:schemeClr val="tx1">
                    <a:lumMod val="50000"/>
                    <a:lumOff val="50000"/>
                  </a:schemeClr>
                </a:solidFill>
                <a:ea typeface="ＭＳ Ｐゴシック" charset="-128"/>
              </a:rPr>
              <a:t>Long-read Sequencing: </a:t>
            </a:r>
            <a:r>
              <a:rPr lang="en-US" altLang="en-US" sz="1800" b="0" dirty="0">
                <a:solidFill>
                  <a:schemeClr val="tx1">
                    <a:lumMod val="50000"/>
                    <a:lumOff val="50000"/>
                  </a:schemeClr>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tx1">
                    <a:lumMod val="50000"/>
                    <a:lumOff val="50000"/>
                  </a:schemeClr>
                </a:solidFill>
                <a:ea typeface="ＭＳ Ｐゴシック" charset="-128"/>
              </a:rPr>
              <a:t>~9K deletions with </a:t>
            </a:r>
            <a:r>
              <a:rPr lang="en-US" altLang="en-US" sz="1600" dirty="0" smtClean="0">
                <a:solidFill>
                  <a:schemeClr val="tx1">
                    <a:lumMod val="50000"/>
                    <a:lumOff val="50000"/>
                  </a:schemeClr>
                </a:solidFill>
                <a:ea typeface="ＭＳ Ｐゴシック" charset="-128"/>
              </a:rPr>
              <a:t>breakpoints &amp; mechanism classification </a:t>
            </a:r>
            <a:r>
              <a:rPr lang="en-US" altLang="en-US" sz="1600" dirty="0">
                <a:solidFill>
                  <a:schemeClr val="tx1">
                    <a:lumMod val="50000"/>
                    <a:lumOff val="50000"/>
                  </a:schemeClr>
                </a:solidFill>
                <a:ea typeface="ＭＳ Ｐゴシック" charset="-128"/>
              </a:rPr>
              <a:t>from </a:t>
            </a:r>
            <a:r>
              <a:rPr lang="en-US" altLang="en-US" sz="1600" dirty="0" smtClean="0">
                <a:solidFill>
                  <a:schemeClr val="tx1">
                    <a:lumMod val="50000"/>
                    <a:lumOff val="50000"/>
                  </a:schemeClr>
                </a:solidFill>
                <a:ea typeface="ＭＳ Ｐゴシック" charset="-128"/>
              </a:rPr>
              <a:t>1000G</a:t>
            </a:r>
          </a:p>
          <a:p>
            <a:pPr lvl="1"/>
            <a:r>
              <a:rPr lang="en-US" altLang="en-US" sz="1600" dirty="0">
                <a:solidFill>
                  <a:schemeClr val="tx1">
                    <a:lumMod val="50000"/>
                    <a:lumOff val="50000"/>
                  </a:schemeClr>
                </a:solidFill>
                <a:ea typeface="ＭＳ Ｐゴシック" charset="-128"/>
              </a:rPr>
              <a:t>S</a:t>
            </a:r>
            <a:r>
              <a:rPr lang="en-US" altLang="en-US" sz="1600" dirty="0" smtClean="0">
                <a:solidFill>
                  <a:schemeClr val="tx1">
                    <a:lumMod val="50000"/>
                    <a:lumOff val="50000"/>
                  </a:schemeClr>
                </a:solidFill>
                <a:ea typeface="ＭＳ Ｐゴシック" charset="-128"/>
              </a:rPr>
              <a:t>mall </a:t>
            </a:r>
            <a:r>
              <a:rPr lang="en-US" altLang="en-US" sz="1600" dirty="0">
                <a:solidFill>
                  <a:schemeClr val="tx1">
                    <a:lumMod val="50000"/>
                    <a:lumOff val="50000"/>
                  </a:schemeClr>
                </a:solidFill>
                <a:ea typeface="ＭＳ Ｐゴシック" charset="-128"/>
              </a:rPr>
              <a:t>subset of tot. deletions, which could be greatly expanded by long reads</a:t>
            </a:r>
          </a:p>
          <a:p>
            <a:pPr lvl="1"/>
            <a:r>
              <a:rPr lang="en-US" altLang="en-US" sz="1600" dirty="0">
                <a:solidFill>
                  <a:schemeClr val="tx1">
                    <a:lumMod val="50000"/>
                    <a:lumOff val="50000"/>
                  </a:schemeClr>
                </a:solidFill>
                <a:ea typeface="ＭＳ Ｐゴシック" charset="-128"/>
              </a:rPr>
              <a:t>More nearby SNPs than genomic average. </a:t>
            </a:r>
          </a:p>
          <a:p>
            <a:pPr lvl="1"/>
            <a:r>
              <a:rPr lang="en-US" altLang="en-US" sz="1600" dirty="0">
                <a:solidFill>
                  <a:schemeClr val="tx1">
                    <a:lumMod val="50000"/>
                    <a:lumOff val="50000"/>
                  </a:schemeClr>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tx1">
                    <a:lumMod val="50000"/>
                    <a:lumOff val="50000"/>
                  </a:schemeClr>
                </a:solidFill>
                <a:ea typeface="ＭＳ Ｐゴシック" charset="-128"/>
              </a:rPr>
              <a:t>NHR breakpoints associated w/ sequence </a:t>
            </a:r>
            <a:r>
              <a:rPr lang="en-US" altLang="en-US" sz="1600" dirty="0" err="1">
                <a:solidFill>
                  <a:schemeClr val="tx1">
                    <a:lumMod val="50000"/>
                    <a:lumOff val="50000"/>
                  </a:schemeClr>
                </a:solidFill>
                <a:ea typeface="ＭＳ Ｐゴシック" charset="-128"/>
              </a:rPr>
              <a:t>microinsertions</a:t>
            </a:r>
            <a:r>
              <a:rPr lang="en-US" altLang="en-US" sz="1600" dirty="0">
                <a:solidFill>
                  <a:schemeClr val="tx1">
                    <a:lumMod val="50000"/>
                    <a:lumOff val="50000"/>
                  </a:schemeClr>
                </a:solidFill>
                <a:ea typeface="ＭＳ Ｐゴシック" charset="-128"/>
              </a:rPr>
              <a:t>, </a:t>
            </a:r>
            <a:r>
              <a:rPr lang="en-US" altLang="en-US" sz="1600" dirty="0" err="1">
                <a:solidFill>
                  <a:schemeClr val="tx1">
                    <a:lumMod val="50000"/>
                    <a:lumOff val="50000"/>
                  </a:schemeClr>
                </a:solidFill>
                <a:ea typeface="ＭＳ Ｐゴシック" charset="-128"/>
              </a:rPr>
              <a:t>templated</a:t>
            </a:r>
            <a:r>
              <a:rPr lang="en-US" altLang="en-US" sz="1600" dirty="0">
                <a:solidFill>
                  <a:schemeClr val="tx1">
                    <a:lumMod val="50000"/>
                    <a:lumOff val="50000"/>
                  </a:schemeClr>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tx1">
                    <a:lumMod val="50000"/>
                    <a:lumOff val="50000"/>
                  </a:schemeClr>
                </a:solidFill>
                <a:ea typeface="ＭＳ Ｐゴシック" charset="-128"/>
              </a:rPr>
              <a:t>Fundamentally repetitive elements</a:t>
            </a:r>
          </a:p>
          <a:p>
            <a:pPr lvl="1"/>
            <a:r>
              <a:rPr lang="en-US" altLang="en-US" sz="1600" dirty="0">
                <a:solidFill>
                  <a:schemeClr val="tx1">
                    <a:lumMod val="50000"/>
                    <a:lumOff val="50000"/>
                  </a:schemeClr>
                </a:solidFill>
                <a:ea typeface="ＭＳ Ｐゴシック" charset="-128"/>
              </a:rPr>
              <a:t>Collaborative assignment in results in ~14K</a:t>
            </a:r>
          </a:p>
          <a:p>
            <a:pPr lvl="1"/>
            <a:r>
              <a:rPr lang="en-US" altLang="en-US" sz="1600" dirty="0">
                <a:solidFill>
                  <a:schemeClr val="tx1">
                    <a:lumMod val="50000"/>
                    <a:lumOff val="50000"/>
                  </a:schemeClr>
                </a:solidFill>
                <a:ea typeface="ＭＳ Ｐゴシック" charset="-128"/>
              </a:rPr>
              <a:t>Impact of lineage-specific retro-</a:t>
            </a:r>
            <a:r>
              <a:rPr lang="en-US" altLang="en-US" sz="1600" dirty="0" err="1">
                <a:solidFill>
                  <a:schemeClr val="tx1">
                    <a:lumMod val="50000"/>
                    <a:lumOff val="50000"/>
                  </a:schemeClr>
                </a:solidFill>
                <a:ea typeface="ＭＳ Ｐゴシック" charset="-128"/>
              </a:rPr>
              <a:t>transpositional</a:t>
            </a:r>
            <a:r>
              <a:rPr lang="en-US" altLang="en-US" sz="1600" dirty="0">
                <a:solidFill>
                  <a:schemeClr val="tx1">
                    <a:lumMod val="50000"/>
                    <a:lumOff val="50000"/>
                  </a:schemeClr>
                </a:solidFill>
                <a:ea typeface="ＭＳ Ｐゴシック" charset="-128"/>
              </a:rPr>
              <a:t> burst – </a:t>
            </a:r>
            <a:r>
              <a:rPr lang="en-US" altLang="en-US" sz="1600" dirty="0" err="1">
                <a:solidFill>
                  <a:schemeClr val="tx1">
                    <a:lumMod val="50000"/>
                    <a:lumOff val="50000"/>
                  </a:schemeClr>
                </a:solidFill>
                <a:ea typeface="ＭＳ Ｐゴシック" charset="-128"/>
              </a:rPr>
              <a:t>ie</a:t>
            </a:r>
            <a:r>
              <a:rPr lang="en-US" altLang="en-US" sz="1600" dirty="0">
                <a:solidFill>
                  <a:schemeClr val="tx1">
                    <a:lumMod val="50000"/>
                    <a:lumOff val="50000"/>
                  </a:schemeClr>
                </a:solidFill>
                <a:ea typeface="ＭＳ Ｐゴシック" charset="-128"/>
              </a:rPr>
              <a:t> </a:t>
            </a:r>
            <a:r>
              <a:rPr lang="en-US" altLang="en-US" sz="1600" dirty="0" smtClean="0">
                <a:solidFill>
                  <a:schemeClr val="tx1">
                    <a:lumMod val="50000"/>
                    <a:lumOff val="50000"/>
                  </a:schemeClr>
                </a:solidFill>
                <a:ea typeface="ＭＳ Ｐゴシック" charset="-128"/>
              </a:rPr>
              <a:t>human </a:t>
            </a:r>
            <a:r>
              <a:rPr lang="en-US" altLang="en-US" sz="1600" dirty="0">
                <a:solidFill>
                  <a:schemeClr val="tx1">
                    <a:lumMod val="50000"/>
                    <a:lumOff val="50000"/>
                  </a:schemeClr>
                </a:solidFill>
                <a:ea typeface="ＭＳ Ｐゴシック" charset="-128"/>
              </a:rPr>
              <a:t>v other metazoans is dominated (~80%) by retro-duplication ~40 MYA (</a:t>
            </a:r>
            <a:r>
              <a:rPr lang="en-US" altLang="en-US" sz="1600" dirty="0" err="1">
                <a:solidFill>
                  <a:schemeClr val="tx1">
                    <a:lumMod val="50000"/>
                    <a:lumOff val="50000"/>
                  </a:schemeClr>
                </a:solidFill>
                <a:ea typeface="ＭＳ Ｐゴシック" charset="-128"/>
              </a:rPr>
              <a:t>Ribo</a:t>
            </a:r>
            <a:r>
              <a:rPr lang="en-US" altLang="en-US" sz="1600" dirty="0">
                <a:solidFill>
                  <a:schemeClr val="tx1">
                    <a:lumMod val="50000"/>
                    <a:lumOff val="50000"/>
                  </a:schemeClr>
                </a:solidFill>
                <a:ea typeface="ＭＳ Ｐゴシック" charset="-128"/>
              </a:rPr>
              <a:t>. Proteins). </a:t>
            </a:r>
          </a:p>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tx1">
                    <a:lumMod val="50000"/>
                    <a:lumOff val="50000"/>
                  </a:schemeClr>
                </a:solidFill>
                <a:ea typeface="ＭＳ Ｐゴシック" charset="-128"/>
              </a:rPr>
              <a:t>Enrichment </a:t>
            </a:r>
            <a:r>
              <a:rPr lang="en-US" altLang="en-US" sz="1600" dirty="0">
                <a:solidFill>
                  <a:schemeClr val="tx1">
                    <a:lumMod val="50000"/>
                    <a:lumOff val="50000"/>
                  </a:schemeClr>
                </a:solidFill>
                <a:ea typeface="ＭＳ Ｐゴシック" charset="-128"/>
              </a:rPr>
              <a:t>of SVs in </a:t>
            </a:r>
            <a:r>
              <a:rPr lang="en-US" altLang="en-US" sz="1600" dirty="0" err="1">
                <a:solidFill>
                  <a:schemeClr val="tx1">
                    <a:lumMod val="50000"/>
                    <a:lumOff val="50000"/>
                  </a:schemeClr>
                </a:solidFill>
                <a:ea typeface="ＭＳ Ｐゴシック" charset="-128"/>
              </a:rPr>
              <a:t>pseudogenes</a:t>
            </a:r>
            <a:r>
              <a:rPr lang="en-US" altLang="en-US" sz="1600" dirty="0">
                <a:solidFill>
                  <a:schemeClr val="tx1">
                    <a:lumMod val="50000"/>
                    <a:lumOff val="50000"/>
                  </a:schemeClr>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tx1">
                    <a:lumMod val="50000"/>
                    <a:lumOff val="50000"/>
                  </a:schemeClr>
                </a:solidFill>
                <a:ea typeface="ＭＳ Ｐゴシック" charset="-128"/>
              </a:rPr>
              <a:t>Not in reference but in human population – could be improved by long </a:t>
            </a:r>
            <a:r>
              <a:rPr lang="en-US" altLang="en-US" sz="1600" dirty="0" smtClean="0">
                <a:solidFill>
                  <a:schemeClr val="tx1">
                    <a:lumMod val="50000"/>
                    <a:lumOff val="50000"/>
                  </a:schemeClr>
                </a:solidFill>
                <a:ea typeface="ＭＳ Ｐゴシック" charset="-128"/>
              </a:rPr>
              <a:t>reads</a:t>
            </a:r>
            <a:endParaRPr lang="en-US" altLang="en-US" sz="1600" dirty="0">
              <a:solidFill>
                <a:schemeClr val="tx1">
                  <a:lumMod val="50000"/>
                  <a:lumOff val="50000"/>
                </a:schemeClr>
              </a:solidFill>
              <a:ea typeface="ＭＳ Ｐゴシック" charset="-128"/>
            </a:endParaRPr>
          </a:p>
          <a:p>
            <a:pPr lvl="1"/>
            <a:r>
              <a:rPr lang="en-US" altLang="en-US" sz="1600" dirty="0">
                <a:solidFill>
                  <a:schemeClr val="tx1">
                    <a:lumMod val="50000"/>
                    <a:lumOff val="50000"/>
                  </a:schemeClr>
                </a:solidFill>
                <a:ea typeface="ＭＳ Ｐゴシック" charset="-128"/>
              </a:rPr>
              <a:t>Now found w/ splice junction mapping + clustering of unmapped PEs</a:t>
            </a:r>
          </a:p>
          <a:p>
            <a:pPr lvl="1"/>
            <a:r>
              <a:rPr lang="en-US" altLang="en-US" sz="1600" dirty="0">
                <a:solidFill>
                  <a:schemeClr val="tx1">
                    <a:lumMod val="50000"/>
                    <a:lumOff val="50000"/>
                  </a:schemeClr>
                </a:solidFill>
                <a:ea typeface="ＭＳ Ｐゴシック" charset="-128"/>
              </a:rPr>
              <a:t>~8 per person, often pop. specific</a:t>
            </a:r>
          </a:p>
          <a:p>
            <a:pPr lvl="1"/>
            <a:r>
              <a:rPr lang="en-US" altLang="en-US" sz="1600" dirty="0">
                <a:solidFill>
                  <a:schemeClr val="tx1">
                    <a:lumMod val="50000"/>
                    <a:lumOff val="50000"/>
                  </a:schemeClr>
                </a:solidFill>
                <a:ea typeface="ＭＳ Ｐゴシック" charset="-128"/>
              </a:rPr>
              <a:t>Associated w/ G1/M expressed </a:t>
            </a:r>
            <a:r>
              <a:rPr lang="en-US" altLang="en-US" sz="1600" dirty="0" smtClean="0">
                <a:solidFill>
                  <a:schemeClr val="tx1">
                    <a:lumMod val="50000"/>
                    <a:lumOff val="50000"/>
                  </a:schemeClr>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tx1">
                    <a:lumMod val="50000"/>
                    <a:lumOff val="50000"/>
                  </a:schemeClr>
                </a:solidFill>
                <a:ea typeface="ＭＳ Ｐゴシック" charset="-128"/>
              </a:rPr>
              <a:t>Conservative assignment, </a:t>
            </a:r>
            <a:r>
              <a:rPr lang="en-US" altLang="en-US" sz="1600" dirty="0" err="1" smtClean="0">
                <a:solidFill>
                  <a:schemeClr val="tx1">
                    <a:lumMod val="50000"/>
                    <a:lumOff val="50000"/>
                  </a:schemeClr>
                </a:solidFill>
                <a:ea typeface="ＭＳ Ｐゴシック" charset="-128"/>
              </a:rPr>
              <a:t>mis</a:t>
            </a:r>
            <a:r>
              <a:rPr lang="en-US" altLang="en-US" sz="1600" dirty="0" smtClean="0">
                <a:solidFill>
                  <a:schemeClr val="tx1">
                    <a:lumMod val="50000"/>
                    <a:lumOff val="50000"/>
                  </a:schemeClr>
                </a:solidFill>
                <a:ea typeface="ＭＳ Ｐゴシック" charset="-128"/>
              </a:rPr>
              <a:t>-map issue, could be improved by long reads</a:t>
            </a:r>
          </a:p>
          <a:p>
            <a:pPr lvl="1"/>
            <a:r>
              <a:rPr lang="en-US" altLang="en-US" sz="1600" dirty="0" smtClean="0">
                <a:solidFill>
                  <a:schemeClr val="tx1">
                    <a:lumMod val="50000"/>
                    <a:lumOff val="50000"/>
                  </a:schemeClr>
                </a:solidFill>
                <a:ea typeface="ＭＳ Ｐゴシック" charset="-128"/>
              </a:rPr>
              <a:t>~15% transcribed &amp; </a:t>
            </a:r>
            <a:br>
              <a:rPr lang="en-US" altLang="en-US" sz="1600" dirty="0" smtClean="0">
                <a:solidFill>
                  <a:schemeClr val="tx1">
                    <a:lumMod val="50000"/>
                    <a:lumOff val="50000"/>
                  </a:schemeClr>
                </a:solidFill>
                <a:ea typeface="ＭＳ Ｐゴシック" charset="-128"/>
              </a:rPr>
            </a:br>
            <a:r>
              <a:rPr lang="en-US" altLang="en-US" sz="1600" dirty="0" smtClean="0">
                <a:solidFill>
                  <a:schemeClr val="tx1">
                    <a:lumMod val="50000"/>
                    <a:lumOff val="50000"/>
                  </a:schemeClr>
                </a:solidFill>
                <a:ea typeface="ＭＳ Ｐゴシック" charset="-128"/>
              </a:rPr>
              <a:t>80% w/ some activity</a:t>
            </a: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319469373"/>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2"/>
          <p:cNvSpPr>
            <a:spLocks noGrp="1" noChangeArrowheads="1"/>
          </p:cNvSpPr>
          <p:nvPr>
            <p:ph type="title"/>
          </p:nvPr>
        </p:nvSpPr>
        <p:spPr/>
        <p:txBody>
          <a:bodyPr/>
          <a:lstStyle/>
          <a:p>
            <a:pPr eaLnBrk="1" hangingPunct="1"/>
            <a:r>
              <a:rPr lang="en-US" altLang="en-US">
                <a:ea typeface="ＭＳ Ｐゴシック" charset="-128"/>
                <a:sym typeface="Symbol" charset="2"/>
              </a:rPr>
              <a:t>Pseudogenes are among the most interesting intergenic elements</a:t>
            </a:r>
          </a:p>
        </p:txBody>
      </p:sp>
      <p:sp>
        <p:nvSpPr>
          <p:cNvPr id="419842" name="Rectangle 3"/>
          <p:cNvSpPr>
            <a:spLocks noGrp="1" noChangeArrowheads="1"/>
          </p:cNvSpPr>
          <p:nvPr>
            <p:ph idx="1"/>
          </p:nvPr>
        </p:nvSpPr>
        <p:spPr>
          <a:xfrm>
            <a:off x="685800" y="1981200"/>
            <a:ext cx="7772400" cy="4572000"/>
          </a:xfrm>
        </p:spPr>
        <p:txBody>
          <a:bodyPr/>
          <a:lstStyle/>
          <a:p>
            <a:pPr eaLnBrk="1" hangingPunct="1"/>
            <a:r>
              <a:rPr lang="en-US" altLang="en-US">
                <a:ea typeface="ＭＳ Ｐゴシック" charset="-128"/>
                <a:sym typeface="Symbol" charset="2"/>
              </a:rPr>
              <a:t>Formal Properties of Pseudogenes </a:t>
            </a:r>
            <a:r>
              <a:rPr lang="en-US" altLang="en-US">
                <a:ea typeface="ＭＳ Ｐゴシック" charset="-128"/>
              </a:rPr>
              <a:t>(</a:t>
            </a:r>
            <a:r>
              <a:rPr lang="en-US" altLang="en-US">
                <a:ea typeface="ＭＳ Ｐゴシック" charset="-128"/>
                <a:sym typeface="Symbol" charset="2"/>
              </a:rPr>
              <a:t>G)</a:t>
            </a:r>
            <a:endParaRPr lang="en-US" altLang="en-US">
              <a:ea typeface="ＭＳ Ｐゴシック" charset="-128"/>
            </a:endParaRPr>
          </a:p>
          <a:p>
            <a:pPr lvl="1" eaLnBrk="1" hangingPunct="1">
              <a:buFont typeface="Arial" charset="0"/>
              <a:buChar char="–"/>
            </a:pPr>
            <a:r>
              <a:rPr lang="en-US" altLang="en-US" sz="1800">
                <a:ea typeface="ＭＳ Ｐゴシック" charset="-128"/>
              </a:rPr>
              <a:t>Inheritable </a:t>
            </a:r>
          </a:p>
          <a:p>
            <a:pPr lvl="1" eaLnBrk="1" hangingPunct="1">
              <a:buFont typeface="Arial" charset="0"/>
              <a:buChar char="–"/>
            </a:pPr>
            <a:r>
              <a:rPr lang="en-US" altLang="en-US" sz="1800">
                <a:ea typeface="ＭＳ Ｐゴシック" charset="-128"/>
              </a:rPr>
              <a:t>Homologous to a functioning element – ergo a repeat! </a:t>
            </a:r>
          </a:p>
          <a:p>
            <a:pPr lvl="1" eaLnBrk="1" hangingPunct="1">
              <a:buFont typeface="Arial" charset="0"/>
              <a:buChar char="–"/>
            </a:pPr>
            <a:r>
              <a:rPr lang="en-US" altLang="en-US" sz="1800">
                <a:ea typeface="ＭＳ Ｐゴシック" charset="-128"/>
              </a:rPr>
              <a:t>Non-functional</a:t>
            </a:r>
            <a:r>
              <a:rPr lang="en-US" altLang="en-US">
                <a:ea typeface="ＭＳ Ｐゴシック" charset="-128"/>
              </a:rPr>
              <a:t> </a:t>
            </a:r>
          </a:p>
          <a:p>
            <a:pPr lvl="2" eaLnBrk="1" hangingPunct="1"/>
            <a:r>
              <a:rPr lang="en-US" altLang="en-US">
                <a:ea typeface="ＭＳ Ｐゴシック" charset="-128"/>
              </a:rPr>
              <a:t>No selection pressure so free to accumulate mutations</a:t>
            </a:r>
          </a:p>
          <a:p>
            <a:pPr lvl="3" eaLnBrk="1" hangingPunct="1"/>
            <a:r>
              <a:rPr lang="en-US" altLang="en-US">
                <a:ea typeface="ＭＳ Ｐゴシック" charset="-128"/>
              </a:rPr>
              <a:t>Frameshifts &amp; stops</a:t>
            </a:r>
          </a:p>
          <a:p>
            <a:pPr lvl="3" eaLnBrk="1" hangingPunct="1"/>
            <a:r>
              <a:rPr lang="en-US" altLang="en-US">
                <a:ea typeface="ＭＳ Ｐゴシック" charset="-128"/>
              </a:rPr>
              <a:t>Small Indels</a:t>
            </a:r>
          </a:p>
          <a:p>
            <a:pPr lvl="3" eaLnBrk="1" hangingPunct="1"/>
            <a:r>
              <a:rPr lang="en-US" altLang="en-US">
                <a:ea typeface="ＭＳ Ｐゴシック" charset="-128"/>
              </a:rPr>
              <a:t>Inserted repeats (LINE/Alu)</a:t>
            </a:r>
          </a:p>
          <a:p>
            <a:pPr lvl="2" eaLnBrk="1" hangingPunct="1"/>
            <a:r>
              <a:rPr lang="en-US" altLang="en-US" b="1">
                <a:solidFill>
                  <a:srgbClr val="800000"/>
                </a:solidFill>
                <a:ea typeface="ＭＳ Ｐゴシック" charset="-128"/>
              </a:rPr>
              <a:t>What does this mean?</a:t>
            </a:r>
            <a:r>
              <a:rPr lang="en-US" altLang="en-US">
                <a:solidFill>
                  <a:srgbClr val="800000"/>
                </a:solidFill>
                <a:ea typeface="ＭＳ Ｐゴシック" charset="-128"/>
              </a:rPr>
              <a:t> no transcription, no translation?…</a:t>
            </a:r>
          </a:p>
          <a:p>
            <a:pPr eaLnBrk="1" hangingPunct="1"/>
            <a:endParaRPr lang="en-US" altLang="en-US">
              <a:solidFill>
                <a:srgbClr val="800000"/>
              </a:solidFill>
              <a:ea typeface="ＭＳ Ｐゴシック" charset="-128"/>
            </a:endParaRPr>
          </a:p>
        </p:txBody>
      </p:sp>
      <p:sp>
        <p:nvSpPr>
          <p:cNvPr id="419843" name="Text Box 4"/>
          <p:cNvSpPr txBox="1">
            <a:spLocks noChangeArrowheads="1"/>
          </p:cNvSpPr>
          <p:nvPr/>
        </p:nvSpPr>
        <p:spPr bwMode="auto">
          <a:xfrm>
            <a:off x="5638800" y="6502400"/>
            <a:ext cx="3352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lnSpc>
                <a:spcPct val="90000"/>
              </a:lnSpc>
              <a:spcBef>
                <a:spcPct val="20000"/>
              </a:spcBef>
            </a:pPr>
            <a:r>
              <a:rPr lang="en-US" altLang="en-US" b="0">
                <a:solidFill>
                  <a:srgbClr val="000000"/>
                </a:solidFill>
                <a:latin typeface="Helvetica" charset="0"/>
              </a:rPr>
              <a:t>[Mighell et al. </a:t>
            </a:r>
            <a:r>
              <a:rPr lang="en-US" altLang="en-US" b="0" i="1">
                <a:solidFill>
                  <a:srgbClr val="000000"/>
                </a:solidFill>
                <a:latin typeface="Helvetica" charset="0"/>
              </a:rPr>
              <a:t>FEBS Letts</a:t>
            </a:r>
            <a:r>
              <a:rPr lang="en-US" altLang="en-US" b="0">
                <a:solidFill>
                  <a:srgbClr val="000000"/>
                </a:solidFill>
                <a:latin typeface="Helvetica" charset="0"/>
              </a:rPr>
              <a:t>,  2000]</a:t>
            </a:r>
          </a:p>
        </p:txBody>
      </p:sp>
    </p:spTree>
  </p:cSld>
  <p:clrMapOvr>
    <a:masterClrMapping/>
  </p:clrMapOvr>
  <p:transition xmlns:p14="http://schemas.microsoft.com/office/powerpoint/2010/main" advTm="3385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Title 1"/>
          <p:cNvSpPr>
            <a:spLocks noGrp="1"/>
          </p:cNvSpPr>
          <p:nvPr>
            <p:ph type="title" idx="4294967295"/>
          </p:nvPr>
        </p:nvSpPr>
        <p:spPr>
          <a:xfrm>
            <a:off x="0" y="87313"/>
            <a:ext cx="8331200" cy="1092200"/>
          </a:xfrm>
        </p:spPr>
        <p:txBody>
          <a:bodyPr lIns="91311" tIns="45658" rIns="91311" bIns="45658" anchor="b"/>
          <a:lstStyle/>
          <a:p>
            <a:pPr eaLnBrk="1" hangingPunct="1"/>
            <a:r>
              <a:rPr lang="en-US" altLang="en-US">
                <a:ea typeface="ＭＳ Ｐゴシック" charset="-128"/>
              </a:rPr>
              <a:t>Identifiable Features of a Pseudogene (</a:t>
            </a:r>
            <a:r>
              <a:rPr lang="en-US" altLang="en-US">
                <a:latin typeface="Symbol" charset="2"/>
                <a:ea typeface="ＭＳ Ｐゴシック" charset="-128"/>
              </a:rPr>
              <a:t>y</a:t>
            </a:r>
            <a:r>
              <a:rPr lang="en-US" altLang="en-US">
                <a:ea typeface="ＭＳ Ｐゴシック" charset="-128"/>
              </a:rPr>
              <a:t>RPL21)</a:t>
            </a:r>
          </a:p>
        </p:txBody>
      </p:sp>
      <p:pic>
        <p:nvPicPr>
          <p:cNvPr id="421890" name="Picture 2"/>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t="63718"/>
          <a:stretch>
            <a:fillRect/>
          </a:stretch>
        </p:blipFill>
        <p:spPr>
          <a:xfrm>
            <a:off x="0" y="1363663"/>
            <a:ext cx="8402638" cy="3095625"/>
          </a:xfrm>
        </p:spPr>
      </p:pic>
      <p:sp>
        <p:nvSpPr>
          <p:cNvPr id="421891" name="TextBox 3"/>
          <p:cNvSpPr txBox="1">
            <a:spLocks noChangeArrowheads="1"/>
          </p:cNvSpPr>
          <p:nvPr/>
        </p:nvSpPr>
        <p:spPr bwMode="auto">
          <a:xfrm>
            <a:off x="0" y="6581775"/>
            <a:ext cx="3127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[Gerstein &amp; Zheng. Sci Am 295: 48 (2006).]</a:t>
            </a:r>
          </a:p>
        </p:txBody>
      </p:sp>
      <p:pic>
        <p:nvPicPr>
          <p:cNvPr id="42189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 y="4840288"/>
            <a:ext cx="84201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cxnSp>
        <p:nvCxnSpPr>
          <p:cNvPr id="421893" name="AutoShape 6"/>
          <p:cNvCxnSpPr>
            <a:cxnSpLocks noChangeShapeType="1"/>
          </p:cNvCxnSpPr>
          <p:nvPr/>
        </p:nvCxnSpPr>
        <p:spPr bwMode="auto">
          <a:xfrm flipH="1">
            <a:off x="723900" y="2911475"/>
            <a:ext cx="7678738" cy="2700338"/>
          </a:xfrm>
          <a:prstGeom prst="bentConnector5">
            <a:avLst>
              <a:gd name="adj1" fmla="val -2958"/>
              <a:gd name="adj2" fmla="val 64375"/>
              <a:gd name="adj3" fmla="val 102977"/>
            </a:avLst>
          </a:prstGeom>
          <a:noFill/>
          <a:ln w="12700">
            <a:solidFill>
              <a:schemeClr val="tx1"/>
            </a:solidFill>
            <a:miter lim="800000"/>
            <a:headEnd type="none" w="sm" len="sm"/>
            <a:tailEnd type="triangle" w="lg" len="med"/>
          </a:ln>
          <a:extLst>
            <a:ext uri="{909E8E84-426E-40dd-AFC4-6F175D3DCCD1}">
              <a14:hiddenFill xmlns:a14="http://schemas.microsoft.com/office/drawing/2010/main">
                <a:noFill/>
              </a14:hiddenFill>
            </a:ext>
          </a:extLst>
        </p:spPr>
      </p:cxnSp>
    </p:spTree>
  </p:cSld>
  <p:clrMapOvr>
    <a:masterClrMapping/>
  </p:clrMapOvr>
  <p:transition xmlns:p14="http://schemas.microsoft.com/office/powerpoint/2010/main" advTm="1929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Title 1"/>
          <p:cNvSpPr>
            <a:spLocks noGrp="1"/>
          </p:cNvSpPr>
          <p:nvPr>
            <p:ph type="title"/>
          </p:nvPr>
        </p:nvSpPr>
        <p:spPr/>
        <p:txBody>
          <a:bodyPr/>
          <a:lstStyle/>
          <a:p>
            <a:r>
              <a:rPr lang="en-US" altLang="en-US" dirty="0">
                <a:ea typeface="ＭＳ Ｐゴシック" charset="-128"/>
              </a:rPr>
              <a:t>Why we want long reads?</a:t>
            </a:r>
          </a:p>
        </p:txBody>
      </p:sp>
      <p:sp>
        <p:nvSpPr>
          <p:cNvPr id="398338" name="Content Placeholder 2"/>
          <p:cNvSpPr>
            <a:spLocks noGrp="1"/>
          </p:cNvSpPr>
          <p:nvPr>
            <p:ph idx="1"/>
          </p:nvPr>
        </p:nvSpPr>
        <p:spPr/>
        <p:txBody>
          <a:bodyPr/>
          <a:lstStyle/>
          <a:p>
            <a:r>
              <a:rPr lang="en-US" altLang="en-US" dirty="0" smtClean="0">
                <a:ea typeface="ＭＳ Ｐゴシック" charset="-128"/>
              </a:rPr>
              <a:t>Ability </a:t>
            </a:r>
            <a:r>
              <a:rPr lang="en-US" altLang="en-US" dirty="0">
                <a:ea typeface="ＭＳ Ｐゴシック" charset="-128"/>
              </a:rPr>
              <a:t>to better resolve </a:t>
            </a:r>
            <a:r>
              <a:rPr lang="en-US" altLang="en-US" dirty="0" smtClean="0">
                <a:ea typeface="ＭＳ Ｐゴシック" charset="-128"/>
              </a:rPr>
              <a:t>SVs </a:t>
            </a:r>
            <a:r>
              <a:rPr lang="en-US" altLang="en-US" dirty="0">
                <a:ea typeface="ＭＳ Ｐゴシック" charset="-128"/>
              </a:rPr>
              <a:t>to a nucleotide </a:t>
            </a:r>
            <a:r>
              <a:rPr lang="en-US" altLang="en-US" dirty="0" smtClean="0">
                <a:ea typeface="ＭＳ Ｐゴシック" charset="-128"/>
              </a:rPr>
              <a:t>resolution</a:t>
            </a:r>
          </a:p>
          <a:p>
            <a:pPr lvl="1"/>
            <a:r>
              <a:rPr lang="en-US" altLang="en-US" dirty="0" smtClean="0">
                <a:ea typeface="ＭＳ Ｐゴシック" charset="-128"/>
              </a:rPr>
              <a:t>Breakpoints</a:t>
            </a:r>
          </a:p>
          <a:p>
            <a:pPr lvl="1"/>
            <a:r>
              <a:rPr lang="en-US" altLang="en-US" dirty="0" smtClean="0">
                <a:ea typeface="ＭＳ Ｐゴシック" charset="-128"/>
              </a:rPr>
              <a:t>Complex events</a:t>
            </a:r>
          </a:p>
          <a:p>
            <a:r>
              <a:rPr lang="en-US" altLang="en-US" dirty="0" smtClean="0">
                <a:ea typeface="ＭＳ Ｐゴシック" charset="-128"/>
              </a:rPr>
              <a:t>Ability </a:t>
            </a:r>
            <a:r>
              <a:rPr lang="en-US" altLang="en-US" dirty="0">
                <a:ea typeface="ＭＳ Ｐゴシック" charset="-128"/>
              </a:rPr>
              <a:t>to better study repetitive </a:t>
            </a:r>
            <a:r>
              <a:rPr lang="en-US" altLang="en-US" dirty="0" smtClean="0">
                <a:ea typeface="ＭＳ Ｐゴシック" charset="-128"/>
              </a:rPr>
              <a:t>elements</a:t>
            </a:r>
          </a:p>
          <a:p>
            <a:pPr lvl="1"/>
            <a:r>
              <a:rPr lang="en-US" altLang="en-US" dirty="0" smtClean="0">
                <a:ea typeface="ＭＳ Ｐゴシック" charset="-128"/>
              </a:rPr>
              <a:t>Repeats </a:t>
            </a:r>
            <a:r>
              <a:rPr lang="en-US" altLang="en-US" dirty="0">
                <a:ea typeface="ＭＳ Ｐゴシック" charset="-128"/>
              </a:rPr>
              <a:t>not </a:t>
            </a:r>
            <a:r>
              <a:rPr lang="en-US" altLang="en-US" dirty="0" smtClean="0">
                <a:ea typeface="ＭＳ Ｐゴシック" charset="-128"/>
              </a:rPr>
              <a:t>in reference </a:t>
            </a:r>
            <a:endParaRPr lang="en-US" altLang="en-US" dirty="0">
              <a:ea typeface="ＭＳ Ｐゴシック" charset="-128"/>
            </a:endParaRPr>
          </a:p>
          <a:p>
            <a:pPr lvl="1"/>
            <a:r>
              <a:rPr lang="en-US" altLang="en-US" dirty="0" smtClean="0">
                <a:ea typeface="ＭＳ Ｐゴシック" charset="-128"/>
              </a:rPr>
              <a:t>Activity (</a:t>
            </a:r>
            <a:r>
              <a:rPr lang="en-US" altLang="en-US" dirty="0" err="1" smtClean="0">
                <a:ea typeface="ＭＳ Ｐゴシック" charset="-128"/>
              </a:rPr>
              <a:t>eg</a:t>
            </a:r>
            <a:r>
              <a:rPr lang="en-US" altLang="en-US" dirty="0" smtClean="0">
                <a:ea typeface="ＭＳ Ｐゴシック" charset="-128"/>
              </a:rPr>
              <a:t> transcription) of repeats</a:t>
            </a:r>
          </a:p>
          <a:p>
            <a:pPr lvl="1"/>
            <a:r>
              <a:rPr lang="en-US" altLang="en-US" dirty="0" err="1" smtClean="0">
                <a:ea typeface="ＭＳ Ｐゴシック" charset="-128"/>
              </a:rPr>
              <a:t>Pseudogenes</a:t>
            </a:r>
            <a:r>
              <a:rPr lang="en-US" altLang="en-US" dirty="0" smtClean="0">
                <a:ea typeface="ＭＳ Ｐゴシック" charset="-128"/>
              </a:rPr>
              <a:t> as a type of repeat</a:t>
            </a:r>
          </a:p>
          <a:p>
            <a:r>
              <a:rPr lang="en-US" altLang="en-US" dirty="0" smtClean="0">
                <a:ea typeface="ＭＳ Ｐゴシック" charset="-128"/>
              </a:rPr>
              <a:t>Other stuff </a:t>
            </a:r>
          </a:p>
          <a:p>
            <a:pPr lvl="1"/>
            <a:r>
              <a:rPr lang="en-US" altLang="en-US" dirty="0" smtClean="0">
                <a:ea typeface="ＭＳ Ｐゴシック" charset="-128"/>
              </a:rPr>
              <a:t>Alt. splicing….</a:t>
            </a:r>
            <a:endParaRPr lang="en-US" altLang="en-US" dirty="0">
              <a:ea typeface="ＭＳ Ｐゴシック"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p:cNvPicPr>
            <a:picLocks noChangeAspect="1" noChangeArrowheads="1"/>
          </p:cNvPicPr>
          <p:nvPr/>
        </p:nvPicPr>
        <p:blipFill>
          <a:blip r:embed="rId3">
            <a:extLst>
              <a:ext uri="{28A0092B-C50C-407E-A947-70E740481C1C}">
                <a14:useLocalDpi xmlns:a14="http://schemas.microsoft.com/office/drawing/2010/main" val="0"/>
              </a:ext>
            </a:extLst>
          </a:blip>
          <a:srcRect l="531"/>
          <a:stretch>
            <a:fillRect/>
          </a:stretch>
        </p:blipFill>
        <p:spPr bwMode="auto">
          <a:xfrm>
            <a:off x="-1588" y="2092325"/>
            <a:ext cx="8918576"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23938" name="Title 1"/>
          <p:cNvSpPr>
            <a:spLocks noGrp="1"/>
          </p:cNvSpPr>
          <p:nvPr>
            <p:ph type="title" idx="4294967295"/>
          </p:nvPr>
        </p:nvSpPr>
        <p:spPr/>
        <p:txBody>
          <a:bodyPr lIns="91311" tIns="45658" rIns="91311" bIns="45658" anchor="b"/>
          <a:lstStyle/>
          <a:p>
            <a:r>
              <a:rPr lang="en-US" altLang="en-US">
                <a:ea typeface="ＭＳ Ｐゴシック" charset="-128"/>
              </a:rPr>
              <a:t>Two Major Genomic Remodeling Processes Give Rise to Distinct Types of Pseudogenes</a:t>
            </a:r>
          </a:p>
        </p:txBody>
      </p:sp>
      <p:pic>
        <p:nvPicPr>
          <p:cNvPr id="42393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4173538"/>
            <a:ext cx="973138"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23940" name="TextBox 3"/>
          <p:cNvSpPr txBox="1">
            <a:spLocks noChangeArrowheads="1"/>
          </p:cNvSpPr>
          <p:nvPr/>
        </p:nvSpPr>
        <p:spPr bwMode="auto">
          <a:xfrm>
            <a:off x="0" y="6581775"/>
            <a:ext cx="2838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8" rIns="91311" bIns="45658">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Calibri" charset="0"/>
              </a:rPr>
              <a:t>[Gerstein &amp; Zheng. Sci Am 295: 48 (2006).]</a:t>
            </a:r>
          </a:p>
        </p:txBody>
      </p:sp>
    </p:spTree>
  </p:cSld>
  <p:clrMapOvr>
    <a:masterClrMapping/>
  </p:clrMapOvr>
  <p:transition xmlns:p14="http://schemas.microsoft.com/office/powerpoint/2010/main" advTm="45002"/>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Title 4"/>
          <p:cNvSpPr>
            <a:spLocks noGrp="1"/>
          </p:cNvSpPr>
          <p:nvPr>
            <p:ph type="title"/>
          </p:nvPr>
        </p:nvSpPr>
        <p:spPr>
          <a:xfrm>
            <a:off x="312738" y="-33338"/>
            <a:ext cx="8518525" cy="1143001"/>
          </a:xfrm>
        </p:spPr>
        <p:txBody>
          <a:bodyPr/>
          <a:lstStyle/>
          <a:p>
            <a:pPr eaLnBrk="1" hangingPunct="1"/>
            <a:r>
              <a:rPr lang="en-US" altLang="en-US">
                <a:latin typeface="Helvetica" charset="0"/>
                <a:ea typeface="ＭＳ Ｐゴシック" charset="-128"/>
              </a:rPr>
              <a:t>Genome-wide Annotation of Pseudogenes</a:t>
            </a:r>
          </a:p>
        </p:txBody>
      </p:sp>
      <p:sp>
        <p:nvSpPr>
          <p:cNvPr id="425986" name="TextBox 65"/>
          <p:cNvSpPr txBox="1">
            <a:spLocks noChangeArrowheads="1"/>
          </p:cNvSpPr>
          <p:nvPr/>
        </p:nvSpPr>
        <p:spPr bwMode="auto">
          <a:xfrm>
            <a:off x="968375" y="1930400"/>
            <a:ext cx="877888" cy="4619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Protein</a:t>
            </a:r>
          </a:p>
          <a:p>
            <a:pPr eaLnBrk="1" hangingPunct="1"/>
            <a:r>
              <a:rPr lang="en-US" altLang="en-US" b="0">
                <a:solidFill>
                  <a:srgbClr val="000000"/>
                </a:solidFill>
                <a:latin typeface="Helvetica" charset="0"/>
              </a:rPr>
              <a:t>Sequence</a:t>
            </a:r>
          </a:p>
        </p:txBody>
      </p:sp>
      <p:sp>
        <p:nvSpPr>
          <p:cNvPr id="425987" name="TextBox 66"/>
          <p:cNvSpPr txBox="1">
            <a:spLocks noChangeArrowheads="1"/>
          </p:cNvSpPr>
          <p:nvPr/>
        </p:nvSpPr>
        <p:spPr bwMode="auto">
          <a:xfrm>
            <a:off x="2608263" y="1930400"/>
            <a:ext cx="893762" cy="4619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Reference</a:t>
            </a:r>
          </a:p>
          <a:p>
            <a:pPr eaLnBrk="1" hangingPunct="1"/>
            <a:r>
              <a:rPr lang="en-US" altLang="en-US" b="0">
                <a:solidFill>
                  <a:srgbClr val="000000"/>
                </a:solidFill>
                <a:latin typeface="Helvetica" charset="0"/>
              </a:rPr>
              <a:t>Genome</a:t>
            </a:r>
          </a:p>
        </p:txBody>
      </p:sp>
      <p:cxnSp>
        <p:nvCxnSpPr>
          <p:cNvPr id="69" name="Straight Arrow Connector 68"/>
          <p:cNvCxnSpPr>
            <a:stCxn id="425986" idx="2"/>
            <a:endCxn id="425989" idx="0"/>
          </p:cNvCxnSpPr>
          <p:nvPr/>
        </p:nvCxnSpPr>
        <p:spPr>
          <a:xfrm>
            <a:off x="1406525" y="2392363"/>
            <a:ext cx="900113" cy="381000"/>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89" name="TextBox 69"/>
          <p:cNvSpPr txBox="1">
            <a:spLocks noChangeArrowheads="1"/>
          </p:cNvSpPr>
          <p:nvPr/>
        </p:nvSpPr>
        <p:spPr bwMode="auto">
          <a:xfrm>
            <a:off x="1701800" y="2773363"/>
            <a:ext cx="1211263" cy="276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Six-frame blast</a:t>
            </a:r>
          </a:p>
        </p:txBody>
      </p:sp>
      <p:cxnSp>
        <p:nvCxnSpPr>
          <p:cNvPr id="74" name="Straight Arrow Connector 73"/>
          <p:cNvCxnSpPr>
            <a:stCxn id="425987" idx="2"/>
            <a:endCxn id="425989" idx="0"/>
          </p:cNvCxnSpPr>
          <p:nvPr/>
        </p:nvCxnSpPr>
        <p:spPr>
          <a:xfrm flipH="1">
            <a:off x="2306638" y="2392363"/>
            <a:ext cx="749300" cy="381000"/>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1" name="TextBox 76"/>
          <p:cNvSpPr txBox="1">
            <a:spLocks noChangeArrowheads="1"/>
          </p:cNvSpPr>
          <p:nvPr/>
        </p:nvSpPr>
        <p:spPr bwMode="auto">
          <a:xfrm>
            <a:off x="1190625" y="3382963"/>
            <a:ext cx="2255838" cy="6461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Eliminate redundant hits</a:t>
            </a:r>
          </a:p>
          <a:p>
            <a:pPr algn="ctr" eaLnBrk="1" hangingPunct="1"/>
            <a:r>
              <a:rPr lang="en-US" altLang="en-US" b="0">
                <a:solidFill>
                  <a:srgbClr val="000000"/>
                </a:solidFill>
                <a:latin typeface="Helvetica" charset="0"/>
              </a:rPr>
              <a:t>Remove hits overlapping exon</a:t>
            </a:r>
          </a:p>
          <a:p>
            <a:pPr algn="ctr" eaLnBrk="1" hangingPunct="1"/>
            <a:endParaRPr lang="en-US" altLang="en-US" b="0">
              <a:solidFill>
                <a:srgbClr val="000000"/>
              </a:solidFill>
              <a:latin typeface="Helvetica" charset="0"/>
            </a:endParaRPr>
          </a:p>
        </p:txBody>
      </p:sp>
      <p:cxnSp>
        <p:nvCxnSpPr>
          <p:cNvPr id="78" name="Straight Arrow Connector 77"/>
          <p:cNvCxnSpPr>
            <a:stCxn id="425989" idx="2"/>
            <a:endCxn id="425991" idx="0"/>
          </p:cNvCxnSpPr>
          <p:nvPr/>
        </p:nvCxnSpPr>
        <p:spPr>
          <a:xfrm>
            <a:off x="2306638" y="3049588"/>
            <a:ext cx="12700" cy="333375"/>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3" name="TextBox 82"/>
          <p:cNvSpPr txBox="1">
            <a:spLocks noChangeArrowheads="1"/>
          </p:cNvSpPr>
          <p:nvPr/>
        </p:nvSpPr>
        <p:spPr bwMode="auto">
          <a:xfrm>
            <a:off x="1190625" y="4144963"/>
            <a:ext cx="2255838" cy="6461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Merge hits and identify parents</a:t>
            </a:r>
          </a:p>
          <a:p>
            <a:pPr algn="ctr" eaLnBrk="1" hangingPunct="1"/>
            <a:endParaRPr lang="en-US" altLang="en-US" b="0">
              <a:solidFill>
                <a:srgbClr val="000000"/>
              </a:solidFill>
              <a:latin typeface="Helvetica" charset="0"/>
            </a:endParaRPr>
          </a:p>
        </p:txBody>
      </p:sp>
      <p:cxnSp>
        <p:nvCxnSpPr>
          <p:cNvPr id="84" name="Straight Arrow Connector 83"/>
          <p:cNvCxnSpPr>
            <a:stCxn id="425991" idx="2"/>
            <a:endCxn id="425993" idx="0"/>
          </p:cNvCxnSpPr>
          <p:nvPr/>
        </p:nvCxnSpPr>
        <p:spPr>
          <a:xfrm flipH="1">
            <a:off x="2319338" y="4029075"/>
            <a:ext cx="0" cy="11588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5" name="TextBox 88"/>
          <p:cNvSpPr txBox="1">
            <a:spLocks noChangeArrowheads="1"/>
          </p:cNvSpPr>
          <p:nvPr/>
        </p:nvSpPr>
        <p:spPr bwMode="auto">
          <a:xfrm>
            <a:off x="1190625" y="4906963"/>
            <a:ext cx="2255838" cy="4619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FASTA re-alignment</a:t>
            </a:r>
          </a:p>
          <a:p>
            <a:pPr algn="ctr" eaLnBrk="1" hangingPunct="1"/>
            <a:endParaRPr lang="en-US" altLang="en-US" b="0">
              <a:solidFill>
                <a:srgbClr val="000000"/>
              </a:solidFill>
              <a:latin typeface="Helvetica" charset="0"/>
            </a:endParaRPr>
          </a:p>
        </p:txBody>
      </p:sp>
      <p:cxnSp>
        <p:nvCxnSpPr>
          <p:cNvPr id="90" name="Straight Arrow Connector 89"/>
          <p:cNvCxnSpPr>
            <a:stCxn id="425993" idx="2"/>
            <a:endCxn id="425995" idx="0"/>
          </p:cNvCxnSpPr>
          <p:nvPr/>
        </p:nvCxnSpPr>
        <p:spPr>
          <a:xfrm>
            <a:off x="2319338" y="4791075"/>
            <a:ext cx="0" cy="11588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5997" name="TextBox 91"/>
          <p:cNvSpPr txBox="1">
            <a:spLocks noChangeArrowheads="1"/>
          </p:cNvSpPr>
          <p:nvPr/>
        </p:nvSpPr>
        <p:spPr bwMode="auto">
          <a:xfrm>
            <a:off x="968375" y="5668963"/>
            <a:ext cx="1125538" cy="4619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Processed</a:t>
            </a:r>
          </a:p>
          <a:p>
            <a:pPr algn="ctr" eaLnBrk="1" hangingPunct="1"/>
            <a:r>
              <a:rPr lang="en-US" altLang="en-US" b="0">
                <a:solidFill>
                  <a:srgbClr val="000000"/>
                </a:solidFill>
                <a:latin typeface="Helvetica" charset="0"/>
              </a:rPr>
              <a:t>Pseudogenes</a:t>
            </a:r>
          </a:p>
        </p:txBody>
      </p:sp>
      <p:sp>
        <p:nvSpPr>
          <p:cNvPr id="425998" name="TextBox 92"/>
          <p:cNvSpPr txBox="1">
            <a:spLocks noChangeArrowheads="1"/>
          </p:cNvSpPr>
          <p:nvPr/>
        </p:nvSpPr>
        <p:spPr bwMode="auto">
          <a:xfrm>
            <a:off x="2608263" y="5668963"/>
            <a:ext cx="1125537" cy="4619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Duplicated</a:t>
            </a:r>
          </a:p>
          <a:p>
            <a:pPr algn="ctr" eaLnBrk="1" hangingPunct="1"/>
            <a:r>
              <a:rPr lang="en-US" altLang="en-US" b="0">
                <a:solidFill>
                  <a:srgbClr val="000000"/>
                </a:solidFill>
                <a:latin typeface="Helvetica" charset="0"/>
              </a:rPr>
              <a:t>Pseudogenes</a:t>
            </a:r>
          </a:p>
        </p:txBody>
      </p:sp>
      <p:cxnSp>
        <p:nvCxnSpPr>
          <p:cNvPr id="94" name="Straight Arrow Connector 93"/>
          <p:cNvCxnSpPr>
            <a:stCxn id="425995" idx="2"/>
            <a:endCxn id="425997" idx="0"/>
          </p:cNvCxnSpPr>
          <p:nvPr/>
        </p:nvCxnSpPr>
        <p:spPr>
          <a:xfrm flipH="1">
            <a:off x="1531938" y="5368925"/>
            <a:ext cx="787400" cy="30003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a:stCxn id="425995" idx="2"/>
            <a:endCxn id="425998" idx="0"/>
          </p:cNvCxnSpPr>
          <p:nvPr/>
        </p:nvCxnSpPr>
        <p:spPr>
          <a:xfrm>
            <a:off x="2319338" y="5368925"/>
            <a:ext cx="852487" cy="300038"/>
          </a:xfrm>
          <a:prstGeom prst="straightConnector1">
            <a:avLst/>
          </a:prstGeom>
          <a:ln w="12700" cap="flat" cmpd="sng" algn="ctr">
            <a:solidFill>
              <a:schemeClr val="tx1"/>
            </a:solidFill>
            <a:prstDash val="solid"/>
            <a:round/>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426001" name="TextBox 100"/>
          <p:cNvSpPr txBox="1">
            <a:spLocks noChangeArrowheads="1"/>
          </p:cNvSpPr>
          <p:nvPr/>
        </p:nvSpPr>
        <p:spPr bwMode="auto">
          <a:xfrm>
            <a:off x="1670050" y="1371600"/>
            <a:ext cx="1211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round/>
                <a:headEnd/>
                <a:tailEnd/>
              </a14:hiddenLine>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000000"/>
                </a:solidFill>
                <a:latin typeface="Helvetica" charset="0"/>
              </a:rPr>
              <a:t>PseudoPipe</a:t>
            </a:r>
          </a:p>
        </p:txBody>
      </p:sp>
      <p:grpSp>
        <p:nvGrpSpPr>
          <p:cNvPr id="426002" name="Group 19"/>
          <p:cNvGrpSpPr>
            <a:grpSpLocks/>
          </p:cNvGrpSpPr>
          <p:nvPr/>
        </p:nvGrpSpPr>
        <p:grpSpPr bwMode="auto">
          <a:xfrm>
            <a:off x="4521200" y="1100138"/>
            <a:ext cx="4267200" cy="5743575"/>
            <a:chOff x="152399" y="136138"/>
            <a:chExt cx="6629401" cy="8931662"/>
          </a:xfrm>
        </p:grpSpPr>
        <p:sp>
          <p:nvSpPr>
            <p:cNvPr id="21" name="Rectangle 20"/>
            <p:cNvSpPr/>
            <p:nvPr/>
          </p:nvSpPr>
          <p:spPr>
            <a:xfrm>
              <a:off x="3055229" y="6628750"/>
              <a:ext cx="1492108" cy="1019562"/>
            </a:xfrm>
            <a:prstGeom prst="rect">
              <a:avLst/>
            </a:prstGeom>
            <a:pattFill prst="openDmnd">
              <a:fgClr>
                <a:schemeClr val="bg1">
                  <a:lumMod val="85000"/>
                </a:schemeClr>
              </a:fgClr>
              <a:bgClr>
                <a:prstClr val="white"/>
              </a:bgClr>
            </a:pattFill>
            <a:ln w="76200" cmpd="tri">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b="0" dirty="0" smtClean="0">
                  <a:solidFill>
                    <a:prstClr val="white"/>
                  </a:solidFill>
                  <a:latin typeface="Helvetica"/>
                </a:rPr>
                <a:t>````````</a:t>
              </a:r>
              <a:endParaRPr lang="en-US" b="0" dirty="0">
                <a:solidFill>
                  <a:prstClr val="white"/>
                </a:solidFill>
                <a:latin typeface="Helvetica"/>
              </a:endParaRPr>
            </a:p>
          </p:txBody>
        </p:sp>
        <p:sp>
          <p:nvSpPr>
            <p:cNvPr id="22" name="Rectangle 21"/>
            <p:cNvSpPr/>
            <p:nvPr/>
          </p:nvSpPr>
          <p:spPr>
            <a:xfrm>
              <a:off x="1370749" y="6628750"/>
              <a:ext cx="1146828" cy="609762"/>
            </a:xfrm>
            <a:prstGeom prst="rect">
              <a:avLst/>
            </a:prstGeom>
            <a:noFill/>
            <a:ln w="127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ln w="38100" cmpd="sng">
                  <a:solidFill>
                    <a:prstClr val="black"/>
                  </a:solidFill>
                </a:ln>
                <a:solidFill>
                  <a:prstClr val="white"/>
                </a:solidFill>
                <a:latin typeface="Helvetica"/>
              </a:endParaRPr>
            </a:p>
          </p:txBody>
        </p:sp>
        <p:sp>
          <p:nvSpPr>
            <p:cNvPr id="23" name="Rounded Rectangle 22"/>
            <p:cNvSpPr/>
            <p:nvPr/>
          </p:nvSpPr>
          <p:spPr>
            <a:xfrm>
              <a:off x="633327" y="136138"/>
              <a:ext cx="4602106" cy="1510828"/>
            </a:xfrm>
            <a:prstGeom prst="roundRect">
              <a:avLst/>
            </a:prstGeom>
            <a:pattFill prst="wdUpDiag">
              <a:fgClr>
                <a:schemeClr val="accent1">
                  <a:lumMod val="20000"/>
                  <a:lumOff val="80000"/>
                </a:schemeClr>
              </a:fgClr>
              <a:bgClr>
                <a:prstClr val="white"/>
              </a:bgClr>
            </a:pattFill>
            <a:ln>
              <a:solidFill>
                <a:schemeClr val="accent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24" name="Magnetic Disk 23"/>
            <p:cNvSpPr/>
            <p:nvPr/>
          </p:nvSpPr>
          <p:spPr>
            <a:xfrm>
              <a:off x="818299" y="582967"/>
              <a:ext cx="1201086" cy="604826"/>
            </a:xfrm>
            <a:prstGeom prst="flowChartMagneticDisk">
              <a:avLst/>
            </a:prstGeom>
            <a:solidFill>
              <a:srgbClr val="0000FF">
                <a:alpha val="16000"/>
              </a:srgbClr>
            </a:solidFill>
            <a:ln>
              <a:solidFill>
                <a:srgbClr val="0000FF"/>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err="1">
                  <a:solidFill>
                    <a:prstClr val="black"/>
                  </a:solidFill>
                  <a:latin typeface="Helvetica"/>
                  <a:cs typeface="Helvetica"/>
                </a:rPr>
                <a:t>PseudoPipe</a:t>
              </a:r>
              <a:endParaRPr lang="en-US" sz="1200" b="0" dirty="0">
                <a:solidFill>
                  <a:prstClr val="black"/>
                </a:solidFill>
                <a:latin typeface="Helvetica"/>
                <a:cs typeface="Helvetica"/>
              </a:endParaRPr>
            </a:p>
          </p:txBody>
        </p:sp>
        <p:sp>
          <p:nvSpPr>
            <p:cNvPr id="25" name="Magnetic Disk 24"/>
            <p:cNvSpPr/>
            <p:nvPr/>
          </p:nvSpPr>
          <p:spPr>
            <a:xfrm>
              <a:off x="2307941" y="582967"/>
              <a:ext cx="1203552" cy="604826"/>
            </a:xfrm>
            <a:prstGeom prst="flowChartMagneticDisk">
              <a:avLst/>
            </a:prstGeom>
            <a:solidFill>
              <a:srgbClr val="FF0000">
                <a:alpha val="18000"/>
              </a:srgbClr>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err="1">
                  <a:solidFill>
                    <a:prstClr val="black"/>
                  </a:solidFill>
                  <a:latin typeface="Helvetica"/>
                  <a:cs typeface="Helvetica"/>
                </a:rPr>
                <a:t>RetroFinder</a:t>
              </a:r>
              <a:endParaRPr lang="en-US" sz="1200" b="0" dirty="0">
                <a:solidFill>
                  <a:prstClr val="black"/>
                </a:solidFill>
                <a:latin typeface="Helvetica"/>
                <a:cs typeface="Helvetica"/>
              </a:endParaRPr>
            </a:p>
          </p:txBody>
        </p:sp>
        <p:sp>
          <p:nvSpPr>
            <p:cNvPr id="26" name="Magnetic Disk 25"/>
            <p:cNvSpPr/>
            <p:nvPr/>
          </p:nvSpPr>
          <p:spPr>
            <a:xfrm>
              <a:off x="3790185" y="582967"/>
              <a:ext cx="1201085" cy="604826"/>
            </a:xfrm>
            <a:prstGeom prst="flowChartMagneticDisk">
              <a:avLst/>
            </a:prstGeom>
            <a:solidFill>
              <a:srgbClr val="008000">
                <a:alpha val="19000"/>
              </a:srgbClr>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fontScale="70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200" b="0" dirty="0">
                  <a:solidFill>
                    <a:prstClr val="black"/>
                  </a:solidFill>
                  <a:latin typeface="Helvetica"/>
                  <a:cs typeface="Helvetica"/>
                </a:rPr>
                <a:t>HAVANA</a:t>
              </a:r>
            </a:p>
          </p:txBody>
        </p:sp>
        <p:sp>
          <p:nvSpPr>
            <p:cNvPr id="27" name="TextBox 13"/>
            <p:cNvSpPr txBox="1"/>
            <p:nvPr/>
          </p:nvSpPr>
          <p:spPr>
            <a:xfrm>
              <a:off x="633327" y="158355"/>
              <a:ext cx="4602106" cy="271554"/>
            </a:xfrm>
            <a:prstGeom prst="rect">
              <a:avLst/>
            </a:prstGeom>
            <a:noFill/>
            <a:ln>
              <a:noFill/>
            </a:ln>
            <a:effectLst/>
          </p:spPr>
          <p:txBody>
            <a:bodyPr>
              <a:normAutofit fontScale="32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dirty="0" err="1" smtClean="0">
                  <a:solidFill>
                    <a:prstClr val="black"/>
                  </a:solidFill>
                  <a:latin typeface="Helvetica"/>
                  <a:cs typeface="Helvetica"/>
                </a:rPr>
                <a:t>Pseudogene</a:t>
              </a:r>
              <a:r>
                <a:rPr lang="en-US" dirty="0" smtClean="0">
                  <a:solidFill>
                    <a:prstClr val="black"/>
                  </a:solidFill>
                  <a:latin typeface="Helvetica"/>
                  <a:cs typeface="Helvetica"/>
                </a:rPr>
                <a:t> Information </a:t>
              </a:r>
              <a:r>
                <a:rPr lang="en-US" dirty="0">
                  <a:solidFill>
                    <a:prstClr val="black"/>
                  </a:solidFill>
                  <a:latin typeface="Helvetica"/>
                  <a:cs typeface="Helvetica"/>
                </a:rPr>
                <a:t>P</a:t>
              </a:r>
              <a:r>
                <a:rPr lang="en-US" dirty="0" smtClean="0">
                  <a:solidFill>
                    <a:prstClr val="black"/>
                  </a:solidFill>
                  <a:latin typeface="Helvetica"/>
                  <a:cs typeface="Helvetica"/>
                </a:rPr>
                <a:t>ool</a:t>
              </a:r>
              <a:endParaRPr lang="en-US" dirty="0">
                <a:solidFill>
                  <a:prstClr val="black"/>
                </a:solidFill>
                <a:latin typeface="Helvetica"/>
                <a:cs typeface="Helvetica"/>
              </a:endParaRPr>
            </a:p>
          </p:txBody>
        </p:sp>
        <p:cxnSp>
          <p:nvCxnSpPr>
            <p:cNvPr id="28" name="Elbow Connector 27"/>
            <p:cNvCxnSpPr>
              <a:stCxn id="24" idx="3"/>
            </p:cNvCxnSpPr>
            <p:nvPr/>
          </p:nvCxnSpPr>
          <p:spPr>
            <a:xfrm rot="16200000" flipH="1">
              <a:off x="1223451" y="1381952"/>
              <a:ext cx="1152870" cy="764551"/>
            </a:xfrm>
            <a:prstGeom prst="bentConnector3">
              <a:avLst>
                <a:gd name="adj1" fmla="val 50000"/>
              </a:avLst>
            </a:prstGeom>
            <a:ln w="317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p:nvPr/>
          </p:nvCxnSpPr>
          <p:spPr>
            <a:xfrm rot="5400000">
              <a:off x="1983070" y="1396749"/>
              <a:ext cx="1152870" cy="734956"/>
            </a:xfrm>
            <a:prstGeom prst="bentConnector3">
              <a:avLst/>
            </a:prstGeom>
            <a:ln w="317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3037964" y="4392132"/>
              <a:ext cx="1489642" cy="1017094"/>
            </a:xfrm>
            <a:prstGeom prst="rect">
              <a:avLst/>
            </a:prstGeom>
            <a:pattFill prst="openDmnd">
              <a:fgClr>
                <a:schemeClr val="bg1">
                  <a:lumMod val="85000"/>
                </a:schemeClr>
              </a:fgClr>
              <a:bgClr>
                <a:prstClr val="white"/>
              </a:bgClr>
            </a:pattFill>
            <a:ln w="38100" cmpd="dbl">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b="0" dirty="0" smtClean="0">
                  <a:solidFill>
                    <a:prstClr val="white"/>
                  </a:solidFill>
                  <a:latin typeface="Helvetica"/>
                </a:rPr>
                <a:t>````````</a:t>
              </a:r>
              <a:endParaRPr lang="en-US" b="0" dirty="0">
                <a:solidFill>
                  <a:prstClr val="white"/>
                </a:solidFill>
                <a:latin typeface="Helvetica"/>
              </a:endParaRPr>
            </a:p>
          </p:txBody>
        </p:sp>
        <p:sp>
          <p:nvSpPr>
            <p:cNvPr id="31" name="TextBox 53"/>
            <p:cNvSpPr txBox="1"/>
            <p:nvPr/>
          </p:nvSpPr>
          <p:spPr>
            <a:xfrm>
              <a:off x="3067560" y="4648874"/>
              <a:ext cx="742356" cy="269085"/>
            </a:xfrm>
            <a:prstGeom prst="rect">
              <a:avLst/>
            </a:prstGeom>
            <a:noFill/>
            <a:ln>
              <a:noFill/>
            </a:ln>
            <a:effectLst/>
          </p:spPr>
          <p:txBody>
            <a:bodyPr>
              <a:normAutofit fontScale="475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latin typeface="Helvetica"/>
                  <a:cs typeface="Helvetica"/>
                </a:rPr>
                <a:t>Level 1</a:t>
              </a:r>
            </a:p>
          </p:txBody>
        </p:sp>
        <p:sp>
          <p:nvSpPr>
            <p:cNvPr id="32" name="TextBox 54"/>
            <p:cNvSpPr txBox="1"/>
            <p:nvPr/>
          </p:nvSpPr>
          <p:spPr>
            <a:xfrm>
              <a:off x="3829646" y="4648874"/>
              <a:ext cx="742354" cy="269085"/>
            </a:xfrm>
            <a:prstGeom prst="rect">
              <a:avLst/>
            </a:prstGeom>
            <a:noFill/>
            <a:ln>
              <a:noFill/>
            </a:ln>
            <a:effectLst/>
          </p:spPr>
          <p:txBody>
            <a:bodyPr>
              <a:normAutofit fontScale="40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200" dirty="0">
                  <a:solidFill>
                    <a:prstClr val="black"/>
                  </a:solidFill>
                  <a:latin typeface="Helvetica"/>
                  <a:cs typeface="Helvetica"/>
                </a:rPr>
                <a:t>Level 2&amp;3</a:t>
              </a:r>
            </a:p>
          </p:txBody>
        </p:sp>
        <p:sp>
          <p:nvSpPr>
            <p:cNvPr id="33" name="32-Point Star 32"/>
            <p:cNvSpPr/>
            <p:nvPr/>
          </p:nvSpPr>
          <p:spPr>
            <a:xfrm>
              <a:off x="4108336" y="7534753"/>
              <a:ext cx="2673464" cy="1533047"/>
            </a:xfrm>
            <a:prstGeom prst="star32">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34" name="Isosceles Triangle 33"/>
            <p:cNvSpPr/>
            <p:nvPr/>
          </p:nvSpPr>
          <p:spPr>
            <a:xfrm rot="16200000">
              <a:off x="6130513" y="8107618"/>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35" name="Isosceles Triangle 34"/>
            <p:cNvSpPr/>
            <p:nvPr/>
          </p:nvSpPr>
          <p:spPr>
            <a:xfrm rot="5400000">
              <a:off x="4364645" y="8127368"/>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cxnSp>
          <p:nvCxnSpPr>
            <p:cNvPr id="36" name="Straight Connector 35"/>
            <p:cNvCxnSpPr/>
            <p:nvPr/>
          </p:nvCxnSpPr>
          <p:spPr>
            <a:xfrm flipH="1">
              <a:off x="162264" y="5638811"/>
              <a:ext cx="2878167" cy="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flipH="1" flipV="1">
              <a:off x="-2206433" y="3265182"/>
              <a:ext cx="4747259" cy="0"/>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endCxn id="23" idx="1"/>
            </p:cNvCxnSpPr>
            <p:nvPr/>
          </p:nvCxnSpPr>
          <p:spPr>
            <a:xfrm>
              <a:off x="167197" y="891552"/>
              <a:ext cx="466131" cy="0"/>
            </a:xfrm>
            <a:prstGeom prst="straightConnector1">
              <a:avLst/>
            </a:prstGeom>
            <a:ln w="3175" cmpd="sng">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flipV="1">
              <a:off x="3047829" y="5258635"/>
              <a:ext cx="0" cy="380176"/>
            </a:xfrm>
            <a:prstGeom prst="line">
              <a:avLst/>
            </a:prstGeom>
            <a:ln w="3175"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40" name="TextBox 152"/>
            <p:cNvSpPr txBox="1"/>
            <p:nvPr/>
          </p:nvSpPr>
          <p:spPr>
            <a:xfrm rot="16200000">
              <a:off x="-531573" y="2970324"/>
              <a:ext cx="1676230" cy="308288"/>
            </a:xfrm>
            <a:prstGeom prst="rect">
              <a:avLst/>
            </a:prstGeom>
            <a:noFill/>
            <a:ln>
              <a:noFill/>
            </a:ln>
          </p:spPr>
          <p:txBody>
            <a:bodyPr>
              <a:normAutofit fontScale="5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sz="1400" b="0" dirty="0">
                  <a:solidFill>
                    <a:prstClr val="white">
                      <a:lumMod val="50000"/>
                    </a:prstClr>
                  </a:solidFill>
                  <a:latin typeface="Helvetica"/>
                  <a:cs typeface="Helvetica"/>
                </a:rPr>
                <a:t>Feedback Loop</a:t>
              </a:r>
            </a:p>
          </p:txBody>
        </p:sp>
        <p:sp>
          <p:nvSpPr>
            <p:cNvPr id="41" name="Oval 40"/>
            <p:cNvSpPr/>
            <p:nvPr/>
          </p:nvSpPr>
          <p:spPr>
            <a:xfrm>
              <a:off x="2216689" y="4520503"/>
              <a:ext cx="1573496" cy="738133"/>
            </a:xfrm>
            <a:prstGeom prst="ellipse">
              <a:avLst/>
            </a:prstGeom>
            <a:noFill/>
            <a:ln w="57150" cmpd="sng">
              <a:solidFill>
                <a:srgbClr val="A326D9"/>
              </a:solidFill>
            </a:ln>
            <a:effectLst/>
          </p:spPr>
          <p:style>
            <a:lnRef idx="1">
              <a:schemeClr val="accent1"/>
            </a:lnRef>
            <a:fillRef idx="3">
              <a:schemeClr val="accent1"/>
            </a:fillRef>
            <a:effectRef idx="2">
              <a:schemeClr val="accent1"/>
            </a:effectRef>
            <a:fontRef idx="minor">
              <a:schemeClr val="lt1"/>
            </a:fontRef>
          </p:style>
          <p:txBody>
            <a:bodyPr anchor="ctr">
              <a:normAutofit fontScale="92500" lnSpcReduction="1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42" name="Oval 41"/>
            <p:cNvSpPr/>
            <p:nvPr/>
          </p:nvSpPr>
          <p:spPr>
            <a:xfrm>
              <a:off x="1385547" y="2340663"/>
              <a:ext cx="1593227" cy="770226"/>
            </a:xfrm>
            <a:prstGeom prst="ellipse">
              <a:avLst/>
            </a:prstGeom>
            <a:noFill/>
            <a:ln w="57150" cmpd="sng">
              <a:solidFill>
                <a:srgbClr val="A326D9"/>
              </a:solidFill>
            </a:ln>
            <a:effectLst/>
          </p:spPr>
          <p:style>
            <a:lnRef idx="1">
              <a:schemeClr val="accent1"/>
            </a:lnRef>
            <a:fillRef idx="3">
              <a:schemeClr val="accent1"/>
            </a:fillRef>
            <a:effectRef idx="2">
              <a:schemeClr val="accent1"/>
            </a:effectRef>
            <a:fontRef idx="minor">
              <a:schemeClr val="lt1"/>
            </a:fontRef>
          </p:style>
          <p:txBody>
            <a:bodyPr anchor="ctr">
              <a:normAutofit lnSpcReduction="1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43" name="TextBox 42"/>
            <p:cNvSpPr txBox="1"/>
            <p:nvPr/>
          </p:nvSpPr>
          <p:spPr>
            <a:xfrm>
              <a:off x="1600115" y="2357944"/>
              <a:ext cx="1218350" cy="461641"/>
            </a:xfrm>
            <a:prstGeom prst="rect">
              <a:avLst/>
            </a:prstGeom>
            <a:noFill/>
          </p:spPr>
          <p:txBody>
            <a:bodyPr>
              <a:normAutofit fontScale="70000" lnSpcReduction="20000"/>
            </a:bodyPr>
            <a:lstStyle/>
            <a:p>
              <a:pPr algn="ctr" defTabSz="456631" fontAlgn="auto">
                <a:spcBef>
                  <a:spcPts val="0"/>
                </a:spcBef>
                <a:spcAft>
                  <a:spcPts val="0"/>
                </a:spcAft>
                <a:defRPr/>
              </a:pPr>
              <a:r>
                <a:rPr lang="en-US" b="0" dirty="0">
                  <a:solidFill>
                    <a:prstClr val="black"/>
                  </a:solidFill>
                  <a:latin typeface="Helvetica"/>
                  <a:ea typeface="ＭＳ Ｐゴシック" charset="0"/>
                  <a:cs typeface="Helvetica"/>
                </a:rPr>
                <a:t>2-way consensus</a:t>
              </a:r>
            </a:p>
          </p:txBody>
        </p:sp>
        <p:cxnSp>
          <p:nvCxnSpPr>
            <p:cNvPr id="44" name="Elbow Connector 43"/>
            <p:cNvCxnSpPr/>
            <p:nvPr/>
          </p:nvCxnSpPr>
          <p:spPr>
            <a:xfrm rot="16200000" flipH="1">
              <a:off x="3054641" y="5804420"/>
              <a:ext cx="1219525" cy="429135"/>
            </a:xfrm>
            <a:prstGeom prst="bentConnector3">
              <a:avLst>
                <a:gd name="adj1" fmla="val 37500"/>
              </a:avLst>
            </a:prstGeom>
            <a:ln w="38100" cap="flat" cmpd="dbl"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4991270" y="4340289"/>
              <a:ext cx="722625" cy="308585"/>
            </a:xfrm>
            <a:prstGeom prst="rect">
              <a:avLst/>
            </a:prstGeom>
            <a:noFill/>
          </p:spPr>
          <p:txBody>
            <a:bodyPr wrap="none">
              <a:normAutofit fontScale="55000" lnSpcReduction="20000"/>
            </a:bodyPr>
            <a:lstStyle/>
            <a:p>
              <a:pPr defTabSz="456631" fontAlgn="auto">
                <a:spcBef>
                  <a:spcPts val="0"/>
                </a:spcBef>
                <a:spcAft>
                  <a:spcPts val="0"/>
                </a:spcAft>
                <a:defRPr/>
              </a:pPr>
              <a:r>
                <a:rPr lang="en-US" sz="1400" b="0" dirty="0">
                  <a:solidFill>
                    <a:prstClr val="black"/>
                  </a:solidFill>
                  <a:latin typeface="Helvetica"/>
                  <a:ea typeface="ＭＳ Ｐゴシック" charset="0"/>
                  <a:cs typeface="Helvetica"/>
                </a:rPr>
                <a:t>1000G</a:t>
              </a:r>
              <a:endParaRPr lang="en-US" sz="1400" b="0" dirty="0">
                <a:solidFill>
                  <a:prstClr val="black"/>
                </a:solidFill>
                <a:latin typeface="Helvetica"/>
                <a:ea typeface="ＭＳ Ｐゴシック" charset="0"/>
                <a:cs typeface="ＭＳ Ｐゴシック" charset="0"/>
              </a:endParaRPr>
            </a:p>
          </p:txBody>
        </p:sp>
        <p:sp>
          <p:nvSpPr>
            <p:cNvPr id="46" name="TextBox 45"/>
            <p:cNvSpPr txBox="1"/>
            <p:nvPr/>
          </p:nvSpPr>
          <p:spPr>
            <a:xfrm>
              <a:off x="5829810" y="4340289"/>
              <a:ext cx="951990" cy="308585"/>
            </a:xfrm>
            <a:prstGeom prst="rect">
              <a:avLst/>
            </a:prstGeom>
            <a:noFill/>
          </p:spPr>
          <p:txBody>
            <a:bodyPr wrap="none">
              <a:normAutofit fontScale="55000" lnSpcReduction="20000"/>
            </a:bodyPr>
            <a:lstStyle/>
            <a:p>
              <a:pPr defTabSz="456631" fontAlgn="auto">
                <a:spcBef>
                  <a:spcPts val="0"/>
                </a:spcBef>
                <a:spcAft>
                  <a:spcPts val="0"/>
                </a:spcAft>
                <a:defRPr/>
              </a:pPr>
              <a:r>
                <a:rPr lang="en-US" sz="1400" b="0" dirty="0">
                  <a:solidFill>
                    <a:prstClr val="black"/>
                  </a:solidFill>
                  <a:latin typeface="Helvetica"/>
                  <a:ea typeface="ＭＳ Ｐゴシック" charset="0"/>
                  <a:cs typeface="Helvetica"/>
                </a:rPr>
                <a:t>ENCODE</a:t>
              </a:r>
              <a:endParaRPr lang="en-US" sz="1400" b="0" dirty="0">
                <a:solidFill>
                  <a:prstClr val="black"/>
                </a:solidFill>
                <a:latin typeface="Helvetica"/>
                <a:ea typeface="ＭＳ Ｐゴシック" charset="0"/>
                <a:cs typeface="ＭＳ Ｐゴシック" charset="0"/>
              </a:endParaRPr>
            </a:p>
          </p:txBody>
        </p:sp>
        <p:sp>
          <p:nvSpPr>
            <p:cNvPr id="47" name="TextBox 46"/>
            <p:cNvSpPr txBox="1"/>
            <p:nvPr/>
          </p:nvSpPr>
          <p:spPr>
            <a:xfrm>
              <a:off x="4031882" y="531126"/>
              <a:ext cx="821275" cy="306116"/>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14,206</a:t>
              </a:r>
              <a:endParaRPr lang="en-US" sz="1400" b="0" dirty="0">
                <a:solidFill>
                  <a:prstClr val="black"/>
                </a:solidFill>
                <a:latin typeface="Arial"/>
                <a:ea typeface="ＭＳ Ｐゴシック" charset="0"/>
                <a:cs typeface="Arial"/>
              </a:endParaRPr>
            </a:p>
          </p:txBody>
        </p:sp>
        <p:sp>
          <p:nvSpPr>
            <p:cNvPr id="48" name="TextBox 47"/>
            <p:cNvSpPr txBox="1"/>
            <p:nvPr/>
          </p:nvSpPr>
          <p:spPr>
            <a:xfrm>
              <a:off x="1084659" y="531126"/>
              <a:ext cx="821277" cy="306116"/>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16,653</a:t>
              </a:r>
              <a:endParaRPr lang="en-US" sz="1400" b="0" dirty="0">
                <a:solidFill>
                  <a:prstClr val="black"/>
                </a:solidFill>
                <a:latin typeface="Arial"/>
                <a:ea typeface="ＭＳ Ｐゴシック" charset="0"/>
                <a:cs typeface="Arial"/>
              </a:endParaRPr>
            </a:p>
          </p:txBody>
        </p:sp>
        <p:sp>
          <p:nvSpPr>
            <p:cNvPr id="49" name="TextBox 48"/>
            <p:cNvSpPr txBox="1"/>
            <p:nvPr/>
          </p:nvSpPr>
          <p:spPr>
            <a:xfrm>
              <a:off x="2581700" y="528656"/>
              <a:ext cx="821275"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14,520</a:t>
              </a:r>
              <a:endParaRPr lang="en-US" sz="1400" b="0" dirty="0">
                <a:solidFill>
                  <a:prstClr val="black"/>
                </a:solidFill>
                <a:latin typeface="Arial"/>
                <a:ea typeface="ＭＳ Ｐゴシック" charset="0"/>
                <a:cs typeface="Arial"/>
              </a:endParaRPr>
            </a:p>
          </p:txBody>
        </p:sp>
        <p:sp>
          <p:nvSpPr>
            <p:cNvPr id="50" name="TextBox 49"/>
            <p:cNvSpPr txBox="1"/>
            <p:nvPr/>
          </p:nvSpPr>
          <p:spPr>
            <a:xfrm>
              <a:off x="1905936" y="2718371"/>
              <a:ext cx="752219" cy="308583"/>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9,772</a:t>
              </a:r>
              <a:endParaRPr lang="en-US" sz="1400" b="0" dirty="0">
                <a:solidFill>
                  <a:prstClr val="black"/>
                </a:solidFill>
                <a:latin typeface="Arial"/>
                <a:ea typeface="ＭＳ Ｐゴシック" charset="0"/>
                <a:cs typeface="Arial"/>
              </a:endParaRPr>
            </a:p>
          </p:txBody>
        </p:sp>
        <p:sp>
          <p:nvSpPr>
            <p:cNvPr id="51" name="TextBox 50"/>
            <p:cNvSpPr txBox="1"/>
            <p:nvPr/>
          </p:nvSpPr>
          <p:spPr>
            <a:xfrm>
              <a:off x="3057695" y="4873522"/>
              <a:ext cx="752221"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8,859</a:t>
              </a:r>
              <a:endParaRPr lang="en-US" sz="1400" b="0" dirty="0">
                <a:solidFill>
                  <a:prstClr val="black"/>
                </a:solidFill>
                <a:latin typeface="Arial"/>
                <a:ea typeface="ＭＳ Ｐゴシック" charset="0"/>
                <a:cs typeface="Arial"/>
              </a:endParaRPr>
            </a:p>
          </p:txBody>
        </p:sp>
        <p:sp>
          <p:nvSpPr>
            <p:cNvPr id="52" name="TextBox 51"/>
            <p:cNvSpPr txBox="1"/>
            <p:nvPr/>
          </p:nvSpPr>
          <p:spPr>
            <a:xfrm>
              <a:off x="3878972" y="4873522"/>
              <a:ext cx="754686"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5,347</a:t>
              </a:r>
              <a:endParaRPr lang="en-US" sz="1400" b="0" dirty="0">
                <a:solidFill>
                  <a:prstClr val="black"/>
                </a:solidFill>
                <a:latin typeface="Arial"/>
                <a:ea typeface="ＭＳ Ｐゴシック" charset="0"/>
                <a:cs typeface="Arial"/>
              </a:endParaRPr>
            </a:p>
          </p:txBody>
        </p:sp>
        <p:sp>
          <p:nvSpPr>
            <p:cNvPr id="53" name="TextBox 52"/>
            <p:cNvSpPr txBox="1"/>
            <p:nvPr/>
          </p:nvSpPr>
          <p:spPr>
            <a:xfrm>
              <a:off x="2369599" y="4873522"/>
              <a:ext cx="754686" cy="308585"/>
            </a:xfrm>
            <a:prstGeom prst="rect">
              <a:avLst/>
            </a:prstGeom>
            <a:noFill/>
          </p:spPr>
          <p:txBody>
            <a:bodyPr>
              <a:normAutofit fontScale="55000" lnSpcReduction="20000"/>
            </a:bodyPr>
            <a:lstStyle/>
            <a:p>
              <a:pPr defTabSz="456631" fontAlgn="auto">
                <a:spcBef>
                  <a:spcPts val="0"/>
                </a:spcBef>
                <a:spcAft>
                  <a:spcPts val="0"/>
                </a:spcAft>
                <a:defRPr/>
              </a:pPr>
              <a:r>
                <a:rPr lang="en-GB" sz="1400" b="0" dirty="0">
                  <a:solidFill>
                    <a:prstClr val="black"/>
                  </a:solidFill>
                  <a:latin typeface="Arial"/>
                  <a:ea typeface="ＭＳ Ｐゴシック" charset="0"/>
                  <a:cs typeface="Arial"/>
                </a:rPr>
                <a:t>913</a:t>
              </a:r>
              <a:endParaRPr lang="en-US" sz="1400" b="0" dirty="0">
                <a:solidFill>
                  <a:prstClr val="black"/>
                </a:solidFill>
                <a:latin typeface="Arial"/>
                <a:ea typeface="ＭＳ Ｐゴシック" charset="0"/>
                <a:cs typeface="Arial"/>
              </a:endParaRPr>
            </a:p>
          </p:txBody>
        </p:sp>
        <p:cxnSp>
          <p:nvCxnSpPr>
            <p:cNvPr id="54" name="Elbow Connector 53"/>
            <p:cNvCxnSpPr/>
            <p:nvPr/>
          </p:nvCxnSpPr>
          <p:spPr>
            <a:xfrm rot="10800000" flipV="1">
              <a:off x="1970059" y="5868399"/>
              <a:ext cx="1479777" cy="718383"/>
            </a:xfrm>
            <a:prstGeom prst="bentConnector2">
              <a:avLst/>
            </a:prstGeom>
            <a:ln w="38100" cap="flat" cmpd="dbl"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55" name="TextBox 180"/>
            <p:cNvSpPr txBox="1"/>
            <p:nvPr/>
          </p:nvSpPr>
          <p:spPr>
            <a:xfrm>
              <a:off x="1185777" y="6628750"/>
              <a:ext cx="1482243" cy="609762"/>
            </a:xfrm>
            <a:prstGeom prst="rect">
              <a:avLst/>
            </a:prstGeom>
            <a:noFill/>
            <a:ln>
              <a:noFill/>
            </a:ln>
            <a:effectLst/>
          </p:spPr>
          <p:txBody>
            <a:bodyPr>
              <a:normAutofit fontScale="70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dirty="0">
                  <a:solidFill>
                    <a:prstClr val="black"/>
                  </a:solidFill>
                  <a:latin typeface="Helvetica"/>
                  <a:cs typeface="Helvetica"/>
                </a:rPr>
                <a:t>Polymorphic</a:t>
              </a:r>
            </a:p>
            <a:p>
              <a:pPr algn="ctr" fontAlgn="auto">
                <a:spcBef>
                  <a:spcPts val="0"/>
                </a:spcBef>
                <a:spcAft>
                  <a:spcPts val="0"/>
                </a:spcAft>
                <a:defRPr/>
              </a:pPr>
              <a:r>
                <a:rPr lang="en-US" sz="1200" dirty="0">
                  <a:solidFill>
                    <a:prstClr val="black"/>
                  </a:solidFill>
                  <a:latin typeface="Helvetica"/>
                  <a:cs typeface="Helvetica"/>
                </a:rPr>
                <a:t>Pseudogenes</a:t>
              </a:r>
              <a:br>
                <a:rPr lang="en-US" sz="1200" dirty="0">
                  <a:solidFill>
                    <a:prstClr val="black"/>
                  </a:solidFill>
                  <a:latin typeface="Helvetica"/>
                  <a:cs typeface="Helvetica"/>
                </a:rPr>
              </a:br>
              <a:r>
                <a:rPr lang="en-US" sz="1200" b="0" dirty="0">
                  <a:solidFill>
                    <a:prstClr val="black"/>
                  </a:solidFill>
                  <a:latin typeface="Helvetica"/>
                  <a:cs typeface="Helvetica"/>
                </a:rPr>
                <a:t>45</a:t>
              </a:r>
            </a:p>
          </p:txBody>
        </p:sp>
        <p:cxnSp>
          <p:nvCxnSpPr>
            <p:cNvPr id="56" name="Elbow Connector 55"/>
            <p:cNvCxnSpPr/>
            <p:nvPr/>
          </p:nvCxnSpPr>
          <p:spPr>
            <a:xfrm rot="16200000" flipH="1">
              <a:off x="4432319" y="7212793"/>
              <a:ext cx="698634" cy="419270"/>
            </a:xfrm>
            <a:prstGeom prst="bentConnector3">
              <a:avLst>
                <a:gd name="adj1" fmla="val 986"/>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426041" name="Group 56"/>
            <p:cNvGrpSpPr>
              <a:grpSpLocks/>
            </p:cNvGrpSpPr>
            <p:nvPr/>
          </p:nvGrpSpPr>
          <p:grpSpPr bwMode="auto">
            <a:xfrm>
              <a:off x="5334000" y="4643922"/>
              <a:ext cx="1341838" cy="461478"/>
              <a:chOff x="5374329" y="4643855"/>
              <a:chExt cx="1341838" cy="461478"/>
            </a:xfrm>
          </p:grpSpPr>
          <p:sp>
            <p:nvSpPr>
              <p:cNvPr id="71" name="32-Point Star 70"/>
              <p:cNvSpPr/>
              <p:nvPr/>
            </p:nvSpPr>
            <p:spPr>
              <a:xfrm>
                <a:off x="6203089" y="4643869"/>
                <a:ext cx="512989" cy="461641"/>
              </a:xfrm>
              <a:prstGeom prst="star32">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72" name="Isosceles Triangle 71"/>
              <p:cNvSpPr/>
              <p:nvPr/>
            </p:nvSpPr>
            <p:spPr>
              <a:xfrm rot="16200000">
                <a:off x="5319970" y="4703250"/>
                <a:ext cx="385113" cy="276225"/>
              </a:xfrm>
              <a:prstGeom prst="triangle">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normAutofit fontScale="25000" lnSpcReduction="20000"/>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grpSp>
        <p:sp>
          <p:nvSpPr>
            <p:cNvPr id="58" name="Rectangle 57"/>
            <p:cNvSpPr/>
            <p:nvPr/>
          </p:nvSpPr>
          <p:spPr>
            <a:xfrm>
              <a:off x="4673119" y="7771745"/>
              <a:ext cx="1489642" cy="992407"/>
            </a:xfrm>
            <a:prstGeom prst="rect">
              <a:avLst/>
            </a:prstGeom>
            <a:pattFill prst="openDmnd">
              <a:fgClr>
                <a:schemeClr val="bg1">
                  <a:lumMod val="85000"/>
                </a:schemeClr>
              </a:fgClr>
              <a:bgClr>
                <a:prstClr val="white"/>
              </a:bgClr>
            </a:pattFill>
            <a:ln w="76200" cmpd="tri">
              <a:solidFill>
                <a:srgbClr val="008000"/>
              </a:solidFill>
            </a:ln>
            <a:effectLst/>
          </p:spPr>
          <p:style>
            <a:lnRef idx="1">
              <a:schemeClr val="accent1"/>
            </a:lnRef>
            <a:fillRef idx="3">
              <a:schemeClr val="accent1"/>
            </a:fillRef>
            <a:effectRef idx="2">
              <a:schemeClr val="accent1"/>
            </a:effectRef>
            <a:fontRef idx="minor">
              <a:schemeClr val="lt1"/>
            </a:fontRef>
          </p:style>
          <p:txBody>
            <a:bodyPr anchor="ctr">
              <a:norm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b="0" dirty="0">
                <a:solidFill>
                  <a:prstClr val="white"/>
                </a:solidFill>
                <a:latin typeface="Helvetica"/>
              </a:endParaRPr>
            </a:p>
          </p:txBody>
        </p:sp>
        <p:sp>
          <p:nvSpPr>
            <p:cNvPr id="59" name="TextBox 180"/>
            <p:cNvSpPr txBox="1"/>
            <p:nvPr/>
          </p:nvSpPr>
          <p:spPr>
            <a:xfrm>
              <a:off x="3047829" y="6725028"/>
              <a:ext cx="1479777" cy="1019563"/>
            </a:xfrm>
            <a:prstGeom prst="rect">
              <a:avLst/>
            </a:prstGeom>
            <a:noFill/>
            <a:ln>
              <a:noFill/>
            </a:ln>
            <a:effectLst/>
          </p:spPr>
          <p:txBody>
            <a:bodyPr>
              <a:normAutofit fontScale="5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3300" dirty="0" smtClean="0">
                  <a:solidFill>
                    <a:prstClr val="black"/>
                  </a:solidFill>
                  <a:latin typeface="Helvetica"/>
                  <a:cs typeface="Helvetica"/>
                </a:rPr>
                <a:t>14,161</a:t>
              </a:r>
              <a:endParaRPr lang="en-US" sz="3300" dirty="0">
                <a:solidFill>
                  <a:prstClr val="black"/>
                </a:solidFill>
                <a:latin typeface="Helvetica"/>
                <a:cs typeface="Helvetica"/>
              </a:endParaRPr>
            </a:p>
            <a:p>
              <a:pPr algn="ctr" fontAlgn="auto">
                <a:spcBef>
                  <a:spcPts val="0"/>
                </a:spcBef>
                <a:spcAft>
                  <a:spcPts val="0"/>
                </a:spcAft>
                <a:defRPr/>
              </a:pPr>
              <a:endParaRPr lang="en-US" sz="1200" b="0" dirty="0">
                <a:solidFill>
                  <a:prstClr val="black"/>
                </a:solidFill>
                <a:latin typeface="Helvetica"/>
                <a:cs typeface="Helvetica"/>
              </a:endParaRPr>
            </a:p>
            <a:p>
              <a:pPr algn="ctr" fontAlgn="auto">
                <a:spcBef>
                  <a:spcPts val="0"/>
                </a:spcBef>
                <a:spcAft>
                  <a:spcPts val="0"/>
                </a:spcAft>
                <a:defRPr/>
              </a:pPr>
              <a:r>
                <a:rPr lang="en-US" sz="1200" b="0" dirty="0">
                  <a:solidFill>
                    <a:prstClr val="black"/>
                  </a:solidFill>
                  <a:latin typeface="Helvetica"/>
                  <a:cs typeface="Helvetica"/>
                </a:rPr>
                <a:t> 8,814 level 1</a:t>
              </a:r>
            </a:p>
            <a:p>
              <a:pPr algn="ctr" fontAlgn="auto">
                <a:spcBef>
                  <a:spcPts val="0"/>
                </a:spcBef>
                <a:spcAft>
                  <a:spcPts val="0"/>
                </a:spcAft>
                <a:defRPr/>
              </a:pPr>
              <a:r>
                <a:rPr lang="en-US" sz="1200" b="0" dirty="0">
                  <a:solidFill>
                    <a:prstClr val="black"/>
                  </a:solidFill>
                  <a:latin typeface="Helvetica"/>
                  <a:cs typeface="Helvetica"/>
                </a:rPr>
                <a:t> 5,347 level 2&amp;3</a:t>
              </a:r>
            </a:p>
            <a:p>
              <a:pPr algn="ctr" fontAlgn="auto">
                <a:spcBef>
                  <a:spcPts val="0"/>
                </a:spcBef>
                <a:spcAft>
                  <a:spcPts val="0"/>
                </a:spcAft>
                <a:defRPr/>
              </a:pPr>
              <a:endParaRPr lang="en-US" sz="1200" dirty="0">
                <a:solidFill>
                  <a:prstClr val="black"/>
                </a:solidFill>
                <a:latin typeface="Helvetica"/>
                <a:cs typeface="Helvetica"/>
              </a:endParaRPr>
            </a:p>
          </p:txBody>
        </p:sp>
        <p:sp>
          <p:nvSpPr>
            <p:cNvPr id="60" name="TextBox 180"/>
            <p:cNvSpPr txBox="1"/>
            <p:nvPr/>
          </p:nvSpPr>
          <p:spPr>
            <a:xfrm>
              <a:off x="4690382" y="7811244"/>
              <a:ext cx="1482244" cy="952908"/>
            </a:xfrm>
            <a:prstGeom prst="rect">
              <a:avLst/>
            </a:prstGeom>
            <a:noFill/>
            <a:ln>
              <a:noFill/>
            </a:ln>
            <a:effectLst/>
          </p:spPr>
          <p:txBody>
            <a:bodyPr>
              <a:normAutofit fontScale="85000" lnSpcReduction="2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en-US" sz="1200" dirty="0" err="1">
                  <a:solidFill>
                    <a:prstClr val="black"/>
                  </a:solidFill>
                  <a:latin typeface="Helvetica"/>
                  <a:cs typeface="Helvetica"/>
                </a:rPr>
                <a:t>Pseudogene</a:t>
              </a:r>
              <a:r>
                <a:rPr lang="en-US" sz="1200" dirty="0">
                  <a:solidFill>
                    <a:prstClr val="black"/>
                  </a:solidFill>
                  <a:latin typeface="Helvetica"/>
                  <a:cs typeface="Helvetica"/>
                </a:rPr>
                <a:t> Decoration</a:t>
              </a:r>
            </a:p>
            <a:p>
              <a:pPr algn="ctr" fontAlgn="auto">
                <a:spcBef>
                  <a:spcPts val="0"/>
                </a:spcBef>
                <a:spcAft>
                  <a:spcPts val="0"/>
                </a:spcAft>
                <a:defRPr/>
              </a:pPr>
              <a:r>
                <a:rPr lang="en-US" sz="1200" dirty="0">
                  <a:solidFill>
                    <a:prstClr val="black"/>
                  </a:solidFill>
                  <a:latin typeface="Helvetica"/>
                  <a:cs typeface="Helvetica"/>
                </a:rPr>
                <a:t>Resource</a:t>
              </a:r>
            </a:p>
            <a:p>
              <a:pPr algn="ctr" fontAlgn="auto">
                <a:spcBef>
                  <a:spcPts val="0"/>
                </a:spcBef>
                <a:spcAft>
                  <a:spcPts val="0"/>
                </a:spcAft>
                <a:defRPr/>
              </a:pPr>
              <a:r>
                <a:rPr lang="en-US" sz="1200" b="0" dirty="0" smtClean="0">
                  <a:solidFill>
                    <a:prstClr val="black"/>
                  </a:solidFill>
                  <a:latin typeface="Helvetica"/>
                  <a:cs typeface="Helvetica"/>
                </a:rPr>
                <a:t>12,358</a:t>
              </a:r>
            </a:p>
            <a:p>
              <a:pPr algn="ctr" fontAlgn="auto">
                <a:spcBef>
                  <a:spcPts val="0"/>
                </a:spcBef>
                <a:spcAft>
                  <a:spcPts val="0"/>
                </a:spcAft>
                <a:defRPr/>
              </a:pPr>
              <a:endParaRPr lang="en-US" sz="1200" dirty="0">
                <a:solidFill>
                  <a:prstClr val="black"/>
                </a:solidFill>
                <a:latin typeface="Helvetica"/>
                <a:cs typeface="Helvetica"/>
              </a:endParaRPr>
            </a:p>
          </p:txBody>
        </p:sp>
        <p:sp>
          <p:nvSpPr>
            <p:cNvPr id="61" name="TextBox 60"/>
            <p:cNvSpPr txBox="1"/>
            <p:nvPr/>
          </p:nvSpPr>
          <p:spPr>
            <a:xfrm>
              <a:off x="2293143" y="4572344"/>
              <a:ext cx="831142" cy="367833"/>
            </a:xfrm>
            <a:prstGeom prst="rect">
              <a:avLst/>
            </a:prstGeom>
            <a:noFill/>
          </p:spPr>
          <p:txBody>
            <a:bodyPr>
              <a:normAutofit fontScale="55000" lnSpcReduction="20000"/>
            </a:bodyPr>
            <a:lstStyle/>
            <a:p>
              <a:pPr defTabSz="456631" fontAlgn="auto">
                <a:spcBef>
                  <a:spcPts val="0"/>
                </a:spcBef>
                <a:spcAft>
                  <a:spcPts val="0"/>
                </a:spcAft>
                <a:defRPr/>
              </a:pPr>
              <a:r>
                <a:rPr lang="en-GB" sz="1800" dirty="0">
                  <a:solidFill>
                    <a:prstClr val="black"/>
                  </a:solidFill>
                  <a:latin typeface="Symbol" charset="2"/>
                  <a:ea typeface="ＭＳ Ｐゴシック" charset="0"/>
                  <a:cs typeface="Symbol" charset="2"/>
                </a:rPr>
                <a:t>D</a:t>
              </a:r>
              <a:r>
                <a:rPr lang="en-GB" dirty="0">
                  <a:solidFill>
                    <a:prstClr val="black"/>
                  </a:solidFill>
                  <a:latin typeface="Helvetica"/>
                  <a:ea typeface="ＭＳ Ｐゴシック" charset="0"/>
                  <a:cs typeface="Helvetica"/>
                </a:rPr>
                <a:t>2-way</a:t>
              </a:r>
              <a:endParaRPr lang="en-US" dirty="0">
                <a:solidFill>
                  <a:prstClr val="black"/>
                </a:solidFill>
                <a:latin typeface="Helvetica"/>
                <a:ea typeface="ＭＳ Ｐゴシック" charset="0"/>
                <a:cs typeface="Helvetica"/>
              </a:endParaRPr>
            </a:p>
          </p:txBody>
        </p:sp>
        <p:cxnSp>
          <p:nvCxnSpPr>
            <p:cNvPr id="62" name="Elbow Connector 61"/>
            <p:cNvCxnSpPr>
              <a:stCxn id="26" idx="3"/>
              <a:endCxn id="30" idx="0"/>
            </p:cNvCxnSpPr>
            <p:nvPr/>
          </p:nvCxnSpPr>
          <p:spPr>
            <a:xfrm rot="5400000">
              <a:off x="2483970" y="2486608"/>
              <a:ext cx="3204339" cy="606709"/>
            </a:xfrm>
            <a:prstGeom prst="bentConnector3">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3" name="Elbow Connector 62"/>
            <p:cNvCxnSpPr>
              <a:stCxn id="42" idx="4"/>
            </p:cNvCxnSpPr>
            <p:nvPr/>
          </p:nvCxnSpPr>
          <p:spPr>
            <a:xfrm rot="16200000" flipH="1">
              <a:off x="1757277" y="3535773"/>
              <a:ext cx="1409614" cy="559848"/>
            </a:xfrm>
            <a:prstGeom prst="bentConnector3">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5472198" y="4932771"/>
              <a:ext cx="0" cy="2838975"/>
            </a:xfrm>
            <a:prstGeom prst="straightConnector1">
              <a:avLst/>
            </a:prstGeom>
            <a:ln w="31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8" name="Elbow Connector 67"/>
            <p:cNvCxnSpPr>
              <a:stCxn id="71" idx="2"/>
            </p:cNvCxnSpPr>
            <p:nvPr/>
          </p:nvCxnSpPr>
          <p:spPr>
            <a:xfrm rot="5400000">
              <a:off x="4848174" y="6200664"/>
              <a:ext cx="2666168" cy="475996"/>
            </a:xfrm>
            <a:prstGeom prst="bentConnector3">
              <a:avLst>
                <a:gd name="adj1" fmla="val 74286"/>
              </a:avLst>
            </a:prstGeom>
            <a:ln w="31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 name="Can 2"/>
          <p:cNvSpPr/>
          <p:nvPr/>
        </p:nvSpPr>
        <p:spPr>
          <a:xfrm>
            <a:off x="593725" y="1282700"/>
            <a:ext cx="3429000" cy="5164138"/>
          </a:xfrm>
          <a:prstGeom prst="can">
            <a:avLst>
              <a:gd name="adj" fmla="val 14372"/>
            </a:avLst>
          </a:prstGeom>
          <a:solidFill>
            <a:srgbClr val="3366FF">
              <a:alpha val="14000"/>
            </a:srgbClr>
          </a:solidFill>
          <a:ln w="3175" cmpd="sng">
            <a:solidFill>
              <a:srgbClr val="0000FF"/>
            </a:solidFill>
            <a:prstDash val="solid"/>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31" fontAlgn="auto">
              <a:spcBef>
                <a:spcPts val="0"/>
              </a:spcBef>
              <a:spcAft>
                <a:spcPts val="0"/>
              </a:spcAft>
              <a:defRPr/>
            </a:pPr>
            <a:endParaRPr lang="en-US" sz="1800" b="0" dirty="0">
              <a:solidFill>
                <a:prstClr val="white"/>
              </a:solidFill>
              <a:latin typeface="Helvetica"/>
            </a:endParaRPr>
          </a:p>
        </p:txBody>
      </p:sp>
      <p:sp>
        <p:nvSpPr>
          <p:cNvPr id="426004" name="TextBox 4"/>
          <p:cNvSpPr txBox="1">
            <a:spLocks noChangeArrowheads="1"/>
          </p:cNvSpPr>
          <p:nvPr/>
        </p:nvSpPr>
        <p:spPr bwMode="auto">
          <a:xfrm>
            <a:off x="3751263" y="6519863"/>
            <a:ext cx="31877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r" eaLnBrk="1" hangingPunct="1"/>
            <a:r>
              <a:rPr lang="en-US" altLang="en-US" b="0">
                <a:solidFill>
                  <a:srgbClr val="BFBFBF"/>
                </a:solidFill>
                <a:latin typeface="Helvetica" charset="0"/>
              </a:rPr>
              <a:t>[Pei et al., GenomeBiology (2012, 13:</a:t>
            </a:r>
            <a:r>
              <a:rPr lang="en-US" altLang="en-US">
                <a:solidFill>
                  <a:srgbClr val="BFBFBF"/>
                </a:solidFill>
                <a:latin typeface="Helvetica" charset="0"/>
              </a:rPr>
              <a:t>R51</a:t>
            </a:r>
            <a:r>
              <a:rPr lang="en-US" altLang="en-US" b="0">
                <a:solidFill>
                  <a:srgbClr val="BFBFBF"/>
                </a:solidFill>
                <a:latin typeface="Helvetica" charset="0"/>
              </a:rPr>
              <a:t>)]</a:t>
            </a:r>
          </a:p>
        </p:txBody>
      </p:sp>
    </p:spTree>
  </p:cSld>
  <p:clrMapOvr>
    <a:masterClrMapping/>
  </p:clrMapOvr>
  <p:transition xmlns:p14="http://schemas.microsoft.com/office/powerpoint/2010/main" spd="slow" advTm="47527"/>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Grp="1" noChangeArrowheads="1"/>
          </p:cNvSpPr>
          <p:nvPr>
            <p:ph type="title"/>
          </p:nvPr>
        </p:nvSpPr>
        <p:spPr>
          <a:xfrm>
            <a:off x="225425" y="269875"/>
            <a:ext cx="3602038" cy="1143000"/>
          </a:xfrm>
        </p:spPr>
        <p:txBody>
          <a:bodyPr/>
          <a:lstStyle/>
          <a:p>
            <a:r>
              <a:rPr lang="en-US" altLang="en-US" sz="2400">
                <a:ea typeface="ＭＳ Ｐゴシック" charset="-128"/>
              </a:rPr>
              <a:t>EX: Number of pseudogenes for each glycolytic enzyme</a:t>
            </a:r>
          </a:p>
        </p:txBody>
      </p:sp>
      <p:pic>
        <p:nvPicPr>
          <p:cNvPr id="427010" name="Picture 4"/>
          <p:cNvPicPr>
            <a:picLocks noChangeAspect="1" noChangeArrowheads="1"/>
          </p:cNvPicPr>
          <p:nvPr/>
        </p:nvPicPr>
        <p:blipFill>
          <a:blip r:embed="rId3">
            <a:extLst>
              <a:ext uri="{28A0092B-C50C-407E-A947-70E740481C1C}">
                <a14:useLocalDpi xmlns:a14="http://schemas.microsoft.com/office/drawing/2010/main" val="0"/>
              </a:ext>
            </a:extLst>
          </a:blip>
          <a:srcRect l="969"/>
          <a:stretch>
            <a:fillRect/>
          </a:stretch>
        </p:blipFill>
        <p:spPr bwMode="auto">
          <a:xfrm>
            <a:off x="0" y="3565525"/>
            <a:ext cx="8929688"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7011" name="Rectangle 6"/>
          <p:cNvSpPr>
            <a:spLocks noChangeArrowheads="1"/>
          </p:cNvSpPr>
          <p:nvPr/>
        </p:nvSpPr>
        <p:spPr bwMode="auto">
          <a:xfrm>
            <a:off x="147638" y="3327400"/>
            <a:ext cx="1681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rPr>
              <a:t>Processed/Duplicated</a:t>
            </a:r>
          </a:p>
        </p:txBody>
      </p:sp>
      <p:sp>
        <p:nvSpPr>
          <p:cNvPr id="427012" name="TextBox 6"/>
          <p:cNvSpPr txBox="1">
            <a:spLocks noChangeArrowheads="1"/>
          </p:cNvSpPr>
          <p:nvPr/>
        </p:nvSpPr>
        <p:spPr bwMode="auto">
          <a:xfrm>
            <a:off x="804863" y="1644650"/>
            <a:ext cx="2444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606060"/>
                </a:solidFill>
              </a:rPr>
              <a:t>[Liu et al. BMC Genomics ('09)]</a:t>
            </a:r>
          </a:p>
        </p:txBody>
      </p:sp>
      <p:pic>
        <p:nvPicPr>
          <p:cNvPr id="427013" name="Picture 4"/>
          <p:cNvPicPr>
            <a:picLocks noChangeAspect="1" noChangeArrowheads="1"/>
          </p:cNvPicPr>
          <p:nvPr/>
        </p:nvPicPr>
        <p:blipFill>
          <a:blip r:embed="rId4">
            <a:grayscl/>
            <a:extLst>
              <a:ext uri="{28A0092B-C50C-407E-A947-70E740481C1C}">
                <a14:useLocalDpi xmlns:a14="http://schemas.microsoft.com/office/drawing/2010/main" val="0"/>
              </a:ext>
            </a:extLst>
          </a:blip>
          <a:srcRect l="7365" t="11658" r="9961" b="9586"/>
          <a:stretch>
            <a:fillRect/>
          </a:stretch>
        </p:blipFill>
        <p:spPr bwMode="auto">
          <a:xfrm>
            <a:off x="4105275" y="0"/>
            <a:ext cx="503872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7014" name="Picture 22" descr="gapd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7963" y="2130425"/>
            <a:ext cx="1174750" cy="11747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27015" name="TextBox 11"/>
          <p:cNvSpPr txBox="1">
            <a:spLocks noChangeArrowheads="1"/>
          </p:cNvSpPr>
          <p:nvPr/>
        </p:nvSpPr>
        <p:spPr bwMode="auto">
          <a:xfrm>
            <a:off x="5167313" y="276701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GAPDH</a:t>
            </a:r>
            <a:endParaRPr lang="en-US" altLang="en-US" sz="1400">
              <a:solidFill>
                <a:srgbClr val="000000"/>
              </a:solidFill>
            </a:endParaRPr>
          </a:p>
        </p:txBody>
      </p:sp>
      <p:sp>
        <p:nvSpPr>
          <p:cNvPr id="427016" name="TextBox 12"/>
          <p:cNvSpPr txBox="1">
            <a:spLocks noChangeArrowheads="1"/>
          </p:cNvSpPr>
          <p:nvPr/>
        </p:nvSpPr>
        <p:spPr bwMode="auto">
          <a:xfrm>
            <a:off x="157163" y="507206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GAPDH</a:t>
            </a:r>
          </a:p>
        </p:txBody>
      </p:sp>
      <p:sp>
        <p:nvSpPr>
          <p:cNvPr id="427017" name="Rectangle 13"/>
          <p:cNvSpPr>
            <a:spLocks noChangeArrowheads="1"/>
          </p:cNvSpPr>
          <p:nvPr/>
        </p:nvSpPr>
        <p:spPr bwMode="auto">
          <a:xfrm>
            <a:off x="1087438" y="5075238"/>
            <a:ext cx="3252787" cy="269875"/>
          </a:xfrm>
          <a:prstGeom prst="rect">
            <a:avLst/>
          </a:prstGeom>
          <a:noFill/>
          <a:ln w="1905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sp>
        <p:nvSpPr>
          <p:cNvPr id="427018" name="TextBox 14"/>
          <p:cNvSpPr txBox="1">
            <a:spLocks noChangeArrowheads="1"/>
          </p:cNvSpPr>
          <p:nvPr/>
        </p:nvSpPr>
        <p:spPr bwMode="auto">
          <a:xfrm>
            <a:off x="147638" y="2111375"/>
            <a:ext cx="2417762" cy="1200150"/>
          </a:xfrm>
          <a:prstGeom prst="rect">
            <a:avLst/>
          </a:prstGeom>
          <a:solidFill>
            <a:schemeClr val="bg1"/>
          </a:solidFill>
          <a:ln w="38100">
            <a:solidFill>
              <a:srgbClr val="FF0000"/>
            </a:solidFill>
            <a:miter lim="800000"/>
            <a:headEnd/>
            <a:tailEnd/>
          </a:ln>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Large numbers of processed GAPDH pseudogenes in mammals comprise one of the biggest families but numbers not obviously correlated with mRNA abundance.</a:t>
            </a:r>
          </a:p>
        </p:txBody>
      </p:sp>
    </p:spTree>
  </p:cSld>
  <p:clrMapOvr>
    <a:masterClrMapping/>
  </p:clrMapOvr>
  <p:transition xmlns:p14="http://schemas.microsoft.com/office/powerpoint/2010/main" advTm="19766"/>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2"/>
          <p:cNvSpPr>
            <a:spLocks noGrp="1" noChangeArrowheads="1"/>
          </p:cNvSpPr>
          <p:nvPr>
            <p:ph type="title"/>
          </p:nvPr>
        </p:nvSpPr>
        <p:spPr>
          <a:xfrm>
            <a:off x="225425" y="269875"/>
            <a:ext cx="3602038" cy="1143000"/>
          </a:xfrm>
        </p:spPr>
        <p:txBody>
          <a:bodyPr/>
          <a:lstStyle/>
          <a:p>
            <a:r>
              <a:rPr lang="en-US" altLang="en-US" sz="2400">
                <a:ea typeface="ＭＳ Ｐゴシック" charset="-128"/>
              </a:rPr>
              <a:t>EX: Number of pseudogenes for each glycolytic enzyme</a:t>
            </a:r>
          </a:p>
        </p:txBody>
      </p:sp>
      <p:pic>
        <p:nvPicPr>
          <p:cNvPr id="429058" name="Picture 4"/>
          <p:cNvPicPr>
            <a:picLocks noChangeAspect="1" noChangeArrowheads="1"/>
          </p:cNvPicPr>
          <p:nvPr/>
        </p:nvPicPr>
        <p:blipFill>
          <a:blip r:embed="rId3">
            <a:extLst>
              <a:ext uri="{28A0092B-C50C-407E-A947-70E740481C1C}">
                <a14:useLocalDpi xmlns:a14="http://schemas.microsoft.com/office/drawing/2010/main" val="0"/>
              </a:ext>
            </a:extLst>
          </a:blip>
          <a:srcRect l="969"/>
          <a:stretch>
            <a:fillRect/>
          </a:stretch>
        </p:blipFill>
        <p:spPr bwMode="auto">
          <a:xfrm>
            <a:off x="0" y="3565525"/>
            <a:ext cx="8929688"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9059" name="Rectangle 6"/>
          <p:cNvSpPr>
            <a:spLocks noChangeArrowheads="1"/>
          </p:cNvSpPr>
          <p:nvPr/>
        </p:nvSpPr>
        <p:spPr bwMode="auto">
          <a:xfrm>
            <a:off x="147638" y="3327400"/>
            <a:ext cx="16811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rPr>
              <a:t>Processed/Duplicated</a:t>
            </a:r>
          </a:p>
        </p:txBody>
      </p:sp>
      <p:sp>
        <p:nvSpPr>
          <p:cNvPr id="429060" name="TextBox 6"/>
          <p:cNvSpPr txBox="1">
            <a:spLocks noChangeArrowheads="1"/>
          </p:cNvSpPr>
          <p:nvPr/>
        </p:nvSpPr>
        <p:spPr bwMode="auto">
          <a:xfrm>
            <a:off x="804863" y="1644650"/>
            <a:ext cx="2444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606060"/>
                </a:solidFill>
              </a:rPr>
              <a:t>[Liu et al. BMC Genomics ('09)]</a:t>
            </a:r>
          </a:p>
        </p:txBody>
      </p:sp>
      <p:pic>
        <p:nvPicPr>
          <p:cNvPr id="429061" name="Picture 4"/>
          <p:cNvPicPr>
            <a:picLocks noChangeAspect="1" noChangeArrowheads="1"/>
          </p:cNvPicPr>
          <p:nvPr/>
        </p:nvPicPr>
        <p:blipFill>
          <a:blip r:embed="rId4">
            <a:grayscl/>
            <a:extLst>
              <a:ext uri="{28A0092B-C50C-407E-A947-70E740481C1C}">
                <a14:useLocalDpi xmlns:a14="http://schemas.microsoft.com/office/drawing/2010/main" val="0"/>
              </a:ext>
            </a:extLst>
          </a:blip>
          <a:srcRect l="7365" t="11658" r="9961" b="9586"/>
          <a:stretch>
            <a:fillRect/>
          </a:stretch>
        </p:blipFill>
        <p:spPr bwMode="auto">
          <a:xfrm>
            <a:off x="4105275" y="0"/>
            <a:ext cx="503872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9062" name="Picture 22" descr="gapd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7963" y="2130425"/>
            <a:ext cx="1174750" cy="11747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29063" name="TextBox 11"/>
          <p:cNvSpPr txBox="1">
            <a:spLocks noChangeArrowheads="1"/>
          </p:cNvSpPr>
          <p:nvPr/>
        </p:nvSpPr>
        <p:spPr bwMode="auto">
          <a:xfrm>
            <a:off x="5167313" y="276701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GAPDH</a:t>
            </a:r>
            <a:endParaRPr lang="en-US" altLang="en-US" sz="1400">
              <a:solidFill>
                <a:srgbClr val="000000"/>
              </a:solidFill>
            </a:endParaRPr>
          </a:p>
        </p:txBody>
      </p:sp>
      <p:sp>
        <p:nvSpPr>
          <p:cNvPr id="429064" name="TextBox 12"/>
          <p:cNvSpPr txBox="1">
            <a:spLocks noChangeArrowheads="1"/>
          </p:cNvSpPr>
          <p:nvPr/>
        </p:nvSpPr>
        <p:spPr bwMode="auto">
          <a:xfrm>
            <a:off x="157163" y="5072063"/>
            <a:ext cx="739775" cy="276225"/>
          </a:xfrm>
          <a:prstGeom prst="rect">
            <a:avLst/>
          </a:prstGeom>
          <a:solidFill>
            <a:schemeClr val="bg1"/>
          </a:solidFill>
          <a:ln w="38100">
            <a:solidFill>
              <a:srgbClr val="FF0000"/>
            </a:solidFill>
            <a:miter lim="800000"/>
            <a:headEnd/>
            <a:tailEnd/>
          </a:ln>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GAPDH</a:t>
            </a:r>
          </a:p>
        </p:txBody>
      </p:sp>
      <p:sp>
        <p:nvSpPr>
          <p:cNvPr id="429065" name="Rectangle 13"/>
          <p:cNvSpPr>
            <a:spLocks noChangeArrowheads="1"/>
          </p:cNvSpPr>
          <p:nvPr/>
        </p:nvSpPr>
        <p:spPr bwMode="auto">
          <a:xfrm>
            <a:off x="1087438" y="5075238"/>
            <a:ext cx="3252787" cy="269875"/>
          </a:xfrm>
          <a:prstGeom prst="rect">
            <a:avLst/>
          </a:prstGeom>
          <a:noFill/>
          <a:ln w="1905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sp>
        <p:nvSpPr>
          <p:cNvPr id="429066" name="TextBox 14"/>
          <p:cNvSpPr txBox="1">
            <a:spLocks noChangeArrowheads="1"/>
          </p:cNvSpPr>
          <p:nvPr/>
        </p:nvSpPr>
        <p:spPr bwMode="auto">
          <a:xfrm>
            <a:off x="147638" y="2111375"/>
            <a:ext cx="2417762" cy="1200150"/>
          </a:xfrm>
          <a:prstGeom prst="rect">
            <a:avLst/>
          </a:prstGeom>
          <a:solidFill>
            <a:schemeClr val="bg1"/>
          </a:solidFill>
          <a:ln w="38100">
            <a:solidFill>
              <a:srgbClr val="FF0000"/>
            </a:solidFill>
            <a:miter lim="800000"/>
            <a:headEnd/>
            <a:tailEnd/>
          </a:ln>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Large numbers of processed GAPDH pseudogenes in mammals comprise one of the biggest families but numbers not obviously correlated with mRNA abundance.</a:t>
            </a:r>
          </a:p>
        </p:txBody>
      </p:sp>
      <p:sp>
        <p:nvSpPr>
          <p:cNvPr id="429067" name="TextBox 15"/>
          <p:cNvSpPr txBox="1">
            <a:spLocks noChangeArrowheads="1"/>
          </p:cNvSpPr>
          <p:nvPr/>
        </p:nvSpPr>
        <p:spPr bwMode="auto">
          <a:xfrm>
            <a:off x="895350" y="5072063"/>
            <a:ext cx="1304925" cy="276225"/>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FFFFFF"/>
                </a:solidFill>
              </a:rPr>
              <a:t>60 Proc/2 Dup</a:t>
            </a:r>
          </a:p>
        </p:txBody>
      </p:sp>
    </p:spTree>
  </p:cSld>
  <p:clrMapOvr>
    <a:masterClrMapping/>
  </p:clrMapOvr>
  <p:transition xmlns:p14="http://schemas.microsoft.com/office/powerpoint/2010/main" advTm="4822"/>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20"/>
          <p:cNvPicPr>
            <a:picLocks noChangeAspect="1" noChangeArrowheads="1"/>
          </p:cNvPicPr>
          <p:nvPr/>
        </p:nvPicPr>
        <p:blipFill>
          <a:blip r:embed="rId3">
            <a:extLst>
              <a:ext uri="{28A0092B-C50C-407E-A947-70E740481C1C}">
                <a14:useLocalDpi xmlns:a14="http://schemas.microsoft.com/office/drawing/2010/main" val="0"/>
              </a:ext>
            </a:extLst>
          </a:blip>
          <a:srcRect l="5817" r="2151"/>
          <a:stretch>
            <a:fillRect/>
          </a:stretch>
        </p:blipFill>
        <p:spPr bwMode="auto">
          <a:xfrm>
            <a:off x="88900" y="1966913"/>
            <a:ext cx="889000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106" name="Text Box 21"/>
          <p:cNvSpPr txBox="1">
            <a:spLocks noChangeArrowheads="1"/>
          </p:cNvSpPr>
          <p:nvPr/>
        </p:nvSpPr>
        <p:spPr bwMode="auto">
          <a:xfrm>
            <a:off x="228600" y="152400"/>
            <a:ext cx="87185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3200" u="sng">
                <a:solidFill>
                  <a:srgbClr val="262699"/>
                </a:solidFill>
              </a:rPr>
              <a:t>Distribution of human GAPDH pseudogenes</a:t>
            </a:r>
          </a:p>
        </p:txBody>
      </p:sp>
      <p:sp>
        <p:nvSpPr>
          <p:cNvPr id="431107" name="TextBox 5"/>
          <p:cNvSpPr txBox="1">
            <a:spLocks noChangeArrowheads="1"/>
          </p:cNvSpPr>
          <p:nvPr/>
        </p:nvSpPr>
        <p:spPr bwMode="auto">
          <a:xfrm>
            <a:off x="122238" y="6472238"/>
            <a:ext cx="3119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595959"/>
                </a:solidFill>
              </a:rPr>
              <a:t>[Liu et al. BMC Genomics ('09, in press)]</a:t>
            </a:r>
          </a:p>
        </p:txBody>
      </p:sp>
      <p:pic>
        <p:nvPicPr>
          <p:cNvPr id="431108" name="Picture 22" descr="gapd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4950" y="1155700"/>
            <a:ext cx="1547813" cy="154781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31109" name="TextBox 8"/>
          <p:cNvSpPr txBox="1">
            <a:spLocks noChangeArrowheads="1"/>
          </p:cNvSpPr>
          <p:nvPr/>
        </p:nvSpPr>
        <p:spPr bwMode="auto">
          <a:xfrm>
            <a:off x="3175000" y="1136650"/>
            <a:ext cx="3140075" cy="1384300"/>
          </a:xfrm>
          <a:prstGeom prst="rect">
            <a:avLst/>
          </a:prstGeom>
          <a:solidFill>
            <a:schemeClr val="bg1"/>
          </a:solidFill>
          <a:ln w="38100">
            <a:solidFill>
              <a:srgbClr val="FF0000"/>
            </a:solidFill>
            <a:miter lim="800000"/>
            <a:headEnd/>
            <a:tailEnd/>
          </a:ln>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000000"/>
                </a:solidFill>
              </a:rPr>
              <a:t>Large numbers of processed GAPDH pseudogenes in mammals comprise one of the biggest families but numbers not obviously correlated with mRNA abundance.</a:t>
            </a:r>
          </a:p>
        </p:txBody>
      </p:sp>
      <p:sp>
        <p:nvSpPr>
          <p:cNvPr id="431110" name="TextBox 9"/>
          <p:cNvSpPr txBox="1">
            <a:spLocks noChangeArrowheads="1"/>
          </p:cNvSpPr>
          <p:nvPr/>
        </p:nvSpPr>
        <p:spPr bwMode="auto">
          <a:xfrm>
            <a:off x="5010150" y="2984500"/>
            <a:ext cx="2035175" cy="40005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000">
                <a:solidFill>
                  <a:srgbClr val="FFFFFF"/>
                </a:solidFill>
              </a:rPr>
              <a:t>60 Proc/2 Dup</a:t>
            </a:r>
          </a:p>
        </p:txBody>
      </p:sp>
    </p:spTree>
  </p:cSld>
  <p:clrMapOvr>
    <a:masterClrMapping/>
  </p:clrMapOvr>
  <p:transition xmlns:p14="http://schemas.microsoft.com/office/powerpoint/2010/main" advTm="12892"/>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503363"/>
            <a:ext cx="9402763"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4" name="Title 1"/>
          <p:cNvSpPr>
            <a:spLocks noGrp="1"/>
          </p:cNvSpPr>
          <p:nvPr>
            <p:ph type="title"/>
          </p:nvPr>
        </p:nvSpPr>
        <p:spPr>
          <a:xfrm>
            <a:off x="172747" y="347062"/>
            <a:ext cx="8763960" cy="620313"/>
          </a:xfrm>
        </p:spPr>
        <p:txBody>
          <a:bodyPr anchor="t"/>
          <a:lstStyle/>
          <a:p>
            <a:pPr algn="ctr"/>
            <a:r>
              <a:rPr lang="en-US" altLang="en-US" sz="2800" dirty="0">
                <a:latin typeface="Helvetica BOLD" charset="0"/>
                <a:ea typeface="ＭＳ Ｐゴシック" charset="-128"/>
              </a:rPr>
              <a:t>Annotation of Human </a:t>
            </a:r>
            <a:r>
              <a:rPr lang="en-US" altLang="en-US" sz="2800" dirty="0" err="1" smtClean="0">
                <a:latin typeface="Helvetica BOLD" charset="0"/>
                <a:ea typeface="ＭＳ Ｐゴシック" charset="-128"/>
              </a:rPr>
              <a:t>Pseudogenes</a:t>
            </a:r>
            <a:r>
              <a:rPr lang="en-US" altLang="en-US" sz="2800" dirty="0" smtClean="0">
                <a:latin typeface="Helvetica BOLD" charset="0"/>
                <a:ea typeface="ＭＳ Ｐゴシック" charset="-128"/>
              </a:rPr>
              <a:t> </a:t>
            </a:r>
            <a:r>
              <a:rPr lang="en-US" altLang="en-US" sz="2800" dirty="0">
                <a:latin typeface="Helvetica BOLD" charset="0"/>
                <a:ea typeface="ＭＳ Ｐゴシック" charset="-128"/>
              </a:rPr>
              <a:t>in Comparison to those in other Model Organisms</a:t>
            </a:r>
          </a:p>
        </p:txBody>
      </p:sp>
      <p:sp>
        <p:nvSpPr>
          <p:cNvPr id="2" name="TextBox 1"/>
          <p:cNvSpPr txBox="1"/>
          <p:nvPr/>
        </p:nvSpPr>
        <p:spPr>
          <a:xfrm>
            <a:off x="0" y="6581775"/>
            <a:ext cx="4164013" cy="276225"/>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[Sisu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spTree>
  </p:cSld>
  <p:clrMapOvr>
    <a:masterClrMapping/>
  </p:clrMapOvr>
  <p:transition xmlns:p14="http://schemas.microsoft.com/office/powerpoint/2010/main" advTm="53712"/>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Title 1"/>
          <p:cNvSpPr>
            <a:spLocks noGrp="1"/>
          </p:cNvSpPr>
          <p:nvPr>
            <p:ph type="title"/>
          </p:nvPr>
        </p:nvSpPr>
        <p:spPr>
          <a:xfrm>
            <a:off x="3070225" y="820738"/>
            <a:ext cx="3008313" cy="608012"/>
          </a:xfrm>
        </p:spPr>
        <p:txBody>
          <a:bodyPr anchor="t"/>
          <a:lstStyle/>
          <a:p>
            <a:pPr algn="ctr"/>
            <a:r>
              <a:rPr lang="en-US" altLang="en-US" sz="3200">
                <a:latin typeface="Helvetica BOLD" charset="0"/>
                <a:ea typeface="ＭＳ Ｐゴシック" charset="-128"/>
              </a:rPr>
              <a:t>Evolution</a:t>
            </a:r>
          </a:p>
        </p:txBody>
      </p:sp>
      <p:sp>
        <p:nvSpPr>
          <p:cNvPr id="2" name="TextBox 1"/>
          <p:cNvSpPr txBox="1"/>
          <p:nvPr/>
        </p:nvSpPr>
        <p:spPr>
          <a:xfrm rot="16200000">
            <a:off x="-1943893" y="4637881"/>
            <a:ext cx="4164012" cy="276225"/>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[Sisu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grpSp>
        <p:nvGrpSpPr>
          <p:cNvPr id="434179" name="Group 10"/>
          <p:cNvGrpSpPr>
            <a:grpSpLocks/>
          </p:cNvGrpSpPr>
          <p:nvPr/>
        </p:nvGrpSpPr>
        <p:grpSpPr bwMode="auto">
          <a:xfrm>
            <a:off x="8166100" y="901700"/>
            <a:ext cx="977900" cy="646113"/>
            <a:chOff x="7581900" y="2387600"/>
            <a:chExt cx="977900" cy="646331"/>
          </a:xfrm>
        </p:grpSpPr>
        <p:sp>
          <p:nvSpPr>
            <p:cNvPr id="434181" name="TextBox 11"/>
            <p:cNvSpPr txBox="1">
              <a:spLocks noChangeArrowheads="1"/>
            </p:cNvSpPr>
            <p:nvPr/>
          </p:nvSpPr>
          <p:spPr bwMode="auto">
            <a:xfrm>
              <a:off x="7581900" y="2387600"/>
              <a:ext cx="977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t>   Human</a:t>
              </a:r>
            </a:p>
            <a:p>
              <a:pPr eaLnBrk="1" hangingPunct="1"/>
              <a:r>
                <a:rPr lang="en-US" altLang="en-US" b="0"/>
                <a:t>   Worm</a:t>
              </a:r>
            </a:p>
            <a:p>
              <a:pPr eaLnBrk="1" hangingPunct="1"/>
              <a:r>
                <a:rPr lang="en-US" altLang="en-US" b="0"/>
                <a:t>   Fly    </a:t>
              </a:r>
            </a:p>
          </p:txBody>
        </p:sp>
        <p:sp>
          <p:nvSpPr>
            <p:cNvPr id="434182" name="Rectangle 14"/>
            <p:cNvSpPr>
              <a:spLocks noChangeAspect="1"/>
            </p:cNvSpPr>
            <p:nvPr/>
          </p:nvSpPr>
          <p:spPr bwMode="auto">
            <a:xfrm>
              <a:off x="7645400" y="2489201"/>
              <a:ext cx="108000" cy="95669"/>
            </a:xfrm>
            <a:prstGeom prst="rect">
              <a:avLst/>
            </a:prstGeom>
            <a:solidFill>
              <a:srgbClr val="FF0000"/>
            </a:solidFill>
            <a:ln w="12700">
              <a:solidFill>
                <a:srgbClr val="FF0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34183" name="Rectangle 15"/>
            <p:cNvSpPr>
              <a:spLocks noChangeAspect="1"/>
            </p:cNvSpPr>
            <p:nvPr/>
          </p:nvSpPr>
          <p:spPr bwMode="auto">
            <a:xfrm>
              <a:off x="7645400" y="2667001"/>
              <a:ext cx="108000" cy="104775"/>
            </a:xfrm>
            <a:prstGeom prst="rect">
              <a:avLst/>
            </a:prstGeom>
            <a:solidFill>
              <a:srgbClr val="008000"/>
            </a:solidFill>
            <a:ln w="12700">
              <a:solidFill>
                <a:srgbClr val="008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34184" name="Rectangle 16"/>
            <p:cNvSpPr>
              <a:spLocks noChangeAspect="1"/>
            </p:cNvSpPr>
            <p:nvPr/>
          </p:nvSpPr>
          <p:spPr bwMode="auto">
            <a:xfrm>
              <a:off x="7645400" y="2844801"/>
              <a:ext cx="108000" cy="104775"/>
            </a:xfrm>
            <a:prstGeom prst="rect">
              <a:avLst/>
            </a:prstGeom>
            <a:solidFill>
              <a:srgbClr val="0000FF"/>
            </a:solidFill>
            <a:ln w="12700">
              <a:solidFill>
                <a:srgbClr val="0000FF"/>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grpSp>
      <p:pic>
        <p:nvPicPr>
          <p:cNvPr id="434180" name="Picture 3"/>
          <p:cNvPicPr>
            <a:picLocks noChangeAspect="1"/>
          </p:cNvPicPr>
          <p:nvPr/>
        </p:nvPicPr>
        <p:blipFill>
          <a:blip r:embed="rId2">
            <a:extLst>
              <a:ext uri="{28A0092B-C50C-407E-A947-70E740481C1C}">
                <a14:useLocalDpi xmlns:a14="http://schemas.microsoft.com/office/drawing/2010/main" val="0"/>
              </a:ext>
            </a:extLst>
          </a:blip>
          <a:srcRect l="1385" r="2727"/>
          <a:stretch>
            <a:fillRect/>
          </a:stretch>
        </p:blipFill>
        <p:spPr bwMode="auto">
          <a:xfrm>
            <a:off x="254000" y="1485900"/>
            <a:ext cx="87503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28868"/>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14338" y="6581775"/>
            <a:ext cx="4164012" cy="276225"/>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a:t>
            </a:r>
            <a:r>
              <a:rPr lang="en-US" dirty="0" err="1">
                <a:solidFill>
                  <a:schemeClr val="tx1">
                    <a:lumMod val="50000"/>
                    <a:lumOff val="50000"/>
                  </a:schemeClr>
                </a:solidFill>
                <a:ea typeface="ＭＳ Ｐゴシック" charset="0"/>
                <a:cs typeface="ＭＳ Ｐゴシック" charset="0"/>
              </a:rPr>
              <a:t>Sisu</a:t>
            </a:r>
            <a:r>
              <a:rPr lang="en-US" dirty="0">
                <a:solidFill>
                  <a:schemeClr val="tx1">
                    <a:lumMod val="50000"/>
                    <a:lumOff val="50000"/>
                  </a:schemeClr>
                </a:solidFill>
                <a:ea typeface="ＭＳ Ｐゴシック" charset="0"/>
                <a:cs typeface="ＭＳ Ｐゴシック" charset="0"/>
              </a:rPr>
              <a:t>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pic>
        <p:nvPicPr>
          <p:cNvPr id="435202" name="Picture 1" descr="OrthParFam-2.png"/>
          <p:cNvPicPr>
            <a:picLocks noChangeAspect="1"/>
          </p:cNvPicPr>
          <p:nvPr/>
        </p:nvPicPr>
        <p:blipFill>
          <a:blip r:embed="rId2">
            <a:extLst>
              <a:ext uri="{28A0092B-C50C-407E-A947-70E740481C1C}">
                <a14:useLocalDpi xmlns:a14="http://schemas.microsoft.com/office/drawing/2010/main" val="0"/>
              </a:ext>
            </a:extLst>
          </a:blip>
          <a:srcRect t="5441" r="46645" b="6963"/>
          <a:stretch>
            <a:fillRect/>
          </a:stretch>
        </p:blipFill>
        <p:spPr bwMode="auto">
          <a:xfrm>
            <a:off x="4491038" y="4162425"/>
            <a:ext cx="4405312"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03" name="Title 7"/>
          <p:cNvSpPr>
            <a:spLocks noGrp="1"/>
          </p:cNvSpPr>
          <p:nvPr>
            <p:ph type="title"/>
          </p:nvPr>
        </p:nvSpPr>
        <p:spPr>
          <a:xfrm>
            <a:off x="4243388" y="2943225"/>
            <a:ext cx="4114800" cy="825500"/>
          </a:xfrm>
        </p:spPr>
        <p:txBody>
          <a:bodyPr lIns="0" rIns="0" anchor="ctr"/>
          <a:lstStyle/>
          <a:p>
            <a:pPr algn="ctr"/>
            <a:r>
              <a:rPr lang="en-US" altLang="en-US" sz="2400">
                <a:latin typeface="Helvetica" charset="0"/>
                <a:ea typeface="ＭＳ Ｐゴシック" charset="-128"/>
              </a:rPr>
              <a:t>Great divergence in pseudogenes in terms of Orthologs &amp; Paralogs</a:t>
            </a:r>
          </a:p>
        </p:txBody>
      </p:sp>
      <p:pic>
        <p:nvPicPr>
          <p:cNvPr id="435204" name="Picture 1" descr="OrthParFam-2.png"/>
          <p:cNvPicPr>
            <a:picLocks noChangeAspect="1"/>
          </p:cNvPicPr>
          <p:nvPr/>
        </p:nvPicPr>
        <p:blipFill>
          <a:blip r:embed="rId2">
            <a:extLst>
              <a:ext uri="{28A0092B-C50C-407E-A947-70E740481C1C}">
                <a14:useLocalDpi xmlns:a14="http://schemas.microsoft.com/office/drawing/2010/main" val="0"/>
              </a:ext>
            </a:extLst>
          </a:blip>
          <a:srcRect l="53574" t="29367" r="14912" b="3288"/>
          <a:stretch>
            <a:fillRect/>
          </a:stretch>
        </p:blipFill>
        <p:spPr bwMode="auto">
          <a:xfrm>
            <a:off x="5235575" y="666750"/>
            <a:ext cx="2601913"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5205" name="Group 2"/>
          <p:cNvGrpSpPr>
            <a:grpSpLocks/>
          </p:cNvGrpSpPr>
          <p:nvPr/>
        </p:nvGrpSpPr>
        <p:grpSpPr bwMode="auto">
          <a:xfrm>
            <a:off x="0" y="334963"/>
            <a:ext cx="4335463" cy="5159375"/>
            <a:chOff x="3969704" y="954840"/>
            <a:chExt cx="4335581" cy="5159661"/>
          </a:xfrm>
        </p:grpSpPr>
        <p:pic>
          <p:nvPicPr>
            <p:cNvPr id="435208" name="Picture 3" descr="OrthParFam-1.pdf"/>
            <p:cNvPicPr>
              <a:picLocks noChangeAspect="1"/>
            </p:cNvPicPr>
            <p:nvPr/>
          </p:nvPicPr>
          <p:blipFill>
            <a:blip r:embed="rId3">
              <a:extLst>
                <a:ext uri="{28A0092B-C50C-407E-A947-70E740481C1C}">
                  <a14:useLocalDpi xmlns:a14="http://schemas.microsoft.com/office/drawing/2010/main" val="0"/>
                </a:ext>
              </a:extLst>
            </a:blip>
            <a:srcRect t="43285"/>
            <a:stretch>
              <a:fillRect/>
            </a:stretch>
          </p:blipFill>
          <p:spPr bwMode="auto">
            <a:xfrm>
              <a:off x="3969704" y="3161751"/>
              <a:ext cx="41449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09" name="Picture 3" descr="OrthParFam-1.pdf"/>
            <p:cNvPicPr>
              <a:picLocks noChangeAspect="1"/>
            </p:cNvPicPr>
            <p:nvPr/>
          </p:nvPicPr>
          <p:blipFill>
            <a:blip r:embed="rId3">
              <a:extLst>
                <a:ext uri="{28A0092B-C50C-407E-A947-70E740481C1C}">
                  <a14:useLocalDpi xmlns:a14="http://schemas.microsoft.com/office/drawing/2010/main" val="0"/>
                </a:ext>
              </a:extLst>
            </a:blip>
            <a:srcRect b="55733"/>
            <a:stretch>
              <a:fillRect/>
            </a:stretch>
          </p:blipFill>
          <p:spPr bwMode="auto">
            <a:xfrm>
              <a:off x="4011097" y="954840"/>
              <a:ext cx="4294188"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5206" name="Picture 1" descr="OrthParFam-2.png"/>
          <p:cNvPicPr>
            <a:picLocks noChangeAspect="1"/>
          </p:cNvPicPr>
          <p:nvPr/>
        </p:nvPicPr>
        <p:blipFill>
          <a:blip r:embed="rId2">
            <a:extLst>
              <a:ext uri="{28A0092B-C50C-407E-A947-70E740481C1C}">
                <a14:useLocalDpi xmlns:a14="http://schemas.microsoft.com/office/drawing/2010/main" val="0"/>
              </a:ext>
            </a:extLst>
          </a:blip>
          <a:srcRect l="84180" b="62543"/>
          <a:stretch>
            <a:fillRect/>
          </a:stretch>
        </p:blipFill>
        <p:spPr bwMode="auto">
          <a:xfrm>
            <a:off x="8224838" y="742950"/>
            <a:ext cx="919162"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07" name="Picture 1" descr="OrthParFam-2.png"/>
          <p:cNvPicPr>
            <a:picLocks noChangeAspect="1"/>
          </p:cNvPicPr>
          <p:nvPr/>
        </p:nvPicPr>
        <p:blipFill>
          <a:blip r:embed="rId2">
            <a:extLst>
              <a:ext uri="{28A0092B-C50C-407E-A947-70E740481C1C}">
                <a14:useLocalDpi xmlns:a14="http://schemas.microsoft.com/office/drawing/2010/main" val="0"/>
              </a:ext>
            </a:extLst>
          </a:blip>
          <a:srcRect l="61481" t="4132" r="21823" b="78146"/>
          <a:stretch>
            <a:fillRect/>
          </a:stretch>
        </p:blipFill>
        <p:spPr bwMode="auto">
          <a:xfrm>
            <a:off x="5854700" y="139700"/>
            <a:ext cx="13779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Tm="76470"/>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7"/>
          <p:cNvSpPr>
            <a:spLocks noGrp="1"/>
          </p:cNvSpPr>
          <p:nvPr>
            <p:ph type="title"/>
          </p:nvPr>
        </p:nvSpPr>
        <p:spPr>
          <a:xfrm>
            <a:off x="573088" y="330200"/>
            <a:ext cx="8570912" cy="698500"/>
          </a:xfrm>
        </p:spPr>
        <p:txBody>
          <a:bodyPr lIns="0" rIns="0" anchor="ctr"/>
          <a:lstStyle/>
          <a:p>
            <a:pPr algn="ctr"/>
            <a:r>
              <a:rPr lang="en-US" altLang="en-US">
                <a:latin typeface="Helvetica" charset="0"/>
                <a:ea typeface="ＭＳ Ｐゴシック" charset="-128"/>
              </a:rPr>
              <a:t>Divergence but </a:t>
            </a:r>
            <a:br>
              <a:rPr lang="en-US" altLang="en-US">
                <a:latin typeface="Helvetica" charset="0"/>
                <a:ea typeface="ＭＳ Ｐゴシック" charset="-128"/>
              </a:rPr>
            </a:br>
            <a:r>
              <a:rPr lang="en-US" altLang="en-US">
                <a:latin typeface="Helvetica" charset="0"/>
                <a:ea typeface="ＭＳ Ｐゴシック" charset="-128"/>
              </a:rPr>
              <a:t>More interpretable Patterns in terms of Families</a:t>
            </a:r>
          </a:p>
        </p:txBody>
      </p:sp>
      <p:pic>
        <p:nvPicPr>
          <p:cNvPr id="436226"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8488" y="1060450"/>
            <a:ext cx="7464425"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rot="16200000">
            <a:off x="-1943893" y="4637881"/>
            <a:ext cx="4164012" cy="276225"/>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a:t>
            </a:r>
            <a:r>
              <a:rPr lang="en-US" dirty="0" err="1">
                <a:solidFill>
                  <a:schemeClr val="tx1">
                    <a:lumMod val="50000"/>
                    <a:lumOff val="50000"/>
                  </a:schemeClr>
                </a:solidFill>
                <a:ea typeface="ＭＳ Ｐゴシック" charset="0"/>
                <a:cs typeface="ＭＳ Ｐゴシック" charset="0"/>
              </a:rPr>
              <a:t>Sisu</a:t>
            </a:r>
            <a:r>
              <a:rPr lang="en-US" dirty="0">
                <a:solidFill>
                  <a:schemeClr val="tx1">
                    <a:lumMod val="50000"/>
                    <a:lumOff val="50000"/>
                  </a:schemeClr>
                </a:solidFill>
                <a:ea typeface="ＭＳ Ｐゴシック" charset="0"/>
                <a:cs typeface="ＭＳ Ｐゴシック" charset="0"/>
              </a:rPr>
              <a:t>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spTree>
  </p:cSld>
  <p:clrMapOvr>
    <a:masterClrMapping/>
  </p:clrMapOvr>
  <p:transition xmlns:p14="http://schemas.microsoft.com/office/powerpoint/2010/main" advTm="59971"/>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tx1">
                    <a:lumMod val="50000"/>
                    <a:lumOff val="50000"/>
                  </a:schemeClr>
                </a:solidFill>
                <a:ea typeface="ＭＳ Ｐゴシック" charset="-128"/>
              </a:rPr>
              <a:t>Human Genome Analysis –</a:t>
            </a:r>
            <a:r>
              <a:rPr lang="en-US" altLang="en-US" sz="1800" b="0" dirty="0">
                <a:solidFill>
                  <a:schemeClr val="tx1">
                    <a:lumMod val="50000"/>
                    <a:lumOff val="50000"/>
                  </a:schemeClr>
                </a:solidFill>
                <a:ea typeface="ＭＳ Ｐゴシック" charset="-128"/>
              </a:rPr>
              <a:t> SVs &amp; </a:t>
            </a:r>
            <a:r>
              <a:rPr lang="en-US" altLang="en-US" sz="1800" b="0" dirty="0" err="1">
                <a:solidFill>
                  <a:schemeClr val="tx1">
                    <a:lumMod val="50000"/>
                    <a:lumOff val="50000"/>
                  </a:schemeClr>
                </a:solidFill>
                <a:ea typeface="ＭＳ Ｐゴシック" charset="-128"/>
              </a:rPr>
              <a:t>Pseudogenes</a:t>
            </a:r>
            <a:r>
              <a:rPr lang="en-US" altLang="en-US" sz="1800" b="0" dirty="0">
                <a:solidFill>
                  <a:schemeClr val="tx1">
                    <a:lumMod val="50000"/>
                    <a:lumOff val="50000"/>
                  </a:schemeClr>
                </a:solidFill>
                <a:ea typeface="ＭＳ Ｐゴシック" charset="-128"/>
              </a:rPr>
              <a:t>, Tricky but Crucial Genomic Features, Targeted by </a:t>
            </a:r>
            <a:r>
              <a:rPr lang="en-US" altLang="en-US" sz="1800" b="0" dirty="0" smtClean="0">
                <a:solidFill>
                  <a:schemeClr val="tx1">
                    <a:lumMod val="50000"/>
                    <a:lumOff val="50000"/>
                  </a:schemeClr>
                </a:solidFill>
                <a:ea typeface="ＭＳ Ｐゴシック" charset="-128"/>
              </a:rPr>
              <a:t>Long-read Sequencing: </a:t>
            </a:r>
            <a:r>
              <a:rPr lang="en-US" altLang="en-US" sz="1800" b="0" dirty="0">
                <a:solidFill>
                  <a:schemeClr val="tx1">
                    <a:lumMod val="50000"/>
                    <a:lumOff val="50000"/>
                  </a:schemeClr>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tx1">
                    <a:lumMod val="50000"/>
                    <a:lumOff val="50000"/>
                  </a:schemeClr>
                </a:solidFill>
                <a:ea typeface="ＭＳ Ｐゴシック" charset="-128"/>
              </a:rPr>
              <a:t>~9K deletions with </a:t>
            </a:r>
            <a:r>
              <a:rPr lang="en-US" altLang="en-US" sz="1600" dirty="0" smtClean="0">
                <a:solidFill>
                  <a:schemeClr val="tx1">
                    <a:lumMod val="50000"/>
                    <a:lumOff val="50000"/>
                  </a:schemeClr>
                </a:solidFill>
                <a:ea typeface="ＭＳ Ｐゴシック" charset="-128"/>
              </a:rPr>
              <a:t>breakpoints &amp; mechanism classification </a:t>
            </a:r>
            <a:r>
              <a:rPr lang="en-US" altLang="en-US" sz="1600" dirty="0">
                <a:solidFill>
                  <a:schemeClr val="tx1">
                    <a:lumMod val="50000"/>
                    <a:lumOff val="50000"/>
                  </a:schemeClr>
                </a:solidFill>
                <a:ea typeface="ＭＳ Ｐゴシック" charset="-128"/>
              </a:rPr>
              <a:t>from </a:t>
            </a:r>
            <a:r>
              <a:rPr lang="en-US" altLang="en-US" sz="1600" dirty="0" smtClean="0">
                <a:solidFill>
                  <a:schemeClr val="tx1">
                    <a:lumMod val="50000"/>
                    <a:lumOff val="50000"/>
                  </a:schemeClr>
                </a:solidFill>
                <a:ea typeface="ＭＳ Ｐゴシック" charset="-128"/>
              </a:rPr>
              <a:t>1000G</a:t>
            </a:r>
          </a:p>
          <a:p>
            <a:pPr lvl="1"/>
            <a:r>
              <a:rPr lang="en-US" altLang="en-US" sz="1600" dirty="0">
                <a:solidFill>
                  <a:schemeClr val="tx1">
                    <a:lumMod val="50000"/>
                    <a:lumOff val="50000"/>
                  </a:schemeClr>
                </a:solidFill>
                <a:ea typeface="ＭＳ Ｐゴシック" charset="-128"/>
              </a:rPr>
              <a:t>S</a:t>
            </a:r>
            <a:r>
              <a:rPr lang="en-US" altLang="en-US" sz="1600" dirty="0" smtClean="0">
                <a:solidFill>
                  <a:schemeClr val="tx1">
                    <a:lumMod val="50000"/>
                    <a:lumOff val="50000"/>
                  </a:schemeClr>
                </a:solidFill>
                <a:ea typeface="ＭＳ Ｐゴシック" charset="-128"/>
              </a:rPr>
              <a:t>mall </a:t>
            </a:r>
            <a:r>
              <a:rPr lang="en-US" altLang="en-US" sz="1600" dirty="0">
                <a:solidFill>
                  <a:schemeClr val="tx1">
                    <a:lumMod val="50000"/>
                    <a:lumOff val="50000"/>
                  </a:schemeClr>
                </a:solidFill>
                <a:ea typeface="ＭＳ Ｐゴシック" charset="-128"/>
              </a:rPr>
              <a:t>subset of tot. deletions, which could be greatly expanded by long reads</a:t>
            </a:r>
          </a:p>
          <a:p>
            <a:pPr lvl="1"/>
            <a:r>
              <a:rPr lang="en-US" altLang="en-US" sz="1600" dirty="0">
                <a:solidFill>
                  <a:schemeClr val="tx1">
                    <a:lumMod val="50000"/>
                    <a:lumOff val="50000"/>
                  </a:schemeClr>
                </a:solidFill>
                <a:ea typeface="ＭＳ Ｐゴシック" charset="-128"/>
              </a:rPr>
              <a:t>More nearby SNPs than genomic average. </a:t>
            </a:r>
          </a:p>
          <a:p>
            <a:pPr lvl="1"/>
            <a:r>
              <a:rPr lang="en-US" altLang="en-US" sz="1600" dirty="0">
                <a:solidFill>
                  <a:schemeClr val="tx1">
                    <a:lumMod val="50000"/>
                    <a:lumOff val="50000"/>
                  </a:schemeClr>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tx1">
                    <a:lumMod val="50000"/>
                    <a:lumOff val="50000"/>
                  </a:schemeClr>
                </a:solidFill>
                <a:ea typeface="ＭＳ Ｐゴシック" charset="-128"/>
              </a:rPr>
              <a:t>NHR breakpoints associated w/ sequence </a:t>
            </a:r>
            <a:r>
              <a:rPr lang="en-US" altLang="en-US" sz="1600" dirty="0" err="1">
                <a:solidFill>
                  <a:schemeClr val="tx1">
                    <a:lumMod val="50000"/>
                    <a:lumOff val="50000"/>
                  </a:schemeClr>
                </a:solidFill>
                <a:ea typeface="ＭＳ Ｐゴシック" charset="-128"/>
              </a:rPr>
              <a:t>microinsertions</a:t>
            </a:r>
            <a:r>
              <a:rPr lang="en-US" altLang="en-US" sz="1600" dirty="0">
                <a:solidFill>
                  <a:schemeClr val="tx1">
                    <a:lumMod val="50000"/>
                    <a:lumOff val="50000"/>
                  </a:schemeClr>
                </a:solidFill>
                <a:ea typeface="ＭＳ Ｐゴシック" charset="-128"/>
              </a:rPr>
              <a:t>, </a:t>
            </a:r>
            <a:r>
              <a:rPr lang="en-US" altLang="en-US" sz="1600" dirty="0" err="1">
                <a:solidFill>
                  <a:schemeClr val="tx1">
                    <a:lumMod val="50000"/>
                    <a:lumOff val="50000"/>
                  </a:schemeClr>
                </a:solidFill>
                <a:ea typeface="ＭＳ Ｐゴシック" charset="-128"/>
              </a:rPr>
              <a:t>templated</a:t>
            </a:r>
            <a:r>
              <a:rPr lang="en-US" altLang="en-US" sz="1600" dirty="0">
                <a:solidFill>
                  <a:schemeClr val="tx1">
                    <a:lumMod val="50000"/>
                    <a:lumOff val="50000"/>
                  </a:schemeClr>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tx1">
                    <a:lumMod val="50000"/>
                    <a:lumOff val="50000"/>
                  </a:schemeClr>
                </a:solidFill>
                <a:ea typeface="ＭＳ Ｐゴシック" charset="-128"/>
              </a:rPr>
              <a:t>Fundamentally repetitive elements</a:t>
            </a:r>
          </a:p>
          <a:p>
            <a:pPr lvl="1"/>
            <a:r>
              <a:rPr lang="en-US" altLang="en-US" sz="1600" dirty="0">
                <a:solidFill>
                  <a:schemeClr val="tx1">
                    <a:lumMod val="50000"/>
                    <a:lumOff val="50000"/>
                  </a:schemeClr>
                </a:solidFill>
                <a:ea typeface="ＭＳ Ｐゴシック" charset="-128"/>
              </a:rPr>
              <a:t>Collaborative assignment in results in ~14K</a:t>
            </a:r>
          </a:p>
          <a:p>
            <a:pPr lvl="1"/>
            <a:r>
              <a:rPr lang="en-US" altLang="en-US" sz="1600" dirty="0">
                <a:solidFill>
                  <a:schemeClr val="tx1">
                    <a:lumMod val="50000"/>
                    <a:lumOff val="50000"/>
                  </a:schemeClr>
                </a:solidFill>
                <a:ea typeface="ＭＳ Ｐゴシック" charset="-128"/>
              </a:rPr>
              <a:t>Impact of lineage-specific retro-</a:t>
            </a:r>
            <a:r>
              <a:rPr lang="en-US" altLang="en-US" sz="1600" dirty="0" err="1">
                <a:solidFill>
                  <a:schemeClr val="tx1">
                    <a:lumMod val="50000"/>
                    <a:lumOff val="50000"/>
                  </a:schemeClr>
                </a:solidFill>
                <a:ea typeface="ＭＳ Ｐゴシック" charset="-128"/>
              </a:rPr>
              <a:t>transpositional</a:t>
            </a:r>
            <a:r>
              <a:rPr lang="en-US" altLang="en-US" sz="1600" dirty="0">
                <a:solidFill>
                  <a:schemeClr val="tx1">
                    <a:lumMod val="50000"/>
                    <a:lumOff val="50000"/>
                  </a:schemeClr>
                </a:solidFill>
                <a:ea typeface="ＭＳ Ｐゴシック" charset="-128"/>
              </a:rPr>
              <a:t> burst – </a:t>
            </a:r>
            <a:r>
              <a:rPr lang="en-US" altLang="en-US" sz="1600" dirty="0" err="1">
                <a:solidFill>
                  <a:schemeClr val="tx1">
                    <a:lumMod val="50000"/>
                    <a:lumOff val="50000"/>
                  </a:schemeClr>
                </a:solidFill>
                <a:ea typeface="ＭＳ Ｐゴシック" charset="-128"/>
              </a:rPr>
              <a:t>ie</a:t>
            </a:r>
            <a:r>
              <a:rPr lang="en-US" altLang="en-US" sz="1600" dirty="0">
                <a:solidFill>
                  <a:schemeClr val="tx1">
                    <a:lumMod val="50000"/>
                    <a:lumOff val="50000"/>
                  </a:schemeClr>
                </a:solidFill>
                <a:ea typeface="ＭＳ Ｐゴシック" charset="-128"/>
              </a:rPr>
              <a:t> </a:t>
            </a:r>
            <a:r>
              <a:rPr lang="en-US" altLang="en-US" sz="1600" dirty="0" smtClean="0">
                <a:solidFill>
                  <a:schemeClr val="tx1">
                    <a:lumMod val="50000"/>
                    <a:lumOff val="50000"/>
                  </a:schemeClr>
                </a:solidFill>
                <a:ea typeface="ＭＳ Ｐゴシック" charset="-128"/>
              </a:rPr>
              <a:t>human </a:t>
            </a:r>
            <a:r>
              <a:rPr lang="en-US" altLang="en-US" sz="1600" dirty="0">
                <a:solidFill>
                  <a:schemeClr val="tx1">
                    <a:lumMod val="50000"/>
                    <a:lumOff val="50000"/>
                  </a:schemeClr>
                </a:solidFill>
                <a:ea typeface="ＭＳ Ｐゴシック" charset="-128"/>
              </a:rPr>
              <a:t>v other metazoans is dominated (~80%) by retro-duplication ~40 MYA (</a:t>
            </a:r>
            <a:r>
              <a:rPr lang="en-US" altLang="en-US" sz="1600" dirty="0" err="1">
                <a:solidFill>
                  <a:schemeClr val="tx1">
                    <a:lumMod val="50000"/>
                    <a:lumOff val="50000"/>
                  </a:schemeClr>
                </a:solidFill>
                <a:ea typeface="ＭＳ Ｐゴシック" charset="-128"/>
              </a:rPr>
              <a:t>Ribo</a:t>
            </a:r>
            <a:r>
              <a:rPr lang="en-US" altLang="en-US" sz="1600" dirty="0">
                <a:solidFill>
                  <a:schemeClr val="tx1">
                    <a:lumMod val="50000"/>
                    <a:lumOff val="50000"/>
                  </a:schemeClr>
                </a:solidFill>
                <a:ea typeface="ＭＳ Ｐゴシック" charset="-128"/>
              </a:rPr>
              <a:t>. Proteins). </a:t>
            </a:r>
          </a:p>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tx1">
                    <a:lumMod val="50000"/>
                    <a:lumOff val="50000"/>
                  </a:schemeClr>
                </a:solidFill>
                <a:ea typeface="ＭＳ Ｐゴシック" charset="-128"/>
              </a:rPr>
              <a:t>Enrichment </a:t>
            </a:r>
            <a:r>
              <a:rPr lang="en-US" altLang="en-US" sz="1600" dirty="0">
                <a:solidFill>
                  <a:schemeClr val="tx1">
                    <a:lumMod val="50000"/>
                    <a:lumOff val="50000"/>
                  </a:schemeClr>
                </a:solidFill>
                <a:ea typeface="ＭＳ Ｐゴシック" charset="-128"/>
              </a:rPr>
              <a:t>of SVs in </a:t>
            </a:r>
            <a:r>
              <a:rPr lang="en-US" altLang="en-US" sz="1600" dirty="0" err="1">
                <a:solidFill>
                  <a:schemeClr val="tx1">
                    <a:lumMod val="50000"/>
                    <a:lumOff val="50000"/>
                  </a:schemeClr>
                </a:solidFill>
                <a:ea typeface="ＭＳ Ｐゴシック" charset="-128"/>
              </a:rPr>
              <a:t>pseudogenes</a:t>
            </a:r>
            <a:r>
              <a:rPr lang="en-US" altLang="en-US" sz="1600" dirty="0">
                <a:solidFill>
                  <a:schemeClr val="tx1">
                    <a:lumMod val="50000"/>
                    <a:lumOff val="50000"/>
                  </a:schemeClr>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tx1">
                    <a:lumMod val="50000"/>
                    <a:lumOff val="50000"/>
                  </a:schemeClr>
                </a:solidFill>
                <a:ea typeface="ＭＳ Ｐゴシック" charset="-128"/>
              </a:rPr>
              <a:t>Not in reference but in human population – could be improved by long </a:t>
            </a:r>
            <a:r>
              <a:rPr lang="en-US" altLang="en-US" sz="1600" dirty="0" smtClean="0">
                <a:solidFill>
                  <a:schemeClr val="tx1">
                    <a:lumMod val="50000"/>
                    <a:lumOff val="50000"/>
                  </a:schemeClr>
                </a:solidFill>
                <a:ea typeface="ＭＳ Ｐゴシック" charset="-128"/>
              </a:rPr>
              <a:t>reads</a:t>
            </a:r>
            <a:endParaRPr lang="en-US" altLang="en-US" sz="1600" dirty="0">
              <a:solidFill>
                <a:schemeClr val="tx1">
                  <a:lumMod val="50000"/>
                  <a:lumOff val="50000"/>
                </a:schemeClr>
              </a:solidFill>
              <a:ea typeface="ＭＳ Ｐゴシック" charset="-128"/>
            </a:endParaRPr>
          </a:p>
          <a:p>
            <a:pPr lvl="1"/>
            <a:r>
              <a:rPr lang="en-US" altLang="en-US" sz="1600" dirty="0">
                <a:solidFill>
                  <a:schemeClr val="tx1">
                    <a:lumMod val="50000"/>
                    <a:lumOff val="50000"/>
                  </a:schemeClr>
                </a:solidFill>
                <a:ea typeface="ＭＳ Ｐゴシック" charset="-128"/>
              </a:rPr>
              <a:t>Now found w/ splice junction mapping + clustering of unmapped PEs</a:t>
            </a:r>
          </a:p>
          <a:p>
            <a:pPr lvl="1"/>
            <a:r>
              <a:rPr lang="en-US" altLang="en-US" sz="1600" dirty="0">
                <a:solidFill>
                  <a:schemeClr val="tx1">
                    <a:lumMod val="50000"/>
                    <a:lumOff val="50000"/>
                  </a:schemeClr>
                </a:solidFill>
                <a:ea typeface="ＭＳ Ｐゴシック" charset="-128"/>
              </a:rPr>
              <a:t>~8 per person, often pop. specific</a:t>
            </a:r>
          </a:p>
          <a:p>
            <a:pPr lvl="1"/>
            <a:r>
              <a:rPr lang="en-US" altLang="en-US" sz="1600" dirty="0">
                <a:solidFill>
                  <a:schemeClr val="tx1">
                    <a:lumMod val="50000"/>
                    <a:lumOff val="50000"/>
                  </a:schemeClr>
                </a:solidFill>
                <a:ea typeface="ＭＳ Ｐゴシック" charset="-128"/>
              </a:rPr>
              <a:t>Associated w/ G1/M expressed </a:t>
            </a:r>
            <a:r>
              <a:rPr lang="en-US" altLang="en-US" sz="1600" dirty="0" smtClean="0">
                <a:solidFill>
                  <a:schemeClr val="tx1">
                    <a:lumMod val="50000"/>
                    <a:lumOff val="50000"/>
                  </a:schemeClr>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tx1">
                    <a:lumMod val="50000"/>
                    <a:lumOff val="50000"/>
                  </a:schemeClr>
                </a:solidFill>
                <a:ea typeface="ＭＳ Ｐゴシック" charset="-128"/>
              </a:rPr>
              <a:t>Conservative assignment, </a:t>
            </a:r>
            <a:r>
              <a:rPr lang="en-US" altLang="en-US" sz="1600" dirty="0" err="1" smtClean="0">
                <a:solidFill>
                  <a:schemeClr val="tx1">
                    <a:lumMod val="50000"/>
                    <a:lumOff val="50000"/>
                  </a:schemeClr>
                </a:solidFill>
                <a:ea typeface="ＭＳ Ｐゴシック" charset="-128"/>
              </a:rPr>
              <a:t>mis</a:t>
            </a:r>
            <a:r>
              <a:rPr lang="en-US" altLang="en-US" sz="1600" dirty="0" smtClean="0">
                <a:solidFill>
                  <a:schemeClr val="tx1">
                    <a:lumMod val="50000"/>
                    <a:lumOff val="50000"/>
                  </a:schemeClr>
                </a:solidFill>
                <a:ea typeface="ＭＳ Ｐゴシック" charset="-128"/>
              </a:rPr>
              <a:t>-map issue, could be improved by long reads</a:t>
            </a:r>
          </a:p>
          <a:p>
            <a:pPr lvl="1"/>
            <a:r>
              <a:rPr lang="en-US" altLang="en-US" sz="1600" dirty="0" smtClean="0">
                <a:solidFill>
                  <a:schemeClr val="tx1">
                    <a:lumMod val="50000"/>
                    <a:lumOff val="50000"/>
                  </a:schemeClr>
                </a:solidFill>
                <a:ea typeface="ＭＳ Ｐゴシック" charset="-128"/>
              </a:rPr>
              <a:t>~15% transcribed &amp; </a:t>
            </a:r>
            <a:br>
              <a:rPr lang="en-US" altLang="en-US" sz="1600" dirty="0" smtClean="0">
                <a:solidFill>
                  <a:schemeClr val="tx1">
                    <a:lumMod val="50000"/>
                    <a:lumOff val="50000"/>
                  </a:schemeClr>
                </a:solidFill>
                <a:ea typeface="ＭＳ Ｐゴシック" charset="-128"/>
              </a:rPr>
            </a:br>
            <a:r>
              <a:rPr lang="en-US" altLang="en-US" sz="1600" dirty="0" smtClean="0">
                <a:solidFill>
                  <a:schemeClr val="tx1">
                    <a:lumMod val="50000"/>
                    <a:lumOff val="50000"/>
                  </a:schemeClr>
                </a:solidFill>
                <a:ea typeface="ＭＳ Ｐゴシック" charset="-128"/>
              </a:rPr>
              <a:t>80% w/ some activity</a:t>
            </a: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803783517"/>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tx1">
                    <a:lumMod val="50000"/>
                    <a:lumOff val="50000"/>
                  </a:schemeClr>
                </a:solidFill>
                <a:ea typeface="ＭＳ Ｐゴシック" charset="-128"/>
              </a:rPr>
              <a:t>Human Genome Analysis –</a:t>
            </a:r>
            <a:r>
              <a:rPr lang="en-US" altLang="en-US" sz="1800" b="0" dirty="0">
                <a:solidFill>
                  <a:schemeClr val="tx1">
                    <a:lumMod val="50000"/>
                    <a:lumOff val="50000"/>
                  </a:schemeClr>
                </a:solidFill>
                <a:ea typeface="ＭＳ Ｐゴシック" charset="-128"/>
              </a:rPr>
              <a:t> SVs &amp; </a:t>
            </a:r>
            <a:r>
              <a:rPr lang="en-US" altLang="en-US" sz="1800" b="0" dirty="0" err="1">
                <a:solidFill>
                  <a:schemeClr val="tx1">
                    <a:lumMod val="50000"/>
                    <a:lumOff val="50000"/>
                  </a:schemeClr>
                </a:solidFill>
                <a:ea typeface="ＭＳ Ｐゴシック" charset="-128"/>
              </a:rPr>
              <a:t>Pseudogenes</a:t>
            </a:r>
            <a:r>
              <a:rPr lang="en-US" altLang="en-US" sz="1800" b="0" dirty="0">
                <a:solidFill>
                  <a:schemeClr val="tx1">
                    <a:lumMod val="50000"/>
                    <a:lumOff val="50000"/>
                  </a:schemeClr>
                </a:solidFill>
                <a:ea typeface="ＭＳ Ｐゴシック" charset="-128"/>
              </a:rPr>
              <a:t>, Tricky but Crucial Genomic Features, Targeted by </a:t>
            </a:r>
            <a:r>
              <a:rPr lang="en-US" altLang="en-US" sz="1800" b="0" dirty="0" smtClean="0">
                <a:solidFill>
                  <a:schemeClr val="tx1">
                    <a:lumMod val="50000"/>
                    <a:lumOff val="50000"/>
                  </a:schemeClr>
                </a:solidFill>
                <a:ea typeface="ＭＳ Ｐゴシック" charset="-128"/>
              </a:rPr>
              <a:t>Long-read Sequencing: </a:t>
            </a:r>
            <a:r>
              <a:rPr lang="en-US" altLang="en-US" sz="1800" b="0" dirty="0">
                <a:solidFill>
                  <a:schemeClr val="tx1">
                    <a:lumMod val="50000"/>
                    <a:lumOff val="50000"/>
                  </a:schemeClr>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tx1">
                    <a:lumMod val="50000"/>
                    <a:lumOff val="50000"/>
                  </a:schemeClr>
                </a:solidFill>
                <a:ea typeface="ＭＳ Ｐゴシック" charset="-128"/>
              </a:rPr>
              <a:t>~9K deletions with </a:t>
            </a:r>
            <a:r>
              <a:rPr lang="en-US" altLang="en-US" sz="1600" dirty="0" smtClean="0">
                <a:solidFill>
                  <a:schemeClr val="tx1">
                    <a:lumMod val="50000"/>
                    <a:lumOff val="50000"/>
                  </a:schemeClr>
                </a:solidFill>
                <a:ea typeface="ＭＳ Ｐゴシック" charset="-128"/>
              </a:rPr>
              <a:t>breakpoints &amp; mechanism classification </a:t>
            </a:r>
            <a:r>
              <a:rPr lang="en-US" altLang="en-US" sz="1600" dirty="0">
                <a:solidFill>
                  <a:schemeClr val="tx1">
                    <a:lumMod val="50000"/>
                    <a:lumOff val="50000"/>
                  </a:schemeClr>
                </a:solidFill>
                <a:ea typeface="ＭＳ Ｐゴシック" charset="-128"/>
              </a:rPr>
              <a:t>from </a:t>
            </a:r>
            <a:r>
              <a:rPr lang="en-US" altLang="en-US" sz="1600" dirty="0" smtClean="0">
                <a:solidFill>
                  <a:schemeClr val="tx1">
                    <a:lumMod val="50000"/>
                    <a:lumOff val="50000"/>
                  </a:schemeClr>
                </a:solidFill>
                <a:ea typeface="ＭＳ Ｐゴシック" charset="-128"/>
              </a:rPr>
              <a:t>1000G</a:t>
            </a:r>
          </a:p>
          <a:p>
            <a:pPr lvl="1"/>
            <a:r>
              <a:rPr lang="en-US" altLang="en-US" sz="1600" dirty="0">
                <a:solidFill>
                  <a:schemeClr val="tx1">
                    <a:lumMod val="50000"/>
                    <a:lumOff val="50000"/>
                  </a:schemeClr>
                </a:solidFill>
                <a:ea typeface="ＭＳ Ｐゴシック" charset="-128"/>
              </a:rPr>
              <a:t>S</a:t>
            </a:r>
            <a:r>
              <a:rPr lang="en-US" altLang="en-US" sz="1600" dirty="0" smtClean="0">
                <a:solidFill>
                  <a:schemeClr val="tx1">
                    <a:lumMod val="50000"/>
                    <a:lumOff val="50000"/>
                  </a:schemeClr>
                </a:solidFill>
                <a:ea typeface="ＭＳ Ｐゴシック" charset="-128"/>
              </a:rPr>
              <a:t>mall </a:t>
            </a:r>
            <a:r>
              <a:rPr lang="en-US" altLang="en-US" sz="1600" dirty="0">
                <a:solidFill>
                  <a:schemeClr val="tx1">
                    <a:lumMod val="50000"/>
                    <a:lumOff val="50000"/>
                  </a:schemeClr>
                </a:solidFill>
                <a:ea typeface="ＭＳ Ｐゴシック" charset="-128"/>
              </a:rPr>
              <a:t>subset of tot. deletions, which could be greatly expanded by long reads</a:t>
            </a:r>
          </a:p>
          <a:p>
            <a:pPr lvl="1"/>
            <a:r>
              <a:rPr lang="en-US" altLang="en-US" sz="1600" dirty="0">
                <a:solidFill>
                  <a:schemeClr val="tx1">
                    <a:lumMod val="50000"/>
                    <a:lumOff val="50000"/>
                  </a:schemeClr>
                </a:solidFill>
                <a:ea typeface="ＭＳ Ｐゴシック" charset="-128"/>
              </a:rPr>
              <a:t>More nearby SNPs than genomic average. </a:t>
            </a:r>
          </a:p>
          <a:p>
            <a:pPr lvl="1"/>
            <a:r>
              <a:rPr lang="en-US" altLang="en-US" sz="1600" dirty="0">
                <a:solidFill>
                  <a:schemeClr val="tx1">
                    <a:lumMod val="50000"/>
                    <a:lumOff val="50000"/>
                  </a:schemeClr>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tx1">
                    <a:lumMod val="50000"/>
                    <a:lumOff val="50000"/>
                  </a:schemeClr>
                </a:solidFill>
                <a:ea typeface="ＭＳ Ｐゴシック" charset="-128"/>
              </a:rPr>
              <a:t>NHR breakpoints associated w/ sequence </a:t>
            </a:r>
            <a:r>
              <a:rPr lang="en-US" altLang="en-US" sz="1600" dirty="0" err="1">
                <a:solidFill>
                  <a:schemeClr val="tx1">
                    <a:lumMod val="50000"/>
                    <a:lumOff val="50000"/>
                  </a:schemeClr>
                </a:solidFill>
                <a:ea typeface="ＭＳ Ｐゴシック" charset="-128"/>
              </a:rPr>
              <a:t>microinsertions</a:t>
            </a:r>
            <a:r>
              <a:rPr lang="en-US" altLang="en-US" sz="1600" dirty="0">
                <a:solidFill>
                  <a:schemeClr val="tx1">
                    <a:lumMod val="50000"/>
                    <a:lumOff val="50000"/>
                  </a:schemeClr>
                </a:solidFill>
                <a:ea typeface="ＭＳ Ｐゴシック" charset="-128"/>
              </a:rPr>
              <a:t>, </a:t>
            </a:r>
            <a:r>
              <a:rPr lang="en-US" altLang="en-US" sz="1600" dirty="0" err="1">
                <a:solidFill>
                  <a:schemeClr val="tx1">
                    <a:lumMod val="50000"/>
                    <a:lumOff val="50000"/>
                  </a:schemeClr>
                </a:solidFill>
                <a:ea typeface="ＭＳ Ｐゴシック" charset="-128"/>
              </a:rPr>
              <a:t>templated</a:t>
            </a:r>
            <a:r>
              <a:rPr lang="en-US" altLang="en-US" sz="1600" dirty="0">
                <a:solidFill>
                  <a:schemeClr val="tx1">
                    <a:lumMod val="50000"/>
                    <a:lumOff val="50000"/>
                  </a:schemeClr>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tx1">
                    <a:lumMod val="50000"/>
                    <a:lumOff val="50000"/>
                  </a:schemeClr>
                </a:solidFill>
                <a:ea typeface="ＭＳ Ｐゴシック" charset="-128"/>
              </a:rPr>
              <a:t>Fundamentally repetitive elements</a:t>
            </a:r>
          </a:p>
          <a:p>
            <a:pPr lvl="1"/>
            <a:r>
              <a:rPr lang="en-US" altLang="en-US" sz="1600" dirty="0">
                <a:solidFill>
                  <a:schemeClr val="tx1">
                    <a:lumMod val="50000"/>
                    <a:lumOff val="50000"/>
                  </a:schemeClr>
                </a:solidFill>
                <a:ea typeface="ＭＳ Ｐゴシック" charset="-128"/>
              </a:rPr>
              <a:t>Collaborative assignment in results in ~14K</a:t>
            </a:r>
          </a:p>
          <a:p>
            <a:pPr lvl="1"/>
            <a:r>
              <a:rPr lang="en-US" altLang="en-US" sz="1600" dirty="0">
                <a:solidFill>
                  <a:schemeClr val="tx1">
                    <a:lumMod val="50000"/>
                    <a:lumOff val="50000"/>
                  </a:schemeClr>
                </a:solidFill>
                <a:ea typeface="ＭＳ Ｐゴシック" charset="-128"/>
              </a:rPr>
              <a:t>Impact of lineage-specific retro-</a:t>
            </a:r>
            <a:r>
              <a:rPr lang="en-US" altLang="en-US" sz="1600" dirty="0" err="1">
                <a:solidFill>
                  <a:schemeClr val="tx1">
                    <a:lumMod val="50000"/>
                    <a:lumOff val="50000"/>
                  </a:schemeClr>
                </a:solidFill>
                <a:ea typeface="ＭＳ Ｐゴシック" charset="-128"/>
              </a:rPr>
              <a:t>transpositional</a:t>
            </a:r>
            <a:r>
              <a:rPr lang="en-US" altLang="en-US" sz="1600" dirty="0">
                <a:solidFill>
                  <a:schemeClr val="tx1">
                    <a:lumMod val="50000"/>
                    <a:lumOff val="50000"/>
                  </a:schemeClr>
                </a:solidFill>
                <a:ea typeface="ＭＳ Ｐゴシック" charset="-128"/>
              </a:rPr>
              <a:t> burst – </a:t>
            </a:r>
            <a:r>
              <a:rPr lang="en-US" altLang="en-US" sz="1600" dirty="0" err="1">
                <a:solidFill>
                  <a:schemeClr val="tx1">
                    <a:lumMod val="50000"/>
                    <a:lumOff val="50000"/>
                  </a:schemeClr>
                </a:solidFill>
                <a:ea typeface="ＭＳ Ｐゴシック" charset="-128"/>
              </a:rPr>
              <a:t>ie</a:t>
            </a:r>
            <a:r>
              <a:rPr lang="en-US" altLang="en-US" sz="1600" dirty="0">
                <a:solidFill>
                  <a:schemeClr val="tx1">
                    <a:lumMod val="50000"/>
                    <a:lumOff val="50000"/>
                  </a:schemeClr>
                </a:solidFill>
                <a:ea typeface="ＭＳ Ｐゴシック" charset="-128"/>
              </a:rPr>
              <a:t> </a:t>
            </a:r>
            <a:r>
              <a:rPr lang="en-US" altLang="en-US" sz="1600" dirty="0" smtClean="0">
                <a:solidFill>
                  <a:schemeClr val="tx1">
                    <a:lumMod val="50000"/>
                    <a:lumOff val="50000"/>
                  </a:schemeClr>
                </a:solidFill>
                <a:ea typeface="ＭＳ Ｐゴシック" charset="-128"/>
              </a:rPr>
              <a:t>human </a:t>
            </a:r>
            <a:r>
              <a:rPr lang="en-US" altLang="en-US" sz="1600" dirty="0">
                <a:solidFill>
                  <a:schemeClr val="tx1">
                    <a:lumMod val="50000"/>
                    <a:lumOff val="50000"/>
                  </a:schemeClr>
                </a:solidFill>
                <a:ea typeface="ＭＳ Ｐゴシック" charset="-128"/>
              </a:rPr>
              <a:t>v other metazoans is dominated (~80%) by retro-duplication ~40 MYA (</a:t>
            </a:r>
            <a:r>
              <a:rPr lang="en-US" altLang="en-US" sz="1600" dirty="0" err="1">
                <a:solidFill>
                  <a:schemeClr val="tx1">
                    <a:lumMod val="50000"/>
                    <a:lumOff val="50000"/>
                  </a:schemeClr>
                </a:solidFill>
                <a:ea typeface="ＭＳ Ｐゴシック" charset="-128"/>
              </a:rPr>
              <a:t>Ribo</a:t>
            </a:r>
            <a:r>
              <a:rPr lang="en-US" altLang="en-US" sz="1600" dirty="0">
                <a:solidFill>
                  <a:schemeClr val="tx1">
                    <a:lumMod val="50000"/>
                    <a:lumOff val="50000"/>
                  </a:schemeClr>
                </a:solidFill>
                <a:ea typeface="ＭＳ Ｐゴシック" charset="-128"/>
              </a:rPr>
              <a:t>. Proteins). </a:t>
            </a:r>
          </a:p>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tx1">
                    <a:lumMod val="50000"/>
                    <a:lumOff val="50000"/>
                  </a:schemeClr>
                </a:solidFill>
                <a:ea typeface="ＭＳ Ｐゴシック" charset="-128"/>
              </a:rPr>
              <a:t>Enrichment </a:t>
            </a:r>
            <a:r>
              <a:rPr lang="en-US" altLang="en-US" sz="1600" dirty="0">
                <a:solidFill>
                  <a:schemeClr val="tx1">
                    <a:lumMod val="50000"/>
                    <a:lumOff val="50000"/>
                  </a:schemeClr>
                </a:solidFill>
                <a:ea typeface="ＭＳ Ｐゴシック" charset="-128"/>
              </a:rPr>
              <a:t>of SVs in </a:t>
            </a:r>
            <a:r>
              <a:rPr lang="en-US" altLang="en-US" sz="1600" dirty="0" err="1">
                <a:solidFill>
                  <a:schemeClr val="tx1">
                    <a:lumMod val="50000"/>
                    <a:lumOff val="50000"/>
                  </a:schemeClr>
                </a:solidFill>
                <a:ea typeface="ＭＳ Ｐゴシック" charset="-128"/>
              </a:rPr>
              <a:t>pseudogenes</a:t>
            </a:r>
            <a:r>
              <a:rPr lang="en-US" altLang="en-US" sz="1600" dirty="0">
                <a:solidFill>
                  <a:schemeClr val="tx1">
                    <a:lumMod val="50000"/>
                    <a:lumOff val="50000"/>
                  </a:schemeClr>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tx1">
                    <a:lumMod val="50000"/>
                    <a:lumOff val="50000"/>
                  </a:schemeClr>
                </a:solidFill>
                <a:ea typeface="ＭＳ Ｐゴシック" charset="-128"/>
              </a:rPr>
              <a:t>Not in reference but in human population – could be improved by long </a:t>
            </a:r>
            <a:r>
              <a:rPr lang="en-US" altLang="en-US" sz="1600" dirty="0" smtClean="0">
                <a:solidFill>
                  <a:schemeClr val="tx1">
                    <a:lumMod val="50000"/>
                    <a:lumOff val="50000"/>
                  </a:schemeClr>
                </a:solidFill>
                <a:ea typeface="ＭＳ Ｐゴシック" charset="-128"/>
              </a:rPr>
              <a:t>reads</a:t>
            </a:r>
            <a:endParaRPr lang="en-US" altLang="en-US" sz="1600" dirty="0">
              <a:solidFill>
                <a:schemeClr val="tx1">
                  <a:lumMod val="50000"/>
                  <a:lumOff val="50000"/>
                </a:schemeClr>
              </a:solidFill>
              <a:ea typeface="ＭＳ Ｐゴシック" charset="-128"/>
            </a:endParaRPr>
          </a:p>
          <a:p>
            <a:pPr lvl="1"/>
            <a:r>
              <a:rPr lang="en-US" altLang="en-US" sz="1600" dirty="0">
                <a:solidFill>
                  <a:schemeClr val="tx1">
                    <a:lumMod val="50000"/>
                    <a:lumOff val="50000"/>
                  </a:schemeClr>
                </a:solidFill>
                <a:ea typeface="ＭＳ Ｐゴシック" charset="-128"/>
              </a:rPr>
              <a:t>Now found w/ splice junction mapping + clustering of unmapped PEs</a:t>
            </a:r>
          </a:p>
          <a:p>
            <a:pPr lvl="1"/>
            <a:r>
              <a:rPr lang="en-US" altLang="en-US" sz="1600" dirty="0">
                <a:solidFill>
                  <a:schemeClr val="tx1">
                    <a:lumMod val="50000"/>
                    <a:lumOff val="50000"/>
                  </a:schemeClr>
                </a:solidFill>
                <a:ea typeface="ＭＳ Ｐゴシック" charset="-128"/>
              </a:rPr>
              <a:t>~8 per person, often pop. specific</a:t>
            </a:r>
          </a:p>
          <a:p>
            <a:pPr lvl="1"/>
            <a:r>
              <a:rPr lang="en-US" altLang="en-US" sz="1600" dirty="0">
                <a:solidFill>
                  <a:schemeClr val="tx1">
                    <a:lumMod val="50000"/>
                    <a:lumOff val="50000"/>
                  </a:schemeClr>
                </a:solidFill>
                <a:ea typeface="ＭＳ Ｐゴシック" charset="-128"/>
              </a:rPr>
              <a:t>Associated w/ G1/M expressed </a:t>
            </a:r>
            <a:r>
              <a:rPr lang="en-US" altLang="en-US" sz="1600" dirty="0" smtClean="0">
                <a:solidFill>
                  <a:schemeClr val="tx1">
                    <a:lumMod val="50000"/>
                    <a:lumOff val="50000"/>
                  </a:schemeClr>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tx1">
                    <a:lumMod val="50000"/>
                    <a:lumOff val="50000"/>
                  </a:schemeClr>
                </a:solidFill>
                <a:ea typeface="ＭＳ Ｐゴシック" charset="-128"/>
              </a:rPr>
              <a:t>Conservative assignment, </a:t>
            </a:r>
            <a:r>
              <a:rPr lang="en-US" altLang="en-US" sz="1600" dirty="0" err="1" smtClean="0">
                <a:solidFill>
                  <a:schemeClr val="tx1">
                    <a:lumMod val="50000"/>
                    <a:lumOff val="50000"/>
                  </a:schemeClr>
                </a:solidFill>
                <a:ea typeface="ＭＳ Ｐゴシック" charset="-128"/>
              </a:rPr>
              <a:t>mis</a:t>
            </a:r>
            <a:r>
              <a:rPr lang="en-US" altLang="en-US" sz="1600" dirty="0" smtClean="0">
                <a:solidFill>
                  <a:schemeClr val="tx1">
                    <a:lumMod val="50000"/>
                    <a:lumOff val="50000"/>
                  </a:schemeClr>
                </a:solidFill>
                <a:ea typeface="ＭＳ Ｐゴシック" charset="-128"/>
              </a:rPr>
              <a:t>-map issue, could be improved by long reads</a:t>
            </a:r>
          </a:p>
          <a:p>
            <a:pPr lvl="1"/>
            <a:r>
              <a:rPr lang="en-US" altLang="en-US" sz="1600" dirty="0" smtClean="0">
                <a:solidFill>
                  <a:schemeClr val="tx1">
                    <a:lumMod val="50000"/>
                    <a:lumOff val="50000"/>
                  </a:schemeClr>
                </a:solidFill>
                <a:ea typeface="ＭＳ Ｐゴシック" charset="-128"/>
              </a:rPr>
              <a:t>~15% transcribed &amp; </a:t>
            </a:r>
            <a:br>
              <a:rPr lang="en-US" altLang="en-US" sz="1600" dirty="0" smtClean="0">
                <a:solidFill>
                  <a:schemeClr val="tx1">
                    <a:lumMod val="50000"/>
                    <a:lumOff val="50000"/>
                  </a:schemeClr>
                </a:solidFill>
                <a:ea typeface="ＭＳ Ｐゴシック" charset="-128"/>
              </a:rPr>
            </a:br>
            <a:r>
              <a:rPr lang="en-US" altLang="en-US" sz="1600" dirty="0" smtClean="0">
                <a:solidFill>
                  <a:schemeClr val="tx1">
                    <a:lumMod val="50000"/>
                    <a:lumOff val="50000"/>
                  </a:schemeClr>
                </a:solidFill>
                <a:ea typeface="ＭＳ Ｐゴシック" charset="-128"/>
              </a:rPr>
              <a:t>80% w/ some activity</a:t>
            </a: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1997474983"/>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Fixed Genomic</a:t>
            </a:r>
            <a:r>
              <a:rPr lang="en-US" altLang="en-US">
                <a:ea typeface="ＭＳ Ｐゴシック" charset="-128"/>
              </a:rPr>
              <a:t> </a:t>
            </a:r>
            <a:r>
              <a:rPr lang="en-US" altLang="en-US">
                <a:solidFill>
                  <a:srgbClr val="000090"/>
                </a:solidFill>
                <a:ea typeface="ＭＳ Ｐゴシック" charset="-128"/>
              </a:rPr>
              <a:t>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pic>
        <p:nvPicPr>
          <p:cNvPr id="438280" name="Picture 23" descr="nature01403-f6.2.jpg"/>
          <p:cNvPicPr>
            <a:picLocks/>
          </p:cNvPicPr>
          <p:nvPr/>
        </p:nvPicPr>
        <p:blipFill>
          <a:blip r:embed="rId2">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8281" name="Picture 26" descr="11-chimp1-225.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8282" name="Group 108"/>
          <p:cNvGrpSpPr>
            <a:grpSpLocks/>
          </p:cNvGrpSpPr>
          <p:nvPr/>
        </p:nvGrpSpPr>
        <p:grpSpPr bwMode="auto">
          <a:xfrm>
            <a:off x="857250" y="2286000"/>
            <a:ext cx="2994025" cy="1347788"/>
            <a:chOff x="857225" y="2571744"/>
            <a:chExt cx="2994124" cy="1347797"/>
          </a:xfrm>
        </p:grpSpPr>
        <p:grpSp>
          <p:nvGrpSpPr>
            <p:cNvPr id="438378"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38379"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grpSp>
        <p:nvGrpSpPr>
          <p:cNvPr id="438284"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grpSp>
        <p:nvGrpSpPr>
          <p:cNvPr id="438285"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38286"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38287"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38288"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rPr>
              <a:t>SD</a:t>
            </a:r>
          </a:p>
        </p:txBody>
      </p:sp>
      <p:sp>
        <p:nvSpPr>
          <p:cNvPr id="438291" name="TextBox 226"/>
          <p:cNvSpPr txBox="1">
            <a:spLocks noChangeArrowheads="1"/>
          </p:cNvSpPr>
          <p:nvPr/>
        </p:nvSpPr>
        <p:spPr bwMode="auto">
          <a:xfrm>
            <a:off x="2166938" y="4448175"/>
            <a:ext cx="6969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Paralog</a:t>
            </a:r>
          </a:p>
        </p:txBody>
      </p:sp>
      <p:sp>
        <p:nvSpPr>
          <p:cNvPr id="438292"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38295" name="Group 113"/>
          <p:cNvGrpSpPr>
            <a:grpSpLocks/>
          </p:cNvGrpSpPr>
          <p:nvPr/>
        </p:nvGrpSpPr>
        <p:grpSpPr bwMode="auto">
          <a:xfrm>
            <a:off x="871538" y="1701800"/>
            <a:ext cx="4321175" cy="274638"/>
            <a:chOff x="871513" y="1987264"/>
            <a:chExt cx="4321460" cy="274913"/>
          </a:xfrm>
        </p:grpSpPr>
        <p:sp>
          <p:nvSpPr>
            <p:cNvPr id="438364"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rPr>
                <a:t>Non-allelic homologous recombination (NAHR)</a:t>
              </a:r>
            </a:p>
          </p:txBody>
        </p:sp>
        <p:grpSp>
          <p:nvGrpSpPr>
            <p:cNvPr id="438365"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38297" name="Group 112"/>
          <p:cNvGrpSpPr>
            <a:grpSpLocks/>
          </p:cNvGrpSpPr>
          <p:nvPr/>
        </p:nvGrpSpPr>
        <p:grpSpPr bwMode="auto">
          <a:xfrm>
            <a:off x="214313" y="1997075"/>
            <a:ext cx="8753475" cy="219075"/>
            <a:chOff x="214282" y="2282620"/>
            <a:chExt cx="8753567" cy="219372"/>
          </a:xfrm>
        </p:grpSpPr>
        <p:cxnSp>
          <p:nvCxnSpPr>
            <p:cNvPr id="207" name="Straight Connector 206"/>
            <p:cNvCxnSpPr/>
            <p:nvPr/>
          </p:nvCxnSpPr>
          <p:spPr>
            <a:xfrm>
              <a:off x="214282" y="2387537"/>
              <a:ext cx="8753567" cy="4769"/>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196" y="2282620"/>
              <a:ext cx="900122"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5082" y="2284210"/>
              <a:ext cx="719146"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1989" y="2284210"/>
              <a:ext cx="285753"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316" y="2285799"/>
              <a:ext cx="285753"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438299" name="TextBox 113"/>
          <p:cNvSpPr txBox="1">
            <a:spLocks noChangeArrowheads="1"/>
          </p:cNvSpPr>
          <p:nvPr/>
        </p:nvSpPr>
        <p:spPr bwMode="auto">
          <a:xfrm>
            <a:off x="3109913" y="5175250"/>
            <a:ext cx="6080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family</a:t>
            </a:r>
          </a:p>
        </p:txBody>
      </p:sp>
      <p:sp>
        <p:nvSpPr>
          <p:cNvPr id="26" name="Flowchart: Alternate Process 25"/>
          <p:cNvSpPr/>
          <p:nvPr/>
        </p:nvSpPr>
        <p:spPr>
          <a:xfrm>
            <a:off x="2776538" y="560228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100">
                <a:solidFill>
                  <a:srgbClr val="0D0D0D"/>
                </a:solidFill>
                <a:latin typeface="Calibri" charset="0"/>
              </a:rPr>
              <a:t>Dup. </a:t>
            </a:r>
            <a:r>
              <a:rPr lang="el-GR" altLang="en-US" sz="1100">
                <a:solidFill>
                  <a:srgbClr val="0D0D0D"/>
                </a:solidFill>
                <a:latin typeface="Calibri" charset="0"/>
              </a:rPr>
              <a:t>ψ</a:t>
            </a:r>
            <a:r>
              <a:rPr lang="en-US" altLang="en-US" sz="1100">
                <a:solidFill>
                  <a:srgbClr val="0D0D0D"/>
                </a:solidFill>
                <a:latin typeface="Calibri" charset="0"/>
              </a:rPr>
              <a:t>gene </a:t>
            </a:r>
          </a:p>
        </p:txBody>
      </p:sp>
      <p:sp>
        <p:nvSpPr>
          <p:cNvPr id="66" name="Flowchart: Alternate Process 65"/>
          <p:cNvSpPr/>
          <p:nvPr/>
        </p:nvSpPr>
        <p:spPr>
          <a:xfrm>
            <a:off x="6240463" y="558323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000">
                <a:solidFill>
                  <a:srgbClr val="0D0D0D"/>
                </a:solidFill>
                <a:latin typeface="Calibri" charset="0"/>
              </a:rPr>
              <a:t>Pssd. </a:t>
            </a:r>
            <a:r>
              <a:rPr lang="el-GR" altLang="en-US" sz="1000">
                <a:solidFill>
                  <a:srgbClr val="0D0D0D"/>
                </a:solidFill>
                <a:latin typeface="Calibri" charset="0"/>
              </a:rPr>
              <a:t>ψ</a:t>
            </a:r>
            <a:r>
              <a:rPr lang="en-US" altLang="en-US" sz="1000">
                <a:solidFill>
                  <a:srgbClr val="0D0D0D"/>
                </a:solidFill>
                <a:latin typeface="Calibri" charset="0"/>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438303"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duplicate</a:t>
            </a:r>
          </a:p>
        </p:txBody>
      </p:sp>
      <p:cxnSp>
        <p:nvCxnSpPr>
          <p:cNvPr id="131" name="Curved Connector 130"/>
          <p:cNvCxnSpPr>
            <a:stCxn id="105" idx="2"/>
            <a:endCxn id="66" idx="2"/>
          </p:cNvCxnSpPr>
          <p:nvPr/>
        </p:nvCxnSpPr>
        <p:spPr>
          <a:xfrm rot="16200000" flipH="1">
            <a:off x="4174331" y="3283745"/>
            <a:ext cx="53975" cy="4976812"/>
          </a:xfrm>
          <a:prstGeom prst="curvedConnector3">
            <a:avLst>
              <a:gd name="adj1" fmla="val 518436"/>
            </a:avLst>
          </a:prstGeom>
          <a:ln>
            <a:tailEnd type="arrow"/>
          </a:ln>
        </p:spPr>
        <p:style>
          <a:lnRef idx="1">
            <a:schemeClr val="accent1"/>
          </a:lnRef>
          <a:fillRef idx="0">
            <a:schemeClr val="accent1"/>
          </a:fillRef>
          <a:effectRef idx="0">
            <a:schemeClr val="accent1"/>
          </a:effectRef>
          <a:fontRef idx="minor">
            <a:schemeClr val="tx1"/>
          </a:fontRef>
        </p:style>
      </p:cxnSp>
      <p:sp>
        <p:nvSpPr>
          <p:cNvPr id="438305" name="TextBox 133"/>
          <p:cNvSpPr txBox="1">
            <a:spLocks noChangeArrowheads="1"/>
          </p:cNvSpPr>
          <p:nvPr/>
        </p:nvSpPr>
        <p:spPr bwMode="auto">
          <a:xfrm>
            <a:off x="5859463" y="5961063"/>
            <a:ext cx="12620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Retro-transpose</a:t>
            </a:r>
          </a:p>
        </p:txBody>
      </p:sp>
      <p:sp>
        <p:nvSpPr>
          <p:cNvPr id="438306" name="Slide Number Placeholder 1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D5077015-E83E-654C-9E0E-A532607894D2}" type="slidenum">
              <a:rPr lang="en-US" altLang="en-US">
                <a:solidFill>
                  <a:srgbClr val="898989"/>
                </a:solidFill>
              </a:rPr>
              <a:pPr eaLnBrk="1" hangingPunct="1"/>
              <a:t>30</a:t>
            </a:fld>
            <a:endParaRPr lang="en-US" altLang="en-US">
              <a:solidFill>
                <a:srgbClr val="898989"/>
              </a:solidFill>
            </a:endParaRPr>
          </a:p>
        </p:txBody>
      </p:sp>
      <p:grpSp>
        <p:nvGrpSpPr>
          <p:cNvPr id="438307" name="Group 118"/>
          <p:cNvGrpSpPr>
            <a:grpSpLocks/>
          </p:cNvGrpSpPr>
          <p:nvPr/>
        </p:nvGrpSpPr>
        <p:grpSpPr bwMode="auto">
          <a:xfrm>
            <a:off x="3857625" y="3233738"/>
            <a:ext cx="5302250" cy="2971800"/>
            <a:chOff x="3857620" y="3233736"/>
            <a:chExt cx="5302853" cy="2971821"/>
          </a:xfrm>
        </p:grpSpPr>
        <p:cxnSp>
          <p:nvCxnSpPr>
            <p:cNvPr id="130" name="Straight Connector 129"/>
            <p:cNvCxnSpPr/>
            <p:nvPr/>
          </p:nvCxnSpPr>
          <p:spPr>
            <a:xfrm rot="5400000">
              <a:off x="7616487" y="514110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Flowchart: Alternate Process 61"/>
            <p:cNvSpPr/>
            <p:nvPr/>
          </p:nvSpPr>
          <p:spPr>
            <a:xfrm>
              <a:off x="7287010" y="4808547"/>
              <a:ext cx="900215" cy="234952"/>
            </a:xfrm>
            <a:prstGeom prst="flowChartAlternateProcess">
              <a:avLst/>
            </a:prstGeom>
            <a:gradFill flip="none" rotWithShape="1">
              <a:gsLst>
                <a:gs pos="0">
                  <a:schemeClr val="accent3">
                    <a:lumMod val="20000"/>
                    <a:lumOff val="80000"/>
                  </a:schemeClr>
                </a:gs>
                <a:gs pos="50000">
                  <a:schemeClr val="accent3">
                    <a:lumMod val="40000"/>
                    <a:lumOff val="60000"/>
                  </a:schemeClr>
                </a:gs>
                <a:gs pos="100000">
                  <a:srgbClr val="156B13"/>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L1</a:t>
              </a:r>
            </a:p>
          </p:txBody>
        </p:sp>
        <p:sp>
          <p:nvSpPr>
            <p:cNvPr id="64" name="Flowchart: Alternate Process 63"/>
            <p:cNvSpPr/>
            <p:nvPr/>
          </p:nvSpPr>
          <p:spPr>
            <a:xfrm>
              <a:off x="6240729" y="4090992"/>
              <a:ext cx="900214" cy="215902"/>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000">
                  <a:solidFill>
                    <a:srgbClr val="0D0D0D"/>
                  </a:solidFill>
                  <a:latin typeface="Calibri" charset="0"/>
                </a:rPr>
                <a:t>Pssd. </a:t>
              </a:r>
              <a:r>
                <a:rPr lang="el-GR" altLang="en-US" sz="1000">
                  <a:solidFill>
                    <a:srgbClr val="0D0D0D"/>
                  </a:solidFill>
                  <a:latin typeface="Calibri" charset="0"/>
                </a:rPr>
                <a:t>ψ</a:t>
              </a:r>
              <a:r>
                <a:rPr lang="en-US" altLang="en-US" sz="1000">
                  <a:solidFill>
                    <a:srgbClr val="0D0D0D"/>
                  </a:solidFill>
                  <a:latin typeface="Calibri" charset="0"/>
                </a:rPr>
                <a:t>gene </a:t>
              </a:r>
            </a:p>
          </p:txBody>
        </p:sp>
        <p:sp>
          <p:nvSpPr>
            <p:cNvPr id="146" name="Rectangle 145"/>
            <p:cNvSpPr/>
            <p:nvPr/>
          </p:nvSpPr>
          <p:spPr>
            <a:xfrm>
              <a:off x="3857620" y="3705226"/>
              <a:ext cx="5210768" cy="2500331"/>
            </a:xfrm>
            <a:prstGeom prst="rect">
              <a:avLst/>
            </a:prstGeom>
            <a:noFill/>
            <a:ln w="22225">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108000"/>
            <a:lstStyle/>
            <a:p>
              <a:pPr>
                <a:defRPr/>
              </a:pPr>
              <a:endParaRPr lang="en-US" sz="1100" dirty="0">
                <a:solidFill>
                  <a:prstClr val="black">
                    <a:lumMod val="95000"/>
                    <a:lumOff val="5000"/>
                  </a:prstClr>
                </a:solidFill>
              </a:endParaRPr>
            </a:p>
          </p:txBody>
        </p:sp>
        <p:cxnSp>
          <p:nvCxnSpPr>
            <p:cNvPr id="162" name="Straight Connector 161"/>
            <p:cNvCxnSpPr/>
            <p:nvPr/>
          </p:nvCxnSpPr>
          <p:spPr>
            <a:xfrm rot="16200000" flipH="1">
              <a:off x="6157408" y="442673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5400000">
              <a:off x="6576556" y="438862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flipH="1" flipV="1">
              <a:off x="6162171" y="3559948"/>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V="1">
              <a:off x="6581319" y="3521845"/>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8323" name="TextBox 177"/>
            <p:cNvSpPr txBox="1">
              <a:spLocks noChangeArrowheads="1"/>
            </p:cNvSpPr>
            <p:nvPr/>
          </p:nvSpPr>
          <p:spPr bwMode="auto">
            <a:xfrm>
              <a:off x="6367460" y="3786190"/>
              <a:ext cx="780333"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rPr>
                <a:t>Insertion</a:t>
              </a:r>
            </a:p>
          </p:txBody>
        </p:sp>
        <p:sp>
          <p:nvSpPr>
            <p:cNvPr id="438324" name="TextBox 180"/>
            <p:cNvSpPr txBox="1">
              <a:spLocks noChangeArrowheads="1"/>
            </p:cNvSpPr>
            <p:nvPr/>
          </p:nvSpPr>
          <p:spPr bwMode="auto">
            <a:xfrm>
              <a:off x="6367460" y="4318006"/>
              <a:ext cx="74114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C0504D"/>
                  </a:solidFill>
                </a:rPr>
                <a:t>Deletion</a:t>
              </a:r>
            </a:p>
          </p:txBody>
        </p:sp>
        <p:cxnSp>
          <p:nvCxnSpPr>
            <p:cNvPr id="182" name="Straight Connector 181"/>
            <p:cNvCxnSpPr/>
            <p:nvPr/>
          </p:nvCxnSpPr>
          <p:spPr>
            <a:xfrm rot="5400000" flipH="1" flipV="1">
              <a:off x="6815542" y="3909993"/>
              <a:ext cx="1381135" cy="419148"/>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V="1">
              <a:off x="7251360" y="3893323"/>
              <a:ext cx="1376373" cy="44772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8327" name="TextBox 185"/>
            <p:cNvSpPr txBox="1">
              <a:spLocks noChangeArrowheads="1"/>
            </p:cNvSpPr>
            <p:nvPr/>
          </p:nvSpPr>
          <p:spPr bwMode="auto">
            <a:xfrm>
              <a:off x="7408861" y="4532320"/>
              <a:ext cx="780333"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rPr>
                <a:t>Insertion</a:t>
              </a:r>
            </a:p>
          </p:txBody>
        </p:sp>
        <p:sp>
          <p:nvSpPr>
            <p:cNvPr id="438328" name="TextBox 186"/>
            <p:cNvSpPr txBox="1">
              <a:spLocks noChangeArrowheads="1"/>
            </p:cNvSpPr>
            <p:nvPr/>
          </p:nvSpPr>
          <p:spPr bwMode="auto">
            <a:xfrm>
              <a:off x="7394573" y="3786190"/>
              <a:ext cx="780333" cy="261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rPr>
                <a:t>Insertion</a:t>
              </a:r>
            </a:p>
          </p:txBody>
        </p:sp>
        <p:cxnSp>
          <p:nvCxnSpPr>
            <p:cNvPr id="188" name="Straight Connector 187"/>
            <p:cNvCxnSpPr/>
            <p:nvPr/>
          </p:nvCxnSpPr>
          <p:spPr>
            <a:xfrm rot="5400000" flipH="1" flipV="1">
              <a:off x="7251315" y="4341003"/>
              <a:ext cx="519117" cy="40962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V="1">
              <a:off x="7675225" y="4326714"/>
              <a:ext cx="519117" cy="438200"/>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6" name="Flowchart: Alternate Process 195"/>
            <p:cNvSpPr/>
            <p:nvPr/>
          </p:nvSpPr>
          <p:spPr>
            <a:xfrm>
              <a:off x="8430140" y="4814897"/>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endParaRPr>
            </a:p>
          </p:txBody>
        </p:sp>
        <p:sp>
          <p:nvSpPr>
            <p:cNvPr id="197" name="Flowchart: Alternate Process 196"/>
            <p:cNvSpPr/>
            <p:nvPr/>
          </p:nvSpPr>
          <p:spPr>
            <a:xfrm>
              <a:off x="8430140" y="5581665"/>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1080000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endParaRPr>
            </a:p>
          </p:txBody>
        </p:sp>
        <p:sp>
          <p:nvSpPr>
            <p:cNvPr id="198" name="Flowchart: Alternate Process 197"/>
            <p:cNvSpPr/>
            <p:nvPr/>
          </p:nvSpPr>
          <p:spPr>
            <a:xfrm>
              <a:off x="8430140" y="4095754"/>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endParaRPr>
            </a:p>
          </p:txBody>
        </p:sp>
        <p:sp>
          <p:nvSpPr>
            <p:cNvPr id="199" name="Flowchart: Alternate Process 198"/>
            <p:cNvSpPr/>
            <p:nvPr/>
          </p:nvSpPr>
          <p:spPr>
            <a:xfrm>
              <a:off x="8430140" y="3233736"/>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endParaRPr>
            </a:p>
          </p:txBody>
        </p:sp>
        <p:cxnSp>
          <p:nvCxnSpPr>
            <p:cNvPr id="200" name="Straight Connector 199"/>
            <p:cNvCxnSpPr/>
            <p:nvPr/>
          </p:nvCxnSpPr>
          <p:spPr>
            <a:xfrm rot="5400000" flipH="1" flipV="1">
              <a:off x="8420642" y="5067285"/>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16200000" flipV="1">
              <a:off x="8411116" y="5062523"/>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8337" name="TextBox 205"/>
            <p:cNvSpPr txBox="1">
              <a:spLocks noChangeArrowheads="1"/>
            </p:cNvSpPr>
            <p:nvPr/>
          </p:nvSpPr>
          <p:spPr bwMode="auto">
            <a:xfrm>
              <a:off x="8348662" y="5172087"/>
              <a:ext cx="81181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90099"/>
                  </a:solidFill>
                </a:rPr>
                <a:t>Inversion</a:t>
              </a:r>
            </a:p>
          </p:txBody>
        </p:sp>
        <p:sp>
          <p:nvSpPr>
            <p:cNvPr id="438338" name="TextBox 122"/>
            <p:cNvSpPr txBox="1">
              <a:spLocks noChangeArrowheads="1"/>
            </p:cNvSpPr>
            <p:nvPr/>
          </p:nvSpPr>
          <p:spPr bwMode="auto">
            <a:xfrm>
              <a:off x="5997572" y="5121286"/>
              <a:ext cx="1211584"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Retro-elements</a:t>
              </a:r>
            </a:p>
          </p:txBody>
        </p:sp>
        <p:sp>
          <p:nvSpPr>
            <p:cNvPr id="124" name="Right Brace 123"/>
            <p:cNvSpPr/>
            <p:nvPr/>
          </p:nvSpPr>
          <p:spPr>
            <a:xfrm rot="2173666" flipH="1">
              <a:off x="7031394" y="4745047"/>
              <a:ext cx="138128" cy="889006"/>
            </a:xfrm>
            <a:prstGeom prst="rightBrace">
              <a:avLst>
                <a:gd name="adj1" fmla="val 24999"/>
                <a:gd name="adj2" fmla="val 7027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cxnSp>
          <p:nvCxnSpPr>
            <p:cNvPr id="117" name="Straight Connector 116"/>
            <p:cNvCxnSpPr/>
            <p:nvPr/>
          </p:nvCxnSpPr>
          <p:spPr>
            <a:xfrm rot="16200000" flipH="1">
              <a:off x="7197339" y="517921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8341" name="TextBox 135"/>
            <p:cNvSpPr txBox="1">
              <a:spLocks noChangeArrowheads="1"/>
            </p:cNvSpPr>
            <p:nvPr/>
          </p:nvSpPr>
          <p:spPr bwMode="auto">
            <a:xfrm>
              <a:off x="7407273" y="5070486"/>
              <a:ext cx="74114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C0504D"/>
                  </a:solidFill>
                </a:rPr>
                <a:t>Deletion</a:t>
              </a:r>
            </a:p>
          </p:txBody>
        </p:sp>
        <p:grpSp>
          <p:nvGrpSpPr>
            <p:cNvPr id="438342" name="Group 164"/>
            <p:cNvGrpSpPr>
              <a:grpSpLocks/>
            </p:cNvGrpSpPr>
            <p:nvPr/>
          </p:nvGrpSpPr>
          <p:grpSpPr bwMode="auto">
            <a:xfrm>
              <a:off x="5594710" y="4071942"/>
              <a:ext cx="428628" cy="288000"/>
              <a:chOff x="5500694" y="3786190"/>
              <a:chExt cx="428628" cy="288000"/>
            </a:xfrm>
          </p:grpSpPr>
          <p:sp>
            <p:nvSpPr>
              <p:cNvPr id="138" name="Isosceles Triangle 137"/>
              <p:cNvSpPr/>
              <p:nvPr/>
            </p:nvSpPr>
            <p:spPr>
              <a:xfrm rot="5400000">
                <a:off x="5410838"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9" name="Isosceles Triangle 138"/>
              <p:cNvSpPr/>
              <p:nvPr/>
            </p:nvSpPr>
            <p:spPr>
              <a:xfrm rot="5400000">
                <a:off x="5517213"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3" name="Isosceles Triangle 152"/>
              <p:cNvSpPr/>
              <p:nvPr/>
            </p:nvSpPr>
            <p:spPr>
              <a:xfrm rot="5400000">
                <a:off x="5625176"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4" name="Isosceles Triangle 153"/>
              <p:cNvSpPr/>
              <p:nvPr/>
            </p:nvSpPr>
            <p:spPr>
              <a:xfrm rot="5400000">
                <a:off x="5731550"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438343" name="Group 192"/>
            <p:cNvGrpSpPr>
              <a:grpSpLocks/>
            </p:cNvGrpSpPr>
            <p:nvPr/>
          </p:nvGrpSpPr>
          <p:grpSpPr bwMode="auto">
            <a:xfrm>
              <a:off x="5701024" y="4784074"/>
              <a:ext cx="322314" cy="288000"/>
              <a:chOff x="5607008" y="3786190"/>
              <a:chExt cx="322314" cy="288000"/>
            </a:xfrm>
          </p:grpSpPr>
          <p:sp>
            <p:nvSpPr>
              <p:cNvPr id="195" name="Isosceles Triangle 194"/>
              <p:cNvSpPr/>
              <p:nvPr/>
            </p:nvSpPr>
            <p:spPr>
              <a:xfrm rot="5400000">
                <a:off x="5517213"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1" name="Isosceles Triangle 200"/>
              <p:cNvSpPr/>
              <p:nvPr/>
            </p:nvSpPr>
            <p:spPr>
              <a:xfrm rot="5400000">
                <a:off x="5625176"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2" name="Isosceles Triangle 201"/>
              <p:cNvSpPr/>
              <p:nvPr/>
            </p:nvSpPr>
            <p:spPr>
              <a:xfrm rot="5400000">
                <a:off x="5731550"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438344" name="Group 202"/>
            <p:cNvGrpSpPr>
              <a:grpSpLocks/>
            </p:cNvGrpSpPr>
            <p:nvPr/>
          </p:nvGrpSpPr>
          <p:grpSpPr bwMode="auto">
            <a:xfrm>
              <a:off x="5594710" y="5558603"/>
              <a:ext cx="428628" cy="288000"/>
              <a:chOff x="5500694" y="3786190"/>
              <a:chExt cx="428628" cy="288000"/>
            </a:xfrm>
          </p:grpSpPr>
          <p:sp>
            <p:nvSpPr>
              <p:cNvPr id="204" name="Isosceles Triangle 203"/>
              <p:cNvSpPr/>
              <p:nvPr/>
            </p:nvSpPr>
            <p:spPr>
              <a:xfrm rot="5400000">
                <a:off x="5410044"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9" name="Isosceles Triangle 208"/>
              <p:cNvSpPr/>
              <p:nvPr/>
            </p:nvSpPr>
            <p:spPr>
              <a:xfrm rot="5400000">
                <a:off x="5516419"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0" name="Isosceles Triangle 209"/>
              <p:cNvSpPr/>
              <p:nvPr/>
            </p:nvSpPr>
            <p:spPr>
              <a:xfrm rot="5400000">
                <a:off x="5624382"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1" name="Isosceles Triangle 210"/>
              <p:cNvSpPr/>
              <p:nvPr/>
            </p:nvSpPr>
            <p:spPr>
              <a:xfrm rot="5400000">
                <a:off x="5730756"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438345" name="TextBox 162"/>
            <p:cNvSpPr txBox="1">
              <a:spLocks noChangeArrowheads="1"/>
            </p:cNvSpPr>
            <p:nvPr/>
          </p:nvSpPr>
          <p:spPr bwMode="auto">
            <a:xfrm>
              <a:off x="5538785" y="4083054"/>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rPr>
                <a:t>VNTR</a:t>
              </a:r>
            </a:p>
          </p:txBody>
        </p:sp>
        <p:sp>
          <p:nvSpPr>
            <p:cNvPr id="438346" name="TextBox 190"/>
            <p:cNvSpPr txBox="1">
              <a:spLocks noChangeArrowheads="1"/>
            </p:cNvSpPr>
            <p:nvPr/>
          </p:nvSpPr>
          <p:spPr bwMode="auto">
            <a:xfrm>
              <a:off x="5602285" y="4806959"/>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rPr>
                <a:t>VNTR</a:t>
              </a:r>
            </a:p>
          </p:txBody>
        </p:sp>
        <p:sp>
          <p:nvSpPr>
            <p:cNvPr id="438347" name="TextBox 191"/>
            <p:cNvSpPr txBox="1">
              <a:spLocks noChangeArrowheads="1"/>
            </p:cNvSpPr>
            <p:nvPr/>
          </p:nvSpPr>
          <p:spPr bwMode="auto">
            <a:xfrm>
              <a:off x="5545135" y="5581665"/>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rPr>
                <a:t>VNTR</a:t>
              </a:r>
            </a:p>
          </p:txBody>
        </p:sp>
      </p:gr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38310" name="Picture 4" descr="Cover image expan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8311" name="TextBox 119">
            <a:hlinkClick r:id="rId5"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
        <p:nvSpPr>
          <p:cNvPr id="111" name="Flowchart: Alternate Process 110"/>
          <p:cNvSpPr/>
          <p:nvPr/>
        </p:nvSpPr>
        <p:spPr>
          <a:xfrm>
            <a:off x="4278313" y="4810125"/>
            <a:ext cx="900112" cy="21748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Dup. Gene</a:t>
            </a:r>
          </a:p>
        </p:txBody>
      </p:sp>
      <p:pic>
        <p:nvPicPr>
          <p:cNvPr id="438313" name="Picture 134" descr="FORPPT-i0ISBRA-macaque-icon.jpg"/>
          <p:cNvPicPr>
            <a:picLocks noChangeAspect="1"/>
          </p:cNvPicPr>
          <p:nvPr/>
        </p:nvPicPr>
        <p:blipFill>
          <a:blip r:embed="rId6">
            <a:extLst>
              <a:ext uri="{28A0092B-C50C-407E-A947-70E740481C1C}">
                <a14:useLocalDpi xmlns:a14="http://schemas.microsoft.com/office/drawing/2010/main" val="0"/>
              </a:ext>
            </a:extLst>
          </a:blip>
          <a:srcRect r="9859"/>
          <a:stretch>
            <a:fillRect/>
          </a:stretch>
        </p:blipFill>
        <p:spPr bwMode="auto">
          <a:xfrm>
            <a:off x="190500" y="4665663"/>
            <a:ext cx="5143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8314" name="Picture 136" descr="FORPPT-i0ISBRA-gorilla-icon.jpg"/>
          <p:cNvPicPr>
            <a:picLocks noChangeAspect="1"/>
          </p:cNvPicPr>
          <p:nvPr/>
        </p:nvPicPr>
        <p:blipFill>
          <a:blip r:embed="rId7">
            <a:extLst>
              <a:ext uri="{28A0092B-C50C-407E-A947-70E740481C1C}">
                <a14:useLocalDpi xmlns:a14="http://schemas.microsoft.com/office/drawing/2010/main" val="0"/>
              </a:ext>
            </a:extLst>
          </a:blip>
          <a:srcRect b="11502"/>
          <a:stretch>
            <a:fillRect/>
          </a:stretch>
        </p:blipFill>
        <p:spPr bwMode="auto">
          <a:xfrm>
            <a:off x="185738" y="5424488"/>
            <a:ext cx="5238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Tm="48487"/>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Polymorphic Genomic 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pic>
        <p:nvPicPr>
          <p:cNvPr id="439304" name="Picture 33" descr="venter.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488" y="4662488"/>
            <a:ext cx="447675"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05" name="Picture 34" descr="watson.jpeg"/>
          <p:cNvPicPr>
            <a:picLocks noChangeAspect="1"/>
          </p:cNvPicPr>
          <p:nvPr/>
        </p:nvPicPr>
        <p:blipFill>
          <a:blip r:embed="rId3">
            <a:extLst>
              <a:ext uri="{28A0092B-C50C-407E-A947-70E740481C1C}">
                <a14:useLocalDpi xmlns:a14="http://schemas.microsoft.com/office/drawing/2010/main" val="0"/>
              </a:ext>
            </a:extLst>
          </a:blip>
          <a:srcRect r="40645" b="8472"/>
          <a:stretch>
            <a:fillRect/>
          </a:stretch>
        </p:blipFill>
        <p:spPr bwMode="auto">
          <a:xfrm>
            <a:off x="168275" y="5419725"/>
            <a:ext cx="527050"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06" name="Picture 23" descr="nature01403-f6.2.jpg"/>
          <p:cNvPicPr>
            <a:picLocks/>
          </p:cNvPicPr>
          <p:nvPr/>
        </p:nvPicPr>
        <p:blipFill>
          <a:blip r:embed="rId4">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9307" name="Picture 26" descr="11-chimp1-225.jpg"/>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9308" name="Group 108"/>
          <p:cNvGrpSpPr>
            <a:grpSpLocks/>
          </p:cNvGrpSpPr>
          <p:nvPr/>
        </p:nvGrpSpPr>
        <p:grpSpPr bwMode="auto">
          <a:xfrm>
            <a:off x="857250" y="2286000"/>
            <a:ext cx="2994025" cy="1347788"/>
            <a:chOff x="857225" y="2571744"/>
            <a:chExt cx="2994124" cy="1347797"/>
          </a:xfrm>
        </p:grpSpPr>
        <p:grpSp>
          <p:nvGrpSpPr>
            <p:cNvPr id="439401"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39402"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grpSp>
        <p:nvGrpSpPr>
          <p:cNvPr id="439310"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grpSp>
        <p:nvGrpSpPr>
          <p:cNvPr id="439311"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39312"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39313"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39314"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rPr>
              <a:t>CNV (type of SV)</a:t>
            </a:r>
          </a:p>
        </p:txBody>
      </p:sp>
      <p:sp>
        <p:nvSpPr>
          <p:cNvPr id="439317"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39320" name="Group 113"/>
          <p:cNvGrpSpPr>
            <a:grpSpLocks/>
          </p:cNvGrpSpPr>
          <p:nvPr/>
        </p:nvGrpSpPr>
        <p:grpSpPr bwMode="auto">
          <a:xfrm>
            <a:off x="871538" y="1701800"/>
            <a:ext cx="4321175" cy="274638"/>
            <a:chOff x="871513" y="1987264"/>
            <a:chExt cx="4321460" cy="274913"/>
          </a:xfrm>
        </p:grpSpPr>
        <p:sp>
          <p:nvSpPr>
            <p:cNvPr id="439387"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rPr>
                <a:t>Non-allelic homologous recombination (NAHR)</a:t>
              </a:r>
            </a:p>
          </p:txBody>
        </p:sp>
        <p:grpSp>
          <p:nvGrpSpPr>
            <p:cNvPr id="439388"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39322" name="Group 112"/>
          <p:cNvGrpSpPr>
            <a:grpSpLocks/>
          </p:cNvGrpSpPr>
          <p:nvPr/>
        </p:nvGrpSpPr>
        <p:grpSpPr bwMode="auto">
          <a:xfrm>
            <a:off x="214313" y="1997075"/>
            <a:ext cx="8799512" cy="219075"/>
            <a:chOff x="214282" y="2282620"/>
            <a:chExt cx="8800033" cy="219372"/>
          </a:xfrm>
        </p:grpSpPr>
        <p:cxnSp>
          <p:nvCxnSpPr>
            <p:cNvPr id="207" name="Straight Connector 206"/>
            <p:cNvCxnSpPr/>
            <p:nvPr/>
          </p:nvCxnSpPr>
          <p:spPr>
            <a:xfrm flipV="1">
              <a:off x="214282" y="2360513"/>
              <a:ext cx="8800033" cy="27024"/>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319" y="2282620"/>
              <a:ext cx="900166"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5141" y="2284210"/>
              <a:ext cx="719181"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2020" y="2284210"/>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420" y="2285799"/>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26" name="Flowchart: Alternate Process 25"/>
          <p:cNvSpPr/>
          <p:nvPr/>
        </p:nvSpPr>
        <p:spPr>
          <a:xfrm>
            <a:off x="2776538" y="5602288"/>
            <a:ext cx="900112" cy="215900"/>
          </a:xfrm>
          <a:prstGeom prst="flowChartAlternateProcess">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900">
                <a:solidFill>
                  <a:srgbClr val="FFFFFF"/>
                </a:solidFill>
              </a:rPr>
              <a:t>Dup. </a:t>
            </a:r>
            <a:r>
              <a:rPr lang="el-GR" altLang="en-US" sz="900">
                <a:solidFill>
                  <a:srgbClr val="FFFFFF"/>
                </a:solidFill>
              </a:rPr>
              <a:t>ψ</a:t>
            </a:r>
            <a:r>
              <a:rPr lang="en-US" altLang="en-US" sz="900">
                <a:solidFill>
                  <a:srgbClr val="FFFFFF"/>
                </a:solidFill>
              </a:rPr>
              <a:t>gene </a:t>
            </a:r>
          </a:p>
        </p:txBody>
      </p:sp>
      <p:sp>
        <p:nvSpPr>
          <p:cNvPr id="66" name="Flowchart: Alternate Process 65"/>
          <p:cNvSpPr/>
          <p:nvPr/>
        </p:nvSpPr>
        <p:spPr>
          <a:xfrm>
            <a:off x="6240463" y="5583238"/>
            <a:ext cx="900112" cy="215900"/>
          </a:xfrm>
          <a:prstGeom prst="flowChartAlternateProcess">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800">
                <a:solidFill>
                  <a:srgbClr val="FFFFFF"/>
                </a:solidFill>
              </a:rPr>
              <a:t>Pssd. </a:t>
            </a:r>
            <a:r>
              <a:rPr lang="el-GR" altLang="en-US" sz="800">
                <a:solidFill>
                  <a:srgbClr val="FFFFFF"/>
                </a:solidFill>
              </a:rPr>
              <a:t>ψ</a:t>
            </a:r>
            <a:r>
              <a:rPr lang="en-US" altLang="en-US" sz="800">
                <a:solidFill>
                  <a:srgbClr val="FFFFFF"/>
                </a:solidFill>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439327"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duplicate</a:t>
            </a:r>
          </a:p>
        </p:txBody>
      </p:sp>
      <p:cxnSp>
        <p:nvCxnSpPr>
          <p:cNvPr id="131" name="Curved Connector 130"/>
          <p:cNvCxnSpPr>
            <a:stCxn id="105" idx="2"/>
            <a:endCxn id="66" idx="2"/>
          </p:cNvCxnSpPr>
          <p:nvPr/>
        </p:nvCxnSpPr>
        <p:spPr>
          <a:xfrm rot="16200000" flipH="1">
            <a:off x="4174331" y="3283745"/>
            <a:ext cx="53975" cy="4976812"/>
          </a:xfrm>
          <a:prstGeom prst="curvedConnector3">
            <a:avLst>
              <a:gd name="adj1" fmla="val 518436"/>
            </a:avLst>
          </a:prstGeom>
          <a:ln>
            <a:tailEnd type="arrow"/>
          </a:ln>
        </p:spPr>
        <p:style>
          <a:lnRef idx="1">
            <a:schemeClr val="accent1"/>
          </a:lnRef>
          <a:fillRef idx="0">
            <a:schemeClr val="accent1"/>
          </a:fillRef>
          <a:effectRef idx="0">
            <a:schemeClr val="accent1"/>
          </a:effectRef>
          <a:fontRef idx="minor">
            <a:schemeClr val="tx1"/>
          </a:fontRef>
        </p:style>
      </p:cxnSp>
      <p:sp>
        <p:nvSpPr>
          <p:cNvPr id="439329" name="TextBox 133"/>
          <p:cNvSpPr txBox="1">
            <a:spLocks noChangeArrowheads="1"/>
          </p:cNvSpPr>
          <p:nvPr/>
        </p:nvSpPr>
        <p:spPr bwMode="auto">
          <a:xfrm>
            <a:off x="5859463" y="5961063"/>
            <a:ext cx="12620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Retro-transpose</a:t>
            </a:r>
          </a:p>
        </p:txBody>
      </p:sp>
      <p:sp>
        <p:nvSpPr>
          <p:cNvPr id="439330" name="Slide Number Placeholder 1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3A86002B-311B-664D-AB92-AFF0A70EEC1D}" type="slidenum">
              <a:rPr lang="en-US" altLang="en-US">
                <a:solidFill>
                  <a:srgbClr val="898989"/>
                </a:solidFill>
              </a:rPr>
              <a:pPr eaLnBrk="1" hangingPunct="1"/>
              <a:t>31</a:t>
            </a:fld>
            <a:endParaRPr lang="en-US" altLang="en-US">
              <a:solidFill>
                <a:srgbClr val="898989"/>
              </a:solidFill>
            </a:endParaRPr>
          </a:p>
        </p:txBody>
      </p:sp>
      <p:grpSp>
        <p:nvGrpSpPr>
          <p:cNvPr id="439331" name="Group 118"/>
          <p:cNvGrpSpPr>
            <a:grpSpLocks/>
          </p:cNvGrpSpPr>
          <p:nvPr/>
        </p:nvGrpSpPr>
        <p:grpSpPr bwMode="auto">
          <a:xfrm>
            <a:off x="3857625" y="3233738"/>
            <a:ext cx="5302250" cy="2971800"/>
            <a:chOff x="3857620" y="3233736"/>
            <a:chExt cx="5302853" cy="2971821"/>
          </a:xfrm>
        </p:grpSpPr>
        <p:cxnSp>
          <p:nvCxnSpPr>
            <p:cNvPr id="130" name="Straight Connector 129"/>
            <p:cNvCxnSpPr/>
            <p:nvPr/>
          </p:nvCxnSpPr>
          <p:spPr>
            <a:xfrm rot="5400000">
              <a:off x="7616487" y="514110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Flowchart: Alternate Process 61"/>
            <p:cNvSpPr/>
            <p:nvPr/>
          </p:nvSpPr>
          <p:spPr>
            <a:xfrm>
              <a:off x="7287010" y="4808547"/>
              <a:ext cx="900215" cy="234952"/>
            </a:xfrm>
            <a:prstGeom prst="flowChartAlternateProcess">
              <a:avLst/>
            </a:prstGeom>
            <a:gradFill flip="none" rotWithShape="1">
              <a:gsLst>
                <a:gs pos="0">
                  <a:schemeClr val="accent3">
                    <a:lumMod val="20000"/>
                    <a:lumOff val="80000"/>
                  </a:schemeClr>
                </a:gs>
                <a:gs pos="50000">
                  <a:schemeClr val="accent3">
                    <a:lumMod val="40000"/>
                    <a:lumOff val="60000"/>
                  </a:schemeClr>
                </a:gs>
                <a:gs pos="100000">
                  <a:srgbClr val="156B13"/>
                </a:gs>
              </a:gsLst>
              <a:lin ang="5400000" scaled="1"/>
              <a:tileRect/>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L1</a:t>
              </a:r>
            </a:p>
          </p:txBody>
        </p:sp>
        <p:sp>
          <p:nvSpPr>
            <p:cNvPr id="64" name="Flowchart: Alternate Process 63"/>
            <p:cNvSpPr/>
            <p:nvPr/>
          </p:nvSpPr>
          <p:spPr>
            <a:xfrm>
              <a:off x="6240729" y="4090992"/>
              <a:ext cx="900214" cy="215902"/>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000">
                  <a:solidFill>
                    <a:srgbClr val="0D0D0D"/>
                  </a:solidFill>
                  <a:latin typeface="Calibri" charset="0"/>
                </a:rPr>
                <a:t>Pssd. </a:t>
              </a:r>
              <a:r>
                <a:rPr lang="el-GR" altLang="en-US" sz="1000">
                  <a:solidFill>
                    <a:srgbClr val="0D0D0D"/>
                  </a:solidFill>
                  <a:latin typeface="Calibri" charset="0"/>
                </a:rPr>
                <a:t>ψ</a:t>
              </a:r>
              <a:r>
                <a:rPr lang="en-US" altLang="en-US" sz="1000">
                  <a:solidFill>
                    <a:srgbClr val="0D0D0D"/>
                  </a:solidFill>
                  <a:latin typeface="Calibri" charset="0"/>
                </a:rPr>
                <a:t>gene </a:t>
              </a:r>
            </a:p>
          </p:txBody>
        </p:sp>
        <p:sp>
          <p:nvSpPr>
            <p:cNvPr id="146" name="Rectangle 145"/>
            <p:cNvSpPr/>
            <p:nvPr/>
          </p:nvSpPr>
          <p:spPr>
            <a:xfrm>
              <a:off x="3857620" y="3705226"/>
              <a:ext cx="5210768" cy="2500331"/>
            </a:xfrm>
            <a:prstGeom prst="rect">
              <a:avLst/>
            </a:prstGeom>
            <a:noFill/>
            <a:ln w="22225">
              <a:solidFill>
                <a:schemeClr val="accent5">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108000"/>
            <a:lstStyle/>
            <a:p>
              <a:pPr>
                <a:defRPr/>
              </a:pPr>
              <a:endParaRPr lang="en-US" sz="1100" dirty="0">
                <a:solidFill>
                  <a:prstClr val="black">
                    <a:lumMod val="95000"/>
                    <a:lumOff val="5000"/>
                  </a:prstClr>
                </a:solidFill>
              </a:endParaRPr>
            </a:p>
          </p:txBody>
        </p:sp>
        <p:cxnSp>
          <p:nvCxnSpPr>
            <p:cNvPr id="162" name="Straight Connector 161"/>
            <p:cNvCxnSpPr/>
            <p:nvPr/>
          </p:nvCxnSpPr>
          <p:spPr>
            <a:xfrm rot="16200000" flipH="1">
              <a:off x="6157408" y="442673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5400000">
              <a:off x="6576556" y="4388626"/>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5400000" flipH="1" flipV="1">
              <a:off x="6162171" y="3559948"/>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V="1">
              <a:off x="6581319" y="3521845"/>
              <a:ext cx="623892" cy="45725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9346" name="TextBox 177"/>
            <p:cNvSpPr txBox="1">
              <a:spLocks noChangeArrowheads="1"/>
            </p:cNvSpPr>
            <p:nvPr/>
          </p:nvSpPr>
          <p:spPr bwMode="auto">
            <a:xfrm>
              <a:off x="6367460" y="3786190"/>
              <a:ext cx="780333"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rPr>
                <a:t>Insertion</a:t>
              </a:r>
            </a:p>
          </p:txBody>
        </p:sp>
        <p:sp>
          <p:nvSpPr>
            <p:cNvPr id="439347" name="TextBox 180"/>
            <p:cNvSpPr txBox="1">
              <a:spLocks noChangeArrowheads="1"/>
            </p:cNvSpPr>
            <p:nvPr/>
          </p:nvSpPr>
          <p:spPr bwMode="auto">
            <a:xfrm>
              <a:off x="6367460" y="4318006"/>
              <a:ext cx="74114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C0504D"/>
                  </a:solidFill>
                </a:rPr>
                <a:t>Deletion</a:t>
              </a:r>
            </a:p>
          </p:txBody>
        </p:sp>
        <p:cxnSp>
          <p:nvCxnSpPr>
            <p:cNvPr id="182" name="Straight Connector 181"/>
            <p:cNvCxnSpPr/>
            <p:nvPr/>
          </p:nvCxnSpPr>
          <p:spPr>
            <a:xfrm rot="5400000" flipH="1" flipV="1">
              <a:off x="6815542" y="3909993"/>
              <a:ext cx="1381135" cy="419148"/>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V="1">
              <a:off x="7251360" y="3893323"/>
              <a:ext cx="1376373" cy="44772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9350" name="TextBox 185"/>
            <p:cNvSpPr txBox="1">
              <a:spLocks noChangeArrowheads="1"/>
            </p:cNvSpPr>
            <p:nvPr/>
          </p:nvSpPr>
          <p:spPr bwMode="auto">
            <a:xfrm>
              <a:off x="7408861" y="4532320"/>
              <a:ext cx="780333"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rPr>
                <a:t>Insertion</a:t>
              </a:r>
            </a:p>
          </p:txBody>
        </p:sp>
        <p:sp>
          <p:nvSpPr>
            <p:cNvPr id="439351" name="TextBox 186"/>
            <p:cNvSpPr txBox="1">
              <a:spLocks noChangeArrowheads="1"/>
            </p:cNvSpPr>
            <p:nvPr/>
          </p:nvSpPr>
          <p:spPr bwMode="auto">
            <a:xfrm>
              <a:off x="7394573" y="3786190"/>
              <a:ext cx="780333" cy="261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558ED5"/>
                  </a:solidFill>
                </a:rPr>
                <a:t>Insertion</a:t>
              </a:r>
            </a:p>
          </p:txBody>
        </p:sp>
        <p:cxnSp>
          <p:nvCxnSpPr>
            <p:cNvPr id="188" name="Straight Connector 187"/>
            <p:cNvCxnSpPr/>
            <p:nvPr/>
          </p:nvCxnSpPr>
          <p:spPr>
            <a:xfrm rot="5400000" flipH="1" flipV="1">
              <a:off x="7251315" y="4341003"/>
              <a:ext cx="519117" cy="409622"/>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V="1">
              <a:off x="7675225" y="4326714"/>
              <a:ext cx="519117" cy="438200"/>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96" name="Flowchart: Alternate Process 195"/>
            <p:cNvSpPr/>
            <p:nvPr/>
          </p:nvSpPr>
          <p:spPr>
            <a:xfrm>
              <a:off x="8430140" y="4814897"/>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endParaRPr>
            </a:p>
          </p:txBody>
        </p:sp>
        <p:sp>
          <p:nvSpPr>
            <p:cNvPr id="197" name="Flowchart: Alternate Process 196"/>
            <p:cNvSpPr/>
            <p:nvPr/>
          </p:nvSpPr>
          <p:spPr>
            <a:xfrm>
              <a:off x="8430140" y="5581665"/>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1080000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endParaRPr>
            </a:p>
          </p:txBody>
        </p:sp>
        <p:sp>
          <p:nvSpPr>
            <p:cNvPr id="198" name="Flowchart: Alternate Process 197"/>
            <p:cNvSpPr/>
            <p:nvPr/>
          </p:nvSpPr>
          <p:spPr>
            <a:xfrm>
              <a:off x="8430140" y="4095754"/>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endParaRPr>
            </a:p>
          </p:txBody>
        </p:sp>
        <p:sp>
          <p:nvSpPr>
            <p:cNvPr id="199" name="Flowchart: Alternate Process 198"/>
            <p:cNvSpPr/>
            <p:nvPr/>
          </p:nvSpPr>
          <p:spPr>
            <a:xfrm>
              <a:off x="8430140" y="3233736"/>
              <a:ext cx="500120" cy="234952"/>
            </a:xfrm>
            <a:prstGeom prst="flowChartAlternateProcess">
              <a:avLst/>
            </a:prstGeom>
            <a:gradFill flip="none" rotWithShape="1">
              <a:gsLst>
                <a:gs pos="0">
                  <a:schemeClr val="bg1"/>
                </a:gs>
                <a:gs pos="50000">
                  <a:schemeClr val="bg2">
                    <a:lumMod val="90000"/>
                  </a:schemeClr>
                </a:gs>
                <a:gs pos="100000">
                  <a:schemeClr val="bg2">
                    <a:lumMod val="50000"/>
                  </a:schemeClr>
                </a:gs>
              </a:gsLst>
              <a:lin ang="0" scaled="1"/>
              <a:tileRect/>
            </a:gra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100" dirty="0">
                <a:solidFill>
                  <a:prstClr val="black">
                    <a:lumMod val="95000"/>
                    <a:lumOff val="5000"/>
                  </a:prstClr>
                </a:solidFill>
              </a:endParaRPr>
            </a:p>
          </p:txBody>
        </p:sp>
        <p:cxnSp>
          <p:nvCxnSpPr>
            <p:cNvPr id="200" name="Straight Connector 199"/>
            <p:cNvCxnSpPr/>
            <p:nvPr/>
          </p:nvCxnSpPr>
          <p:spPr>
            <a:xfrm rot="5400000" flipH="1" flipV="1">
              <a:off x="8420642" y="5067285"/>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16200000" flipV="1">
              <a:off x="8411116" y="5062523"/>
              <a:ext cx="533404" cy="495356"/>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9360" name="TextBox 205"/>
            <p:cNvSpPr txBox="1">
              <a:spLocks noChangeArrowheads="1"/>
            </p:cNvSpPr>
            <p:nvPr/>
          </p:nvSpPr>
          <p:spPr bwMode="auto">
            <a:xfrm>
              <a:off x="8348662" y="5172087"/>
              <a:ext cx="81181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90099"/>
                  </a:solidFill>
                </a:rPr>
                <a:t>Inversion</a:t>
              </a:r>
            </a:p>
          </p:txBody>
        </p:sp>
        <p:sp>
          <p:nvSpPr>
            <p:cNvPr id="439361" name="TextBox 122"/>
            <p:cNvSpPr txBox="1">
              <a:spLocks noChangeArrowheads="1"/>
            </p:cNvSpPr>
            <p:nvPr/>
          </p:nvSpPr>
          <p:spPr bwMode="auto">
            <a:xfrm>
              <a:off x="5997572" y="5121286"/>
              <a:ext cx="1211584"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Retro-elements</a:t>
              </a:r>
            </a:p>
          </p:txBody>
        </p:sp>
        <p:sp>
          <p:nvSpPr>
            <p:cNvPr id="124" name="Right Brace 123"/>
            <p:cNvSpPr/>
            <p:nvPr/>
          </p:nvSpPr>
          <p:spPr>
            <a:xfrm rot="2173666" flipH="1">
              <a:off x="7031394" y="4745047"/>
              <a:ext cx="138128" cy="889006"/>
            </a:xfrm>
            <a:prstGeom prst="rightBrace">
              <a:avLst>
                <a:gd name="adj1" fmla="val 24999"/>
                <a:gd name="adj2" fmla="val 7027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endParaRPr>
            </a:p>
          </p:txBody>
        </p:sp>
        <p:cxnSp>
          <p:nvCxnSpPr>
            <p:cNvPr id="117" name="Straight Connector 116"/>
            <p:cNvCxnSpPr/>
            <p:nvPr/>
          </p:nvCxnSpPr>
          <p:spPr>
            <a:xfrm rot="16200000" flipH="1">
              <a:off x="7197339" y="5179210"/>
              <a:ext cx="614367" cy="390569"/>
            </a:xfrm>
            <a:prstGeom prst="line">
              <a:avLst/>
            </a:prstGeom>
            <a:ln w="158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39364" name="TextBox 135"/>
            <p:cNvSpPr txBox="1">
              <a:spLocks noChangeArrowheads="1"/>
            </p:cNvSpPr>
            <p:nvPr/>
          </p:nvSpPr>
          <p:spPr bwMode="auto">
            <a:xfrm>
              <a:off x="7407273" y="5070486"/>
              <a:ext cx="741141"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C0504D"/>
                  </a:solidFill>
                </a:rPr>
                <a:t>Deletion</a:t>
              </a:r>
            </a:p>
          </p:txBody>
        </p:sp>
        <p:grpSp>
          <p:nvGrpSpPr>
            <p:cNvPr id="439365" name="Group 164"/>
            <p:cNvGrpSpPr>
              <a:grpSpLocks/>
            </p:cNvGrpSpPr>
            <p:nvPr/>
          </p:nvGrpSpPr>
          <p:grpSpPr bwMode="auto">
            <a:xfrm>
              <a:off x="5594710" y="4071942"/>
              <a:ext cx="428628" cy="288000"/>
              <a:chOff x="5500694" y="3786190"/>
              <a:chExt cx="428628" cy="288000"/>
            </a:xfrm>
          </p:grpSpPr>
          <p:sp>
            <p:nvSpPr>
              <p:cNvPr id="138" name="Isosceles Triangle 137"/>
              <p:cNvSpPr/>
              <p:nvPr/>
            </p:nvSpPr>
            <p:spPr>
              <a:xfrm rot="5400000">
                <a:off x="5410838"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9" name="Isosceles Triangle 138"/>
              <p:cNvSpPr/>
              <p:nvPr/>
            </p:nvSpPr>
            <p:spPr>
              <a:xfrm rot="5400000">
                <a:off x="5517213"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3" name="Isosceles Triangle 152"/>
              <p:cNvSpPr/>
              <p:nvPr/>
            </p:nvSpPr>
            <p:spPr>
              <a:xfrm rot="5400000">
                <a:off x="5625176"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4" name="Isosceles Triangle 153"/>
              <p:cNvSpPr/>
              <p:nvPr/>
            </p:nvSpPr>
            <p:spPr>
              <a:xfrm rot="5400000">
                <a:off x="5731550" y="3875879"/>
                <a:ext cx="287339"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439366" name="Group 192"/>
            <p:cNvGrpSpPr>
              <a:grpSpLocks/>
            </p:cNvGrpSpPr>
            <p:nvPr/>
          </p:nvGrpSpPr>
          <p:grpSpPr bwMode="auto">
            <a:xfrm>
              <a:off x="5701024" y="4784074"/>
              <a:ext cx="322314" cy="288000"/>
              <a:chOff x="5607008" y="3786190"/>
              <a:chExt cx="322314" cy="288000"/>
            </a:xfrm>
          </p:grpSpPr>
          <p:sp>
            <p:nvSpPr>
              <p:cNvPr id="195" name="Isosceles Triangle 194"/>
              <p:cNvSpPr/>
              <p:nvPr/>
            </p:nvSpPr>
            <p:spPr>
              <a:xfrm rot="5400000">
                <a:off x="5517213"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1" name="Isosceles Triangle 200"/>
              <p:cNvSpPr/>
              <p:nvPr/>
            </p:nvSpPr>
            <p:spPr>
              <a:xfrm rot="5400000">
                <a:off x="5625176"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2" name="Isosceles Triangle 201"/>
              <p:cNvSpPr/>
              <p:nvPr/>
            </p:nvSpPr>
            <p:spPr>
              <a:xfrm rot="5400000">
                <a:off x="5731550" y="3876539"/>
                <a:ext cx="287340"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nvGrpSpPr>
            <p:cNvPr id="439367" name="Group 202"/>
            <p:cNvGrpSpPr>
              <a:grpSpLocks/>
            </p:cNvGrpSpPr>
            <p:nvPr/>
          </p:nvGrpSpPr>
          <p:grpSpPr bwMode="auto">
            <a:xfrm>
              <a:off x="5594710" y="5558603"/>
              <a:ext cx="428628" cy="288000"/>
              <a:chOff x="5500694" y="3786190"/>
              <a:chExt cx="428628" cy="288000"/>
            </a:xfrm>
          </p:grpSpPr>
          <p:sp>
            <p:nvSpPr>
              <p:cNvPr id="204" name="Isosceles Triangle 203"/>
              <p:cNvSpPr/>
              <p:nvPr/>
            </p:nvSpPr>
            <p:spPr>
              <a:xfrm rot="5400000">
                <a:off x="5410044"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9" name="Isosceles Triangle 208"/>
              <p:cNvSpPr/>
              <p:nvPr/>
            </p:nvSpPr>
            <p:spPr>
              <a:xfrm rot="5400000">
                <a:off x="5516419"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0" name="Isosceles Triangle 209"/>
              <p:cNvSpPr/>
              <p:nvPr/>
            </p:nvSpPr>
            <p:spPr>
              <a:xfrm rot="5400000">
                <a:off x="5624382"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1" name="Isosceles Triangle 210"/>
              <p:cNvSpPr/>
              <p:nvPr/>
            </p:nvSpPr>
            <p:spPr>
              <a:xfrm rot="5400000">
                <a:off x="5730756" y="3875922"/>
                <a:ext cx="288927" cy="10796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439368" name="TextBox 162"/>
            <p:cNvSpPr txBox="1">
              <a:spLocks noChangeArrowheads="1"/>
            </p:cNvSpPr>
            <p:nvPr/>
          </p:nvSpPr>
          <p:spPr bwMode="auto">
            <a:xfrm>
              <a:off x="5538785" y="4083054"/>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rPr>
                <a:t>VNTR</a:t>
              </a:r>
            </a:p>
          </p:txBody>
        </p:sp>
        <p:sp>
          <p:nvSpPr>
            <p:cNvPr id="439369" name="TextBox 190"/>
            <p:cNvSpPr txBox="1">
              <a:spLocks noChangeArrowheads="1"/>
            </p:cNvSpPr>
            <p:nvPr/>
          </p:nvSpPr>
          <p:spPr bwMode="auto">
            <a:xfrm>
              <a:off x="5602285" y="4806959"/>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rPr>
                <a:t>VNTR</a:t>
              </a:r>
            </a:p>
          </p:txBody>
        </p:sp>
        <p:sp>
          <p:nvSpPr>
            <p:cNvPr id="439370" name="TextBox 191"/>
            <p:cNvSpPr txBox="1">
              <a:spLocks noChangeArrowheads="1"/>
            </p:cNvSpPr>
            <p:nvPr/>
          </p:nvSpPr>
          <p:spPr bwMode="auto">
            <a:xfrm>
              <a:off x="5545135" y="5581665"/>
              <a:ext cx="568668" cy="26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0D0D0D"/>
                  </a:solidFill>
                </a:rPr>
                <a:t>VNTR</a:t>
              </a:r>
            </a:p>
          </p:txBody>
        </p:sp>
      </p:gr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39334" name="Picture 4" descr="Cover image expans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9335" name="TextBox 119">
            <a:hlinkClick r:id="rId7"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
        <p:nvSpPr>
          <p:cNvPr id="111" name="Flowchart: Alternate Process 110"/>
          <p:cNvSpPr/>
          <p:nvPr/>
        </p:nvSpPr>
        <p:spPr>
          <a:xfrm>
            <a:off x="4278313" y="4810125"/>
            <a:ext cx="900112" cy="217488"/>
          </a:xfrm>
          <a:prstGeom prst="flowChartAlternateProcess">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900">
                <a:solidFill>
                  <a:prstClr val="white"/>
                </a:solidFill>
                <a:latin typeface="Arial" pitchFamily="-108" charset="0"/>
                <a:ea typeface="ＭＳ Ｐゴシック" pitchFamily="-108" charset="-128"/>
                <a:cs typeface="ＭＳ Ｐゴシック" pitchFamily="-108" charset="-128"/>
              </a:rPr>
              <a:t>Dup. Gene</a:t>
            </a:r>
          </a:p>
        </p:txBody>
      </p:sp>
      <p:sp>
        <p:nvSpPr>
          <p:cNvPr id="119" name="TextBox 118"/>
          <p:cNvSpPr txBox="1"/>
          <p:nvPr/>
        </p:nvSpPr>
        <p:spPr>
          <a:xfrm>
            <a:off x="1257300" y="6399213"/>
            <a:ext cx="2622550" cy="246062"/>
          </a:xfrm>
          <a:prstGeom prst="rect">
            <a:avLst/>
          </a:prstGeom>
          <a:solidFill>
            <a:schemeClr val="accent2">
              <a:lumMod val="50000"/>
            </a:schemeClr>
          </a:solidFill>
          <a:ln w="6350" cap="flat"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000">
                <a:solidFill>
                  <a:prstClr val="white"/>
                </a:solidFill>
                <a:latin typeface="Arial" pitchFamily="-108" charset="0"/>
                <a:ea typeface="ＭＳ Ｐゴシック" pitchFamily="-108" charset="-128"/>
                <a:cs typeface="ＭＳ Ｐゴシック" pitchFamily="-108" charset="-128"/>
              </a:rPr>
              <a:t>"Polymorphic" Genes &amp; Pseudogenes</a:t>
            </a:r>
          </a:p>
        </p:txBody>
      </p:sp>
    </p:spTree>
  </p:cSld>
  <p:clrMapOvr>
    <a:masterClrMapping/>
  </p:clrMapOvr>
  <p:transition xmlns:p14="http://schemas.microsoft.com/office/powerpoint/2010/main" spd="slow" advTm="28048"/>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Title 1"/>
          <p:cNvSpPr>
            <a:spLocks noGrp="1"/>
          </p:cNvSpPr>
          <p:nvPr>
            <p:ph type="title"/>
          </p:nvPr>
        </p:nvSpPr>
        <p:spPr/>
        <p:txBody>
          <a:bodyPr/>
          <a:lstStyle/>
          <a:p>
            <a:pPr eaLnBrk="1" hangingPunct="1"/>
            <a:r>
              <a:rPr lang="en-US" altLang="en-US" sz="3200">
                <a:latin typeface="Arial" charset="0"/>
                <a:ea typeface="ＭＳ Ｐゴシック" charset="-128"/>
              </a:rPr>
              <a:t>In comparison to other genomic elements, pseudogenes tend to overlap SVs </a:t>
            </a:r>
            <a:endParaRPr lang="en-US" altLang="en-US" sz="3200">
              <a:solidFill>
                <a:srgbClr val="FF0000"/>
              </a:solidFill>
              <a:latin typeface="Arial" charset="0"/>
              <a:ea typeface="ＭＳ Ｐゴシック" charset="-128"/>
            </a:endParaRPr>
          </a:p>
        </p:txBody>
      </p:sp>
      <p:sp>
        <p:nvSpPr>
          <p:cNvPr id="3" name="Slide Number Placeholder 2"/>
          <p:cNvSpPr>
            <a:spLocks noGrp="1"/>
          </p:cNvSpPr>
          <p:nvPr>
            <p:ph type="sldNum" sz="quarter" idx="12"/>
          </p:nvPr>
        </p:nvSpPr>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B7C77C73-171A-A94E-9A60-B0694A24DD5C}" type="slidenum">
              <a:rPr lang="en-US" altLang="en-US">
                <a:solidFill>
                  <a:srgbClr val="898989"/>
                </a:solidFill>
                <a:latin typeface="Calibri" charset="0"/>
              </a:rPr>
              <a:pPr eaLnBrk="1" hangingPunct="1"/>
              <a:t>32</a:t>
            </a:fld>
            <a:endParaRPr lang="en-US" altLang="en-US">
              <a:solidFill>
                <a:srgbClr val="898989"/>
              </a:solidFill>
              <a:latin typeface="Calibri" charset="0"/>
            </a:endParaRPr>
          </a:p>
        </p:txBody>
      </p:sp>
      <p:sp>
        <p:nvSpPr>
          <p:cNvPr id="440323" name="TextBox 10"/>
          <p:cNvSpPr txBox="1">
            <a:spLocks noChangeArrowheads="1"/>
          </p:cNvSpPr>
          <p:nvPr/>
        </p:nvSpPr>
        <p:spPr bwMode="auto">
          <a:xfrm>
            <a:off x="4681538" y="1428750"/>
            <a:ext cx="37433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000" b="0">
                <a:solidFill>
                  <a:srgbClr val="000000"/>
                </a:solidFill>
                <a:latin typeface="Calibri" charset="0"/>
              </a:rPr>
              <a:t>Structural variants are generally depleted for functional elements</a:t>
            </a:r>
          </a:p>
        </p:txBody>
      </p:sp>
      <p:sp>
        <p:nvSpPr>
          <p:cNvPr id="440324" name="Text Box 6"/>
          <p:cNvSpPr txBox="1">
            <a:spLocks noChangeArrowheads="1"/>
          </p:cNvSpPr>
          <p:nvPr>
            <p:custDataLst>
              <p:tags r:id="rId1"/>
            </p:custDataLst>
          </p:nvPr>
        </p:nvSpPr>
        <p:spPr bwMode="auto">
          <a:xfrm>
            <a:off x="5995988" y="6421438"/>
            <a:ext cx="2070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rPr>
              <a:t>[Khurana et al., </a:t>
            </a:r>
            <a:r>
              <a:rPr lang="en-US" altLang="en-US" sz="1100" b="0" i="1">
                <a:solidFill>
                  <a:srgbClr val="000000"/>
                </a:solidFill>
              </a:rPr>
              <a:t>Science</a:t>
            </a:r>
            <a:r>
              <a:rPr lang="en-US" altLang="en-US" sz="1100" b="0">
                <a:solidFill>
                  <a:srgbClr val="000000"/>
                </a:solidFill>
              </a:rPr>
              <a:t> (‘13)]</a:t>
            </a:r>
            <a:endParaRPr lang="en-US" altLang="en-US" sz="1100" b="0" i="1">
              <a:solidFill>
                <a:srgbClr val="000000"/>
              </a:solidFill>
            </a:endParaRPr>
          </a:p>
        </p:txBody>
      </p:sp>
      <p:pic>
        <p:nvPicPr>
          <p:cNvPr id="440325" name="Picture 7" descr="Fig4B.SV.mode.May142013.v8.forSlide.pdf"/>
          <p:cNvPicPr>
            <a:picLocks noChangeAspect="1"/>
          </p:cNvPicPr>
          <p:nvPr/>
        </p:nvPicPr>
        <p:blipFill>
          <a:blip r:embed="rId4">
            <a:extLst>
              <a:ext uri="{28A0092B-C50C-407E-A947-70E740481C1C}">
                <a14:useLocalDpi xmlns:a14="http://schemas.microsoft.com/office/drawing/2010/main" val="0"/>
              </a:ext>
            </a:extLst>
          </a:blip>
          <a:srcRect l="28798" r="16756" b="31750"/>
          <a:stretch>
            <a:fillRect/>
          </a:stretch>
        </p:blipFill>
        <p:spPr bwMode="auto">
          <a:xfrm>
            <a:off x="992188" y="1073150"/>
            <a:ext cx="7699375"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Tm="56202"/>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TextBox 10"/>
          <p:cNvSpPr txBox="1">
            <a:spLocks noChangeArrowheads="1"/>
          </p:cNvSpPr>
          <p:nvPr/>
        </p:nvSpPr>
        <p:spPr bwMode="auto">
          <a:xfrm>
            <a:off x="685800" y="304800"/>
            <a:ext cx="8001000" cy="953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800">
                <a:solidFill>
                  <a:srgbClr val="000090"/>
                </a:solidFill>
              </a:rPr>
              <a:t>More detail on pseudogene overlap with SVs (enrichment wrt randomized control) </a:t>
            </a:r>
          </a:p>
        </p:txBody>
      </p:sp>
      <p:sp>
        <p:nvSpPr>
          <p:cNvPr id="615427" name="TextBox 11"/>
          <p:cNvSpPr txBox="1">
            <a:spLocks noChangeArrowheads="1"/>
          </p:cNvSpPr>
          <p:nvPr/>
        </p:nvSpPr>
        <p:spPr bwMode="auto">
          <a:xfrm>
            <a:off x="0" y="5027613"/>
            <a:ext cx="480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marL="171450" indent="-171450" eaLnBrk="1" hangingPunct="1">
              <a:buFont typeface="Arial"/>
              <a:buChar char="•"/>
              <a:defRPr/>
            </a:pPr>
            <a:r>
              <a:rPr lang="en-US" b="0" dirty="0" smtClean="0">
                <a:solidFill>
                  <a:srgbClr val="000000"/>
                </a:solidFill>
                <a:cs typeface="Arial" charset="0"/>
              </a:rPr>
              <a:t>SVs are shuffled in the whole genome. </a:t>
            </a:r>
          </a:p>
          <a:p>
            <a:pPr marL="171450" indent="-171450" eaLnBrk="1" hangingPunct="1">
              <a:buFont typeface="Arial"/>
              <a:buChar char="•"/>
              <a:defRPr/>
            </a:pPr>
            <a:r>
              <a:rPr lang="en-US" b="0" dirty="0" smtClean="0">
                <a:solidFill>
                  <a:srgbClr val="000000"/>
                </a:solidFill>
                <a:cs typeface="Arial" charset="0"/>
              </a:rPr>
              <a:t>Significant </a:t>
            </a:r>
            <a:r>
              <a:rPr lang="en-US" b="0" i="1" dirty="0" smtClean="0">
                <a:solidFill>
                  <a:srgbClr val="000000"/>
                </a:solidFill>
                <a:cs typeface="Arial" charset="0"/>
              </a:rPr>
              <a:t>P</a:t>
            </a:r>
            <a:r>
              <a:rPr lang="en-US" b="0" dirty="0" smtClean="0">
                <a:solidFill>
                  <a:srgbClr val="000000"/>
                </a:solidFill>
                <a:cs typeface="Arial" charset="0"/>
              </a:rPr>
              <a:t>-values (&lt;0.05) in black and bold</a:t>
            </a:r>
          </a:p>
          <a:p>
            <a:pPr marL="171450" indent="-171450" eaLnBrk="1" hangingPunct="1">
              <a:buFont typeface="Arial"/>
              <a:buChar char="•"/>
              <a:defRPr/>
            </a:pPr>
            <a:r>
              <a:rPr lang="en-US" b="0" dirty="0" smtClean="0">
                <a:solidFill>
                  <a:srgbClr val="000000"/>
                </a:solidFill>
                <a:cs typeface="Arial" charset="0"/>
              </a:rPr>
              <a:t>Significant enrichments in green</a:t>
            </a:r>
          </a:p>
          <a:p>
            <a:pPr marL="171450" indent="-171450" eaLnBrk="1" hangingPunct="1">
              <a:buFont typeface="Arial"/>
              <a:buChar char="•"/>
              <a:defRPr/>
            </a:pPr>
            <a:r>
              <a:rPr lang="en-US" b="0" dirty="0" smtClean="0">
                <a:solidFill>
                  <a:srgbClr val="000000"/>
                </a:solidFill>
                <a:cs typeface="Arial" charset="0"/>
              </a:rPr>
              <a:t>Significant depletions in red</a:t>
            </a:r>
          </a:p>
          <a:p>
            <a:pPr eaLnBrk="1" hangingPunct="1">
              <a:defRPr/>
            </a:pPr>
            <a:endParaRPr lang="en-US" b="0" dirty="0" smtClean="0">
              <a:solidFill>
                <a:srgbClr val="000000"/>
              </a:solidFill>
              <a:cs typeface="Arial" charset="0"/>
            </a:endParaRPr>
          </a:p>
        </p:txBody>
      </p:sp>
      <p:sp>
        <p:nvSpPr>
          <p:cNvPr id="442371" name="TextBox 5"/>
          <p:cNvSpPr txBox="1">
            <a:spLocks noChangeArrowheads="1"/>
          </p:cNvSpPr>
          <p:nvPr/>
        </p:nvSpPr>
        <p:spPr bwMode="auto">
          <a:xfrm>
            <a:off x="6278563" y="6581775"/>
            <a:ext cx="1789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rPr>
              <a:t>[Mu et al., NAR (2011)]</a:t>
            </a:r>
          </a:p>
        </p:txBody>
      </p:sp>
      <p:graphicFrame>
        <p:nvGraphicFramePr>
          <p:cNvPr id="13" name="Table 12"/>
          <p:cNvGraphicFramePr>
            <a:graphicFrameLocks noGrp="1"/>
          </p:cNvGraphicFramePr>
          <p:nvPr/>
        </p:nvGraphicFramePr>
        <p:xfrm>
          <a:off x="93663" y="4016375"/>
          <a:ext cx="3119437" cy="560388"/>
        </p:xfrm>
        <a:graphic>
          <a:graphicData uri="http://schemas.openxmlformats.org/drawingml/2006/table">
            <a:tbl>
              <a:tblPr firstRow="1" bandRow="1">
                <a:tableStyleId>{5940675A-B579-460E-94D1-54222C63F5DA}</a:tableStyleId>
              </a:tblPr>
              <a:tblGrid>
                <a:gridCol w="1733020"/>
                <a:gridCol w="620072"/>
                <a:gridCol w="766345"/>
              </a:tblGrid>
              <a:tr h="280194">
                <a:tc>
                  <a:txBody>
                    <a:bodyPr/>
                    <a:lstStyle/>
                    <a:p>
                      <a:pPr algn="ctr"/>
                      <a:r>
                        <a:rPr lang="en-US" sz="1400" dirty="0" smtClean="0">
                          <a:latin typeface="Times New Roman"/>
                          <a:cs typeface="Times New Roman"/>
                        </a:rPr>
                        <a:t>Duplicated</a:t>
                      </a:r>
                      <a:r>
                        <a:rPr lang="en-US" sz="1400" baseline="0" dirty="0" smtClean="0">
                          <a:latin typeface="Times New Roman"/>
                          <a:cs typeface="Times New Roman"/>
                        </a:rPr>
                        <a:t> Pseudogene</a:t>
                      </a:r>
                      <a:endParaRPr lang="en-US" sz="1400" dirty="0">
                        <a:latin typeface="Times New Roman"/>
                        <a:cs typeface="Times New Roman"/>
                      </a:endParaRPr>
                    </a:p>
                  </a:txBody>
                  <a:tcPr marL="0" marR="0" marT="0" marB="0" anchor="ctr"/>
                </a:tc>
                <a:tc>
                  <a:txBody>
                    <a:bodyPr/>
                    <a:lstStyle/>
                    <a:p>
                      <a:pPr algn="ctr"/>
                      <a:r>
                        <a:rPr lang="en-US" sz="1400" dirty="0" smtClean="0">
                          <a:latin typeface="Times New Roman"/>
                          <a:cs typeface="Times New Roman"/>
                        </a:rPr>
                        <a:t>1.14</a:t>
                      </a:r>
                      <a:endParaRPr lang="en-US" sz="1400" dirty="0">
                        <a:latin typeface="Times New Roman"/>
                        <a:cs typeface="Times New Roman"/>
                      </a:endParaRPr>
                    </a:p>
                  </a:txBody>
                  <a:tcPr marL="0" marR="0" marT="0" marB="0" anchor="ctr"/>
                </a:tc>
                <a:tc>
                  <a:txBody>
                    <a:bodyPr/>
                    <a:lstStyle/>
                    <a:p>
                      <a:pPr algn="ctr"/>
                      <a:r>
                        <a:rPr lang="en-US" sz="1400" dirty="0" smtClean="0">
                          <a:latin typeface="Times New Roman"/>
                          <a:cs typeface="Times New Roman"/>
                        </a:rPr>
                        <a:t>9.94E-02</a:t>
                      </a:r>
                      <a:endParaRPr lang="en-US" sz="1400" dirty="0">
                        <a:latin typeface="Times New Roman"/>
                        <a:cs typeface="Times New Roman"/>
                      </a:endParaRPr>
                    </a:p>
                  </a:txBody>
                  <a:tcPr marL="0" marR="0" marT="0" marB="0" anchor="ctr"/>
                </a:tc>
              </a:tr>
              <a:tr h="280194">
                <a:tc>
                  <a:txBody>
                    <a:bodyPr/>
                    <a:lstStyle/>
                    <a:p>
                      <a:pPr algn="ctr"/>
                      <a:r>
                        <a:rPr lang="en-US" sz="1400" dirty="0" smtClean="0">
                          <a:latin typeface="Times New Roman"/>
                          <a:cs typeface="Times New Roman"/>
                        </a:rPr>
                        <a:t>Processed Pseudogene</a:t>
                      </a:r>
                      <a:endParaRPr lang="en-US" sz="1400" dirty="0">
                        <a:latin typeface="Times New Roman"/>
                        <a:cs typeface="Times New Roman"/>
                      </a:endParaRPr>
                    </a:p>
                  </a:txBody>
                  <a:tcPr marL="0" marR="0" marT="0" marB="0" anchor="ctr"/>
                </a:tc>
                <a:tc>
                  <a:txBody>
                    <a:bodyPr/>
                    <a:lstStyle/>
                    <a:p>
                      <a:pPr algn="ctr"/>
                      <a:r>
                        <a:rPr lang="en-US" sz="1400" dirty="0" smtClean="0">
                          <a:latin typeface="Times New Roman"/>
                          <a:cs typeface="Times New Roman"/>
                        </a:rPr>
                        <a:t>1.46</a:t>
                      </a:r>
                      <a:endParaRPr lang="en-US" sz="1400" dirty="0">
                        <a:latin typeface="Times New Roman"/>
                        <a:cs typeface="Times New Roman"/>
                      </a:endParaRPr>
                    </a:p>
                  </a:txBody>
                  <a:tcPr marL="0" marR="0" marT="0" marB="0" anchor="ctr"/>
                </a:tc>
                <a:tc>
                  <a:txBody>
                    <a:bodyPr/>
                    <a:lstStyle/>
                    <a:p>
                      <a:pPr algn="ctr"/>
                      <a:r>
                        <a:rPr lang="en-US" sz="1400" dirty="0" smtClean="0">
                          <a:latin typeface="Times New Roman"/>
                          <a:cs typeface="Times New Roman"/>
                        </a:rPr>
                        <a:t>1.14E-08</a:t>
                      </a:r>
                      <a:endParaRPr lang="en-US" sz="1400" dirty="0">
                        <a:latin typeface="Times New Roman"/>
                        <a:cs typeface="Times New Roman"/>
                      </a:endParaRPr>
                    </a:p>
                  </a:txBody>
                  <a:tcPr marL="0" marR="0" marT="0" marB="0" anchor="ctr"/>
                </a:tc>
              </a:tr>
            </a:tbl>
          </a:graphicData>
        </a:graphic>
      </p:graphicFrame>
      <p:grpSp>
        <p:nvGrpSpPr>
          <p:cNvPr id="442386" name="Group 1"/>
          <p:cNvGrpSpPr>
            <a:grpSpLocks/>
          </p:cNvGrpSpPr>
          <p:nvPr/>
        </p:nvGrpSpPr>
        <p:grpSpPr bwMode="auto">
          <a:xfrm>
            <a:off x="0" y="2119313"/>
            <a:ext cx="8878888" cy="1909762"/>
            <a:chOff x="0" y="1141414"/>
            <a:chExt cx="8878888" cy="1909807"/>
          </a:xfrm>
        </p:grpSpPr>
        <p:pic>
          <p:nvPicPr>
            <p:cNvPr id="442387" name="Picture 9"/>
            <p:cNvPicPr>
              <a:picLocks noChangeAspect="1"/>
            </p:cNvPicPr>
            <p:nvPr/>
          </p:nvPicPr>
          <p:blipFill>
            <a:blip r:embed="rId2">
              <a:extLst>
                <a:ext uri="{28A0092B-C50C-407E-A947-70E740481C1C}">
                  <a14:useLocalDpi xmlns:a14="http://schemas.microsoft.com/office/drawing/2010/main" val="0"/>
                </a:ext>
              </a:extLst>
            </a:blip>
            <a:srcRect b="57288"/>
            <a:stretch>
              <a:fillRect/>
            </a:stretch>
          </p:blipFill>
          <p:spPr bwMode="auto">
            <a:xfrm>
              <a:off x="0" y="1141414"/>
              <a:ext cx="8878888" cy="1894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2388" name="Picture 9"/>
            <p:cNvPicPr>
              <a:picLocks noChangeAspect="1"/>
            </p:cNvPicPr>
            <p:nvPr/>
          </p:nvPicPr>
          <p:blipFill>
            <a:blip r:embed="rId2">
              <a:extLst>
                <a:ext uri="{28A0092B-C50C-407E-A947-70E740481C1C}">
                  <a14:useLocalDpi xmlns:a14="http://schemas.microsoft.com/office/drawing/2010/main" val="0"/>
                </a:ext>
              </a:extLst>
            </a:blip>
            <a:srcRect t="83295" b="790"/>
            <a:stretch>
              <a:fillRect/>
            </a:stretch>
          </p:blipFill>
          <p:spPr bwMode="auto">
            <a:xfrm>
              <a:off x="0" y="2345313"/>
              <a:ext cx="8878888" cy="70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spd="slow" advTm="42025"/>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3"/>
          <p:cNvSpPr txBox="1">
            <a:spLocks noChangeArrowheads="1"/>
          </p:cNvSpPr>
          <p:nvPr/>
        </p:nvSpPr>
        <p:spPr bwMode="auto">
          <a:xfrm>
            <a:off x="388938" y="4784725"/>
            <a:ext cx="8755062"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6" tIns="45975" rIns="91946" bIns="45975"/>
          <a:lstStyle>
            <a:lvl1pPr marL="228600" indent="-228600"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80000"/>
              </a:lnSpc>
              <a:spcBef>
                <a:spcPct val="20000"/>
              </a:spcBef>
              <a:buFontTx/>
              <a:buChar char="•"/>
              <a:defRPr/>
            </a:pPr>
            <a:r>
              <a:rPr lang="en-US" sz="2000" b="0" dirty="0" smtClean="0">
                <a:solidFill>
                  <a:srgbClr val="000000"/>
                </a:solidFill>
              </a:rPr>
              <a:t>Matching </a:t>
            </a:r>
            <a:r>
              <a:rPr lang="en-US" sz="2000" dirty="0" smtClean="0">
                <a:solidFill>
                  <a:srgbClr val="000000"/>
                </a:solidFill>
              </a:rPr>
              <a:t>processed</a:t>
            </a:r>
            <a:r>
              <a:rPr lang="en-US" sz="2000" b="0" dirty="0" smtClean="0">
                <a:solidFill>
                  <a:srgbClr val="000000"/>
                </a:solidFill>
              </a:rPr>
              <a:t> pseudogenes (sharing the parent gene) are </a:t>
            </a:r>
            <a:r>
              <a:rPr lang="en-US" sz="2000" dirty="0" smtClean="0">
                <a:solidFill>
                  <a:srgbClr val="000000"/>
                </a:solidFill>
              </a:rPr>
              <a:t>enriched</a:t>
            </a:r>
            <a:r>
              <a:rPr lang="en-US" sz="2000" b="0" dirty="0" smtClean="0">
                <a:solidFill>
                  <a:srgbClr val="000000"/>
                </a:solidFill>
              </a:rPr>
              <a:t> at </a:t>
            </a:r>
            <a:r>
              <a:rPr lang="en-US" sz="2000" dirty="0" smtClean="0">
                <a:solidFill>
                  <a:srgbClr val="000000"/>
                </a:solidFill>
              </a:rPr>
              <a:t>SD junctions</a:t>
            </a:r>
          </a:p>
          <a:p>
            <a:pPr marL="0" indent="0" eaLnBrk="1" hangingPunct="1">
              <a:lnSpc>
                <a:spcPct val="80000"/>
              </a:lnSpc>
              <a:spcBef>
                <a:spcPct val="20000"/>
              </a:spcBef>
              <a:defRPr/>
            </a:pPr>
            <a:endParaRPr lang="en-US" sz="1000" b="0" dirty="0" smtClean="0">
              <a:solidFill>
                <a:srgbClr val="000000"/>
              </a:solidFill>
            </a:endParaRPr>
          </a:p>
          <a:p>
            <a:pPr eaLnBrk="1" hangingPunct="1">
              <a:lnSpc>
                <a:spcPct val="80000"/>
              </a:lnSpc>
              <a:spcBef>
                <a:spcPct val="20000"/>
              </a:spcBef>
              <a:buFontTx/>
              <a:buChar char="•"/>
              <a:defRPr/>
            </a:pPr>
            <a:r>
              <a:rPr lang="en-US" sz="2000" b="0" dirty="0" smtClean="0">
                <a:solidFill>
                  <a:srgbClr val="000000"/>
                </a:solidFill>
              </a:rPr>
              <a:t>Processed pseudogenes can serve</a:t>
            </a:r>
          </a:p>
          <a:p>
            <a:pPr marL="0" indent="0" eaLnBrk="1" hangingPunct="1">
              <a:lnSpc>
                <a:spcPct val="80000"/>
              </a:lnSpc>
              <a:spcBef>
                <a:spcPct val="20000"/>
              </a:spcBef>
              <a:defRPr/>
            </a:pPr>
            <a:r>
              <a:rPr lang="en-US" sz="2000" b="0" dirty="0" smtClean="0">
                <a:solidFill>
                  <a:srgbClr val="000000"/>
                </a:solidFill>
              </a:rPr>
              <a:t>   as </a:t>
            </a:r>
            <a:r>
              <a:rPr lang="en-US" sz="2000" dirty="0" smtClean="0">
                <a:solidFill>
                  <a:srgbClr val="000000"/>
                </a:solidFill>
              </a:rPr>
              <a:t>repeats for mediating NAHR</a:t>
            </a:r>
          </a:p>
        </p:txBody>
      </p:sp>
      <p:sp>
        <p:nvSpPr>
          <p:cNvPr id="32" name="Rectangle 3"/>
          <p:cNvSpPr txBox="1">
            <a:spLocks noChangeArrowheads="1"/>
          </p:cNvSpPr>
          <p:nvPr/>
        </p:nvSpPr>
        <p:spPr bwMode="auto">
          <a:xfrm>
            <a:off x="406400" y="1009650"/>
            <a:ext cx="8585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46" tIns="45975" rIns="91946" bIns="45975"/>
          <a:lstStyle>
            <a:lvl1pPr marL="228600" indent="-228600"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80000"/>
              </a:lnSpc>
              <a:spcBef>
                <a:spcPct val="20000"/>
              </a:spcBef>
              <a:buFontTx/>
              <a:buChar char="•"/>
              <a:defRPr/>
            </a:pPr>
            <a:r>
              <a:rPr lang="en-US" sz="2000" b="0" dirty="0" smtClean="0">
                <a:solidFill>
                  <a:srgbClr val="000000"/>
                </a:solidFill>
              </a:rPr>
              <a:t>CNVs are the raw form of variation producing duplicated elements (SDs)</a:t>
            </a:r>
          </a:p>
          <a:p>
            <a:pPr lvl="1" eaLnBrk="1" hangingPunct="1">
              <a:spcBef>
                <a:spcPct val="20000"/>
              </a:spcBef>
              <a:buFontTx/>
              <a:buChar char="•"/>
              <a:defRPr/>
            </a:pPr>
            <a:r>
              <a:rPr lang="en-US" sz="2000" b="0" dirty="0" smtClean="0">
                <a:solidFill>
                  <a:srgbClr val="000000"/>
                </a:solidFill>
                <a:cs typeface="ＭＳ Ｐゴシック" charset="0"/>
              </a:rPr>
              <a:t>SDs give rise to duplicated genes     protein families</a:t>
            </a:r>
          </a:p>
          <a:p>
            <a:pPr lvl="1" eaLnBrk="1" hangingPunct="1">
              <a:lnSpc>
                <a:spcPct val="80000"/>
              </a:lnSpc>
              <a:spcBef>
                <a:spcPct val="20000"/>
              </a:spcBef>
              <a:buFontTx/>
              <a:buChar char="•"/>
              <a:defRPr/>
            </a:pPr>
            <a:r>
              <a:rPr lang="en-US" sz="2000" dirty="0" smtClean="0">
                <a:solidFill>
                  <a:srgbClr val="800000"/>
                </a:solidFill>
                <a:cs typeface="ＭＳ Ｐゴシック" charset="0"/>
              </a:rPr>
              <a:t>SDs comprise ~5% of the human genome but contain ~18% genes, 46% duplicated and 22% processed pseudogenes</a:t>
            </a:r>
          </a:p>
          <a:p>
            <a:pPr marL="914400" lvl="2" indent="0" eaLnBrk="1" hangingPunct="1">
              <a:lnSpc>
                <a:spcPct val="80000"/>
              </a:lnSpc>
              <a:spcBef>
                <a:spcPct val="20000"/>
              </a:spcBef>
              <a:defRPr/>
            </a:pPr>
            <a:endParaRPr lang="en-US" sz="2000" dirty="0" smtClean="0">
              <a:solidFill>
                <a:srgbClr val="800000"/>
              </a:solidFill>
              <a:cs typeface="ＭＳ Ｐゴシック" charset="0"/>
            </a:endParaRPr>
          </a:p>
          <a:p>
            <a:pPr marL="914400" lvl="2" indent="0" eaLnBrk="1" hangingPunct="1">
              <a:lnSpc>
                <a:spcPct val="80000"/>
              </a:lnSpc>
              <a:spcBef>
                <a:spcPct val="20000"/>
              </a:spcBef>
              <a:defRPr/>
            </a:pPr>
            <a:endParaRPr lang="en-US" sz="2000" dirty="0" smtClean="0">
              <a:solidFill>
                <a:srgbClr val="800000"/>
              </a:solidFill>
              <a:cs typeface="ＭＳ Ｐゴシック" charset="0"/>
            </a:endParaRPr>
          </a:p>
          <a:p>
            <a:pPr eaLnBrk="1" hangingPunct="1">
              <a:lnSpc>
                <a:spcPct val="80000"/>
              </a:lnSpc>
              <a:spcBef>
                <a:spcPct val="20000"/>
              </a:spcBef>
              <a:buFontTx/>
              <a:buChar char="•"/>
              <a:defRPr/>
            </a:pPr>
            <a:r>
              <a:rPr lang="en-US" sz="2000" b="0" dirty="0" smtClean="0"/>
              <a:t>CNVs &amp; SDs tend to be </a:t>
            </a:r>
            <a:r>
              <a:rPr lang="en-US" sz="2000" dirty="0" smtClean="0"/>
              <a:t>enriched in environmental response genes</a:t>
            </a:r>
            <a:r>
              <a:rPr lang="en-US" sz="2000" b="0" dirty="0" smtClean="0"/>
              <a:t>, matching patterns found for duplicated pseudogenes</a:t>
            </a:r>
          </a:p>
          <a:p>
            <a:pPr marL="0" indent="0" eaLnBrk="1" hangingPunct="1">
              <a:lnSpc>
                <a:spcPct val="80000"/>
              </a:lnSpc>
              <a:spcBef>
                <a:spcPct val="20000"/>
              </a:spcBef>
              <a:defRPr/>
            </a:pPr>
            <a:endParaRPr lang="en-US" sz="1000" b="0" dirty="0" smtClean="0"/>
          </a:p>
          <a:p>
            <a:pPr eaLnBrk="1" hangingPunct="1">
              <a:lnSpc>
                <a:spcPct val="80000"/>
              </a:lnSpc>
              <a:spcBef>
                <a:spcPct val="20000"/>
              </a:spcBef>
              <a:buFontTx/>
              <a:buChar char="•"/>
              <a:defRPr/>
            </a:pPr>
            <a:r>
              <a:rPr lang="en-US" sz="2000" dirty="0" smtClean="0">
                <a:solidFill>
                  <a:srgbClr val="000000"/>
                </a:solidFill>
              </a:rPr>
              <a:t>Duplicated</a:t>
            </a:r>
            <a:r>
              <a:rPr lang="en-US" sz="2000" b="0" dirty="0" smtClean="0">
                <a:solidFill>
                  <a:srgbClr val="000000"/>
                </a:solidFill>
              </a:rPr>
              <a:t> pseudogenes are associated in general with </a:t>
            </a:r>
            <a:r>
              <a:rPr lang="en-US" sz="2000" dirty="0" smtClean="0">
                <a:solidFill>
                  <a:srgbClr val="000000"/>
                </a:solidFill>
              </a:rPr>
              <a:t>older SDs</a:t>
            </a:r>
          </a:p>
          <a:p>
            <a:pPr eaLnBrk="1" hangingPunct="1">
              <a:lnSpc>
                <a:spcPct val="80000"/>
              </a:lnSpc>
              <a:spcBef>
                <a:spcPct val="20000"/>
              </a:spcBef>
              <a:buFontTx/>
              <a:buChar char="•"/>
              <a:defRPr/>
            </a:pPr>
            <a:endParaRPr lang="en-US" sz="2000" b="0" dirty="0" smtClean="0"/>
          </a:p>
        </p:txBody>
      </p:sp>
      <p:sp>
        <p:nvSpPr>
          <p:cNvPr id="443395" name="Title 1"/>
          <p:cNvSpPr>
            <a:spLocks noGrp="1"/>
          </p:cNvSpPr>
          <p:nvPr>
            <p:ph type="title"/>
          </p:nvPr>
        </p:nvSpPr>
        <p:spPr>
          <a:xfrm>
            <a:off x="685800" y="192088"/>
            <a:ext cx="7772400" cy="690562"/>
          </a:xfrm>
        </p:spPr>
        <p:txBody>
          <a:bodyPr/>
          <a:lstStyle/>
          <a:p>
            <a:r>
              <a:rPr lang="en-US" altLang="en-US">
                <a:ea typeface="ＭＳ Ｐゴシック" charset="-128"/>
              </a:rPr>
              <a:t>Pseudogenes &amp; CNVs</a:t>
            </a:r>
          </a:p>
        </p:txBody>
      </p:sp>
      <p:grpSp>
        <p:nvGrpSpPr>
          <p:cNvPr id="443396" name="Group 36"/>
          <p:cNvGrpSpPr>
            <a:grpSpLocks/>
          </p:cNvGrpSpPr>
          <p:nvPr/>
        </p:nvGrpSpPr>
        <p:grpSpPr bwMode="auto">
          <a:xfrm>
            <a:off x="4884738" y="5241925"/>
            <a:ext cx="3651250" cy="1209675"/>
            <a:chOff x="4808538" y="4014256"/>
            <a:chExt cx="3651250" cy="1718210"/>
          </a:xfrm>
        </p:grpSpPr>
        <p:grpSp>
          <p:nvGrpSpPr>
            <p:cNvPr id="443404" name="Group 14"/>
            <p:cNvGrpSpPr>
              <a:grpSpLocks/>
            </p:cNvGrpSpPr>
            <p:nvPr/>
          </p:nvGrpSpPr>
          <p:grpSpPr bwMode="auto">
            <a:xfrm>
              <a:off x="5038725" y="4325938"/>
              <a:ext cx="3421063" cy="76200"/>
              <a:chOff x="3207" y="2767"/>
              <a:chExt cx="1536" cy="47"/>
            </a:xfrm>
          </p:grpSpPr>
          <p:sp>
            <p:nvSpPr>
              <p:cNvPr id="443413" name="Line 15"/>
              <p:cNvSpPr>
                <a:spLocks noChangeShapeType="1"/>
              </p:cNvSpPr>
              <p:nvPr/>
            </p:nvSpPr>
            <p:spPr bwMode="auto">
              <a:xfrm>
                <a:off x="3207" y="2789"/>
                <a:ext cx="15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3414" name="Line 16"/>
              <p:cNvSpPr>
                <a:spLocks noChangeShapeType="1"/>
              </p:cNvSpPr>
              <p:nvPr/>
            </p:nvSpPr>
            <p:spPr bwMode="auto">
              <a:xfrm>
                <a:off x="3591" y="2789"/>
                <a:ext cx="960" cy="0"/>
              </a:xfrm>
              <a:prstGeom prst="line">
                <a:avLst/>
              </a:prstGeom>
              <a:noFill/>
              <a:ln w="127000">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3415" name="Rectangle 17"/>
              <p:cNvSpPr>
                <a:spLocks noChangeArrowheads="1"/>
              </p:cNvSpPr>
              <p:nvPr/>
            </p:nvSpPr>
            <p:spPr bwMode="auto">
              <a:xfrm>
                <a:off x="3447" y="2767"/>
                <a:ext cx="240" cy="47"/>
              </a:xfrm>
              <a:prstGeom prst="rect">
                <a:avLst/>
              </a:prstGeom>
              <a:solidFill>
                <a:schemeClr val="accent1"/>
              </a:solidFill>
              <a:ln w="9525">
                <a:solidFill>
                  <a:schemeClr val="tx1"/>
                </a:solidFill>
                <a:miter lim="800000"/>
                <a:headEnd/>
                <a:tailEnd/>
              </a:ln>
            </p:spPr>
            <p:txBody>
              <a:bodyPr wrap="none"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grpSp>
        <p:grpSp>
          <p:nvGrpSpPr>
            <p:cNvPr id="443405" name="Group 18"/>
            <p:cNvGrpSpPr>
              <a:grpSpLocks/>
            </p:cNvGrpSpPr>
            <p:nvPr/>
          </p:nvGrpSpPr>
          <p:grpSpPr bwMode="auto">
            <a:xfrm>
              <a:off x="4883150" y="5372100"/>
              <a:ext cx="3421063" cy="76200"/>
              <a:chOff x="3207" y="2767"/>
              <a:chExt cx="1536" cy="47"/>
            </a:xfrm>
          </p:grpSpPr>
          <p:sp>
            <p:nvSpPr>
              <p:cNvPr id="443410" name="Line 19"/>
              <p:cNvSpPr>
                <a:spLocks noChangeShapeType="1"/>
              </p:cNvSpPr>
              <p:nvPr/>
            </p:nvSpPr>
            <p:spPr bwMode="auto">
              <a:xfrm>
                <a:off x="3207" y="2789"/>
                <a:ext cx="15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3411" name="Line 20"/>
              <p:cNvSpPr>
                <a:spLocks noChangeShapeType="1"/>
              </p:cNvSpPr>
              <p:nvPr/>
            </p:nvSpPr>
            <p:spPr bwMode="auto">
              <a:xfrm>
                <a:off x="3591" y="2789"/>
                <a:ext cx="960" cy="0"/>
              </a:xfrm>
              <a:prstGeom prst="line">
                <a:avLst/>
              </a:prstGeom>
              <a:noFill/>
              <a:ln w="127000">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3412" name="Rectangle 21"/>
              <p:cNvSpPr>
                <a:spLocks noChangeArrowheads="1"/>
              </p:cNvSpPr>
              <p:nvPr/>
            </p:nvSpPr>
            <p:spPr bwMode="auto">
              <a:xfrm>
                <a:off x="3447" y="2767"/>
                <a:ext cx="240" cy="47"/>
              </a:xfrm>
              <a:prstGeom prst="rect">
                <a:avLst/>
              </a:prstGeom>
              <a:solidFill>
                <a:schemeClr val="accent1"/>
              </a:solidFill>
              <a:ln w="9525">
                <a:solidFill>
                  <a:schemeClr val="tx1"/>
                </a:solidFill>
                <a:miter lim="800000"/>
                <a:headEnd/>
                <a:tailEnd/>
              </a:ln>
            </p:spPr>
            <p:txBody>
              <a:bodyPr wrap="none"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grpSp>
        <p:sp>
          <p:nvSpPr>
            <p:cNvPr id="443406" name="Line 22"/>
            <p:cNvSpPr>
              <a:spLocks noChangeShapeType="1"/>
            </p:cNvSpPr>
            <p:nvPr/>
          </p:nvSpPr>
          <p:spPr bwMode="auto">
            <a:xfrm flipH="1">
              <a:off x="5746750" y="4448175"/>
              <a:ext cx="147638" cy="87153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lIns="91320" tIns="45663" rIns="91320" bIns="45663"/>
            <a:lstStyle/>
            <a:p>
              <a:endParaRPr lang="en-US"/>
            </a:p>
          </p:txBody>
        </p:sp>
        <p:sp>
          <p:nvSpPr>
            <p:cNvPr id="443407" name="Line 23"/>
            <p:cNvSpPr>
              <a:spLocks noChangeShapeType="1"/>
            </p:cNvSpPr>
            <p:nvPr/>
          </p:nvSpPr>
          <p:spPr bwMode="auto">
            <a:xfrm flipH="1">
              <a:off x="7847013" y="4448175"/>
              <a:ext cx="147637" cy="87153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lIns="91320" tIns="45663" rIns="91320" bIns="45663"/>
            <a:lstStyle/>
            <a:p>
              <a:endParaRPr lang="en-US"/>
            </a:p>
          </p:txBody>
        </p:sp>
        <p:sp>
          <p:nvSpPr>
            <p:cNvPr id="443408" name="Rectangle 24"/>
            <p:cNvSpPr>
              <a:spLocks noChangeArrowheads="1"/>
            </p:cNvSpPr>
            <p:nvPr/>
          </p:nvSpPr>
          <p:spPr bwMode="gray">
            <a:xfrm>
              <a:off x="6052082" y="4014256"/>
              <a:ext cx="16525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156" tIns="46580" rIns="93156" bIns="46580" anchor="ctr">
              <a:spAutoFit/>
            </a:bodyPr>
            <a:lstStyle>
              <a:lvl1pPr defTabSz="931863" eaLnBrk="0" hangingPunct="0">
                <a:defRPr sz="1200" b="1">
                  <a:solidFill>
                    <a:schemeClr val="tx1"/>
                  </a:solidFill>
                  <a:latin typeface="Arial" charset="0"/>
                  <a:ea typeface="ＭＳ Ｐゴシック" charset="-128"/>
                </a:defRPr>
              </a:lvl1pPr>
              <a:lvl2pPr marL="742950" indent="-285750" defTabSz="931863" eaLnBrk="0" hangingPunct="0">
                <a:defRPr sz="1200" b="1">
                  <a:solidFill>
                    <a:schemeClr val="tx1"/>
                  </a:solidFill>
                  <a:latin typeface="Arial" charset="0"/>
                  <a:ea typeface="ＭＳ Ｐゴシック" charset="-128"/>
                </a:defRPr>
              </a:lvl2pPr>
              <a:lvl3pPr marL="1143000" indent="-228600" defTabSz="931863" eaLnBrk="0" hangingPunct="0">
                <a:defRPr sz="1200" b="1">
                  <a:solidFill>
                    <a:schemeClr val="tx1"/>
                  </a:solidFill>
                  <a:latin typeface="Arial" charset="0"/>
                  <a:ea typeface="ＭＳ Ｐゴシック" charset="-128"/>
                </a:defRPr>
              </a:lvl3pPr>
              <a:lvl4pPr marL="1600200" indent="-228600" defTabSz="931863" eaLnBrk="0" hangingPunct="0">
                <a:defRPr sz="1200" b="1">
                  <a:solidFill>
                    <a:schemeClr val="tx1"/>
                  </a:solidFill>
                  <a:latin typeface="Arial" charset="0"/>
                  <a:ea typeface="ＭＳ Ｐゴシック" charset="-128"/>
                </a:defRPr>
              </a:lvl4pPr>
              <a:lvl5pPr marL="2057400" indent="-228600" defTabSz="931863" eaLnBrk="0" hangingPunct="0">
                <a:defRPr sz="1200" b="1">
                  <a:solidFill>
                    <a:schemeClr val="tx1"/>
                  </a:solidFill>
                  <a:latin typeface="Arial" charset="0"/>
                  <a:ea typeface="ＭＳ Ｐゴシック" charset="-128"/>
                </a:defRPr>
              </a:lvl5pPr>
              <a:lvl6pPr marL="2514600" indent="-228600" defTabSz="93186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186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186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186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rPr>
                <a:t>Duplicated Segments</a:t>
              </a:r>
            </a:p>
          </p:txBody>
        </p:sp>
        <p:sp>
          <p:nvSpPr>
            <p:cNvPr id="443409" name="Rectangle 25"/>
            <p:cNvSpPr>
              <a:spLocks noChangeArrowheads="1"/>
            </p:cNvSpPr>
            <p:nvPr/>
          </p:nvSpPr>
          <p:spPr bwMode="gray">
            <a:xfrm>
              <a:off x="4808538" y="5454653"/>
              <a:ext cx="17811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3156" tIns="46580" rIns="93156" bIns="46580" anchor="ctr">
              <a:spAutoFit/>
            </a:bodyPr>
            <a:lstStyle>
              <a:lvl1pPr defTabSz="931863" eaLnBrk="0" hangingPunct="0">
                <a:defRPr sz="1200" b="1">
                  <a:solidFill>
                    <a:schemeClr val="tx1"/>
                  </a:solidFill>
                  <a:latin typeface="Arial" charset="0"/>
                  <a:ea typeface="ＭＳ Ｐゴシック" charset="-128"/>
                </a:defRPr>
              </a:lvl1pPr>
              <a:lvl2pPr marL="742950" indent="-285750" defTabSz="931863" eaLnBrk="0" hangingPunct="0">
                <a:defRPr sz="1200" b="1">
                  <a:solidFill>
                    <a:schemeClr val="tx1"/>
                  </a:solidFill>
                  <a:latin typeface="Arial" charset="0"/>
                  <a:ea typeface="ＭＳ Ｐゴシック" charset="-128"/>
                </a:defRPr>
              </a:lvl2pPr>
              <a:lvl3pPr marL="1143000" indent="-228600" defTabSz="931863" eaLnBrk="0" hangingPunct="0">
                <a:defRPr sz="1200" b="1">
                  <a:solidFill>
                    <a:schemeClr val="tx1"/>
                  </a:solidFill>
                  <a:latin typeface="Arial" charset="0"/>
                  <a:ea typeface="ＭＳ Ｐゴシック" charset="-128"/>
                </a:defRPr>
              </a:lvl3pPr>
              <a:lvl4pPr marL="1600200" indent="-228600" defTabSz="931863" eaLnBrk="0" hangingPunct="0">
                <a:defRPr sz="1200" b="1">
                  <a:solidFill>
                    <a:schemeClr val="tx1"/>
                  </a:solidFill>
                  <a:latin typeface="Arial" charset="0"/>
                  <a:ea typeface="ＭＳ Ｐゴシック" charset="-128"/>
                </a:defRPr>
              </a:lvl4pPr>
              <a:lvl5pPr marL="2057400" indent="-228600" defTabSz="931863" eaLnBrk="0" hangingPunct="0">
                <a:defRPr sz="1200" b="1">
                  <a:solidFill>
                    <a:schemeClr val="tx1"/>
                  </a:solidFill>
                  <a:latin typeface="Arial" charset="0"/>
                  <a:ea typeface="ＭＳ Ｐゴシック" charset="-128"/>
                </a:defRPr>
              </a:lvl5pPr>
              <a:lvl6pPr marL="2514600" indent="-228600" defTabSz="93186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186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186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186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rPr>
                <a:t>Matching pseudogenes</a:t>
              </a:r>
            </a:p>
          </p:txBody>
        </p:sp>
      </p:grpSp>
      <p:sp>
        <p:nvSpPr>
          <p:cNvPr id="52" name="Rectangle 51"/>
          <p:cNvSpPr/>
          <p:nvPr/>
        </p:nvSpPr>
        <p:spPr>
          <a:xfrm>
            <a:off x="6678613" y="3227388"/>
            <a:ext cx="1958975" cy="276225"/>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a:spAutoFit/>
          </a:bodyPr>
          <a:lstStyle/>
          <a:p>
            <a:pPr algn="ctr">
              <a:defRPr/>
            </a:pPr>
            <a:r>
              <a:rPr lang="en-US" b="0" dirty="0">
                <a:solidFill>
                  <a:srgbClr val="000000"/>
                </a:solidFill>
              </a:rPr>
              <a:t>[</a:t>
            </a:r>
            <a:r>
              <a:rPr lang="en-US" b="0" dirty="0" err="1">
                <a:solidFill>
                  <a:srgbClr val="000000"/>
                </a:solidFill>
              </a:rPr>
              <a:t>Korbel</a:t>
            </a:r>
            <a:r>
              <a:rPr lang="en-US" b="0" dirty="0">
                <a:solidFill>
                  <a:srgbClr val="000000"/>
                </a:solidFill>
              </a:rPr>
              <a:t> et al., COSB ('08)]</a:t>
            </a:r>
          </a:p>
        </p:txBody>
      </p:sp>
      <p:sp>
        <p:nvSpPr>
          <p:cNvPr id="443398" name="Right Arrow 35"/>
          <p:cNvSpPr>
            <a:spLocks noChangeArrowheads="1"/>
          </p:cNvSpPr>
          <p:nvPr/>
        </p:nvSpPr>
        <p:spPr bwMode="auto">
          <a:xfrm>
            <a:off x="5084763" y="1389063"/>
            <a:ext cx="203200" cy="241300"/>
          </a:xfrm>
          <a:prstGeom prst="rightArrow">
            <a:avLst>
              <a:gd name="adj1" fmla="val 50000"/>
              <a:gd name="adj2" fmla="val 50000"/>
            </a:avLst>
          </a:prstGeom>
          <a:solidFill>
            <a:srgbClr val="000000"/>
          </a:solidFill>
          <a:ln w="12700">
            <a:solidFill>
              <a:schemeClr val="tx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43399" name="Text Box 6"/>
          <p:cNvSpPr txBox="1">
            <a:spLocks noChangeArrowheads="1"/>
          </p:cNvSpPr>
          <p:nvPr/>
        </p:nvSpPr>
        <p:spPr bwMode="auto">
          <a:xfrm>
            <a:off x="6302375" y="2193925"/>
            <a:ext cx="23685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type="none" w="sm" len="sm"/>
                <a:tailEnd type="none" w="sm" len="sm"/>
              </a14:hiddenLine>
            </a:ext>
          </a:extLst>
        </p:spPr>
        <p:txBody>
          <a:bodyPr wrap="none" lIns="91320" tIns="45663" rIns="91320" bIns="4566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rPr>
              <a:t>[Lam et al., NAR DB Issue ('09)]</a:t>
            </a:r>
          </a:p>
        </p:txBody>
      </p:sp>
      <p:sp>
        <p:nvSpPr>
          <p:cNvPr id="443400" name="Rectangle 29"/>
          <p:cNvSpPr>
            <a:spLocks noChangeArrowheads="1"/>
          </p:cNvSpPr>
          <p:nvPr/>
        </p:nvSpPr>
        <p:spPr bwMode="auto">
          <a:xfrm>
            <a:off x="6659563" y="3759200"/>
            <a:ext cx="1997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20" tIns="45663" rIns="91320" bIns="45663">
            <a:spAutoFit/>
          </a:bodyP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spcBef>
                <a:spcPct val="20000"/>
              </a:spcBef>
            </a:pPr>
            <a:r>
              <a:rPr lang="en-US" altLang="en-US" b="0">
                <a:solidFill>
                  <a:srgbClr val="000000"/>
                </a:solidFill>
              </a:rPr>
              <a:t>[Kim et al. Gen. Res. ('08)]</a:t>
            </a:r>
          </a:p>
        </p:txBody>
      </p:sp>
      <p:sp>
        <p:nvSpPr>
          <p:cNvPr id="443401" name="Text Box 33"/>
          <p:cNvSpPr txBox="1">
            <a:spLocks noChangeArrowheads="1"/>
          </p:cNvSpPr>
          <p:nvPr/>
        </p:nvSpPr>
        <p:spPr bwMode="auto">
          <a:xfrm>
            <a:off x="2328863" y="2414588"/>
            <a:ext cx="3779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000">
                <a:solidFill>
                  <a:srgbClr val="000090"/>
                </a:solidFill>
              </a:rPr>
              <a:t>Duplicated pseudogenes</a:t>
            </a:r>
          </a:p>
        </p:txBody>
      </p:sp>
      <p:sp>
        <p:nvSpPr>
          <p:cNvPr id="443402" name="Text Box 33"/>
          <p:cNvSpPr txBox="1">
            <a:spLocks noChangeArrowheads="1"/>
          </p:cNvSpPr>
          <p:nvPr/>
        </p:nvSpPr>
        <p:spPr bwMode="auto">
          <a:xfrm>
            <a:off x="2654300" y="4370388"/>
            <a:ext cx="3390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000">
                <a:solidFill>
                  <a:srgbClr val="000090"/>
                </a:solidFill>
              </a:rPr>
              <a:t>Processed pseudogenes</a:t>
            </a:r>
          </a:p>
        </p:txBody>
      </p:sp>
      <p:sp>
        <p:nvSpPr>
          <p:cNvPr id="443403" name="Rectangle 29"/>
          <p:cNvSpPr>
            <a:spLocks noChangeArrowheads="1"/>
          </p:cNvSpPr>
          <p:nvPr/>
        </p:nvSpPr>
        <p:spPr bwMode="auto">
          <a:xfrm>
            <a:off x="6634163" y="6438900"/>
            <a:ext cx="1997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20" tIns="45663" rIns="91320" bIns="45663">
            <a:spAutoFit/>
          </a:bodyP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spcBef>
                <a:spcPct val="20000"/>
              </a:spcBef>
            </a:pPr>
            <a:r>
              <a:rPr lang="en-US" altLang="en-US" b="0">
                <a:solidFill>
                  <a:srgbClr val="000000"/>
                </a:solidFill>
              </a:rPr>
              <a:t>[Kim et al. Gen. Res. ('08)]</a:t>
            </a:r>
          </a:p>
        </p:txBody>
      </p:sp>
    </p:spTree>
  </p:cSld>
  <p:clrMapOvr>
    <a:masterClrMapping/>
  </p:clrMapOvr>
  <p:transition xmlns:p14="http://schemas.microsoft.com/office/powerpoint/2010/main" advTm="79376"/>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tx1">
                    <a:lumMod val="50000"/>
                    <a:lumOff val="50000"/>
                  </a:schemeClr>
                </a:solidFill>
                <a:ea typeface="ＭＳ Ｐゴシック" charset="-128"/>
              </a:rPr>
              <a:t>Human Genome Analysis –</a:t>
            </a:r>
            <a:r>
              <a:rPr lang="en-US" altLang="en-US" sz="1800" b="0" dirty="0">
                <a:solidFill>
                  <a:schemeClr val="tx1">
                    <a:lumMod val="50000"/>
                    <a:lumOff val="50000"/>
                  </a:schemeClr>
                </a:solidFill>
                <a:ea typeface="ＭＳ Ｐゴシック" charset="-128"/>
              </a:rPr>
              <a:t> SVs &amp; </a:t>
            </a:r>
            <a:r>
              <a:rPr lang="en-US" altLang="en-US" sz="1800" b="0" dirty="0" err="1">
                <a:solidFill>
                  <a:schemeClr val="tx1">
                    <a:lumMod val="50000"/>
                    <a:lumOff val="50000"/>
                  </a:schemeClr>
                </a:solidFill>
                <a:ea typeface="ＭＳ Ｐゴシック" charset="-128"/>
              </a:rPr>
              <a:t>Pseudogenes</a:t>
            </a:r>
            <a:r>
              <a:rPr lang="en-US" altLang="en-US" sz="1800" b="0" dirty="0">
                <a:solidFill>
                  <a:schemeClr val="tx1">
                    <a:lumMod val="50000"/>
                    <a:lumOff val="50000"/>
                  </a:schemeClr>
                </a:solidFill>
                <a:ea typeface="ＭＳ Ｐゴシック" charset="-128"/>
              </a:rPr>
              <a:t>, Tricky but Crucial Genomic Features, Targeted by </a:t>
            </a:r>
            <a:r>
              <a:rPr lang="en-US" altLang="en-US" sz="1800" b="0" dirty="0" smtClean="0">
                <a:solidFill>
                  <a:schemeClr val="tx1">
                    <a:lumMod val="50000"/>
                    <a:lumOff val="50000"/>
                  </a:schemeClr>
                </a:solidFill>
                <a:ea typeface="ＭＳ Ｐゴシック" charset="-128"/>
              </a:rPr>
              <a:t>Long-read Sequencing: </a:t>
            </a:r>
            <a:r>
              <a:rPr lang="en-US" altLang="en-US" sz="1800" b="0" dirty="0">
                <a:solidFill>
                  <a:schemeClr val="tx1">
                    <a:lumMod val="50000"/>
                    <a:lumOff val="50000"/>
                  </a:schemeClr>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tx1">
                    <a:lumMod val="50000"/>
                    <a:lumOff val="50000"/>
                  </a:schemeClr>
                </a:solidFill>
                <a:ea typeface="ＭＳ Ｐゴシック" charset="-128"/>
              </a:rPr>
              <a:t>~9K deletions with </a:t>
            </a:r>
            <a:r>
              <a:rPr lang="en-US" altLang="en-US" sz="1600" dirty="0" smtClean="0">
                <a:solidFill>
                  <a:schemeClr val="tx1">
                    <a:lumMod val="50000"/>
                    <a:lumOff val="50000"/>
                  </a:schemeClr>
                </a:solidFill>
                <a:ea typeface="ＭＳ Ｐゴシック" charset="-128"/>
              </a:rPr>
              <a:t>breakpoints &amp; mechanism classification </a:t>
            </a:r>
            <a:r>
              <a:rPr lang="en-US" altLang="en-US" sz="1600" dirty="0">
                <a:solidFill>
                  <a:schemeClr val="tx1">
                    <a:lumMod val="50000"/>
                    <a:lumOff val="50000"/>
                  </a:schemeClr>
                </a:solidFill>
                <a:ea typeface="ＭＳ Ｐゴシック" charset="-128"/>
              </a:rPr>
              <a:t>from </a:t>
            </a:r>
            <a:r>
              <a:rPr lang="en-US" altLang="en-US" sz="1600" dirty="0" smtClean="0">
                <a:solidFill>
                  <a:schemeClr val="tx1">
                    <a:lumMod val="50000"/>
                    <a:lumOff val="50000"/>
                  </a:schemeClr>
                </a:solidFill>
                <a:ea typeface="ＭＳ Ｐゴシック" charset="-128"/>
              </a:rPr>
              <a:t>1000G</a:t>
            </a:r>
          </a:p>
          <a:p>
            <a:pPr lvl="1"/>
            <a:r>
              <a:rPr lang="en-US" altLang="en-US" sz="1600" dirty="0">
                <a:solidFill>
                  <a:schemeClr val="tx1">
                    <a:lumMod val="50000"/>
                    <a:lumOff val="50000"/>
                  </a:schemeClr>
                </a:solidFill>
                <a:ea typeface="ＭＳ Ｐゴシック" charset="-128"/>
              </a:rPr>
              <a:t>S</a:t>
            </a:r>
            <a:r>
              <a:rPr lang="en-US" altLang="en-US" sz="1600" dirty="0" smtClean="0">
                <a:solidFill>
                  <a:schemeClr val="tx1">
                    <a:lumMod val="50000"/>
                    <a:lumOff val="50000"/>
                  </a:schemeClr>
                </a:solidFill>
                <a:ea typeface="ＭＳ Ｐゴシック" charset="-128"/>
              </a:rPr>
              <a:t>mall </a:t>
            </a:r>
            <a:r>
              <a:rPr lang="en-US" altLang="en-US" sz="1600" dirty="0">
                <a:solidFill>
                  <a:schemeClr val="tx1">
                    <a:lumMod val="50000"/>
                    <a:lumOff val="50000"/>
                  </a:schemeClr>
                </a:solidFill>
                <a:ea typeface="ＭＳ Ｐゴシック" charset="-128"/>
              </a:rPr>
              <a:t>subset of tot. deletions, which could be greatly expanded by long reads</a:t>
            </a:r>
          </a:p>
          <a:p>
            <a:pPr lvl="1"/>
            <a:r>
              <a:rPr lang="en-US" altLang="en-US" sz="1600" dirty="0">
                <a:solidFill>
                  <a:schemeClr val="tx1">
                    <a:lumMod val="50000"/>
                    <a:lumOff val="50000"/>
                  </a:schemeClr>
                </a:solidFill>
                <a:ea typeface="ＭＳ Ｐゴシック" charset="-128"/>
              </a:rPr>
              <a:t>More nearby SNPs than genomic average. </a:t>
            </a:r>
          </a:p>
          <a:p>
            <a:pPr lvl="1"/>
            <a:r>
              <a:rPr lang="en-US" altLang="en-US" sz="1600" dirty="0">
                <a:solidFill>
                  <a:schemeClr val="tx1">
                    <a:lumMod val="50000"/>
                    <a:lumOff val="50000"/>
                  </a:schemeClr>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tx1">
                    <a:lumMod val="50000"/>
                    <a:lumOff val="50000"/>
                  </a:schemeClr>
                </a:solidFill>
                <a:ea typeface="ＭＳ Ｐゴシック" charset="-128"/>
              </a:rPr>
              <a:t>NHR breakpoints associated w/ sequence </a:t>
            </a:r>
            <a:r>
              <a:rPr lang="en-US" altLang="en-US" sz="1600" dirty="0" err="1">
                <a:solidFill>
                  <a:schemeClr val="tx1">
                    <a:lumMod val="50000"/>
                    <a:lumOff val="50000"/>
                  </a:schemeClr>
                </a:solidFill>
                <a:ea typeface="ＭＳ Ｐゴシック" charset="-128"/>
              </a:rPr>
              <a:t>microinsertions</a:t>
            </a:r>
            <a:r>
              <a:rPr lang="en-US" altLang="en-US" sz="1600" dirty="0">
                <a:solidFill>
                  <a:schemeClr val="tx1">
                    <a:lumMod val="50000"/>
                    <a:lumOff val="50000"/>
                  </a:schemeClr>
                </a:solidFill>
                <a:ea typeface="ＭＳ Ｐゴシック" charset="-128"/>
              </a:rPr>
              <a:t>, </a:t>
            </a:r>
            <a:r>
              <a:rPr lang="en-US" altLang="en-US" sz="1600" dirty="0" err="1">
                <a:solidFill>
                  <a:schemeClr val="tx1">
                    <a:lumMod val="50000"/>
                    <a:lumOff val="50000"/>
                  </a:schemeClr>
                </a:solidFill>
                <a:ea typeface="ＭＳ Ｐゴシック" charset="-128"/>
              </a:rPr>
              <a:t>templated</a:t>
            </a:r>
            <a:r>
              <a:rPr lang="en-US" altLang="en-US" sz="1600" dirty="0">
                <a:solidFill>
                  <a:schemeClr val="tx1">
                    <a:lumMod val="50000"/>
                    <a:lumOff val="50000"/>
                  </a:schemeClr>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tx1">
                    <a:lumMod val="50000"/>
                    <a:lumOff val="50000"/>
                  </a:schemeClr>
                </a:solidFill>
                <a:ea typeface="ＭＳ Ｐゴシック" charset="-128"/>
              </a:rPr>
              <a:t>Fundamentally repetitive elements</a:t>
            </a:r>
          </a:p>
          <a:p>
            <a:pPr lvl="1"/>
            <a:r>
              <a:rPr lang="en-US" altLang="en-US" sz="1600" dirty="0">
                <a:solidFill>
                  <a:schemeClr val="tx1">
                    <a:lumMod val="50000"/>
                    <a:lumOff val="50000"/>
                  </a:schemeClr>
                </a:solidFill>
                <a:ea typeface="ＭＳ Ｐゴシック" charset="-128"/>
              </a:rPr>
              <a:t>Collaborative assignment in results in ~14K</a:t>
            </a:r>
          </a:p>
          <a:p>
            <a:pPr lvl="1"/>
            <a:r>
              <a:rPr lang="en-US" altLang="en-US" sz="1600" dirty="0">
                <a:solidFill>
                  <a:schemeClr val="tx1">
                    <a:lumMod val="50000"/>
                    <a:lumOff val="50000"/>
                  </a:schemeClr>
                </a:solidFill>
                <a:ea typeface="ＭＳ Ｐゴシック" charset="-128"/>
              </a:rPr>
              <a:t>Impact of lineage-specific retro-</a:t>
            </a:r>
            <a:r>
              <a:rPr lang="en-US" altLang="en-US" sz="1600" dirty="0" err="1">
                <a:solidFill>
                  <a:schemeClr val="tx1">
                    <a:lumMod val="50000"/>
                    <a:lumOff val="50000"/>
                  </a:schemeClr>
                </a:solidFill>
                <a:ea typeface="ＭＳ Ｐゴシック" charset="-128"/>
              </a:rPr>
              <a:t>transpositional</a:t>
            </a:r>
            <a:r>
              <a:rPr lang="en-US" altLang="en-US" sz="1600" dirty="0">
                <a:solidFill>
                  <a:schemeClr val="tx1">
                    <a:lumMod val="50000"/>
                    <a:lumOff val="50000"/>
                  </a:schemeClr>
                </a:solidFill>
                <a:ea typeface="ＭＳ Ｐゴシック" charset="-128"/>
              </a:rPr>
              <a:t> burst – </a:t>
            </a:r>
            <a:r>
              <a:rPr lang="en-US" altLang="en-US" sz="1600" dirty="0" err="1">
                <a:solidFill>
                  <a:schemeClr val="tx1">
                    <a:lumMod val="50000"/>
                    <a:lumOff val="50000"/>
                  </a:schemeClr>
                </a:solidFill>
                <a:ea typeface="ＭＳ Ｐゴシック" charset="-128"/>
              </a:rPr>
              <a:t>ie</a:t>
            </a:r>
            <a:r>
              <a:rPr lang="en-US" altLang="en-US" sz="1600" dirty="0">
                <a:solidFill>
                  <a:schemeClr val="tx1">
                    <a:lumMod val="50000"/>
                    <a:lumOff val="50000"/>
                  </a:schemeClr>
                </a:solidFill>
                <a:ea typeface="ＭＳ Ｐゴシック" charset="-128"/>
              </a:rPr>
              <a:t> </a:t>
            </a:r>
            <a:r>
              <a:rPr lang="en-US" altLang="en-US" sz="1600" dirty="0" smtClean="0">
                <a:solidFill>
                  <a:schemeClr val="tx1">
                    <a:lumMod val="50000"/>
                    <a:lumOff val="50000"/>
                  </a:schemeClr>
                </a:solidFill>
                <a:ea typeface="ＭＳ Ｐゴシック" charset="-128"/>
              </a:rPr>
              <a:t>human </a:t>
            </a:r>
            <a:r>
              <a:rPr lang="en-US" altLang="en-US" sz="1600" dirty="0">
                <a:solidFill>
                  <a:schemeClr val="tx1">
                    <a:lumMod val="50000"/>
                    <a:lumOff val="50000"/>
                  </a:schemeClr>
                </a:solidFill>
                <a:ea typeface="ＭＳ Ｐゴシック" charset="-128"/>
              </a:rPr>
              <a:t>v other metazoans is dominated (~80%) by retro-duplication ~40 MYA (</a:t>
            </a:r>
            <a:r>
              <a:rPr lang="en-US" altLang="en-US" sz="1600" dirty="0" err="1">
                <a:solidFill>
                  <a:schemeClr val="tx1">
                    <a:lumMod val="50000"/>
                    <a:lumOff val="50000"/>
                  </a:schemeClr>
                </a:solidFill>
                <a:ea typeface="ＭＳ Ｐゴシック" charset="-128"/>
              </a:rPr>
              <a:t>Ribo</a:t>
            </a:r>
            <a:r>
              <a:rPr lang="en-US" altLang="en-US" sz="1600" dirty="0">
                <a:solidFill>
                  <a:schemeClr val="tx1">
                    <a:lumMod val="50000"/>
                    <a:lumOff val="50000"/>
                  </a:schemeClr>
                </a:solidFill>
                <a:ea typeface="ＭＳ Ｐゴシック" charset="-128"/>
              </a:rPr>
              <a:t>. Proteins). </a:t>
            </a:r>
          </a:p>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tx1">
                    <a:lumMod val="50000"/>
                    <a:lumOff val="50000"/>
                  </a:schemeClr>
                </a:solidFill>
                <a:ea typeface="ＭＳ Ｐゴシック" charset="-128"/>
              </a:rPr>
              <a:t>Enrichment </a:t>
            </a:r>
            <a:r>
              <a:rPr lang="en-US" altLang="en-US" sz="1600" dirty="0">
                <a:solidFill>
                  <a:schemeClr val="tx1">
                    <a:lumMod val="50000"/>
                    <a:lumOff val="50000"/>
                  </a:schemeClr>
                </a:solidFill>
                <a:ea typeface="ＭＳ Ｐゴシック" charset="-128"/>
              </a:rPr>
              <a:t>of SVs in </a:t>
            </a:r>
            <a:r>
              <a:rPr lang="en-US" altLang="en-US" sz="1600" dirty="0" err="1">
                <a:solidFill>
                  <a:schemeClr val="tx1">
                    <a:lumMod val="50000"/>
                    <a:lumOff val="50000"/>
                  </a:schemeClr>
                </a:solidFill>
                <a:ea typeface="ＭＳ Ｐゴシック" charset="-128"/>
              </a:rPr>
              <a:t>pseudogenes</a:t>
            </a:r>
            <a:r>
              <a:rPr lang="en-US" altLang="en-US" sz="1600" dirty="0">
                <a:solidFill>
                  <a:schemeClr val="tx1">
                    <a:lumMod val="50000"/>
                    <a:lumOff val="50000"/>
                  </a:schemeClr>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tx1">
                    <a:lumMod val="50000"/>
                    <a:lumOff val="50000"/>
                  </a:schemeClr>
                </a:solidFill>
                <a:ea typeface="ＭＳ Ｐゴシック" charset="-128"/>
              </a:rPr>
              <a:t>Not in reference but in human population – could be improved by long </a:t>
            </a:r>
            <a:r>
              <a:rPr lang="en-US" altLang="en-US" sz="1600" dirty="0" smtClean="0">
                <a:solidFill>
                  <a:schemeClr val="tx1">
                    <a:lumMod val="50000"/>
                    <a:lumOff val="50000"/>
                  </a:schemeClr>
                </a:solidFill>
                <a:ea typeface="ＭＳ Ｐゴシック" charset="-128"/>
              </a:rPr>
              <a:t>reads</a:t>
            </a:r>
            <a:endParaRPr lang="en-US" altLang="en-US" sz="1600" dirty="0">
              <a:solidFill>
                <a:schemeClr val="tx1">
                  <a:lumMod val="50000"/>
                  <a:lumOff val="50000"/>
                </a:schemeClr>
              </a:solidFill>
              <a:ea typeface="ＭＳ Ｐゴシック" charset="-128"/>
            </a:endParaRPr>
          </a:p>
          <a:p>
            <a:pPr lvl="1"/>
            <a:r>
              <a:rPr lang="en-US" altLang="en-US" sz="1600" dirty="0">
                <a:solidFill>
                  <a:schemeClr val="tx1">
                    <a:lumMod val="50000"/>
                    <a:lumOff val="50000"/>
                  </a:schemeClr>
                </a:solidFill>
                <a:ea typeface="ＭＳ Ｐゴシック" charset="-128"/>
              </a:rPr>
              <a:t>Now found w/ splice junction mapping + clustering of unmapped PEs</a:t>
            </a:r>
          </a:p>
          <a:p>
            <a:pPr lvl="1"/>
            <a:r>
              <a:rPr lang="en-US" altLang="en-US" sz="1600" dirty="0">
                <a:solidFill>
                  <a:schemeClr val="tx1">
                    <a:lumMod val="50000"/>
                    <a:lumOff val="50000"/>
                  </a:schemeClr>
                </a:solidFill>
                <a:ea typeface="ＭＳ Ｐゴシック" charset="-128"/>
              </a:rPr>
              <a:t>~8 per person, often pop. specific</a:t>
            </a:r>
          </a:p>
          <a:p>
            <a:pPr lvl="1"/>
            <a:r>
              <a:rPr lang="en-US" altLang="en-US" sz="1600" dirty="0">
                <a:solidFill>
                  <a:schemeClr val="tx1">
                    <a:lumMod val="50000"/>
                    <a:lumOff val="50000"/>
                  </a:schemeClr>
                </a:solidFill>
                <a:ea typeface="ＭＳ Ｐゴシック" charset="-128"/>
              </a:rPr>
              <a:t>Associated w/ G1/M expressed </a:t>
            </a:r>
            <a:r>
              <a:rPr lang="en-US" altLang="en-US" sz="1600" dirty="0" smtClean="0">
                <a:solidFill>
                  <a:schemeClr val="tx1">
                    <a:lumMod val="50000"/>
                    <a:lumOff val="50000"/>
                  </a:schemeClr>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tx1">
                    <a:lumMod val="50000"/>
                    <a:lumOff val="50000"/>
                  </a:schemeClr>
                </a:solidFill>
                <a:ea typeface="ＭＳ Ｐゴシック" charset="-128"/>
              </a:rPr>
              <a:t>Conservative assignment, </a:t>
            </a:r>
            <a:r>
              <a:rPr lang="en-US" altLang="en-US" sz="1600" dirty="0" err="1" smtClean="0">
                <a:solidFill>
                  <a:schemeClr val="tx1">
                    <a:lumMod val="50000"/>
                    <a:lumOff val="50000"/>
                  </a:schemeClr>
                </a:solidFill>
                <a:ea typeface="ＭＳ Ｐゴシック" charset="-128"/>
              </a:rPr>
              <a:t>mis</a:t>
            </a:r>
            <a:r>
              <a:rPr lang="en-US" altLang="en-US" sz="1600" dirty="0" smtClean="0">
                <a:solidFill>
                  <a:schemeClr val="tx1">
                    <a:lumMod val="50000"/>
                    <a:lumOff val="50000"/>
                  </a:schemeClr>
                </a:solidFill>
                <a:ea typeface="ＭＳ Ｐゴシック" charset="-128"/>
              </a:rPr>
              <a:t>-map issue, could be improved by long reads</a:t>
            </a:r>
          </a:p>
          <a:p>
            <a:pPr lvl="1"/>
            <a:r>
              <a:rPr lang="en-US" altLang="en-US" sz="1600" dirty="0" smtClean="0">
                <a:solidFill>
                  <a:schemeClr val="tx1">
                    <a:lumMod val="50000"/>
                    <a:lumOff val="50000"/>
                  </a:schemeClr>
                </a:solidFill>
                <a:ea typeface="ＭＳ Ｐゴシック" charset="-128"/>
              </a:rPr>
              <a:t>~15% transcribed &amp; </a:t>
            </a:r>
            <a:br>
              <a:rPr lang="en-US" altLang="en-US" sz="1600" dirty="0" smtClean="0">
                <a:solidFill>
                  <a:schemeClr val="tx1">
                    <a:lumMod val="50000"/>
                    <a:lumOff val="50000"/>
                  </a:schemeClr>
                </a:solidFill>
                <a:ea typeface="ＭＳ Ｐゴシック" charset="-128"/>
              </a:rPr>
            </a:br>
            <a:r>
              <a:rPr lang="en-US" altLang="en-US" sz="1600" dirty="0" smtClean="0">
                <a:solidFill>
                  <a:schemeClr val="tx1">
                    <a:lumMod val="50000"/>
                    <a:lumOff val="50000"/>
                  </a:schemeClr>
                </a:solidFill>
                <a:ea typeface="ＭＳ Ｐゴシック" charset="-128"/>
              </a:rPr>
              <a:t>80% w/ some activity</a:t>
            </a: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3753934804"/>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Arc 81"/>
          <p:cNvSpPr/>
          <p:nvPr/>
        </p:nvSpPr>
        <p:spPr>
          <a:xfrm>
            <a:off x="1854200" y="3500438"/>
            <a:ext cx="1546225" cy="2838450"/>
          </a:xfrm>
          <a:prstGeom prst="arc">
            <a:avLst>
              <a:gd name="adj1" fmla="val 5401411"/>
              <a:gd name="adj2" fmla="val 10866063"/>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78" name="Rectangle 77"/>
          <p:cNvSpPr/>
          <p:nvPr/>
        </p:nvSpPr>
        <p:spPr>
          <a:xfrm>
            <a:off x="2651125" y="620077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79" name="Rectangle 78"/>
          <p:cNvSpPr/>
          <p:nvPr/>
        </p:nvSpPr>
        <p:spPr>
          <a:xfrm>
            <a:off x="3108325" y="620077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80" name="Rectangle 79"/>
          <p:cNvSpPr/>
          <p:nvPr/>
        </p:nvSpPr>
        <p:spPr>
          <a:xfrm>
            <a:off x="3475038" y="620077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81" name="Rectangle 80"/>
          <p:cNvSpPr/>
          <p:nvPr/>
        </p:nvSpPr>
        <p:spPr>
          <a:xfrm>
            <a:off x="4389438" y="6200775"/>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 name="Rectangle 2"/>
          <p:cNvSpPr/>
          <p:nvPr/>
        </p:nvSpPr>
        <p:spPr>
          <a:xfrm>
            <a:off x="2651125" y="6200775"/>
            <a:ext cx="2470150" cy="23177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76" name="Straight Connector 75"/>
          <p:cNvCxnSpPr>
            <a:stCxn id="59" idx="1"/>
          </p:cNvCxnSpPr>
          <p:nvPr/>
        </p:nvCxnSpPr>
        <p:spPr>
          <a:xfrm rot="10800000" flipH="1">
            <a:off x="6088063" y="5360988"/>
            <a:ext cx="1277937" cy="433387"/>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a:stCxn id="62" idx="3"/>
          </p:cNvCxnSpPr>
          <p:nvPr/>
        </p:nvCxnSpPr>
        <p:spPr>
          <a:xfrm flipH="1" flipV="1">
            <a:off x="7367588" y="5360988"/>
            <a:ext cx="1189037" cy="433387"/>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19" idx="1"/>
          </p:cNvCxnSpPr>
          <p:nvPr/>
        </p:nvCxnSpPr>
        <p:spPr>
          <a:xfrm rot="10800000" flipH="1" flipV="1">
            <a:off x="6051550" y="2519363"/>
            <a:ext cx="1311275" cy="411162"/>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22" idx="3"/>
          </p:cNvCxnSpPr>
          <p:nvPr/>
        </p:nvCxnSpPr>
        <p:spPr>
          <a:xfrm flipH="1">
            <a:off x="7362825" y="2519363"/>
            <a:ext cx="1158875" cy="411162"/>
          </a:xfrm>
          <a:prstGeom prst="line">
            <a:avLst/>
          </a:prstGeom>
          <a:ln>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445451" name="Title 1"/>
          <p:cNvSpPr>
            <a:spLocks noGrp="1"/>
          </p:cNvSpPr>
          <p:nvPr>
            <p:ph type="title"/>
          </p:nvPr>
        </p:nvSpPr>
        <p:spPr>
          <a:xfrm>
            <a:off x="457200" y="-200025"/>
            <a:ext cx="8229600" cy="1143000"/>
          </a:xfrm>
        </p:spPr>
        <p:txBody>
          <a:bodyPr/>
          <a:lstStyle/>
          <a:p>
            <a:pPr eaLnBrk="1" hangingPunct="1"/>
            <a:r>
              <a:rPr lang="en-US" altLang="en-US" u="sng">
                <a:ea typeface="ＭＳ Ｐゴシック" charset="-128"/>
              </a:rPr>
              <a:t>R</a:t>
            </a:r>
            <a:r>
              <a:rPr lang="en-US" altLang="en-US">
                <a:ea typeface="ＭＳ Ｐゴシック" charset="-128"/>
              </a:rPr>
              <a:t>etro</a:t>
            </a:r>
            <a:r>
              <a:rPr lang="en-US" altLang="en-US" u="sng">
                <a:ea typeface="ＭＳ Ｐゴシック" charset="-128"/>
              </a:rPr>
              <a:t>d</a:t>
            </a:r>
            <a:r>
              <a:rPr lang="en-US" altLang="en-US">
                <a:ea typeface="ＭＳ Ｐゴシック" charset="-128"/>
              </a:rPr>
              <a:t>uplication </a:t>
            </a:r>
            <a:r>
              <a:rPr lang="en-US" altLang="en-US" u="sng">
                <a:ea typeface="ＭＳ Ｐゴシック" charset="-128"/>
              </a:rPr>
              <a:t>v</a:t>
            </a:r>
            <a:r>
              <a:rPr lang="en-US" altLang="en-US">
                <a:ea typeface="ＭＳ Ｐゴシック" charset="-128"/>
              </a:rPr>
              <a:t>ariation (RDV)</a:t>
            </a:r>
          </a:p>
        </p:txBody>
      </p:sp>
      <p:cxnSp>
        <p:nvCxnSpPr>
          <p:cNvPr id="4" name="Straight Connector 3"/>
          <p:cNvCxnSpPr/>
          <p:nvPr/>
        </p:nvCxnSpPr>
        <p:spPr>
          <a:xfrm>
            <a:off x="1584325" y="2097088"/>
            <a:ext cx="37861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1655763" y="198755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 name="Rectangle 5"/>
          <p:cNvSpPr/>
          <p:nvPr/>
        </p:nvSpPr>
        <p:spPr>
          <a:xfrm>
            <a:off x="2292350" y="1987550"/>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7" name="Rectangle 6"/>
          <p:cNvSpPr/>
          <p:nvPr/>
        </p:nvSpPr>
        <p:spPr>
          <a:xfrm>
            <a:off x="2957513" y="198755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45456" name="TextBox 7"/>
          <p:cNvSpPr txBox="1">
            <a:spLocks noChangeArrowheads="1"/>
          </p:cNvSpPr>
          <p:nvPr/>
        </p:nvSpPr>
        <p:spPr bwMode="auto">
          <a:xfrm>
            <a:off x="257175" y="1908175"/>
            <a:ext cx="1158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Reference</a:t>
            </a:r>
          </a:p>
        </p:txBody>
      </p:sp>
      <p:sp>
        <p:nvSpPr>
          <p:cNvPr id="9" name="Rectangle 8"/>
          <p:cNvSpPr/>
          <p:nvPr/>
        </p:nvSpPr>
        <p:spPr>
          <a:xfrm>
            <a:off x="4370388" y="198755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10" name="Straight Connector 9"/>
          <p:cNvCxnSpPr/>
          <p:nvPr/>
        </p:nvCxnSpPr>
        <p:spPr>
          <a:xfrm>
            <a:off x="5905500" y="209708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6051550" y="198755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12" name="Rectangle 11"/>
          <p:cNvSpPr/>
          <p:nvPr/>
        </p:nvSpPr>
        <p:spPr>
          <a:xfrm>
            <a:off x="6508750" y="1987550"/>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13" name="Rectangle 12"/>
          <p:cNvSpPr/>
          <p:nvPr/>
        </p:nvSpPr>
        <p:spPr>
          <a:xfrm>
            <a:off x="6875463" y="198755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14" name="Rectangle 13"/>
          <p:cNvSpPr/>
          <p:nvPr/>
        </p:nvSpPr>
        <p:spPr>
          <a:xfrm>
            <a:off x="7789863" y="198755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18" name="Straight Connector 17"/>
          <p:cNvCxnSpPr/>
          <p:nvPr/>
        </p:nvCxnSpPr>
        <p:spPr>
          <a:xfrm>
            <a:off x="5905500" y="251460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6051550" y="240347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20" name="Rectangle 19"/>
          <p:cNvSpPr/>
          <p:nvPr/>
        </p:nvSpPr>
        <p:spPr>
          <a:xfrm>
            <a:off x="6508750" y="240347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21" name="Rectangle 20"/>
          <p:cNvSpPr/>
          <p:nvPr/>
        </p:nvSpPr>
        <p:spPr>
          <a:xfrm>
            <a:off x="6875463" y="240347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22" name="Rectangle 21"/>
          <p:cNvSpPr/>
          <p:nvPr/>
        </p:nvSpPr>
        <p:spPr>
          <a:xfrm>
            <a:off x="7789863" y="2403475"/>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23" name="Straight Connector 22"/>
          <p:cNvCxnSpPr/>
          <p:nvPr/>
        </p:nvCxnSpPr>
        <p:spPr>
          <a:xfrm>
            <a:off x="5924550" y="292893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924550" y="335915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6070600" y="32480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0" name="Rectangle 29"/>
          <p:cNvSpPr/>
          <p:nvPr/>
        </p:nvSpPr>
        <p:spPr>
          <a:xfrm>
            <a:off x="6527800" y="3248025"/>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1" name="Rectangle 30"/>
          <p:cNvSpPr/>
          <p:nvPr/>
        </p:nvSpPr>
        <p:spPr>
          <a:xfrm>
            <a:off x="6892925" y="32480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2" name="Rectangle 31"/>
          <p:cNvSpPr/>
          <p:nvPr/>
        </p:nvSpPr>
        <p:spPr>
          <a:xfrm>
            <a:off x="7807325" y="3248025"/>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45474" name="TextBox 32"/>
          <p:cNvSpPr txBox="1">
            <a:spLocks noChangeArrowheads="1"/>
          </p:cNvSpPr>
          <p:nvPr/>
        </p:nvSpPr>
        <p:spPr bwMode="auto">
          <a:xfrm>
            <a:off x="4343400" y="2330450"/>
            <a:ext cx="101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1</a:t>
            </a:r>
          </a:p>
        </p:txBody>
      </p:sp>
      <p:sp>
        <p:nvSpPr>
          <p:cNvPr id="445475" name="TextBox 33"/>
          <p:cNvSpPr txBox="1">
            <a:spLocks noChangeArrowheads="1"/>
          </p:cNvSpPr>
          <p:nvPr/>
        </p:nvSpPr>
        <p:spPr bwMode="auto">
          <a:xfrm>
            <a:off x="4343400" y="2746375"/>
            <a:ext cx="1019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2</a:t>
            </a:r>
          </a:p>
        </p:txBody>
      </p:sp>
      <p:sp>
        <p:nvSpPr>
          <p:cNvPr id="445476" name="TextBox 34"/>
          <p:cNvSpPr txBox="1">
            <a:spLocks noChangeArrowheads="1"/>
          </p:cNvSpPr>
          <p:nvPr/>
        </p:nvSpPr>
        <p:spPr bwMode="auto">
          <a:xfrm>
            <a:off x="4340225" y="3175000"/>
            <a:ext cx="1019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3</a:t>
            </a:r>
          </a:p>
        </p:txBody>
      </p:sp>
      <p:sp>
        <p:nvSpPr>
          <p:cNvPr id="445477" name="TextBox 35"/>
          <p:cNvSpPr txBox="1">
            <a:spLocks noChangeArrowheads="1"/>
          </p:cNvSpPr>
          <p:nvPr/>
        </p:nvSpPr>
        <p:spPr bwMode="auto">
          <a:xfrm>
            <a:off x="7118350" y="3459163"/>
            <a:ext cx="465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 . .</a:t>
            </a:r>
          </a:p>
        </p:txBody>
      </p:sp>
      <p:cxnSp>
        <p:nvCxnSpPr>
          <p:cNvPr id="37" name="Straight Connector 36"/>
          <p:cNvCxnSpPr/>
          <p:nvPr/>
        </p:nvCxnSpPr>
        <p:spPr>
          <a:xfrm>
            <a:off x="1603375" y="4529138"/>
            <a:ext cx="37861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1673225" y="4418013"/>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39" name="Rectangle 38"/>
          <p:cNvSpPr/>
          <p:nvPr/>
        </p:nvSpPr>
        <p:spPr>
          <a:xfrm>
            <a:off x="2311400" y="4418013"/>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0" name="Rectangle 39"/>
          <p:cNvSpPr/>
          <p:nvPr/>
        </p:nvSpPr>
        <p:spPr>
          <a:xfrm>
            <a:off x="2974975" y="4418013"/>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2" name="Rectangle 41"/>
          <p:cNvSpPr/>
          <p:nvPr/>
        </p:nvSpPr>
        <p:spPr>
          <a:xfrm>
            <a:off x="4389438" y="4418013"/>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cxnSp>
        <p:nvCxnSpPr>
          <p:cNvPr id="43" name="Straight Connector 42"/>
          <p:cNvCxnSpPr/>
          <p:nvPr/>
        </p:nvCxnSpPr>
        <p:spPr>
          <a:xfrm>
            <a:off x="5924550" y="4529138"/>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924550" y="494665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942013" y="5359400"/>
            <a:ext cx="27495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942013" y="5789613"/>
            <a:ext cx="27495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9" name="Rectangle 58"/>
          <p:cNvSpPr/>
          <p:nvPr/>
        </p:nvSpPr>
        <p:spPr>
          <a:xfrm>
            <a:off x="6088063" y="567848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0" name="Rectangle 59"/>
          <p:cNvSpPr/>
          <p:nvPr/>
        </p:nvSpPr>
        <p:spPr>
          <a:xfrm>
            <a:off x="6545263" y="5678488"/>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1" name="Rectangle 60"/>
          <p:cNvSpPr/>
          <p:nvPr/>
        </p:nvSpPr>
        <p:spPr>
          <a:xfrm>
            <a:off x="6911975" y="567848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62" name="Rectangle 61"/>
          <p:cNvSpPr/>
          <p:nvPr/>
        </p:nvSpPr>
        <p:spPr>
          <a:xfrm>
            <a:off x="7826375" y="5678488"/>
            <a:ext cx="7302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445491" name="TextBox 62"/>
          <p:cNvSpPr txBox="1">
            <a:spLocks noChangeArrowheads="1"/>
          </p:cNvSpPr>
          <p:nvPr/>
        </p:nvSpPr>
        <p:spPr bwMode="auto">
          <a:xfrm>
            <a:off x="4362450" y="4760913"/>
            <a:ext cx="1014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1</a:t>
            </a:r>
          </a:p>
        </p:txBody>
      </p:sp>
      <p:sp>
        <p:nvSpPr>
          <p:cNvPr id="445492" name="TextBox 63"/>
          <p:cNvSpPr txBox="1">
            <a:spLocks noChangeArrowheads="1"/>
          </p:cNvSpPr>
          <p:nvPr/>
        </p:nvSpPr>
        <p:spPr bwMode="auto">
          <a:xfrm>
            <a:off x="4362450" y="5176838"/>
            <a:ext cx="1017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2</a:t>
            </a:r>
          </a:p>
        </p:txBody>
      </p:sp>
      <p:sp>
        <p:nvSpPr>
          <p:cNvPr id="445493" name="TextBox 64"/>
          <p:cNvSpPr txBox="1">
            <a:spLocks noChangeArrowheads="1"/>
          </p:cNvSpPr>
          <p:nvPr/>
        </p:nvSpPr>
        <p:spPr bwMode="auto">
          <a:xfrm>
            <a:off x="4362450" y="5584825"/>
            <a:ext cx="1017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Person 3</a:t>
            </a:r>
          </a:p>
        </p:txBody>
      </p:sp>
      <p:sp>
        <p:nvSpPr>
          <p:cNvPr id="445494" name="TextBox 65"/>
          <p:cNvSpPr txBox="1">
            <a:spLocks noChangeArrowheads="1"/>
          </p:cNvSpPr>
          <p:nvPr/>
        </p:nvSpPr>
        <p:spPr bwMode="auto">
          <a:xfrm>
            <a:off x="7137400" y="5889625"/>
            <a:ext cx="463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 . .</a:t>
            </a:r>
          </a:p>
        </p:txBody>
      </p:sp>
      <p:cxnSp>
        <p:nvCxnSpPr>
          <p:cNvPr id="67" name="Straight Connector 66"/>
          <p:cNvCxnSpPr/>
          <p:nvPr/>
        </p:nvCxnSpPr>
        <p:spPr>
          <a:xfrm rot="16200000">
            <a:off x="7275513" y="4527550"/>
            <a:ext cx="182562"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16200000">
            <a:off x="7275512" y="4945063"/>
            <a:ext cx="182563"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16200000">
            <a:off x="7273926" y="5359400"/>
            <a:ext cx="182562"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rot="16200000">
            <a:off x="7271544" y="2929731"/>
            <a:ext cx="1841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19050" y="4064000"/>
            <a:ext cx="9099550" cy="1588"/>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45500" name="TextBox 84"/>
          <p:cNvSpPr txBox="1">
            <a:spLocks noChangeArrowheads="1"/>
          </p:cNvSpPr>
          <p:nvPr/>
        </p:nvSpPr>
        <p:spPr bwMode="auto">
          <a:xfrm>
            <a:off x="936625" y="2878138"/>
            <a:ext cx="32559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200" b="0">
                <a:solidFill>
                  <a:srgbClr val="000000"/>
                </a:solidFill>
                <a:latin typeface="Comic Sans MS" charset="0"/>
              </a:rPr>
              <a:t>Known retroduplication</a:t>
            </a:r>
          </a:p>
        </p:txBody>
      </p:sp>
      <p:sp>
        <p:nvSpPr>
          <p:cNvPr id="445501" name="TextBox 85"/>
          <p:cNvSpPr txBox="1">
            <a:spLocks noChangeArrowheads="1"/>
          </p:cNvSpPr>
          <p:nvPr/>
        </p:nvSpPr>
        <p:spPr bwMode="auto">
          <a:xfrm>
            <a:off x="936625" y="5314950"/>
            <a:ext cx="3135313" cy="430213"/>
          </a:xfrm>
          <a:prstGeom prst="rect">
            <a:avLst/>
          </a:prstGeom>
          <a:solidFill>
            <a:schemeClr val="bg1">
              <a:alpha val="4784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200" b="0">
                <a:solidFill>
                  <a:srgbClr val="000000"/>
                </a:solidFill>
                <a:latin typeface="Comic Sans MS" charset="0"/>
              </a:rPr>
              <a:t>Novel retroduplication</a:t>
            </a:r>
          </a:p>
        </p:txBody>
      </p:sp>
      <p:sp>
        <p:nvSpPr>
          <p:cNvPr id="445502" name="TextBox 86"/>
          <p:cNvSpPr txBox="1">
            <a:spLocks noChangeArrowheads="1"/>
          </p:cNvSpPr>
          <p:nvPr/>
        </p:nvSpPr>
        <p:spPr bwMode="auto">
          <a:xfrm>
            <a:off x="1531938" y="1417638"/>
            <a:ext cx="6969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Gene</a:t>
            </a:r>
          </a:p>
        </p:txBody>
      </p:sp>
      <p:sp>
        <p:nvSpPr>
          <p:cNvPr id="445503" name="TextBox 87"/>
          <p:cNvSpPr txBox="1">
            <a:spLocks noChangeArrowheads="1"/>
          </p:cNvSpPr>
          <p:nvPr/>
        </p:nvSpPr>
        <p:spPr bwMode="auto">
          <a:xfrm>
            <a:off x="6540500" y="865188"/>
            <a:ext cx="26035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Retroduplications</a:t>
            </a:r>
          </a:p>
          <a:p>
            <a:pPr eaLnBrk="1" hangingPunct="1"/>
            <a:r>
              <a:rPr lang="en-US" altLang="en-US" sz="1800" b="0">
                <a:solidFill>
                  <a:srgbClr val="7F7F7F"/>
                </a:solidFill>
                <a:latin typeface="Calibri" charset="0"/>
              </a:rPr>
              <a:t>(pot. retro-pseudogenes or retro-genes)</a:t>
            </a:r>
          </a:p>
        </p:txBody>
      </p:sp>
      <p:sp>
        <p:nvSpPr>
          <p:cNvPr id="445504" name="Slide Number Placeholder 7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CCE35985-5110-0D40-9BEE-88825A5364AE}" type="slidenum">
              <a:rPr lang="en-US" altLang="en-US">
                <a:solidFill>
                  <a:srgbClr val="898989"/>
                </a:solidFill>
                <a:latin typeface="Calibri" charset="0"/>
              </a:rPr>
              <a:pPr eaLnBrk="1" hangingPunct="1"/>
              <a:t>36</a:t>
            </a:fld>
            <a:endParaRPr lang="en-US" altLang="en-US">
              <a:solidFill>
                <a:srgbClr val="898989"/>
              </a:solidFill>
              <a:latin typeface="Calibri" charset="0"/>
            </a:endParaRPr>
          </a:p>
        </p:txBody>
      </p:sp>
      <p:sp>
        <p:nvSpPr>
          <p:cNvPr id="445505" name="TextBox 40"/>
          <p:cNvSpPr txBox="1">
            <a:spLocks noChangeArrowheads="1"/>
          </p:cNvSpPr>
          <p:nvPr/>
        </p:nvSpPr>
        <p:spPr bwMode="auto">
          <a:xfrm>
            <a:off x="274638" y="4338638"/>
            <a:ext cx="115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7F7F7F"/>
                </a:solidFill>
                <a:latin typeface="Calibri" charset="0"/>
              </a:rPr>
              <a:t>Reference</a:t>
            </a:r>
          </a:p>
        </p:txBody>
      </p:sp>
      <p:sp>
        <p:nvSpPr>
          <p:cNvPr id="445506" name="TextBox 73"/>
          <p:cNvSpPr txBox="1">
            <a:spLocks noChangeArrowheads="1"/>
          </p:cNvSpPr>
          <p:nvPr/>
        </p:nvSpPr>
        <p:spPr bwMode="auto">
          <a:xfrm>
            <a:off x="0" y="6596063"/>
            <a:ext cx="1895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rPr>
              <a:t>[Abyzov et al. Gen. Res. ('13) ]</a:t>
            </a:r>
          </a:p>
        </p:txBody>
      </p:sp>
      <p:sp>
        <p:nvSpPr>
          <p:cNvPr id="445507" name="TextBox 83"/>
          <p:cNvSpPr txBox="1">
            <a:spLocks noChangeArrowheads="1"/>
          </p:cNvSpPr>
          <p:nvPr/>
        </p:nvSpPr>
        <p:spPr bwMode="auto">
          <a:xfrm>
            <a:off x="3540125" y="6105525"/>
            <a:ext cx="7889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7F7F7F"/>
                </a:solidFill>
                <a:latin typeface="Calibri" charset="0"/>
              </a:rPr>
              <a:t>mRNA</a:t>
            </a:r>
          </a:p>
        </p:txBody>
      </p:sp>
      <p:sp>
        <p:nvSpPr>
          <p:cNvPr id="90" name="Rectangle 89"/>
          <p:cNvSpPr/>
          <p:nvPr/>
        </p:nvSpPr>
        <p:spPr>
          <a:xfrm>
            <a:off x="3273425" y="127000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1" name="Rectangle 90"/>
          <p:cNvSpPr/>
          <p:nvPr/>
        </p:nvSpPr>
        <p:spPr>
          <a:xfrm>
            <a:off x="3730625" y="1270000"/>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2" name="Rectangle 91"/>
          <p:cNvSpPr/>
          <p:nvPr/>
        </p:nvSpPr>
        <p:spPr>
          <a:xfrm>
            <a:off x="4095750" y="127000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3" name="Rectangle 92"/>
          <p:cNvSpPr/>
          <p:nvPr/>
        </p:nvSpPr>
        <p:spPr>
          <a:xfrm>
            <a:off x="5010150" y="1270000"/>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58" rIns="91320" bIns="45658" anchor="ctr"/>
          <a:lstStyle/>
          <a:p>
            <a:pPr algn="ctr" defTabSz="456607" fontAlgn="auto">
              <a:spcBef>
                <a:spcPts val="0"/>
              </a:spcBef>
              <a:spcAft>
                <a:spcPts val="0"/>
              </a:spcAft>
              <a:defRPr/>
            </a:pPr>
            <a:endParaRPr lang="en-US" sz="1800" b="0">
              <a:solidFill>
                <a:prstClr val="white"/>
              </a:solidFill>
            </a:endParaRPr>
          </a:p>
        </p:txBody>
      </p:sp>
      <p:sp>
        <p:nvSpPr>
          <p:cNvPr id="94" name="Rectangle 93"/>
          <p:cNvSpPr/>
          <p:nvPr/>
        </p:nvSpPr>
        <p:spPr>
          <a:xfrm>
            <a:off x="3273425" y="1270000"/>
            <a:ext cx="2468563" cy="231775"/>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445513" name="TextBox 94"/>
          <p:cNvSpPr txBox="1">
            <a:spLocks noChangeArrowheads="1"/>
          </p:cNvSpPr>
          <p:nvPr/>
        </p:nvSpPr>
        <p:spPr bwMode="auto">
          <a:xfrm>
            <a:off x="4156075" y="1181100"/>
            <a:ext cx="7889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7F7F7F"/>
                </a:solidFill>
                <a:latin typeface="Calibri" charset="0"/>
              </a:rPr>
              <a:t>mRNA</a:t>
            </a:r>
          </a:p>
        </p:txBody>
      </p:sp>
      <p:sp>
        <p:nvSpPr>
          <p:cNvPr id="96" name="Arc 95"/>
          <p:cNvSpPr/>
          <p:nvPr/>
        </p:nvSpPr>
        <p:spPr>
          <a:xfrm flipV="1">
            <a:off x="2549525" y="1385888"/>
            <a:ext cx="1419225" cy="890587"/>
          </a:xfrm>
          <a:prstGeom prst="arc">
            <a:avLst>
              <a:gd name="adj1" fmla="val 5401411"/>
              <a:gd name="adj2" fmla="val 10866063"/>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97" name="Arc 96"/>
          <p:cNvSpPr/>
          <p:nvPr/>
        </p:nvSpPr>
        <p:spPr>
          <a:xfrm flipV="1">
            <a:off x="5238750" y="1385888"/>
            <a:ext cx="1150938" cy="890587"/>
          </a:xfrm>
          <a:prstGeom prst="arc">
            <a:avLst>
              <a:gd name="adj1" fmla="val 45583"/>
              <a:gd name="adj2" fmla="val 5637167"/>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98" name="Arc 97"/>
          <p:cNvSpPr/>
          <p:nvPr/>
        </p:nvSpPr>
        <p:spPr>
          <a:xfrm>
            <a:off x="4395788" y="5546725"/>
            <a:ext cx="1655762" cy="792163"/>
          </a:xfrm>
          <a:prstGeom prst="arc">
            <a:avLst>
              <a:gd name="adj1" fmla="val 103312"/>
              <a:gd name="adj2" fmla="val 5397994"/>
            </a:avLst>
          </a:prstGeom>
          <a:ln>
            <a:solidFill>
              <a:schemeClr val="bg1">
                <a:lumMod val="75000"/>
              </a:schemeClr>
            </a:solidFill>
            <a:prstDash val="dash"/>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445517" name="TextBox 23"/>
          <p:cNvSpPr txBox="1">
            <a:spLocks noChangeArrowheads="1"/>
          </p:cNvSpPr>
          <p:nvPr/>
        </p:nvSpPr>
        <p:spPr bwMode="auto">
          <a:xfrm>
            <a:off x="5468938" y="1847850"/>
            <a:ext cx="344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18" name="TextBox 99"/>
          <p:cNvSpPr txBox="1">
            <a:spLocks noChangeArrowheads="1"/>
          </p:cNvSpPr>
          <p:nvPr/>
        </p:nvSpPr>
        <p:spPr bwMode="auto">
          <a:xfrm>
            <a:off x="5468938" y="2260600"/>
            <a:ext cx="344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19" name="TextBox 100"/>
          <p:cNvSpPr txBox="1">
            <a:spLocks noChangeArrowheads="1"/>
          </p:cNvSpPr>
          <p:nvPr/>
        </p:nvSpPr>
        <p:spPr bwMode="auto">
          <a:xfrm>
            <a:off x="5468938" y="3101975"/>
            <a:ext cx="344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0" name="TextBox 101"/>
          <p:cNvSpPr txBox="1">
            <a:spLocks noChangeArrowheads="1"/>
          </p:cNvSpPr>
          <p:nvPr/>
        </p:nvSpPr>
        <p:spPr bwMode="auto">
          <a:xfrm>
            <a:off x="5468938" y="2663825"/>
            <a:ext cx="344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1" name="TextBox 102"/>
          <p:cNvSpPr txBox="1">
            <a:spLocks noChangeArrowheads="1"/>
          </p:cNvSpPr>
          <p:nvPr/>
        </p:nvSpPr>
        <p:spPr bwMode="auto">
          <a:xfrm>
            <a:off x="5472113" y="4279900"/>
            <a:ext cx="344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2" name="TextBox 103"/>
          <p:cNvSpPr txBox="1">
            <a:spLocks noChangeArrowheads="1"/>
          </p:cNvSpPr>
          <p:nvPr/>
        </p:nvSpPr>
        <p:spPr bwMode="auto">
          <a:xfrm>
            <a:off x="5472113" y="4681538"/>
            <a:ext cx="344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3" name="TextBox 104"/>
          <p:cNvSpPr txBox="1">
            <a:spLocks noChangeArrowheads="1"/>
          </p:cNvSpPr>
          <p:nvPr/>
        </p:nvSpPr>
        <p:spPr bwMode="auto">
          <a:xfrm>
            <a:off x="5472113" y="5532438"/>
            <a:ext cx="344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5524" name="TextBox 105"/>
          <p:cNvSpPr txBox="1">
            <a:spLocks noChangeArrowheads="1"/>
          </p:cNvSpPr>
          <p:nvPr/>
        </p:nvSpPr>
        <p:spPr bwMode="auto">
          <a:xfrm>
            <a:off x="5472113" y="5094288"/>
            <a:ext cx="344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Tree>
  </p:cSld>
  <p:clrMapOvr>
    <a:masterClrMapping/>
  </p:clrMapOvr>
  <p:transition xmlns:p14="http://schemas.microsoft.com/office/powerpoint/2010/main" spd="slow" advTm="39385"/>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Bent Arrow 160"/>
          <p:cNvSpPr/>
          <p:nvPr/>
        </p:nvSpPr>
        <p:spPr>
          <a:xfrm rot="10800000">
            <a:off x="6503988" y="1798638"/>
            <a:ext cx="1957387" cy="4335462"/>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160" name="Bent Arrow 159"/>
          <p:cNvSpPr/>
          <p:nvPr/>
        </p:nvSpPr>
        <p:spPr>
          <a:xfrm rot="10800000">
            <a:off x="6496050" y="1798638"/>
            <a:ext cx="1958975" cy="3200400"/>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cxnSp>
        <p:nvCxnSpPr>
          <p:cNvPr id="22" name="Straight Connector 21"/>
          <p:cNvCxnSpPr>
            <a:endCxn id="34" idx="3"/>
          </p:cNvCxnSpPr>
          <p:nvPr/>
        </p:nvCxnSpPr>
        <p:spPr>
          <a:xfrm flipV="1">
            <a:off x="4765675" y="696913"/>
            <a:ext cx="2462213" cy="749300"/>
          </a:xfrm>
          <a:prstGeom prst="line">
            <a:avLst/>
          </a:prstGeom>
          <a:ln w="317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a:endCxn id="31" idx="1"/>
          </p:cNvCxnSpPr>
          <p:nvPr/>
        </p:nvCxnSpPr>
        <p:spPr>
          <a:xfrm flipH="1" flipV="1">
            <a:off x="4765675" y="696913"/>
            <a:ext cx="3175" cy="803275"/>
          </a:xfrm>
          <a:prstGeom prst="line">
            <a:avLst/>
          </a:prstGeom>
          <a:ln w="317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sp>
        <p:nvSpPr>
          <p:cNvPr id="447493" name="TextBox 75"/>
          <p:cNvSpPr txBox="1">
            <a:spLocks noChangeArrowheads="1"/>
          </p:cNvSpPr>
          <p:nvPr/>
        </p:nvSpPr>
        <p:spPr bwMode="auto">
          <a:xfrm>
            <a:off x="1712913" y="4763"/>
            <a:ext cx="6969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000000"/>
                </a:solidFill>
                <a:latin typeface="Calibri" charset="0"/>
              </a:rPr>
              <a:t>Gene</a:t>
            </a:r>
          </a:p>
        </p:txBody>
      </p:sp>
      <p:cxnSp>
        <p:nvCxnSpPr>
          <p:cNvPr id="25" name="Straight Connector 24"/>
          <p:cNvCxnSpPr/>
          <p:nvPr/>
        </p:nvCxnSpPr>
        <p:spPr>
          <a:xfrm>
            <a:off x="244475" y="690563"/>
            <a:ext cx="347503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315913" y="57943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27" name="Rectangle 26"/>
          <p:cNvSpPr/>
          <p:nvPr/>
        </p:nvSpPr>
        <p:spPr>
          <a:xfrm>
            <a:off x="952500" y="579438"/>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28" name="Rectangle 27"/>
          <p:cNvSpPr/>
          <p:nvPr/>
        </p:nvSpPr>
        <p:spPr>
          <a:xfrm>
            <a:off x="1617663" y="57943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29" name="Rectangle 28"/>
          <p:cNvSpPr/>
          <p:nvPr/>
        </p:nvSpPr>
        <p:spPr>
          <a:xfrm>
            <a:off x="2765425" y="579438"/>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30" name="Straight Connector 29"/>
          <p:cNvCxnSpPr/>
          <p:nvPr/>
        </p:nvCxnSpPr>
        <p:spPr>
          <a:xfrm>
            <a:off x="4346575" y="692150"/>
            <a:ext cx="3171825"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4765675" y="5810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32" name="Rectangle 31"/>
          <p:cNvSpPr/>
          <p:nvPr/>
        </p:nvSpPr>
        <p:spPr>
          <a:xfrm>
            <a:off x="5222875" y="581025"/>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33" name="Rectangle 32"/>
          <p:cNvSpPr/>
          <p:nvPr/>
        </p:nvSpPr>
        <p:spPr>
          <a:xfrm>
            <a:off x="5589588" y="5810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34" name="Rectangle 33"/>
          <p:cNvSpPr/>
          <p:nvPr/>
        </p:nvSpPr>
        <p:spPr>
          <a:xfrm>
            <a:off x="6496050" y="581025"/>
            <a:ext cx="731838"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35" name="Straight Connector 34"/>
          <p:cNvCxnSpPr/>
          <p:nvPr/>
        </p:nvCxnSpPr>
        <p:spPr>
          <a:xfrm>
            <a:off x="4483100" y="488950"/>
            <a:ext cx="187325" cy="0"/>
          </a:xfrm>
          <a:prstGeom prst="line">
            <a:avLst/>
          </a:prstGeom>
          <a:ln w="38100">
            <a:solidFill>
              <a:schemeClr val="bg1">
                <a:lumMod val="50000"/>
              </a:schemeClr>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4837113" y="482600"/>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959600" y="47148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7313613" y="466725"/>
            <a:ext cx="187325" cy="0"/>
          </a:xfrm>
          <a:prstGeom prst="line">
            <a:avLst/>
          </a:prstGeom>
          <a:ln w="38100">
            <a:solidFill>
              <a:schemeClr val="bg1">
                <a:lumMod val="50000"/>
              </a:schemeClr>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447508" name="TextBox 75"/>
          <p:cNvSpPr txBox="1">
            <a:spLocks noChangeArrowheads="1"/>
          </p:cNvSpPr>
          <p:nvPr/>
        </p:nvSpPr>
        <p:spPr bwMode="auto">
          <a:xfrm>
            <a:off x="4987925" y="0"/>
            <a:ext cx="23749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solidFill>
                  <a:srgbClr val="000000"/>
                </a:solidFill>
                <a:latin typeface="Calibri" charset="0"/>
              </a:rPr>
              <a:t>Novel retroduplication</a:t>
            </a:r>
          </a:p>
        </p:txBody>
      </p:sp>
      <p:cxnSp>
        <p:nvCxnSpPr>
          <p:cNvPr id="40" name="Straight Connector 39"/>
          <p:cNvCxnSpPr/>
          <p:nvPr/>
        </p:nvCxnSpPr>
        <p:spPr>
          <a:xfrm flipH="1">
            <a:off x="7146925" y="469900"/>
            <a:ext cx="169863"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035675" y="47783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389688" y="4730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a:off x="6223000" y="473075"/>
            <a:ext cx="16668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664075" y="488950"/>
            <a:ext cx="17303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5321300" y="477838"/>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5675313" y="473075"/>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5508625" y="473075"/>
            <a:ext cx="166688"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44475" y="1444625"/>
            <a:ext cx="3473450"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314325" y="1333500"/>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50" name="Rectangle 49"/>
          <p:cNvSpPr/>
          <p:nvPr/>
        </p:nvSpPr>
        <p:spPr>
          <a:xfrm>
            <a:off x="950913" y="1333500"/>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51" name="Rectangle 50"/>
          <p:cNvSpPr/>
          <p:nvPr/>
        </p:nvSpPr>
        <p:spPr>
          <a:xfrm>
            <a:off x="1616075" y="1333500"/>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52" name="Rectangle 51"/>
          <p:cNvSpPr/>
          <p:nvPr/>
        </p:nvSpPr>
        <p:spPr>
          <a:xfrm>
            <a:off x="2763838" y="1333500"/>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53" name="Straight Connector 52"/>
          <p:cNvCxnSpPr/>
          <p:nvPr/>
        </p:nvCxnSpPr>
        <p:spPr>
          <a:xfrm>
            <a:off x="4348163" y="1444625"/>
            <a:ext cx="2147887"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4768850" y="1358900"/>
            <a:ext cx="0" cy="182563"/>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447524" name="TextBox 75"/>
          <p:cNvSpPr txBox="1">
            <a:spLocks noChangeArrowheads="1"/>
          </p:cNvSpPr>
          <p:nvPr/>
        </p:nvSpPr>
        <p:spPr bwMode="auto">
          <a:xfrm>
            <a:off x="4638675" y="296863"/>
            <a:ext cx="2790825"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1                                  2                             3                                      4</a:t>
            </a:r>
          </a:p>
        </p:txBody>
      </p:sp>
      <p:sp>
        <p:nvSpPr>
          <p:cNvPr id="447525" name="TextBox 55"/>
          <p:cNvSpPr txBox="1">
            <a:spLocks noChangeArrowheads="1"/>
          </p:cNvSpPr>
          <p:nvPr/>
        </p:nvSpPr>
        <p:spPr bwMode="auto">
          <a:xfrm>
            <a:off x="3854450" y="257175"/>
            <a:ext cx="7286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000" b="0">
                <a:solidFill>
                  <a:srgbClr val="000000"/>
                </a:solidFill>
                <a:latin typeface="Calibri" charset="0"/>
              </a:rPr>
              <a:t>Read pairs</a:t>
            </a:r>
          </a:p>
        </p:txBody>
      </p:sp>
      <p:sp>
        <p:nvSpPr>
          <p:cNvPr id="447526" name="TextBox 56"/>
          <p:cNvSpPr txBox="1">
            <a:spLocks noChangeArrowheads="1"/>
          </p:cNvSpPr>
          <p:nvPr/>
        </p:nvSpPr>
        <p:spPr bwMode="auto">
          <a:xfrm>
            <a:off x="3854450" y="433388"/>
            <a:ext cx="34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7527" name="TextBox 57"/>
          <p:cNvSpPr txBox="1">
            <a:spLocks noChangeArrowheads="1"/>
          </p:cNvSpPr>
          <p:nvPr/>
        </p:nvSpPr>
        <p:spPr bwMode="auto">
          <a:xfrm>
            <a:off x="3854450" y="1182688"/>
            <a:ext cx="34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60" name="Rectangle 59"/>
          <p:cNvSpPr/>
          <p:nvPr/>
        </p:nvSpPr>
        <p:spPr>
          <a:xfrm>
            <a:off x="452438" y="3059113"/>
            <a:ext cx="366712"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dirty="0">
              <a:solidFill>
                <a:prstClr val="white"/>
              </a:solidFill>
            </a:endParaRPr>
          </a:p>
        </p:txBody>
      </p:sp>
      <p:sp>
        <p:nvSpPr>
          <p:cNvPr id="447529" name="TextBox 60"/>
          <p:cNvSpPr txBox="1">
            <a:spLocks noChangeArrowheads="1"/>
          </p:cNvSpPr>
          <p:nvPr/>
        </p:nvSpPr>
        <p:spPr bwMode="auto">
          <a:xfrm>
            <a:off x="917575" y="3246438"/>
            <a:ext cx="1770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b="0">
                <a:solidFill>
                  <a:srgbClr val="000000"/>
                </a:solidFill>
                <a:latin typeface="Calibri" charset="0"/>
              </a:rPr>
              <a:t>Splice-junction library</a:t>
            </a:r>
          </a:p>
        </p:txBody>
      </p:sp>
      <p:sp>
        <p:nvSpPr>
          <p:cNvPr id="447530" name="TextBox 61"/>
          <p:cNvSpPr txBox="1">
            <a:spLocks noChangeArrowheads="1"/>
          </p:cNvSpPr>
          <p:nvPr/>
        </p:nvSpPr>
        <p:spPr bwMode="auto">
          <a:xfrm>
            <a:off x="3486150" y="2978150"/>
            <a:ext cx="1341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rPr>
              <a:t>Evidence</a:t>
            </a:r>
          </a:p>
          <a:p>
            <a:pPr eaLnBrk="1" hangingPunct="1"/>
            <a:r>
              <a:rPr lang="en-US" altLang="en-US" sz="1400">
                <a:solidFill>
                  <a:srgbClr val="4BACC6"/>
                </a:solidFill>
                <a:latin typeface="Calibri" charset="0"/>
              </a:rPr>
              <a:t>from alignment</a:t>
            </a:r>
          </a:p>
        </p:txBody>
      </p:sp>
      <p:sp>
        <p:nvSpPr>
          <p:cNvPr id="63" name="Rectangle 62"/>
          <p:cNvSpPr/>
          <p:nvPr/>
        </p:nvSpPr>
        <p:spPr>
          <a:xfrm>
            <a:off x="908050" y="3059113"/>
            <a:ext cx="357188"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4" name="Rectangle 63"/>
          <p:cNvSpPr/>
          <p:nvPr/>
        </p:nvSpPr>
        <p:spPr>
          <a:xfrm>
            <a:off x="1090613" y="3059113"/>
            <a:ext cx="182562"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5" name="Rectangle 64"/>
          <p:cNvSpPr/>
          <p:nvPr/>
        </p:nvSpPr>
        <p:spPr>
          <a:xfrm>
            <a:off x="1387475" y="3059113"/>
            <a:ext cx="365125"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6" name="Rectangle 65"/>
          <p:cNvSpPr/>
          <p:nvPr/>
        </p:nvSpPr>
        <p:spPr>
          <a:xfrm>
            <a:off x="1570038" y="3059113"/>
            <a:ext cx="182562"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7" name="Rectangle 66"/>
          <p:cNvSpPr/>
          <p:nvPr/>
        </p:nvSpPr>
        <p:spPr>
          <a:xfrm>
            <a:off x="1874838" y="3059113"/>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8" name="Rectangle 67"/>
          <p:cNvSpPr/>
          <p:nvPr/>
        </p:nvSpPr>
        <p:spPr>
          <a:xfrm>
            <a:off x="2057400" y="3059113"/>
            <a:ext cx="182563"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69" name="Rectangle 68"/>
          <p:cNvSpPr/>
          <p:nvPr/>
        </p:nvSpPr>
        <p:spPr>
          <a:xfrm>
            <a:off x="2352675" y="3059113"/>
            <a:ext cx="366713"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0" name="Rectangle 69"/>
          <p:cNvSpPr/>
          <p:nvPr/>
        </p:nvSpPr>
        <p:spPr>
          <a:xfrm>
            <a:off x="2536825" y="3059113"/>
            <a:ext cx="182563"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1" name="Rectangle 70"/>
          <p:cNvSpPr/>
          <p:nvPr/>
        </p:nvSpPr>
        <p:spPr>
          <a:xfrm>
            <a:off x="2819400" y="3052763"/>
            <a:ext cx="366713"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2" name="Rectangle 71"/>
          <p:cNvSpPr/>
          <p:nvPr/>
        </p:nvSpPr>
        <p:spPr>
          <a:xfrm>
            <a:off x="3001963" y="3052763"/>
            <a:ext cx="1841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3" name="Magnetic Disk 72"/>
          <p:cNvSpPr/>
          <p:nvPr/>
        </p:nvSpPr>
        <p:spPr>
          <a:xfrm>
            <a:off x="4851400" y="2847975"/>
            <a:ext cx="1314450" cy="809625"/>
          </a:xfrm>
          <a:prstGeom prst="flowChartMagneticDisk">
            <a:avLst/>
          </a:prstGeom>
          <a:solidFill>
            <a:schemeClr val="accent4">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r>
              <a:rPr lang="en-US" sz="1800" b="0" dirty="0">
                <a:solidFill>
                  <a:prstClr val="white"/>
                </a:solidFill>
              </a:rPr>
              <a:t>Unaligned reads</a:t>
            </a:r>
          </a:p>
        </p:txBody>
      </p:sp>
      <p:cxnSp>
        <p:nvCxnSpPr>
          <p:cNvPr id="74" name="Straight Connector 73"/>
          <p:cNvCxnSpPr/>
          <p:nvPr/>
        </p:nvCxnSpPr>
        <p:spPr>
          <a:xfrm>
            <a:off x="244475" y="2433638"/>
            <a:ext cx="347503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315913" y="2322513"/>
            <a:ext cx="457200" cy="233362"/>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6" name="Rectangle 75"/>
          <p:cNvSpPr/>
          <p:nvPr/>
        </p:nvSpPr>
        <p:spPr>
          <a:xfrm>
            <a:off x="952500" y="2322513"/>
            <a:ext cx="366713" cy="23336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7" name="Rectangle 76"/>
          <p:cNvSpPr/>
          <p:nvPr/>
        </p:nvSpPr>
        <p:spPr>
          <a:xfrm>
            <a:off x="1617663" y="2322513"/>
            <a:ext cx="914400" cy="233362"/>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78" name="Rectangle 77"/>
          <p:cNvSpPr/>
          <p:nvPr/>
        </p:nvSpPr>
        <p:spPr>
          <a:xfrm>
            <a:off x="2765425" y="2322513"/>
            <a:ext cx="731838" cy="23336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79" name="Straight Connector 78"/>
          <p:cNvCxnSpPr/>
          <p:nvPr/>
        </p:nvCxnSpPr>
        <p:spPr>
          <a:xfrm>
            <a:off x="4349750" y="2433638"/>
            <a:ext cx="2147888"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4770438" y="2347913"/>
            <a:ext cx="0" cy="184150"/>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2149475" y="2632075"/>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078413" y="29876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flipV="1">
            <a:off x="2336800" y="2630488"/>
            <a:ext cx="2741613" cy="357187"/>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294313" y="3027363"/>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495925" y="294322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flipH="1">
            <a:off x="5792788" y="2987675"/>
            <a:ext cx="187325" cy="0"/>
          </a:xfrm>
          <a:prstGeom prst="line">
            <a:avLst/>
          </a:prstGeom>
          <a:ln w="38100">
            <a:solidFill>
              <a:schemeClr val="accent4"/>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636588" y="3059113"/>
            <a:ext cx="18256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89" name="Rectangle 88"/>
          <p:cNvSpPr/>
          <p:nvPr/>
        </p:nvSpPr>
        <p:spPr>
          <a:xfrm>
            <a:off x="330200" y="2943225"/>
            <a:ext cx="2947988" cy="611188"/>
          </a:xfrm>
          <a:prstGeom prst="rect">
            <a:avLst/>
          </a:prstGeom>
          <a:noFill/>
          <a:ln w="3175" cmpd="sng">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90" name="Straight Arrow Connector 89"/>
          <p:cNvCxnSpPr>
            <a:stCxn id="73" idx="2"/>
            <a:endCxn id="89" idx="3"/>
          </p:cNvCxnSpPr>
          <p:nvPr/>
        </p:nvCxnSpPr>
        <p:spPr>
          <a:xfrm flipH="1" flipV="1">
            <a:off x="3278188" y="3249613"/>
            <a:ext cx="1573212" cy="3175"/>
          </a:xfrm>
          <a:prstGeom prst="straightConnector1">
            <a:avLst/>
          </a:prstGeom>
          <a:ln>
            <a:solidFill>
              <a:schemeClr val="accent5"/>
            </a:solidFill>
            <a:tailEnd type="arrow"/>
          </a:ln>
          <a:effectLst/>
        </p:spPr>
        <p:style>
          <a:lnRef idx="2">
            <a:schemeClr val="accent1"/>
          </a:lnRef>
          <a:fillRef idx="0">
            <a:schemeClr val="accent1"/>
          </a:fillRef>
          <a:effectRef idx="1">
            <a:schemeClr val="accent1"/>
          </a:effectRef>
          <a:fontRef idx="minor">
            <a:schemeClr val="tx1"/>
          </a:fontRef>
        </p:style>
      </p:cxnSp>
      <p:sp>
        <p:nvSpPr>
          <p:cNvPr id="447558" name="TextBox 75"/>
          <p:cNvSpPr txBox="1">
            <a:spLocks noChangeArrowheads="1"/>
          </p:cNvSpPr>
          <p:nvPr/>
        </p:nvSpPr>
        <p:spPr bwMode="auto">
          <a:xfrm>
            <a:off x="1957388" y="2517775"/>
            <a:ext cx="23812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3</a:t>
            </a:r>
          </a:p>
        </p:txBody>
      </p:sp>
      <p:sp>
        <p:nvSpPr>
          <p:cNvPr id="98" name="Oval 97"/>
          <p:cNvSpPr/>
          <p:nvPr/>
        </p:nvSpPr>
        <p:spPr>
          <a:xfrm>
            <a:off x="4468813" y="4451350"/>
            <a:ext cx="595312" cy="593725"/>
          </a:xfrm>
          <a:prstGeom prst="ellipse">
            <a:avLst/>
          </a:prstGeom>
          <a:noFill/>
          <a:ln w="25400">
            <a:solidFill>
              <a:schemeClr val="accent5"/>
            </a:solidFill>
            <a:prstDash val="sysDot"/>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99" name="Straight Connector 98"/>
          <p:cNvCxnSpPr/>
          <p:nvPr/>
        </p:nvCxnSpPr>
        <p:spPr>
          <a:xfrm>
            <a:off x="247650" y="4514850"/>
            <a:ext cx="3475038"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00" name="Rectangle 99"/>
          <p:cNvSpPr/>
          <p:nvPr/>
        </p:nvSpPr>
        <p:spPr>
          <a:xfrm>
            <a:off x="317500" y="4403725"/>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01" name="Rectangle 100"/>
          <p:cNvSpPr/>
          <p:nvPr/>
        </p:nvSpPr>
        <p:spPr>
          <a:xfrm>
            <a:off x="955675" y="4403725"/>
            <a:ext cx="365125"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02" name="Rectangle 101"/>
          <p:cNvSpPr/>
          <p:nvPr/>
        </p:nvSpPr>
        <p:spPr>
          <a:xfrm>
            <a:off x="1619250" y="4403725"/>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03" name="Rectangle 102"/>
          <p:cNvSpPr/>
          <p:nvPr/>
        </p:nvSpPr>
        <p:spPr>
          <a:xfrm>
            <a:off x="2768600" y="4403725"/>
            <a:ext cx="730250"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104" name="Straight Connector 103"/>
          <p:cNvCxnSpPr/>
          <p:nvPr/>
        </p:nvCxnSpPr>
        <p:spPr>
          <a:xfrm>
            <a:off x="4351338" y="4514850"/>
            <a:ext cx="2149475" cy="1588"/>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4772025" y="4429125"/>
            <a:ext cx="0" cy="182563"/>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H="1">
            <a:off x="506413" y="4818063"/>
            <a:ext cx="4017962"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flipV="1">
            <a:off x="4524375" y="4818063"/>
            <a:ext cx="187325" cy="0"/>
          </a:xfrm>
          <a:prstGeom prst="line">
            <a:avLst/>
          </a:prstGeom>
          <a:ln w="38100">
            <a:solidFill>
              <a:schemeClr val="bg1">
                <a:lumMod val="50000"/>
              </a:schemeClr>
            </a:solidFill>
            <a:headEnd type="arrow" w="sm" len="sm"/>
            <a:tailEnd type="none"/>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H="1" flipV="1">
            <a:off x="371475" y="4818063"/>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3435350" y="4724400"/>
            <a:ext cx="1377950"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V="1">
            <a:off x="3248025" y="4722813"/>
            <a:ext cx="187325" cy="0"/>
          </a:xfrm>
          <a:prstGeom prst="line">
            <a:avLst/>
          </a:prstGeom>
          <a:ln w="381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4813300" y="4724400"/>
            <a:ext cx="187325" cy="0"/>
          </a:xfrm>
          <a:prstGeom prst="line">
            <a:avLst/>
          </a:prstGeom>
          <a:ln w="38100">
            <a:solidFill>
              <a:schemeClr val="bg1">
                <a:lumMod val="50000"/>
              </a:schemeClr>
            </a:solidFill>
            <a:headEnd type="arrow" w="sm" len="sm"/>
          </a:ln>
          <a:effectLst/>
        </p:spPr>
        <p:style>
          <a:lnRef idx="2">
            <a:schemeClr val="accent1"/>
          </a:lnRef>
          <a:fillRef idx="0">
            <a:schemeClr val="accent1"/>
          </a:fillRef>
          <a:effectRef idx="1">
            <a:schemeClr val="accent1"/>
          </a:effectRef>
          <a:fontRef idx="minor">
            <a:schemeClr val="tx1"/>
          </a:fontRef>
        </p:style>
      </p:cxnSp>
      <p:sp>
        <p:nvSpPr>
          <p:cNvPr id="447573" name="TextBox 112"/>
          <p:cNvSpPr txBox="1">
            <a:spLocks noChangeArrowheads="1"/>
          </p:cNvSpPr>
          <p:nvPr/>
        </p:nvSpPr>
        <p:spPr bwMode="auto">
          <a:xfrm>
            <a:off x="5076825" y="4475163"/>
            <a:ext cx="1095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rPr>
              <a:t>Evidence</a:t>
            </a:r>
          </a:p>
          <a:p>
            <a:pPr eaLnBrk="1" hangingPunct="1"/>
            <a:r>
              <a:rPr lang="en-US" altLang="en-US" sz="1400">
                <a:solidFill>
                  <a:srgbClr val="4BACC6"/>
                </a:solidFill>
                <a:latin typeface="Calibri" charset="0"/>
              </a:rPr>
              <a:t>from cluster</a:t>
            </a:r>
          </a:p>
        </p:txBody>
      </p:sp>
      <p:sp>
        <p:nvSpPr>
          <p:cNvPr id="447574" name="TextBox 75"/>
          <p:cNvSpPr txBox="1">
            <a:spLocks noChangeArrowheads="1"/>
          </p:cNvSpPr>
          <p:nvPr/>
        </p:nvSpPr>
        <p:spPr bwMode="auto">
          <a:xfrm>
            <a:off x="214313" y="4710113"/>
            <a:ext cx="2365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1</a:t>
            </a:r>
          </a:p>
        </p:txBody>
      </p:sp>
      <p:sp>
        <p:nvSpPr>
          <p:cNvPr id="447575" name="TextBox 75"/>
          <p:cNvSpPr txBox="1">
            <a:spLocks noChangeArrowheads="1"/>
          </p:cNvSpPr>
          <p:nvPr/>
        </p:nvSpPr>
        <p:spPr bwMode="auto">
          <a:xfrm flipH="1">
            <a:off x="3059113" y="4608513"/>
            <a:ext cx="596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4</a:t>
            </a:r>
          </a:p>
        </p:txBody>
      </p:sp>
      <p:cxnSp>
        <p:nvCxnSpPr>
          <p:cNvPr id="116" name="Straight Connector 115"/>
          <p:cNvCxnSpPr/>
          <p:nvPr/>
        </p:nvCxnSpPr>
        <p:spPr>
          <a:xfrm>
            <a:off x="244475" y="5618163"/>
            <a:ext cx="3473450"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17" name="Rectangle 116"/>
          <p:cNvSpPr/>
          <p:nvPr/>
        </p:nvSpPr>
        <p:spPr>
          <a:xfrm>
            <a:off x="314325" y="5507038"/>
            <a:ext cx="457200" cy="231775"/>
          </a:xfrm>
          <a:prstGeom prst="rect">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18" name="Rectangle 117"/>
          <p:cNvSpPr/>
          <p:nvPr/>
        </p:nvSpPr>
        <p:spPr>
          <a:xfrm>
            <a:off x="950913" y="5507038"/>
            <a:ext cx="366712" cy="231775"/>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19" name="Rectangle 118"/>
          <p:cNvSpPr/>
          <p:nvPr/>
        </p:nvSpPr>
        <p:spPr>
          <a:xfrm>
            <a:off x="1616075" y="5507038"/>
            <a:ext cx="914400" cy="231775"/>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sp>
        <p:nvSpPr>
          <p:cNvPr id="120" name="Rectangle 119"/>
          <p:cNvSpPr/>
          <p:nvPr/>
        </p:nvSpPr>
        <p:spPr>
          <a:xfrm>
            <a:off x="2763838" y="5507038"/>
            <a:ext cx="731837" cy="23177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91320" tIns="45663" rIns="91320" bIns="45663" anchor="ctr"/>
          <a:lstStyle/>
          <a:p>
            <a:pPr algn="ctr" defTabSz="456607" fontAlgn="auto">
              <a:spcBef>
                <a:spcPts val="0"/>
              </a:spcBef>
              <a:spcAft>
                <a:spcPts val="0"/>
              </a:spcAft>
              <a:defRPr/>
            </a:pPr>
            <a:endParaRPr lang="en-US" sz="1800" b="0">
              <a:solidFill>
                <a:prstClr val="white"/>
              </a:solidFill>
            </a:endParaRPr>
          </a:p>
        </p:txBody>
      </p:sp>
      <p:cxnSp>
        <p:nvCxnSpPr>
          <p:cNvPr id="121" name="Straight Connector 120"/>
          <p:cNvCxnSpPr/>
          <p:nvPr/>
        </p:nvCxnSpPr>
        <p:spPr>
          <a:xfrm>
            <a:off x="4348163" y="5618163"/>
            <a:ext cx="2147887" cy="1587"/>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4768850" y="5532438"/>
            <a:ext cx="0" cy="182562"/>
          </a:xfrm>
          <a:prstGeom prst="lin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H="1" flipV="1">
            <a:off x="368300" y="5921375"/>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V="1">
            <a:off x="3244850" y="5826125"/>
            <a:ext cx="187325" cy="0"/>
          </a:xfrm>
          <a:prstGeom prst="line">
            <a:avLst/>
          </a:prstGeom>
          <a:ln w="38100">
            <a:solidFill>
              <a:schemeClr val="tx1"/>
            </a:solidFill>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2147888" y="5816600"/>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1092200" y="5816600"/>
            <a:ext cx="187325" cy="0"/>
          </a:xfrm>
          <a:prstGeom prst="line">
            <a:avLst/>
          </a:prstGeom>
          <a:ln w="38100">
            <a:solidFill>
              <a:schemeClr val="tx1"/>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H="1">
            <a:off x="1254125" y="5815013"/>
            <a:ext cx="379413" cy="0"/>
          </a:xfrm>
          <a:prstGeom prst="line">
            <a:avLst/>
          </a:prstGeom>
          <a:ln w="19050">
            <a:solidFill>
              <a:schemeClr val="bg1">
                <a:lumMod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1617663" y="5811838"/>
            <a:ext cx="187325" cy="0"/>
          </a:xfrm>
          <a:prstGeom prst="line">
            <a:avLst/>
          </a:prstGeom>
          <a:ln w="38100">
            <a:solidFill>
              <a:schemeClr val="tx1"/>
            </a:solidFill>
            <a:headEnd type="arrow" w="sm" len="sm"/>
          </a:ln>
          <a:effectLst/>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a:off x="244475" y="6345238"/>
            <a:ext cx="71438"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p:nvPr/>
        </p:nvCxnSpPr>
        <p:spPr>
          <a:xfrm>
            <a:off x="3159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311150" y="6127750"/>
            <a:ext cx="4572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p:nvPr/>
        </p:nvCxnSpPr>
        <p:spPr>
          <a:xfrm>
            <a:off x="768350" y="6127750"/>
            <a:ext cx="4763"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a:off x="773113" y="6345238"/>
            <a:ext cx="179387"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flipV="1">
            <a:off x="952500"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6" name="Straight Arrow Connector 135"/>
          <p:cNvCxnSpPr/>
          <p:nvPr/>
        </p:nvCxnSpPr>
        <p:spPr>
          <a:xfrm flipH="1">
            <a:off x="952500" y="6127750"/>
            <a:ext cx="366713"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7" name="Straight Arrow Connector 136"/>
          <p:cNvCxnSpPr/>
          <p:nvPr/>
        </p:nvCxnSpPr>
        <p:spPr>
          <a:xfrm flipV="1">
            <a:off x="13192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8" name="Straight Arrow Connector 137"/>
          <p:cNvCxnSpPr/>
          <p:nvPr/>
        </p:nvCxnSpPr>
        <p:spPr>
          <a:xfrm flipH="1">
            <a:off x="1319213" y="6345238"/>
            <a:ext cx="2921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flipH="1" flipV="1">
            <a:off x="1611313" y="6127750"/>
            <a:ext cx="635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0" name="Straight Arrow Connector 139"/>
          <p:cNvCxnSpPr/>
          <p:nvPr/>
        </p:nvCxnSpPr>
        <p:spPr>
          <a:xfrm flipH="1">
            <a:off x="1617663" y="6127750"/>
            <a:ext cx="90805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1" name="Straight Arrow Connector 140"/>
          <p:cNvCxnSpPr/>
          <p:nvPr/>
        </p:nvCxnSpPr>
        <p:spPr>
          <a:xfrm>
            <a:off x="252571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2" name="Straight Arrow Connector 141"/>
          <p:cNvCxnSpPr/>
          <p:nvPr/>
        </p:nvCxnSpPr>
        <p:spPr>
          <a:xfrm>
            <a:off x="2532063" y="6345238"/>
            <a:ext cx="233362"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p:nvPr/>
        </p:nvCxnSpPr>
        <p:spPr>
          <a:xfrm flipV="1">
            <a:off x="2760663" y="6127750"/>
            <a:ext cx="0"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p:nvPr/>
        </p:nvCxnSpPr>
        <p:spPr>
          <a:xfrm flipH="1">
            <a:off x="2760663" y="6127750"/>
            <a:ext cx="736600"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p:nvPr/>
        </p:nvCxnSpPr>
        <p:spPr>
          <a:xfrm flipH="1" flipV="1">
            <a:off x="3495675" y="6127750"/>
            <a:ext cx="1588" cy="217488"/>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p:nvPr/>
        </p:nvCxnSpPr>
        <p:spPr>
          <a:xfrm flipH="1">
            <a:off x="3495675" y="6345238"/>
            <a:ext cx="223838" cy="0"/>
          </a:xfrm>
          <a:prstGeom prst="straightConnector1">
            <a:avLst/>
          </a:prstGeom>
          <a:ln>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447606" name="TextBox 146"/>
          <p:cNvSpPr txBox="1">
            <a:spLocks noChangeArrowheads="1"/>
          </p:cNvSpPr>
          <p:nvPr/>
        </p:nvSpPr>
        <p:spPr bwMode="auto">
          <a:xfrm>
            <a:off x="5076825" y="5603875"/>
            <a:ext cx="1254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4BACC6"/>
                </a:solidFill>
                <a:latin typeface="Calibri" charset="0"/>
              </a:rPr>
              <a:t>Evidence from</a:t>
            </a:r>
          </a:p>
          <a:p>
            <a:pPr eaLnBrk="1" hangingPunct="1"/>
            <a:r>
              <a:rPr lang="en-US" altLang="en-US" sz="1400">
                <a:solidFill>
                  <a:srgbClr val="4BACC6"/>
                </a:solidFill>
                <a:latin typeface="Calibri" charset="0"/>
              </a:rPr>
              <a:t>read depth</a:t>
            </a:r>
          </a:p>
        </p:txBody>
      </p:sp>
      <p:cxnSp>
        <p:nvCxnSpPr>
          <p:cNvPr id="148" name="Straight Connector 147"/>
          <p:cNvCxnSpPr/>
          <p:nvPr/>
        </p:nvCxnSpPr>
        <p:spPr>
          <a:xfrm flipH="1">
            <a:off x="244475" y="6643688"/>
            <a:ext cx="3473450" cy="0"/>
          </a:xfrm>
          <a:prstGeom prst="line">
            <a:avLst/>
          </a:prstGeom>
          <a:ln w="25400">
            <a:solidFill>
              <a:schemeClr val="bg1">
                <a:lumMod val="50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47608" name="TextBox 148"/>
          <p:cNvSpPr txBox="1">
            <a:spLocks noChangeArrowheads="1"/>
          </p:cNvSpPr>
          <p:nvPr/>
        </p:nvSpPr>
        <p:spPr bwMode="auto">
          <a:xfrm>
            <a:off x="3810000" y="6488113"/>
            <a:ext cx="6937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000" b="0">
                <a:solidFill>
                  <a:srgbClr val="7F7F7F"/>
                </a:solidFill>
                <a:latin typeface="Calibri" charset="0"/>
              </a:rPr>
              <a:t>Zero level</a:t>
            </a:r>
          </a:p>
        </p:txBody>
      </p:sp>
      <p:sp>
        <p:nvSpPr>
          <p:cNvPr id="447609" name="TextBox 75"/>
          <p:cNvSpPr txBox="1">
            <a:spLocks noChangeArrowheads="1"/>
          </p:cNvSpPr>
          <p:nvPr/>
        </p:nvSpPr>
        <p:spPr bwMode="auto">
          <a:xfrm>
            <a:off x="211138" y="5813425"/>
            <a:ext cx="23812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1</a:t>
            </a:r>
          </a:p>
        </p:txBody>
      </p:sp>
      <p:sp>
        <p:nvSpPr>
          <p:cNvPr id="447610" name="TextBox 75"/>
          <p:cNvSpPr txBox="1">
            <a:spLocks noChangeArrowheads="1"/>
          </p:cNvSpPr>
          <p:nvPr/>
        </p:nvSpPr>
        <p:spPr bwMode="auto">
          <a:xfrm>
            <a:off x="909638" y="5700713"/>
            <a:ext cx="2452687"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800" b="0">
                <a:solidFill>
                  <a:srgbClr val="000000"/>
                </a:solidFill>
                <a:latin typeface="Calibri" charset="0"/>
              </a:rPr>
              <a:t>2                                            3                                             4</a:t>
            </a:r>
          </a:p>
        </p:txBody>
      </p:sp>
      <p:cxnSp>
        <p:nvCxnSpPr>
          <p:cNvPr id="157" name="Straight Connector 156"/>
          <p:cNvCxnSpPr/>
          <p:nvPr/>
        </p:nvCxnSpPr>
        <p:spPr>
          <a:xfrm>
            <a:off x="0" y="1944688"/>
            <a:ext cx="7646988" cy="0"/>
          </a:xfrm>
          <a:prstGeom prst="line">
            <a:avLst/>
          </a:prstGeom>
          <a:ln>
            <a:solidFill>
              <a:schemeClr val="bg1">
                <a:lumMod val="5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447612" name="TextBox 158"/>
          <p:cNvSpPr txBox="1">
            <a:spLocks noChangeArrowheads="1"/>
          </p:cNvSpPr>
          <p:nvPr/>
        </p:nvSpPr>
        <p:spPr bwMode="auto">
          <a:xfrm>
            <a:off x="8034338" y="2913063"/>
            <a:ext cx="890587" cy="646112"/>
          </a:xfrm>
          <a:prstGeom prst="rect">
            <a:avLst/>
          </a:prstGeom>
          <a:solidFill>
            <a:schemeClr val="bg1">
              <a:alpha val="4313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Aligned</a:t>
            </a:r>
          </a:p>
          <a:p>
            <a:pPr eaLnBrk="1" hangingPunct="1"/>
            <a:r>
              <a:rPr lang="en-US" altLang="en-US" sz="1800" b="0">
                <a:solidFill>
                  <a:srgbClr val="000000"/>
                </a:solidFill>
                <a:latin typeface="Calibri" charset="0"/>
              </a:rPr>
              <a:t>reads</a:t>
            </a:r>
          </a:p>
        </p:txBody>
      </p:sp>
      <p:sp>
        <p:nvSpPr>
          <p:cNvPr id="97" name="Bent Arrow 96"/>
          <p:cNvSpPr/>
          <p:nvPr/>
        </p:nvSpPr>
        <p:spPr>
          <a:xfrm rot="10800000">
            <a:off x="6497638" y="1798638"/>
            <a:ext cx="1958975" cy="1703387"/>
          </a:xfrm>
          <a:prstGeom prst="bentArrow">
            <a:avLst>
              <a:gd name="adj1" fmla="val 4744"/>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447614" name="TextBox 75"/>
          <p:cNvSpPr txBox="1">
            <a:spLocks noChangeArrowheads="1"/>
          </p:cNvSpPr>
          <p:nvPr/>
        </p:nvSpPr>
        <p:spPr bwMode="auto">
          <a:xfrm>
            <a:off x="5508625" y="1116013"/>
            <a:ext cx="1160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00"/>
                </a:solidFill>
                <a:latin typeface="Calibri" charset="0"/>
              </a:rPr>
              <a:t>Reference</a:t>
            </a:r>
          </a:p>
        </p:txBody>
      </p:sp>
      <p:sp>
        <p:nvSpPr>
          <p:cNvPr id="20" name="Bent Arrow 19"/>
          <p:cNvSpPr/>
          <p:nvPr/>
        </p:nvSpPr>
        <p:spPr>
          <a:xfrm rot="5400000">
            <a:off x="7736681" y="324645"/>
            <a:ext cx="676275" cy="855662"/>
          </a:xfrm>
          <a:prstGeom prst="bentArrow">
            <a:avLst>
              <a:gd name="adj1" fmla="val 12748"/>
              <a:gd name="adj2" fmla="val 10239"/>
              <a:gd name="adj3" fmla="val 25000"/>
              <a:gd name="adj4" fmla="val 75000"/>
            </a:avLst>
          </a:prstGeom>
          <a:solidFill>
            <a:schemeClr val="accent5"/>
          </a:solidFill>
          <a:ln>
            <a:solidFill>
              <a:schemeClr val="accent5"/>
            </a:solid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sp>
        <p:nvSpPr>
          <p:cNvPr id="447616" name="TextBox 16"/>
          <p:cNvSpPr txBox="1">
            <a:spLocks noChangeArrowheads="1"/>
          </p:cNvSpPr>
          <p:nvPr/>
        </p:nvSpPr>
        <p:spPr bwMode="auto">
          <a:xfrm>
            <a:off x="7518400" y="1090613"/>
            <a:ext cx="1625600" cy="708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000" b="0">
                <a:solidFill>
                  <a:srgbClr val="000000"/>
                </a:solidFill>
                <a:latin typeface="Calibri" charset="0"/>
              </a:rPr>
              <a:t>Alignment to</a:t>
            </a:r>
          </a:p>
          <a:p>
            <a:pPr eaLnBrk="1" hangingPunct="1"/>
            <a:r>
              <a:rPr lang="en-US" altLang="en-US" sz="2000" b="0">
                <a:solidFill>
                  <a:srgbClr val="000000"/>
                </a:solidFill>
                <a:latin typeface="Calibri" charset="0"/>
              </a:rPr>
              <a:t>the reference</a:t>
            </a:r>
          </a:p>
        </p:txBody>
      </p:sp>
      <p:sp>
        <p:nvSpPr>
          <p:cNvPr id="447617" name="TextBox 162"/>
          <p:cNvSpPr txBox="1">
            <a:spLocks noChangeArrowheads="1"/>
          </p:cNvSpPr>
          <p:nvPr/>
        </p:nvSpPr>
        <p:spPr bwMode="auto">
          <a:xfrm>
            <a:off x="3854450" y="2184400"/>
            <a:ext cx="342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7618" name="TextBox 163"/>
          <p:cNvSpPr txBox="1">
            <a:spLocks noChangeArrowheads="1"/>
          </p:cNvSpPr>
          <p:nvPr/>
        </p:nvSpPr>
        <p:spPr bwMode="auto">
          <a:xfrm>
            <a:off x="3854450" y="4254500"/>
            <a:ext cx="342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447619" name="TextBox 164"/>
          <p:cNvSpPr txBox="1">
            <a:spLocks noChangeArrowheads="1"/>
          </p:cNvSpPr>
          <p:nvPr/>
        </p:nvSpPr>
        <p:spPr bwMode="auto">
          <a:xfrm>
            <a:off x="3854450" y="5351463"/>
            <a:ext cx="34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b="0">
                <a:solidFill>
                  <a:srgbClr val="0000FF"/>
                </a:solidFill>
                <a:latin typeface="Calibri" charset="0"/>
              </a:rPr>
              <a:t>…</a:t>
            </a:r>
          </a:p>
        </p:txBody>
      </p:sp>
      <p:sp>
        <p:nvSpPr>
          <p:cNvPr id="3" name="TextBox 2"/>
          <p:cNvSpPr txBox="1"/>
          <p:nvPr/>
        </p:nvSpPr>
        <p:spPr>
          <a:xfrm>
            <a:off x="5511800" y="6211888"/>
            <a:ext cx="3632200" cy="646112"/>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Pipeline to identify novel retro-dups. from 3 evidence sources</a:t>
            </a:r>
          </a:p>
        </p:txBody>
      </p:sp>
      <p:sp>
        <p:nvSpPr>
          <p:cNvPr id="152" name="TextBox 151"/>
          <p:cNvSpPr txBox="1"/>
          <p:nvPr/>
        </p:nvSpPr>
        <p:spPr>
          <a:xfrm>
            <a:off x="6654800" y="26939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1</a:t>
            </a:r>
          </a:p>
        </p:txBody>
      </p:sp>
      <p:sp>
        <p:nvSpPr>
          <p:cNvPr id="153" name="TextBox 152"/>
          <p:cNvSpPr txBox="1"/>
          <p:nvPr/>
        </p:nvSpPr>
        <p:spPr>
          <a:xfrm>
            <a:off x="6718300" y="41290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2</a:t>
            </a:r>
          </a:p>
        </p:txBody>
      </p:sp>
      <p:sp>
        <p:nvSpPr>
          <p:cNvPr id="154" name="TextBox 153"/>
          <p:cNvSpPr txBox="1"/>
          <p:nvPr/>
        </p:nvSpPr>
        <p:spPr>
          <a:xfrm>
            <a:off x="6692900" y="5310188"/>
            <a:ext cx="330200" cy="369887"/>
          </a:xfrm>
          <a:prstGeom prst="rect">
            <a:avLst/>
          </a:prstGeom>
          <a:solidFill>
            <a:schemeClr val="accent5">
              <a:lumMod val="60000"/>
              <a:lumOff val="40000"/>
            </a:schemeClr>
          </a:solidFill>
          <a:ln>
            <a:solidFill>
              <a:schemeClr val="tx1"/>
            </a:solidFill>
          </a:ln>
          <a:effectLst/>
        </p:spPr>
        <p:txBody>
          <a:bodyPr lIns="91320" tIns="45663" rIns="91320" bIns="45663">
            <a:spAutoFit/>
          </a:bodyPr>
          <a:lstStyle/>
          <a:p>
            <a:pPr>
              <a:defRPr/>
            </a:pPr>
            <a:r>
              <a:rPr lang="en-US" sz="1800" dirty="0">
                <a:solidFill>
                  <a:prstClr val="black"/>
                </a:solidFill>
                <a:ea typeface="ＭＳ Ｐゴシック" charset="0"/>
                <a:cs typeface="ＭＳ Ｐゴシック" charset="0"/>
              </a:rPr>
              <a:t>3</a:t>
            </a:r>
          </a:p>
        </p:txBody>
      </p:sp>
      <p:sp>
        <p:nvSpPr>
          <p:cNvPr id="447624" name="TextBox 154"/>
          <p:cNvSpPr txBox="1">
            <a:spLocks noChangeArrowheads="1"/>
          </p:cNvSpPr>
          <p:nvPr/>
        </p:nvSpPr>
        <p:spPr bwMode="auto">
          <a:xfrm rot="-5400000">
            <a:off x="8066088" y="5048250"/>
            <a:ext cx="18938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rPr>
              <a:t>[Abyzov et al. Gen. Res. ('13) ]</a:t>
            </a:r>
          </a:p>
        </p:txBody>
      </p:sp>
    </p:spTree>
  </p:cSld>
  <p:clrMapOvr>
    <a:masterClrMapping/>
  </p:clrMapOvr>
  <p:transition xmlns:p14="http://schemas.microsoft.com/office/powerpoint/2010/main" spd="slow" advTm="44112"/>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Title 6"/>
          <p:cNvSpPr>
            <a:spLocks noGrp="1"/>
          </p:cNvSpPr>
          <p:nvPr>
            <p:ph type="title"/>
          </p:nvPr>
        </p:nvSpPr>
        <p:spPr>
          <a:xfrm>
            <a:off x="457200" y="185738"/>
            <a:ext cx="8229600" cy="1143000"/>
          </a:xfrm>
        </p:spPr>
        <p:txBody>
          <a:bodyPr/>
          <a:lstStyle/>
          <a:p>
            <a:pPr eaLnBrk="1" hangingPunct="1"/>
            <a:r>
              <a:rPr lang="en-US" altLang="en-US" sz="2800" b="1">
                <a:solidFill>
                  <a:srgbClr val="000090"/>
                </a:solidFill>
                <a:ea typeface="ＭＳ Ｐゴシック" charset="-128"/>
              </a:rPr>
              <a:t>A typical individual (NA12878) with </a:t>
            </a:r>
            <a:br>
              <a:rPr lang="en-US" altLang="en-US" sz="2800" b="1">
                <a:solidFill>
                  <a:srgbClr val="000090"/>
                </a:solidFill>
                <a:ea typeface="ＭＳ Ｐゴシック" charset="-128"/>
              </a:rPr>
            </a:br>
            <a:r>
              <a:rPr lang="en-US" altLang="en-US" sz="2800" b="1">
                <a:solidFill>
                  <a:srgbClr val="000090"/>
                </a:solidFill>
                <a:ea typeface="ＭＳ Ｐゴシック" charset="-128"/>
              </a:rPr>
              <a:t>10 validated retrodups </a:t>
            </a:r>
            <a:br>
              <a:rPr lang="en-US" altLang="en-US" sz="2800" b="1">
                <a:solidFill>
                  <a:srgbClr val="000090"/>
                </a:solidFill>
                <a:ea typeface="ＭＳ Ｐゴシック" charset="-128"/>
              </a:rPr>
            </a:br>
            <a:r>
              <a:rPr lang="en-US" altLang="en-US" sz="2800" b="1">
                <a:solidFill>
                  <a:srgbClr val="000090"/>
                </a:solidFill>
                <a:ea typeface="ＭＳ Ｐゴシック" charset="-128"/>
              </a:rPr>
              <a:t>(by RD &amp; PCR)</a:t>
            </a:r>
          </a:p>
        </p:txBody>
      </p:sp>
      <p:sp>
        <p:nvSpPr>
          <p:cNvPr id="44953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966E0B35-3A39-9341-B7EF-4946FA796359}" type="slidenum">
              <a:rPr lang="en-US" altLang="en-US">
                <a:solidFill>
                  <a:srgbClr val="898989"/>
                </a:solidFill>
                <a:latin typeface="Calibri" charset="0"/>
              </a:rPr>
              <a:pPr eaLnBrk="1" hangingPunct="1"/>
              <a:t>38</a:t>
            </a:fld>
            <a:endParaRPr lang="en-US" altLang="en-US">
              <a:solidFill>
                <a:srgbClr val="898989"/>
              </a:solidFill>
              <a:latin typeface="Calibri" charset="0"/>
            </a:endParaRPr>
          </a:p>
        </p:txBody>
      </p:sp>
      <p:graphicFrame>
        <p:nvGraphicFramePr>
          <p:cNvPr id="4" name="Content Placeholder 3"/>
          <p:cNvGraphicFramePr>
            <a:graphicFrameLocks noGrp="1"/>
          </p:cNvGraphicFramePr>
          <p:nvPr>
            <p:ph idx="4294967295"/>
          </p:nvPr>
        </p:nvGraphicFramePr>
        <p:xfrm>
          <a:off x="101600" y="1389063"/>
          <a:ext cx="2732172" cy="4922395"/>
        </p:xfrm>
        <a:graphic>
          <a:graphicData uri="http://schemas.openxmlformats.org/drawingml/2006/table">
            <a:tbl>
              <a:tblPr firstRow="1" bandRow="1">
                <a:tableStyleId>{5C22544A-7EE6-4342-B048-85BDC9FD1C3A}</a:tableStyleId>
              </a:tblPr>
              <a:tblGrid>
                <a:gridCol w="669345"/>
                <a:gridCol w="494401"/>
                <a:gridCol w="494401"/>
                <a:gridCol w="523484"/>
                <a:gridCol w="550541"/>
              </a:tblGrid>
              <a:tr h="274320">
                <a:tc rowSpan="2">
                  <a:txBody>
                    <a:bodyPr/>
                    <a:lstStyle/>
                    <a:p>
                      <a:r>
                        <a:rPr lang="en-US" sz="1200" dirty="0" smtClean="0">
                          <a:latin typeface="Calibri"/>
                          <a:cs typeface="Calibri"/>
                        </a:rPr>
                        <a:t>Parent gene with predicted novel retroduplication</a:t>
                      </a:r>
                      <a:endParaRPr lang="en-US" sz="1200" dirty="0">
                        <a:latin typeface="Calibri"/>
                        <a:cs typeface="Calibri"/>
                      </a:endParaRPr>
                    </a:p>
                  </a:txBody>
                  <a:tcPr vert="vert270"/>
                </a:tc>
                <a:tc gridSpan="3">
                  <a:txBody>
                    <a:bodyPr/>
                    <a:lstStyle/>
                    <a:p>
                      <a:pPr algn="ctr"/>
                      <a:r>
                        <a:rPr lang="en-US" sz="1200" dirty="0" smtClean="0">
                          <a:latin typeface="Calibri"/>
                          <a:cs typeface="Calibri"/>
                        </a:rPr>
                        <a:t>Additional support</a:t>
                      </a:r>
                      <a:endParaRPr lang="en-US" sz="1200" dirty="0">
                        <a:latin typeface="Calibri"/>
                        <a:cs typeface="Calibri"/>
                      </a:endParaRPr>
                    </a:p>
                  </a:txBody>
                  <a:tcPr/>
                </a:tc>
                <a:tc hMerge="1">
                  <a:txBody>
                    <a:bodyPr/>
                    <a:lstStyle/>
                    <a:p>
                      <a:endParaRPr lang="en-US" dirty="0"/>
                    </a:p>
                  </a:txBody>
                  <a:tcPr/>
                </a:tc>
                <a:tc hMerge="1">
                  <a:txBody>
                    <a:bodyPr/>
                    <a:lstStyle/>
                    <a:p>
                      <a:endParaRPr lang="en-US" dirty="0"/>
                    </a:p>
                  </a:txBody>
                  <a:tcPr/>
                </a:tc>
                <a:tc rowSpan="2">
                  <a:txBody>
                    <a:bodyPr/>
                    <a:lstStyle/>
                    <a:p>
                      <a:r>
                        <a:rPr lang="en-US" sz="1200" dirty="0" smtClean="0">
                          <a:latin typeface="Calibri"/>
                          <a:cs typeface="Calibri"/>
                        </a:rPr>
                        <a:t>PCR</a:t>
                      </a:r>
                    </a:p>
                    <a:p>
                      <a:r>
                        <a:rPr lang="en-US" sz="1200" dirty="0" smtClean="0">
                          <a:latin typeface="Calibri"/>
                          <a:cs typeface="Calibri"/>
                        </a:rPr>
                        <a:t>validation</a:t>
                      </a:r>
                    </a:p>
                  </a:txBody>
                  <a:tcPr vert="vert270"/>
                </a:tc>
              </a:tr>
              <a:tr h="1081915">
                <a:tc vMerge="1">
                  <a:txBody>
                    <a:bodyPr/>
                    <a:lstStyle/>
                    <a:p>
                      <a:endParaRPr lang="en-US" sz="1600" dirty="0">
                        <a:latin typeface="Calibri"/>
                        <a:cs typeface="Calibri"/>
                      </a:endParaRPr>
                    </a:p>
                  </a:txBody>
                  <a:tcPr/>
                </a:tc>
                <a:tc>
                  <a:txBody>
                    <a:bodyPr/>
                    <a:lstStyle/>
                    <a:p>
                      <a:r>
                        <a:rPr lang="en-US" sz="1200" dirty="0" smtClean="0">
                          <a:latin typeface="+mn-lt"/>
                          <a:cs typeface="Calibri"/>
                        </a:rPr>
                        <a:t>Read depth</a:t>
                      </a:r>
                    </a:p>
                    <a:p>
                      <a:r>
                        <a:rPr lang="en-US" sz="1200" dirty="0" smtClean="0">
                          <a:latin typeface="+mn-lt"/>
                          <a:cs typeface="Calibri"/>
                        </a:rPr>
                        <a:t>support</a:t>
                      </a:r>
                    </a:p>
                  </a:txBody>
                  <a:tcPr vert="vert270"/>
                </a:tc>
                <a:tc>
                  <a:txBody>
                    <a:bodyPr/>
                    <a:lstStyle/>
                    <a:p>
                      <a:r>
                        <a:rPr lang="en-US" sz="1200" dirty="0" smtClean="0">
                          <a:latin typeface="Calibri"/>
                          <a:cs typeface="Calibri"/>
                        </a:rPr>
                        <a:t>Insertion point</a:t>
                      </a:r>
                    </a:p>
                    <a:p>
                      <a:r>
                        <a:rPr lang="en-US" sz="1200" dirty="0" smtClean="0">
                          <a:latin typeface="Calibri"/>
                          <a:cs typeface="Calibri"/>
                        </a:rPr>
                        <a:t>support</a:t>
                      </a:r>
                      <a:endParaRPr lang="en-US" sz="1200" dirty="0">
                        <a:latin typeface="Calibri"/>
                        <a:cs typeface="Calibri"/>
                      </a:endParaRPr>
                    </a:p>
                  </a:txBody>
                  <a:tcPr vert="vert270"/>
                </a:tc>
                <a:tc>
                  <a:txBody>
                    <a:bodyPr/>
                    <a:lstStyle/>
                    <a:p>
                      <a:r>
                        <a:rPr lang="en-US" sz="1200" dirty="0" smtClean="0">
                          <a:latin typeface="Calibri"/>
                          <a:cs typeface="Calibri"/>
                        </a:rPr>
                        <a:t>Found in</a:t>
                      </a:r>
                    </a:p>
                    <a:p>
                      <a:r>
                        <a:rPr lang="en-US" sz="1200" dirty="0" smtClean="0">
                          <a:latin typeface="Calibri"/>
                          <a:cs typeface="Calibri"/>
                        </a:rPr>
                        <a:t>Venter genome</a:t>
                      </a:r>
                      <a:endParaRPr lang="en-US" sz="1200" dirty="0">
                        <a:latin typeface="Calibri"/>
                        <a:cs typeface="Calibri"/>
                      </a:endParaRPr>
                    </a:p>
                  </a:txBody>
                  <a:tcPr vert="vert270"/>
                </a:tc>
                <a:tc vMerge="1">
                  <a:txBody>
                    <a:bodyPr/>
                    <a:lstStyle/>
                    <a:p>
                      <a:endParaRPr lang="en-US" sz="1600" dirty="0">
                        <a:latin typeface="Calibri"/>
                        <a:cs typeface="Calibri"/>
                      </a:endParaRPr>
                    </a:p>
                  </a:txBody>
                  <a:tcPr/>
                </a:tc>
              </a:tr>
              <a:tr h="274320">
                <a:tc>
                  <a:txBody>
                    <a:bodyPr/>
                    <a:lstStyle/>
                    <a:p>
                      <a:pPr algn="l" fontAlgn="b"/>
                      <a:r>
                        <a:rPr lang="en-US" sz="1200" b="1" i="0" u="none" strike="noStrike" dirty="0">
                          <a:latin typeface="Calibri"/>
                          <a:cs typeface="Calibri"/>
                        </a:rPr>
                        <a:t>CDC27</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latin typeface="+mn-lt"/>
                          <a:cs typeface="Calibri"/>
                        </a:rPr>
                        <a:t>Yes</a:t>
                      </a:r>
                      <a:endParaRPr lang="en-US" sz="1200" dirty="0">
                        <a:latin typeface="Calibri"/>
                        <a:cs typeface="Calibri"/>
                      </a:endParaRPr>
                    </a:p>
                  </a:txBody>
                  <a:tcPr/>
                </a:tc>
                <a:tc>
                  <a:txBody>
                    <a:bodyPr/>
                    <a:lstStyle/>
                    <a:p>
                      <a:pPr algn="r"/>
                      <a:r>
                        <a:rPr lang="en-US" sz="1200" dirty="0" smtClean="0">
                          <a:solidFill>
                            <a:schemeClr val="tx1"/>
                          </a:solidFill>
                          <a:latin typeface="+mn-lt"/>
                          <a:cs typeface="Calibri"/>
                        </a:rPr>
                        <a:t>UN</a:t>
                      </a:r>
                      <a:endParaRPr lang="en-US" sz="1200" dirty="0">
                        <a:solidFill>
                          <a:schemeClr val="tx1"/>
                        </a:solidFill>
                        <a:latin typeface="+mn-lt"/>
                        <a:cs typeface="Calibri"/>
                      </a:endParaRPr>
                    </a:p>
                  </a:txBody>
                  <a:tcPr/>
                </a:tc>
              </a:tr>
              <a:tr h="274320">
                <a:tc>
                  <a:txBody>
                    <a:bodyPr/>
                    <a:lstStyle/>
                    <a:p>
                      <a:pPr algn="l" fontAlgn="b"/>
                      <a:r>
                        <a:rPr lang="en-US" sz="1200" b="1" i="0" u="none" strike="noStrike" dirty="0">
                          <a:latin typeface="Calibri"/>
                          <a:cs typeface="Calibri"/>
                        </a:rPr>
                        <a:t>BCLAF1</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solidFill>
                            <a:schemeClr val="tx1"/>
                          </a:solidFill>
                          <a:latin typeface="+mn-lt"/>
                          <a:cs typeface="Calibri"/>
                        </a:rPr>
                        <a:t>UN</a:t>
                      </a:r>
                      <a:endParaRPr lang="en-US" sz="1200" dirty="0">
                        <a:solidFill>
                          <a:schemeClr val="tx1"/>
                        </a:solidFill>
                        <a:latin typeface="+mn-lt"/>
                        <a:cs typeface="Calibri"/>
                      </a:endParaRPr>
                    </a:p>
                  </a:txBody>
                  <a:tcPr/>
                </a:tc>
              </a:tr>
              <a:tr h="274320">
                <a:tc>
                  <a:txBody>
                    <a:bodyPr/>
                    <a:lstStyle/>
                    <a:p>
                      <a:pPr algn="l" fontAlgn="b"/>
                      <a:r>
                        <a:rPr lang="en-US" sz="1200" b="1" i="0" u="none" strike="noStrike" dirty="0">
                          <a:latin typeface="Calibri"/>
                          <a:cs typeface="Calibri"/>
                        </a:rPr>
                        <a:t>LAPTM4B</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solidFill>
                            <a:srgbClr val="008000"/>
                          </a:solidFill>
                          <a:latin typeface="+mn-lt"/>
                          <a:cs typeface="Calibri"/>
                        </a:rPr>
                        <a:t>Yes</a:t>
                      </a:r>
                      <a:endParaRPr lang="en-US" sz="1200" dirty="0">
                        <a:solidFill>
                          <a:srgbClr val="008000"/>
                        </a:solidFill>
                        <a:latin typeface="+mn-lt"/>
                        <a:cs typeface="Calibri"/>
                      </a:endParaRPr>
                    </a:p>
                  </a:txBody>
                  <a:tcPr/>
                </a:tc>
              </a:tr>
              <a:tr h="274320">
                <a:tc>
                  <a:txBody>
                    <a:bodyPr/>
                    <a:lstStyle/>
                    <a:p>
                      <a:pPr algn="l" fontAlgn="b"/>
                      <a:r>
                        <a:rPr lang="en-US" sz="1200" b="1" i="0" u="none" strike="noStrike" dirty="0">
                          <a:latin typeface="Calibri"/>
                          <a:cs typeface="Calibri"/>
                        </a:rPr>
                        <a:t>MTCH2</a:t>
                      </a:r>
                    </a:p>
                  </a:txBody>
                  <a:tcPr marL="12700" marR="12700" marT="12699" marB="0" anchor="ctr"/>
                </a:tc>
                <a:tc>
                  <a:txBody>
                    <a:bodyPr/>
                    <a:lstStyle/>
                    <a:p>
                      <a:pPr algn="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solidFill>
                            <a:srgbClr val="008000"/>
                          </a:solidFill>
                          <a:latin typeface="Calibri"/>
                          <a:cs typeface="Calibri"/>
                        </a:rPr>
                        <a:t>Yes</a:t>
                      </a:r>
                      <a:endParaRPr lang="en-US" sz="1200" dirty="0">
                        <a:solidFill>
                          <a:srgbClr val="008000"/>
                        </a:solidFill>
                        <a:latin typeface="Calibri"/>
                        <a:cs typeface="Calibri"/>
                      </a:endParaRPr>
                    </a:p>
                  </a:txBody>
                  <a:tcPr/>
                </a:tc>
              </a:tr>
              <a:tr h="274320">
                <a:tc>
                  <a:txBody>
                    <a:bodyPr/>
                    <a:lstStyle/>
                    <a:p>
                      <a:pPr algn="l" fontAlgn="b"/>
                      <a:r>
                        <a:rPr lang="en-US" sz="1200" b="1" i="0" u="none" strike="noStrike" dirty="0">
                          <a:latin typeface="Calibri"/>
                          <a:cs typeface="Calibri"/>
                        </a:rPr>
                        <a:t>CBX3</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solidFill>
                            <a:srgbClr val="008000"/>
                          </a:solidFill>
                          <a:latin typeface="Calibri"/>
                          <a:cs typeface="Calibri"/>
                        </a:rPr>
                        <a:t>Yes</a:t>
                      </a:r>
                      <a:endParaRPr lang="en-US" sz="1200" dirty="0">
                        <a:solidFill>
                          <a:srgbClr val="008000"/>
                        </a:solidFill>
                        <a:latin typeface="Calibri"/>
                        <a:cs typeface="Calibri"/>
                      </a:endParaRPr>
                    </a:p>
                  </a:txBody>
                  <a:tcPr/>
                </a:tc>
              </a:tr>
              <a:tr h="274320">
                <a:tc>
                  <a:txBody>
                    <a:bodyPr/>
                    <a:lstStyle/>
                    <a:p>
                      <a:pPr algn="l" fontAlgn="b"/>
                      <a:r>
                        <a:rPr lang="en-US" sz="1200" b="1" i="0" u="none" strike="noStrike" dirty="0">
                          <a:latin typeface="Calibri"/>
                          <a:cs typeface="Calibri"/>
                        </a:rPr>
                        <a:t>TMEM66</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solidFill>
                            <a:srgbClr val="008000"/>
                          </a:solidFill>
                          <a:latin typeface="Calibri"/>
                          <a:cs typeface="Calibri"/>
                        </a:rPr>
                        <a:t>Yes</a:t>
                      </a:r>
                      <a:endParaRPr lang="en-US" sz="1200" dirty="0">
                        <a:solidFill>
                          <a:srgbClr val="008000"/>
                        </a:solidFill>
                        <a:latin typeface="Calibri"/>
                        <a:cs typeface="Calibri"/>
                      </a:endParaRPr>
                    </a:p>
                  </a:txBody>
                  <a:tcPr/>
                </a:tc>
              </a:tr>
              <a:tr h="274320">
                <a:tc>
                  <a:txBody>
                    <a:bodyPr/>
                    <a:lstStyle/>
                    <a:p>
                      <a:pPr algn="l" fontAlgn="b"/>
                      <a:r>
                        <a:rPr lang="en-US" sz="1200" b="1" i="0" u="none" strike="noStrike" dirty="0">
                          <a:latin typeface="Calibri"/>
                          <a:cs typeface="Calibri"/>
                        </a:rPr>
                        <a:t>TDG</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solidFill>
                            <a:srgbClr val="008000"/>
                          </a:solidFill>
                          <a:latin typeface="Calibri"/>
                          <a:cs typeface="Calibri"/>
                        </a:rPr>
                        <a:t>Yes</a:t>
                      </a:r>
                      <a:endParaRPr lang="en-US" sz="1200" dirty="0">
                        <a:solidFill>
                          <a:srgbClr val="008000"/>
                        </a:solidFill>
                        <a:latin typeface="Calibri"/>
                        <a:cs typeface="Calibri"/>
                      </a:endParaRPr>
                    </a:p>
                  </a:txBody>
                  <a:tcPr/>
                </a:tc>
              </a:tr>
              <a:tr h="274320">
                <a:tc>
                  <a:txBody>
                    <a:bodyPr/>
                    <a:lstStyle/>
                    <a:p>
                      <a:pPr algn="l" fontAlgn="b"/>
                      <a:r>
                        <a:rPr lang="en-US" sz="1200" b="1" i="0" u="none" strike="noStrike" dirty="0">
                          <a:latin typeface="Calibri"/>
                          <a:cs typeface="Calibri"/>
                        </a:rPr>
                        <a:t>BOD1</a:t>
                      </a:r>
                    </a:p>
                  </a:txBody>
                  <a:tcPr marL="12700" marR="12700" marT="12699" marB="0" anchor="ctr"/>
                </a:tc>
                <a:tc>
                  <a:txBody>
                    <a:bodyPr/>
                    <a:lstStyle/>
                    <a:p>
                      <a:pPr algn="r"/>
                      <a:endParaRPr lang="en-US" sz="1200">
                        <a:latin typeface="Calibri"/>
                        <a:cs typeface="Calibri"/>
                      </a:endParaRPr>
                    </a:p>
                  </a:txBody>
                  <a:tcPr/>
                </a:tc>
                <a:tc>
                  <a:txBody>
                    <a:bodyPr/>
                    <a:lstStyle/>
                    <a:p>
                      <a:pPr algn="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marL="0" marR="0" indent="0" algn="r" defTabSz="457177" rtl="0" eaLnBrk="1" fontAlgn="auto" latinLnBrk="0" hangingPunct="1">
                        <a:lnSpc>
                          <a:spcPct val="100000"/>
                        </a:lnSpc>
                        <a:spcBef>
                          <a:spcPts val="0"/>
                        </a:spcBef>
                        <a:spcAft>
                          <a:spcPts val="0"/>
                        </a:spcAft>
                        <a:buClrTx/>
                        <a:buSzTx/>
                        <a:buFontTx/>
                        <a:buNone/>
                        <a:tabLst/>
                        <a:defRPr/>
                      </a:pPr>
                      <a:r>
                        <a:rPr lang="en-US" sz="1200" dirty="0" smtClean="0">
                          <a:solidFill>
                            <a:srgbClr val="008000"/>
                          </a:solidFill>
                          <a:latin typeface="+mn-lt"/>
                          <a:cs typeface="Calibri"/>
                        </a:rPr>
                        <a:t>Yes</a:t>
                      </a:r>
                    </a:p>
                  </a:txBody>
                  <a:tcPr/>
                </a:tc>
              </a:tr>
              <a:tr h="274320">
                <a:tc>
                  <a:txBody>
                    <a:bodyPr/>
                    <a:lstStyle/>
                    <a:p>
                      <a:pPr algn="l" fontAlgn="b"/>
                      <a:r>
                        <a:rPr lang="en-US" sz="1200" b="1" i="0" u="none" strike="noStrike" dirty="0">
                          <a:latin typeface="Calibri"/>
                          <a:cs typeface="Calibri"/>
                        </a:rPr>
                        <a:t>CACNA1B</a:t>
                      </a:r>
                    </a:p>
                  </a:txBody>
                  <a:tcPr marL="12700" marR="12700" marT="12699" marB="0" anchor="ctr"/>
                </a:tc>
                <a:tc>
                  <a:txBody>
                    <a:bodyPr/>
                    <a:lstStyle/>
                    <a:p>
                      <a:pPr algn="r"/>
                      <a:endParaRPr lang="en-US" sz="120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marL="0" marR="0" indent="0" algn="r" defTabSz="457177" rtl="0" eaLnBrk="1" fontAlgn="auto" latinLnBrk="0" hangingPunct="1">
                        <a:lnSpc>
                          <a:spcPct val="100000"/>
                        </a:lnSpc>
                        <a:spcBef>
                          <a:spcPts val="0"/>
                        </a:spcBef>
                        <a:spcAft>
                          <a:spcPts val="0"/>
                        </a:spcAft>
                        <a:buClrTx/>
                        <a:buSzTx/>
                        <a:buFontTx/>
                        <a:buNone/>
                        <a:tabLst/>
                        <a:defRPr/>
                      </a:pPr>
                      <a:r>
                        <a:rPr lang="en-US" sz="1200" dirty="0" smtClean="0">
                          <a:solidFill>
                            <a:srgbClr val="008000"/>
                          </a:solidFill>
                          <a:latin typeface="+mn-lt"/>
                          <a:cs typeface="Calibri"/>
                        </a:rPr>
                        <a:t>Yes</a:t>
                      </a:r>
                    </a:p>
                  </a:txBody>
                  <a:tcPr/>
                </a:tc>
              </a:tr>
              <a:tr h="274320">
                <a:tc>
                  <a:txBody>
                    <a:bodyPr/>
                    <a:lstStyle/>
                    <a:p>
                      <a:pPr algn="l" fontAlgn="b"/>
                      <a:r>
                        <a:rPr lang="en-US" sz="1200" b="1" i="0" u="none" strike="noStrike" dirty="0">
                          <a:latin typeface="Calibri"/>
                          <a:cs typeface="Calibri"/>
                        </a:rPr>
                        <a:t>SKA3</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solidFill>
                            <a:srgbClr val="008000"/>
                          </a:solidFill>
                          <a:latin typeface="Calibri"/>
                          <a:cs typeface="Calibri"/>
                        </a:rPr>
                        <a:t>Yes</a:t>
                      </a:r>
                      <a:endParaRPr lang="en-US" sz="1200" dirty="0">
                        <a:solidFill>
                          <a:srgbClr val="008000"/>
                        </a:solidFill>
                        <a:latin typeface="Calibri"/>
                        <a:cs typeface="Calibri"/>
                      </a:endParaRPr>
                    </a:p>
                  </a:txBody>
                  <a:tcPr/>
                </a:tc>
              </a:tr>
              <a:tr h="274320">
                <a:tc>
                  <a:txBody>
                    <a:bodyPr/>
                    <a:lstStyle/>
                    <a:p>
                      <a:pPr algn="l" fontAlgn="b"/>
                      <a:r>
                        <a:rPr lang="en-US" sz="1200" b="1" i="0" u="none" strike="noStrike" dirty="0">
                          <a:latin typeface="Calibri"/>
                          <a:cs typeface="Calibri"/>
                        </a:rPr>
                        <a:t>AP3S1</a:t>
                      </a:r>
                    </a:p>
                  </a:txBody>
                  <a:tcPr marL="12700" marR="12700" marT="12699" marB="0" anchor="ct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endParaRPr lang="en-US" sz="1200" dirty="0">
                        <a:latin typeface="Calibri"/>
                        <a:cs typeface="Calibri"/>
                      </a:endParaRPr>
                    </a:p>
                  </a:txBody>
                  <a:tcPr/>
                </a:tc>
                <a:tc>
                  <a:txBody>
                    <a:bodyPr/>
                    <a:lstStyle/>
                    <a:p>
                      <a:pPr algn="r"/>
                      <a:r>
                        <a:rPr lang="en-US" sz="1200" dirty="0" smtClean="0">
                          <a:latin typeface="Calibri"/>
                          <a:cs typeface="Calibri"/>
                        </a:rPr>
                        <a:t>Yes</a:t>
                      </a:r>
                      <a:endParaRPr lang="en-US" sz="1200" dirty="0">
                        <a:latin typeface="Calibri"/>
                        <a:cs typeface="Calibri"/>
                      </a:endParaRPr>
                    </a:p>
                  </a:txBody>
                  <a:tcPr/>
                </a:tc>
                <a:tc>
                  <a:txBody>
                    <a:bodyPr/>
                    <a:lstStyle/>
                    <a:p>
                      <a:pPr algn="r"/>
                      <a:r>
                        <a:rPr lang="en-US" sz="1200" dirty="0" smtClean="0">
                          <a:solidFill>
                            <a:srgbClr val="008000"/>
                          </a:solidFill>
                          <a:latin typeface="+mn-lt"/>
                          <a:cs typeface="Calibri"/>
                        </a:rPr>
                        <a:t>Yes</a:t>
                      </a:r>
                      <a:endParaRPr lang="en-US" sz="1200" dirty="0">
                        <a:solidFill>
                          <a:srgbClr val="008000"/>
                        </a:solidFill>
                        <a:latin typeface="+mn-lt"/>
                        <a:cs typeface="Calibri"/>
                      </a:endParaRPr>
                    </a:p>
                  </a:txBody>
                  <a:tcPr/>
                </a:tc>
              </a:tr>
              <a:tr h="274320">
                <a:tc>
                  <a:txBody>
                    <a:bodyPr/>
                    <a:lstStyle/>
                    <a:p>
                      <a:pPr algn="l" fontAlgn="b"/>
                      <a:r>
                        <a:rPr lang="en-US" sz="1200" b="0" i="0" u="none" strike="noStrike" dirty="0" smtClean="0">
                          <a:latin typeface="Calibri"/>
                          <a:cs typeface="Calibri"/>
                        </a:rPr>
                        <a:t>AC131157</a:t>
                      </a:r>
                      <a:endParaRPr lang="en-US" sz="1200" b="0" i="0" u="none" strike="noStrike" dirty="0">
                        <a:latin typeface="Calibri"/>
                        <a:cs typeface="Calibri"/>
                      </a:endParaRPr>
                    </a:p>
                  </a:txBody>
                  <a:tcPr marL="12700" marR="12700" marT="12699" marB="0" anchor="ctr"/>
                </a:tc>
                <a:tc>
                  <a:txBody>
                    <a:bodyPr/>
                    <a:lstStyle/>
                    <a:p>
                      <a:endParaRPr lang="en-US" sz="1200">
                        <a:latin typeface="Calibri"/>
                        <a:cs typeface="Calibri"/>
                      </a:endParaRPr>
                    </a:p>
                  </a:txBody>
                  <a:tcPr/>
                </a:tc>
                <a:tc>
                  <a:txBody>
                    <a:bodyPr/>
                    <a:lstStyle/>
                    <a:p>
                      <a:endParaRPr lang="en-US" sz="1200" dirty="0">
                        <a:latin typeface="Calibri"/>
                        <a:cs typeface="Calibri"/>
                      </a:endParaRPr>
                    </a:p>
                  </a:txBody>
                  <a:tcPr/>
                </a:tc>
                <a:tc>
                  <a:txBody>
                    <a:bodyPr/>
                    <a:lstStyle/>
                    <a:p>
                      <a:endParaRPr lang="en-US" sz="1200">
                        <a:latin typeface="Calibri"/>
                        <a:cs typeface="Calibri"/>
                      </a:endParaRPr>
                    </a:p>
                  </a:txBody>
                  <a:tcPr/>
                </a:tc>
                <a:tc>
                  <a:txBody>
                    <a:bodyPr/>
                    <a:lstStyle/>
                    <a:p>
                      <a:pPr algn="r"/>
                      <a:r>
                        <a:rPr lang="en-US" sz="1200" dirty="0" smtClean="0">
                          <a:latin typeface="Calibri"/>
                          <a:cs typeface="Calibri"/>
                        </a:rPr>
                        <a:t>N/A</a:t>
                      </a:r>
                      <a:endParaRPr lang="en-US" sz="1200" dirty="0">
                        <a:latin typeface="Calibri"/>
                        <a:cs typeface="Calibri"/>
                      </a:endParaRPr>
                    </a:p>
                  </a:txBody>
                  <a:tcPr/>
                </a:tc>
              </a:tr>
              <a:tr h="274320">
                <a:tc>
                  <a:txBody>
                    <a:bodyPr/>
                    <a:lstStyle/>
                    <a:p>
                      <a:pPr algn="l" fontAlgn="b"/>
                      <a:r>
                        <a:rPr lang="en-US" sz="1200" b="0" i="0" u="none" strike="noStrike" dirty="0" smtClean="0">
                          <a:solidFill>
                            <a:schemeClr val="bg1">
                              <a:lumMod val="50000"/>
                            </a:schemeClr>
                          </a:solidFill>
                          <a:latin typeface="Calibri"/>
                          <a:cs typeface="Calibri"/>
                        </a:rPr>
                        <a:t>AL590623</a:t>
                      </a:r>
                      <a:endParaRPr lang="en-US" sz="1200" b="0" i="0" u="none" strike="noStrike" dirty="0">
                        <a:solidFill>
                          <a:schemeClr val="bg1">
                            <a:lumMod val="50000"/>
                          </a:schemeClr>
                        </a:solidFill>
                        <a:latin typeface="Calibri"/>
                        <a:cs typeface="Calibri"/>
                      </a:endParaRPr>
                    </a:p>
                  </a:txBody>
                  <a:tcPr marL="12700" marR="12700" marT="12699" marB="0" anchor="ctr"/>
                </a:tc>
                <a:tc gridSpan="4">
                  <a:txBody>
                    <a:bodyPr/>
                    <a:lstStyle/>
                    <a:p>
                      <a:pPr algn="ctr"/>
                      <a:r>
                        <a:rPr lang="en-US" sz="1200" dirty="0" err="1" smtClean="0">
                          <a:solidFill>
                            <a:schemeClr val="bg1">
                              <a:lumMod val="50000"/>
                            </a:schemeClr>
                          </a:solidFill>
                          <a:latin typeface="Calibri"/>
                          <a:cs typeface="Calibri"/>
                        </a:rPr>
                        <a:t>Centromere</a:t>
                      </a:r>
                      <a:endParaRPr lang="en-US" sz="1200" dirty="0">
                        <a:solidFill>
                          <a:schemeClr val="bg1">
                            <a:lumMod val="50000"/>
                          </a:schemeClr>
                        </a:solidFill>
                        <a:latin typeface="Calibri"/>
                        <a:cs typeface="Calibri"/>
                      </a:endParaRPr>
                    </a:p>
                  </a:txBody>
                  <a:tcPr/>
                </a:tc>
                <a:tc hMerge="1">
                  <a:txBody>
                    <a:bodyPr/>
                    <a:lstStyle/>
                    <a:p>
                      <a:endParaRPr lang="en-US"/>
                    </a:p>
                  </a:txBody>
                  <a:tcPr/>
                </a:tc>
                <a:tc hMerge="1">
                  <a:txBody>
                    <a:bodyPr/>
                    <a:lstStyle/>
                    <a:p>
                      <a:endParaRPr lang="en-US" dirty="0"/>
                    </a:p>
                  </a:txBody>
                  <a:tcPr/>
                </a:tc>
                <a:tc hMerge="1">
                  <a:txBody>
                    <a:bodyPr/>
                    <a:lstStyle/>
                    <a:p>
                      <a:endParaRPr lang="en-US" dirty="0"/>
                    </a:p>
                  </a:txBody>
                  <a:tcPr/>
                </a:tc>
              </a:tr>
            </a:tbl>
          </a:graphicData>
        </a:graphic>
      </p:graphicFrame>
      <p:grpSp>
        <p:nvGrpSpPr>
          <p:cNvPr id="449540" name="Group 2"/>
          <p:cNvGrpSpPr>
            <a:grpSpLocks/>
          </p:cNvGrpSpPr>
          <p:nvPr/>
        </p:nvGrpSpPr>
        <p:grpSpPr bwMode="auto">
          <a:xfrm>
            <a:off x="3378200" y="1701800"/>
            <a:ext cx="5537200" cy="3421063"/>
            <a:chOff x="3479800" y="165100"/>
            <a:chExt cx="5537200" cy="3421063"/>
          </a:xfrm>
        </p:grpSpPr>
        <p:grpSp>
          <p:nvGrpSpPr>
            <p:cNvPr id="449544" name="Group 1"/>
            <p:cNvGrpSpPr>
              <a:grpSpLocks/>
            </p:cNvGrpSpPr>
            <p:nvPr/>
          </p:nvGrpSpPr>
          <p:grpSpPr bwMode="auto">
            <a:xfrm>
              <a:off x="3479800" y="165100"/>
              <a:ext cx="5537200" cy="3421063"/>
              <a:chOff x="3479800" y="165100"/>
              <a:chExt cx="5537200" cy="3421063"/>
            </a:xfrm>
          </p:grpSpPr>
          <p:pic>
            <p:nvPicPr>
              <p:cNvPr id="449546" name="Picture 9" descr="Approach.png"/>
              <p:cNvPicPr>
                <a:picLocks noChangeAspect="1"/>
              </p:cNvPicPr>
              <p:nvPr/>
            </p:nvPicPr>
            <p:blipFill>
              <a:blip r:embed="rId2">
                <a:extLst>
                  <a:ext uri="{28A0092B-C50C-407E-A947-70E740481C1C}">
                    <a14:useLocalDpi xmlns:a14="http://schemas.microsoft.com/office/drawing/2010/main" val="0"/>
                  </a:ext>
                </a:extLst>
              </a:blip>
              <a:srcRect t="37672"/>
              <a:stretch>
                <a:fillRect/>
              </a:stretch>
            </p:blipFill>
            <p:spPr bwMode="auto">
              <a:xfrm>
                <a:off x="3530600" y="165100"/>
                <a:ext cx="5486400"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479800" y="2192338"/>
                <a:ext cx="241300" cy="250825"/>
              </a:xfrm>
              <a:prstGeom prst="rect">
                <a:avLst/>
              </a:prstGeom>
              <a:solidFill>
                <a:schemeClr val="bg1"/>
              </a:solidFill>
              <a:ln>
                <a:no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grpSp>
        <p:sp>
          <p:nvSpPr>
            <p:cNvPr id="14" name="Rectangle 13"/>
            <p:cNvSpPr/>
            <p:nvPr/>
          </p:nvSpPr>
          <p:spPr>
            <a:xfrm>
              <a:off x="6965950" y="677863"/>
              <a:ext cx="241300" cy="250825"/>
            </a:xfrm>
            <a:prstGeom prst="rect">
              <a:avLst/>
            </a:prstGeom>
            <a:solidFill>
              <a:schemeClr val="bg1"/>
            </a:solidFill>
            <a:ln>
              <a:noFill/>
              <a:headEnd type="stealth" w="lg" len="lg"/>
              <a:tailEnd type="none"/>
            </a:ln>
            <a:effectLst/>
          </p:spPr>
          <p:style>
            <a:lnRef idx="2">
              <a:schemeClr val="accent1"/>
            </a:lnRef>
            <a:fillRef idx="0">
              <a:schemeClr val="accent1"/>
            </a:fillRef>
            <a:effectRef idx="1">
              <a:schemeClr val="accent1"/>
            </a:effectRef>
            <a:fontRef idx="minor">
              <a:schemeClr val="tx1"/>
            </a:fontRef>
          </p:style>
          <p:txBody>
            <a:bodyPr lIns="91320" tIns="45658" rIns="91320" bIns="45658" anchor="ctr"/>
            <a:lstStyle/>
            <a:p>
              <a:pPr algn="ctr" defTabSz="456607" fontAlgn="auto">
                <a:spcBef>
                  <a:spcPts val="0"/>
                </a:spcBef>
                <a:spcAft>
                  <a:spcPts val="0"/>
                </a:spcAft>
                <a:defRPr/>
              </a:pPr>
              <a:endParaRPr lang="en-US" sz="1800" b="0">
                <a:solidFill>
                  <a:prstClr val="black"/>
                </a:solidFill>
              </a:endParaRPr>
            </a:p>
          </p:txBody>
        </p:sp>
      </p:grpSp>
      <p:sp>
        <p:nvSpPr>
          <p:cNvPr id="449541" name="TextBox 14"/>
          <p:cNvSpPr txBox="1">
            <a:spLocks noChangeArrowheads="1"/>
          </p:cNvSpPr>
          <p:nvPr/>
        </p:nvSpPr>
        <p:spPr bwMode="auto">
          <a:xfrm>
            <a:off x="3838575" y="5299075"/>
            <a:ext cx="5178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400">
                <a:solidFill>
                  <a:srgbClr val="F79646"/>
                </a:solidFill>
                <a:latin typeface="Calibri" charset="0"/>
              </a:rPr>
              <a:t>On avg. 6-10 novel Retrodups per person </a:t>
            </a:r>
            <a:r>
              <a:rPr lang="en-US" altLang="en-US" sz="2400" b="0">
                <a:solidFill>
                  <a:srgbClr val="F79646"/>
                </a:solidFill>
                <a:latin typeface="Calibri" charset="0"/>
              </a:rPr>
              <a:t>in 1000G dataset. Also, 147 total genes with retrodups</a:t>
            </a:r>
          </a:p>
        </p:txBody>
      </p:sp>
      <p:sp>
        <p:nvSpPr>
          <p:cNvPr id="31" name="Freeform 30"/>
          <p:cNvSpPr/>
          <p:nvPr/>
        </p:nvSpPr>
        <p:spPr>
          <a:xfrm>
            <a:off x="2933700" y="1778000"/>
            <a:ext cx="698500" cy="3594100"/>
          </a:xfrm>
          <a:custGeom>
            <a:avLst/>
            <a:gdLst>
              <a:gd name="connsiteX0" fmla="*/ 0 w 812800"/>
              <a:gd name="connsiteY0" fmla="*/ 5524500 h 5524500"/>
              <a:gd name="connsiteX1" fmla="*/ 0 w 812800"/>
              <a:gd name="connsiteY1" fmla="*/ 5524500 h 5524500"/>
              <a:gd name="connsiteX2" fmla="*/ 355600 w 812800"/>
              <a:gd name="connsiteY2" fmla="*/ 5511800 h 5524500"/>
              <a:gd name="connsiteX3" fmla="*/ 355600 w 812800"/>
              <a:gd name="connsiteY3" fmla="*/ 0 h 5524500"/>
              <a:gd name="connsiteX4" fmla="*/ 812800 w 812800"/>
              <a:gd name="connsiteY4" fmla="*/ 0 h 5524500"/>
              <a:gd name="connsiteX5" fmla="*/ 812800 w 812800"/>
              <a:gd name="connsiteY5" fmla="*/ 0 h 552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 h="5524500">
                <a:moveTo>
                  <a:pt x="0" y="5524500"/>
                </a:moveTo>
                <a:lnTo>
                  <a:pt x="0" y="5524500"/>
                </a:lnTo>
                <a:lnTo>
                  <a:pt x="355600" y="5511800"/>
                </a:lnTo>
                <a:lnTo>
                  <a:pt x="355600" y="0"/>
                </a:lnTo>
                <a:lnTo>
                  <a:pt x="812800" y="0"/>
                </a:lnTo>
                <a:lnTo>
                  <a:pt x="812800" y="0"/>
                </a:lnTo>
              </a:path>
            </a:pathLst>
          </a:custGeom>
          <a:ln>
            <a:headEnd type="oval" w="lg" len="med"/>
            <a:tailEnd type="triangle" w="lg" len="med"/>
          </a:ln>
          <a:effectLst/>
        </p:spPr>
        <p:style>
          <a:lnRef idx="2">
            <a:schemeClr val="accent1"/>
          </a:lnRef>
          <a:fillRef idx="0">
            <a:schemeClr val="accent1"/>
          </a:fillRef>
          <a:effectRef idx="1">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449543" name="TextBox 11"/>
          <p:cNvSpPr txBox="1">
            <a:spLocks noChangeArrowheads="1"/>
          </p:cNvSpPr>
          <p:nvPr/>
        </p:nvSpPr>
        <p:spPr bwMode="auto">
          <a:xfrm>
            <a:off x="6021388" y="6445250"/>
            <a:ext cx="18938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rPr>
              <a:t>[Abyzov et al. Gen. Res. ('13) ]</a:t>
            </a:r>
          </a:p>
        </p:txBody>
      </p:sp>
    </p:spTree>
  </p:cSld>
  <p:clrMapOvr>
    <a:masterClrMapping/>
  </p:clrMapOvr>
  <p:transition xmlns:p14="http://schemas.microsoft.com/office/powerpoint/2010/main" spd="slow" advTm="28951"/>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414683" hangingPunct="0">
              <a:lnSpc>
                <a:spcPct val="93000"/>
              </a:lnSpc>
              <a:buClr>
                <a:srgbClr val="000000"/>
              </a:buClr>
              <a:buSzPct val="45000"/>
              <a:defRPr/>
            </a:pPr>
            <a:r>
              <a:rPr lang="en-GB" sz="1500">
                <a:latin typeface="Arial" charset="0"/>
              </a:rPr>
              <a:t>Frequency of novel retroduplications by populations.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979488"/>
            <a:ext cx="7353300"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898525" y="597217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414683" hangingPunct="0">
              <a:lnSpc>
                <a:spcPct val="93000"/>
              </a:lnSpc>
              <a:buClr>
                <a:srgbClr val="000000"/>
              </a:buClr>
              <a:buSzPct val="45000"/>
              <a:defRPr/>
            </a:pPr>
            <a:r>
              <a:rPr lang="en-GB" sz="1100">
                <a:latin typeface="Arial" charset="0"/>
              </a:rPr>
              <a:t>Abyzov A et al. Genome Res. 2013;23:2042-2052</a:t>
            </a:r>
          </a:p>
        </p:txBody>
      </p:sp>
    </p:spTree>
  </p:cSld>
  <p:clrMapOvr>
    <a:masterClrMapping/>
  </p:clrMapOvr>
  <p:transition xmlns:p14="http://schemas.microsoft.com/office/powerpoint/2010/main" spd="med" advTm="29536"/>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Title 4"/>
          <p:cNvSpPr>
            <a:spLocks noGrp="1"/>
          </p:cNvSpPr>
          <p:nvPr>
            <p:ph type="title"/>
          </p:nvPr>
        </p:nvSpPr>
        <p:spPr>
          <a:xfrm>
            <a:off x="4965700" y="185738"/>
            <a:ext cx="3719513" cy="1143000"/>
          </a:xfrm>
        </p:spPr>
        <p:txBody>
          <a:bodyPr/>
          <a:lstStyle/>
          <a:p>
            <a:r>
              <a:rPr lang="en-US" altLang="en-US">
                <a:ea typeface="ＭＳ Ｐゴシック" charset="-128"/>
              </a:rPr>
              <a:t>Main Steps in Genome Resequencing</a:t>
            </a:r>
          </a:p>
        </p:txBody>
      </p:sp>
      <p:pic>
        <p:nvPicPr>
          <p:cNvPr id="400386" name="Picture 6"/>
          <p:cNvPicPr>
            <a:picLocks noChangeAspect="1"/>
          </p:cNvPicPr>
          <p:nvPr/>
        </p:nvPicPr>
        <p:blipFill>
          <a:blip r:embed="rId2">
            <a:grayscl/>
            <a:alphaModFix amt="49000"/>
            <a:extLst>
              <a:ext uri="{28A0092B-C50C-407E-A947-70E740481C1C}">
                <a14:useLocalDpi xmlns:a14="http://schemas.microsoft.com/office/drawing/2010/main" val="0"/>
              </a:ext>
            </a:extLst>
          </a:blip>
          <a:srcRect/>
          <a:stretch>
            <a:fillRect/>
          </a:stretch>
        </p:blipFill>
        <p:spPr bwMode="auto">
          <a:xfrm>
            <a:off x="0" y="44450"/>
            <a:ext cx="4637088"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87" name="Picture 7"/>
          <p:cNvPicPr>
            <a:picLocks noChangeAspect="1"/>
          </p:cNvPicPr>
          <p:nvPr/>
        </p:nvPicPr>
        <p:blipFill>
          <a:blip r:embed="rId3">
            <a:grayscl/>
            <a:alphaModFix amt="50000"/>
            <a:extLst>
              <a:ext uri="{28A0092B-C50C-407E-A947-70E740481C1C}">
                <a14:useLocalDpi xmlns:a14="http://schemas.microsoft.com/office/drawing/2010/main" val="0"/>
              </a:ext>
            </a:extLst>
          </a:blip>
          <a:srcRect r="1068"/>
          <a:stretch>
            <a:fillRect/>
          </a:stretch>
        </p:blipFill>
        <p:spPr bwMode="auto">
          <a:xfrm>
            <a:off x="4840288" y="3729038"/>
            <a:ext cx="4073525" cy="312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0388" name="Group 28"/>
          <p:cNvGrpSpPr>
            <a:grpSpLocks/>
          </p:cNvGrpSpPr>
          <p:nvPr/>
        </p:nvGrpSpPr>
        <p:grpSpPr bwMode="auto">
          <a:xfrm>
            <a:off x="327025" y="3030538"/>
            <a:ext cx="4814888" cy="3630612"/>
            <a:chOff x="327008" y="3029854"/>
            <a:chExt cx="4815035" cy="3631348"/>
          </a:xfrm>
        </p:grpSpPr>
        <p:cxnSp>
          <p:nvCxnSpPr>
            <p:cNvPr id="400392" name="Straight Connector 16"/>
            <p:cNvCxnSpPr>
              <a:cxnSpLocks noChangeShapeType="1"/>
            </p:cNvCxnSpPr>
            <p:nvPr/>
          </p:nvCxnSpPr>
          <p:spPr bwMode="auto">
            <a:xfrm rot="5400000">
              <a:off x="-18936" y="6287821"/>
              <a:ext cx="693475"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a:noFill/>
                </a14:hiddenFill>
              </a:ext>
            </a:extLst>
          </p:spPr>
        </p:cxnSp>
        <p:cxnSp>
          <p:nvCxnSpPr>
            <p:cNvPr id="400393" name="Straight Connector 18"/>
            <p:cNvCxnSpPr>
              <a:cxnSpLocks noChangeShapeType="1"/>
            </p:cNvCxnSpPr>
            <p:nvPr/>
          </p:nvCxnSpPr>
          <p:spPr bwMode="auto">
            <a:xfrm>
              <a:off x="346355" y="6651527"/>
              <a:ext cx="4440452"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a:noFill/>
                </a14:hiddenFill>
              </a:ext>
            </a:extLst>
          </p:spPr>
        </p:cxnSp>
        <p:cxnSp>
          <p:nvCxnSpPr>
            <p:cNvPr id="400394" name="Straight Connector 20"/>
            <p:cNvCxnSpPr>
              <a:cxnSpLocks noChangeShapeType="1"/>
            </p:cNvCxnSpPr>
            <p:nvPr/>
          </p:nvCxnSpPr>
          <p:spPr bwMode="auto">
            <a:xfrm rot="5400000" flipH="1" flipV="1">
              <a:off x="2984057" y="4848777"/>
              <a:ext cx="3623262"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a:noFill/>
                </a14:hiddenFill>
              </a:ext>
            </a:extLst>
          </p:spPr>
        </p:cxnSp>
        <p:cxnSp>
          <p:nvCxnSpPr>
            <p:cNvPr id="400395" name="Straight Connector 22"/>
            <p:cNvCxnSpPr>
              <a:cxnSpLocks noChangeShapeType="1"/>
            </p:cNvCxnSpPr>
            <p:nvPr/>
          </p:nvCxnSpPr>
          <p:spPr bwMode="auto">
            <a:xfrm>
              <a:off x="4786807" y="3029854"/>
              <a:ext cx="355236" cy="1588"/>
            </a:xfrm>
            <a:prstGeom prst="line">
              <a:avLst/>
            </a:prstGeom>
            <a:noFill/>
            <a:ln w="28575">
              <a:solidFill>
                <a:schemeClr val="bg2"/>
              </a:solidFill>
              <a:prstDash val="sysDash"/>
              <a:round/>
              <a:headEnd type="none" w="sm" len="sm"/>
              <a:tailEnd type="none" w="sm" len="sm"/>
            </a:ln>
            <a:extLst>
              <a:ext uri="{909E8E84-426E-40dd-AFC4-6F175D3DCCD1}">
                <a14:hiddenFill xmlns:a14="http://schemas.microsoft.com/office/drawing/2010/main">
                  <a:noFill/>
                </a14:hiddenFill>
              </a:ext>
            </a:extLst>
          </p:spPr>
        </p:cxnSp>
        <p:cxnSp>
          <p:nvCxnSpPr>
            <p:cNvPr id="400396" name="Straight Arrow Connector 24"/>
            <p:cNvCxnSpPr>
              <a:cxnSpLocks noChangeShapeType="1"/>
            </p:cNvCxnSpPr>
            <p:nvPr/>
          </p:nvCxnSpPr>
          <p:spPr bwMode="auto">
            <a:xfrm rot="5400000">
              <a:off x="4804582" y="3365726"/>
              <a:ext cx="639399" cy="1588"/>
            </a:xfrm>
            <a:prstGeom prst="straightConnector1">
              <a:avLst/>
            </a:prstGeom>
            <a:noFill/>
            <a:ln w="28575">
              <a:solidFill>
                <a:schemeClr val="bg2"/>
              </a:solidFill>
              <a:prstDash val="sysDash"/>
              <a:round/>
              <a:headEnd type="none" w="sm" len="sm"/>
              <a:tailEnd type="arrow" w="med" len="med"/>
            </a:ln>
            <a:extLst>
              <a:ext uri="{909E8E84-426E-40dd-AFC4-6F175D3DCCD1}">
                <a14:hiddenFill xmlns:a14="http://schemas.microsoft.com/office/drawing/2010/main">
                  <a:noFill/>
                </a14:hiddenFill>
              </a:ext>
            </a:extLst>
          </p:spPr>
        </p:cxnSp>
      </p:grpSp>
      <p:sp>
        <p:nvSpPr>
          <p:cNvPr id="400389" name="Rectangle 29"/>
          <p:cNvSpPr>
            <a:spLocks noChangeArrowheads="1"/>
          </p:cNvSpPr>
          <p:nvPr/>
        </p:nvSpPr>
        <p:spPr bwMode="auto">
          <a:xfrm>
            <a:off x="3854450" y="-142875"/>
            <a:ext cx="825500" cy="436563"/>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sp>
        <p:nvSpPr>
          <p:cNvPr id="400390" name="Text Box 22"/>
          <p:cNvSpPr txBox="1">
            <a:spLocks noChangeArrowheads="1"/>
          </p:cNvSpPr>
          <p:nvPr/>
        </p:nvSpPr>
        <p:spPr bwMode="auto">
          <a:xfrm>
            <a:off x="5551488" y="1455738"/>
            <a:ext cx="2578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000000"/>
                </a:solidFill>
              </a:rPr>
              <a:t>[Snyder et al. Genes &amp; Dev. ('10)]</a:t>
            </a:r>
          </a:p>
        </p:txBody>
      </p:sp>
      <p:pic>
        <p:nvPicPr>
          <p:cNvPr id="400391" name="Picture 6"/>
          <p:cNvPicPr>
            <a:picLocks noChangeAspect="1"/>
          </p:cNvPicPr>
          <p:nvPr/>
        </p:nvPicPr>
        <p:blipFill>
          <a:blip r:embed="rId2">
            <a:extLst>
              <a:ext uri="{28A0092B-C50C-407E-A947-70E740481C1C}">
                <a14:useLocalDpi xmlns:a14="http://schemas.microsoft.com/office/drawing/2010/main" val="0"/>
              </a:ext>
            </a:extLst>
          </a:blip>
          <a:srcRect l="1759" t="40814"/>
          <a:stretch>
            <a:fillRect/>
          </a:stretch>
        </p:blipFill>
        <p:spPr bwMode="auto">
          <a:xfrm>
            <a:off x="80963" y="2432050"/>
            <a:ext cx="4556125" cy="344963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2" descr="Enrichment_in_cycles.tw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863" y="685800"/>
            <a:ext cx="8229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2610" name="Title 1"/>
          <p:cNvSpPr>
            <a:spLocks noGrp="1"/>
          </p:cNvSpPr>
          <p:nvPr>
            <p:ph type="title"/>
          </p:nvPr>
        </p:nvSpPr>
        <p:spPr>
          <a:xfrm>
            <a:off x="457200" y="-109538"/>
            <a:ext cx="8229600" cy="1143001"/>
          </a:xfrm>
        </p:spPr>
        <p:txBody>
          <a:bodyPr/>
          <a:lstStyle/>
          <a:p>
            <a:r>
              <a:rPr lang="en-US" altLang="en-US" sz="3200">
                <a:ea typeface="ＭＳ Ｐゴシック" charset="-128"/>
              </a:rPr>
              <a:t>Hypothesis: </a:t>
            </a:r>
            <a:r>
              <a:rPr lang="en-US" altLang="en-US" sz="3200" b="1">
                <a:ea typeface="ＭＳ Ｐゴシック" charset="-128"/>
              </a:rPr>
              <a:t>retrotransposition is coupled</a:t>
            </a:r>
            <a:br>
              <a:rPr lang="en-US" altLang="en-US" sz="3200" b="1">
                <a:ea typeface="ＭＳ Ｐゴシック" charset="-128"/>
              </a:rPr>
            </a:br>
            <a:r>
              <a:rPr lang="en-US" altLang="en-US" sz="3200" b="1">
                <a:ea typeface="ＭＳ Ｐゴシック" charset="-128"/>
              </a:rPr>
              <a:t>to cell division (in germline)</a:t>
            </a:r>
          </a:p>
        </p:txBody>
      </p:sp>
      <p:sp>
        <p:nvSpPr>
          <p:cNvPr id="452611" name="TextBox 4"/>
          <p:cNvSpPr txBox="1">
            <a:spLocks noChangeArrowheads="1"/>
          </p:cNvSpPr>
          <p:nvPr/>
        </p:nvSpPr>
        <p:spPr bwMode="auto">
          <a:xfrm rot="-5400000">
            <a:off x="8066088" y="5048250"/>
            <a:ext cx="18938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58" rIns="91320" bIns="45658">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Calibri" charset="0"/>
              </a:rPr>
              <a:t>[Abyzov et al. Gen. Res. ('13) ]</a:t>
            </a:r>
          </a:p>
        </p:txBody>
      </p:sp>
    </p:spTree>
  </p:cSld>
  <p:clrMapOvr>
    <a:masterClrMapping/>
  </p:clrMapOvr>
  <p:transition xmlns:p14="http://schemas.microsoft.com/office/powerpoint/2010/main" spd="slow" advTm="58462"/>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tx1">
                    <a:lumMod val="50000"/>
                    <a:lumOff val="50000"/>
                  </a:schemeClr>
                </a:solidFill>
                <a:ea typeface="ＭＳ Ｐゴシック" charset="-128"/>
              </a:rPr>
              <a:t>Human Genome Analysis –</a:t>
            </a:r>
            <a:r>
              <a:rPr lang="en-US" altLang="en-US" sz="1800" b="0" dirty="0">
                <a:solidFill>
                  <a:schemeClr val="tx1">
                    <a:lumMod val="50000"/>
                    <a:lumOff val="50000"/>
                  </a:schemeClr>
                </a:solidFill>
                <a:ea typeface="ＭＳ Ｐゴシック" charset="-128"/>
              </a:rPr>
              <a:t> SVs &amp; </a:t>
            </a:r>
            <a:r>
              <a:rPr lang="en-US" altLang="en-US" sz="1800" b="0" dirty="0" err="1">
                <a:solidFill>
                  <a:schemeClr val="tx1">
                    <a:lumMod val="50000"/>
                    <a:lumOff val="50000"/>
                  </a:schemeClr>
                </a:solidFill>
                <a:ea typeface="ＭＳ Ｐゴシック" charset="-128"/>
              </a:rPr>
              <a:t>Pseudogenes</a:t>
            </a:r>
            <a:r>
              <a:rPr lang="en-US" altLang="en-US" sz="1800" b="0" dirty="0">
                <a:solidFill>
                  <a:schemeClr val="tx1">
                    <a:lumMod val="50000"/>
                    <a:lumOff val="50000"/>
                  </a:schemeClr>
                </a:solidFill>
                <a:ea typeface="ＭＳ Ｐゴシック" charset="-128"/>
              </a:rPr>
              <a:t>, Tricky but Crucial Genomic Features, Targeted by </a:t>
            </a:r>
            <a:r>
              <a:rPr lang="en-US" altLang="en-US" sz="1800" b="0" dirty="0" smtClean="0">
                <a:solidFill>
                  <a:schemeClr val="tx1">
                    <a:lumMod val="50000"/>
                    <a:lumOff val="50000"/>
                  </a:schemeClr>
                </a:solidFill>
                <a:ea typeface="ＭＳ Ｐゴシック" charset="-128"/>
              </a:rPr>
              <a:t>Long-read Sequencing: </a:t>
            </a:r>
            <a:r>
              <a:rPr lang="en-US" altLang="en-US" sz="1800" b="0" dirty="0">
                <a:solidFill>
                  <a:schemeClr val="tx1">
                    <a:lumMod val="50000"/>
                    <a:lumOff val="50000"/>
                  </a:schemeClr>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tx1">
                    <a:lumMod val="50000"/>
                    <a:lumOff val="50000"/>
                  </a:schemeClr>
                </a:solidFill>
                <a:ea typeface="ＭＳ Ｐゴシック" charset="-128"/>
              </a:rPr>
              <a:t>~9K deletions with </a:t>
            </a:r>
            <a:r>
              <a:rPr lang="en-US" altLang="en-US" sz="1600" dirty="0" smtClean="0">
                <a:solidFill>
                  <a:schemeClr val="tx1">
                    <a:lumMod val="50000"/>
                    <a:lumOff val="50000"/>
                  </a:schemeClr>
                </a:solidFill>
                <a:ea typeface="ＭＳ Ｐゴシック" charset="-128"/>
              </a:rPr>
              <a:t>breakpoints &amp; mechanism classification </a:t>
            </a:r>
            <a:r>
              <a:rPr lang="en-US" altLang="en-US" sz="1600" dirty="0">
                <a:solidFill>
                  <a:schemeClr val="tx1">
                    <a:lumMod val="50000"/>
                    <a:lumOff val="50000"/>
                  </a:schemeClr>
                </a:solidFill>
                <a:ea typeface="ＭＳ Ｐゴシック" charset="-128"/>
              </a:rPr>
              <a:t>from </a:t>
            </a:r>
            <a:r>
              <a:rPr lang="en-US" altLang="en-US" sz="1600" dirty="0" smtClean="0">
                <a:solidFill>
                  <a:schemeClr val="tx1">
                    <a:lumMod val="50000"/>
                    <a:lumOff val="50000"/>
                  </a:schemeClr>
                </a:solidFill>
                <a:ea typeface="ＭＳ Ｐゴシック" charset="-128"/>
              </a:rPr>
              <a:t>1000G</a:t>
            </a:r>
          </a:p>
          <a:p>
            <a:pPr lvl="1"/>
            <a:r>
              <a:rPr lang="en-US" altLang="en-US" sz="1600" dirty="0">
                <a:solidFill>
                  <a:schemeClr val="tx1">
                    <a:lumMod val="50000"/>
                    <a:lumOff val="50000"/>
                  </a:schemeClr>
                </a:solidFill>
                <a:ea typeface="ＭＳ Ｐゴシック" charset="-128"/>
              </a:rPr>
              <a:t>S</a:t>
            </a:r>
            <a:r>
              <a:rPr lang="en-US" altLang="en-US" sz="1600" dirty="0" smtClean="0">
                <a:solidFill>
                  <a:schemeClr val="tx1">
                    <a:lumMod val="50000"/>
                    <a:lumOff val="50000"/>
                  </a:schemeClr>
                </a:solidFill>
                <a:ea typeface="ＭＳ Ｐゴシック" charset="-128"/>
              </a:rPr>
              <a:t>mall </a:t>
            </a:r>
            <a:r>
              <a:rPr lang="en-US" altLang="en-US" sz="1600" dirty="0">
                <a:solidFill>
                  <a:schemeClr val="tx1">
                    <a:lumMod val="50000"/>
                    <a:lumOff val="50000"/>
                  </a:schemeClr>
                </a:solidFill>
                <a:ea typeface="ＭＳ Ｐゴシック" charset="-128"/>
              </a:rPr>
              <a:t>subset of tot. deletions, which could be greatly expanded by long reads</a:t>
            </a:r>
          </a:p>
          <a:p>
            <a:pPr lvl="1"/>
            <a:r>
              <a:rPr lang="en-US" altLang="en-US" sz="1600" dirty="0">
                <a:solidFill>
                  <a:schemeClr val="tx1">
                    <a:lumMod val="50000"/>
                    <a:lumOff val="50000"/>
                  </a:schemeClr>
                </a:solidFill>
                <a:ea typeface="ＭＳ Ｐゴシック" charset="-128"/>
              </a:rPr>
              <a:t>More nearby SNPs than genomic average. </a:t>
            </a:r>
          </a:p>
          <a:p>
            <a:pPr lvl="1"/>
            <a:r>
              <a:rPr lang="en-US" altLang="en-US" sz="1600" dirty="0">
                <a:solidFill>
                  <a:schemeClr val="tx1">
                    <a:lumMod val="50000"/>
                    <a:lumOff val="50000"/>
                  </a:schemeClr>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tx1">
                    <a:lumMod val="50000"/>
                    <a:lumOff val="50000"/>
                  </a:schemeClr>
                </a:solidFill>
                <a:ea typeface="ＭＳ Ｐゴシック" charset="-128"/>
              </a:rPr>
              <a:t>NHR breakpoints associated w/ sequence </a:t>
            </a:r>
            <a:r>
              <a:rPr lang="en-US" altLang="en-US" sz="1600" dirty="0" err="1">
                <a:solidFill>
                  <a:schemeClr val="tx1">
                    <a:lumMod val="50000"/>
                    <a:lumOff val="50000"/>
                  </a:schemeClr>
                </a:solidFill>
                <a:ea typeface="ＭＳ Ｐゴシック" charset="-128"/>
              </a:rPr>
              <a:t>microinsertions</a:t>
            </a:r>
            <a:r>
              <a:rPr lang="en-US" altLang="en-US" sz="1600" dirty="0">
                <a:solidFill>
                  <a:schemeClr val="tx1">
                    <a:lumMod val="50000"/>
                    <a:lumOff val="50000"/>
                  </a:schemeClr>
                </a:solidFill>
                <a:ea typeface="ＭＳ Ｐゴシック" charset="-128"/>
              </a:rPr>
              <a:t>, </a:t>
            </a:r>
            <a:r>
              <a:rPr lang="en-US" altLang="en-US" sz="1600" dirty="0" err="1">
                <a:solidFill>
                  <a:schemeClr val="tx1">
                    <a:lumMod val="50000"/>
                    <a:lumOff val="50000"/>
                  </a:schemeClr>
                </a:solidFill>
                <a:ea typeface="ＭＳ Ｐゴシック" charset="-128"/>
              </a:rPr>
              <a:t>templated</a:t>
            </a:r>
            <a:r>
              <a:rPr lang="en-US" altLang="en-US" sz="1600" dirty="0">
                <a:solidFill>
                  <a:schemeClr val="tx1">
                    <a:lumMod val="50000"/>
                    <a:lumOff val="50000"/>
                  </a:schemeClr>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tx1">
                    <a:lumMod val="50000"/>
                    <a:lumOff val="50000"/>
                  </a:schemeClr>
                </a:solidFill>
                <a:ea typeface="ＭＳ Ｐゴシック" charset="-128"/>
              </a:rPr>
              <a:t>Fundamentally repetitive elements</a:t>
            </a:r>
          </a:p>
          <a:p>
            <a:pPr lvl="1"/>
            <a:r>
              <a:rPr lang="en-US" altLang="en-US" sz="1600" dirty="0">
                <a:solidFill>
                  <a:schemeClr val="tx1">
                    <a:lumMod val="50000"/>
                    <a:lumOff val="50000"/>
                  </a:schemeClr>
                </a:solidFill>
                <a:ea typeface="ＭＳ Ｐゴシック" charset="-128"/>
              </a:rPr>
              <a:t>Collaborative assignment in results in ~14K</a:t>
            </a:r>
          </a:p>
          <a:p>
            <a:pPr lvl="1"/>
            <a:r>
              <a:rPr lang="en-US" altLang="en-US" sz="1600" dirty="0">
                <a:solidFill>
                  <a:schemeClr val="tx1">
                    <a:lumMod val="50000"/>
                    <a:lumOff val="50000"/>
                  </a:schemeClr>
                </a:solidFill>
                <a:ea typeface="ＭＳ Ｐゴシック" charset="-128"/>
              </a:rPr>
              <a:t>Impact of lineage-specific retro-</a:t>
            </a:r>
            <a:r>
              <a:rPr lang="en-US" altLang="en-US" sz="1600" dirty="0" err="1">
                <a:solidFill>
                  <a:schemeClr val="tx1">
                    <a:lumMod val="50000"/>
                    <a:lumOff val="50000"/>
                  </a:schemeClr>
                </a:solidFill>
                <a:ea typeface="ＭＳ Ｐゴシック" charset="-128"/>
              </a:rPr>
              <a:t>transpositional</a:t>
            </a:r>
            <a:r>
              <a:rPr lang="en-US" altLang="en-US" sz="1600" dirty="0">
                <a:solidFill>
                  <a:schemeClr val="tx1">
                    <a:lumMod val="50000"/>
                    <a:lumOff val="50000"/>
                  </a:schemeClr>
                </a:solidFill>
                <a:ea typeface="ＭＳ Ｐゴシック" charset="-128"/>
              </a:rPr>
              <a:t> burst – </a:t>
            </a:r>
            <a:r>
              <a:rPr lang="en-US" altLang="en-US" sz="1600" dirty="0" err="1">
                <a:solidFill>
                  <a:schemeClr val="tx1">
                    <a:lumMod val="50000"/>
                    <a:lumOff val="50000"/>
                  </a:schemeClr>
                </a:solidFill>
                <a:ea typeface="ＭＳ Ｐゴシック" charset="-128"/>
              </a:rPr>
              <a:t>ie</a:t>
            </a:r>
            <a:r>
              <a:rPr lang="en-US" altLang="en-US" sz="1600" dirty="0">
                <a:solidFill>
                  <a:schemeClr val="tx1">
                    <a:lumMod val="50000"/>
                    <a:lumOff val="50000"/>
                  </a:schemeClr>
                </a:solidFill>
                <a:ea typeface="ＭＳ Ｐゴシック" charset="-128"/>
              </a:rPr>
              <a:t> </a:t>
            </a:r>
            <a:r>
              <a:rPr lang="en-US" altLang="en-US" sz="1600" dirty="0" smtClean="0">
                <a:solidFill>
                  <a:schemeClr val="tx1">
                    <a:lumMod val="50000"/>
                    <a:lumOff val="50000"/>
                  </a:schemeClr>
                </a:solidFill>
                <a:ea typeface="ＭＳ Ｐゴシック" charset="-128"/>
              </a:rPr>
              <a:t>human </a:t>
            </a:r>
            <a:r>
              <a:rPr lang="en-US" altLang="en-US" sz="1600" dirty="0">
                <a:solidFill>
                  <a:schemeClr val="tx1">
                    <a:lumMod val="50000"/>
                    <a:lumOff val="50000"/>
                  </a:schemeClr>
                </a:solidFill>
                <a:ea typeface="ＭＳ Ｐゴシック" charset="-128"/>
              </a:rPr>
              <a:t>v other metazoans is dominated (~80%) by retro-duplication ~40 MYA (</a:t>
            </a:r>
            <a:r>
              <a:rPr lang="en-US" altLang="en-US" sz="1600" dirty="0" err="1">
                <a:solidFill>
                  <a:schemeClr val="tx1">
                    <a:lumMod val="50000"/>
                    <a:lumOff val="50000"/>
                  </a:schemeClr>
                </a:solidFill>
                <a:ea typeface="ＭＳ Ｐゴシック" charset="-128"/>
              </a:rPr>
              <a:t>Ribo</a:t>
            </a:r>
            <a:r>
              <a:rPr lang="en-US" altLang="en-US" sz="1600" dirty="0">
                <a:solidFill>
                  <a:schemeClr val="tx1">
                    <a:lumMod val="50000"/>
                    <a:lumOff val="50000"/>
                  </a:schemeClr>
                </a:solidFill>
                <a:ea typeface="ＭＳ Ｐゴシック" charset="-128"/>
              </a:rPr>
              <a:t>. Proteins). </a:t>
            </a:r>
          </a:p>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tx1">
                    <a:lumMod val="50000"/>
                    <a:lumOff val="50000"/>
                  </a:schemeClr>
                </a:solidFill>
                <a:ea typeface="ＭＳ Ｐゴシック" charset="-128"/>
              </a:rPr>
              <a:t>Enrichment </a:t>
            </a:r>
            <a:r>
              <a:rPr lang="en-US" altLang="en-US" sz="1600" dirty="0">
                <a:solidFill>
                  <a:schemeClr val="tx1">
                    <a:lumMod val="50000"/>
                    <a:lumOff val="50000"/>
                  </a:schemeClr>
                </a:solidFill>
                <a:ea typeface="ＭＳ Ｐゴシック" charset="-128"/>
              </a:rPr>
              <a:t>of SVs in </a:t>
            </a:r>
            <a:r>
              <a:rPr lang="en-US" altLang="en-US" sz="1600" dirty="0" err="1">
                <a:solidFill>
                  <a:schemeClr val="tx1">
                    <a:lumMod val="50000"/>
                    <a:lumOff val="50000"/>
                  </a:schemeClr>
                </a:solidFill>
                <a:ea typeface="ＭＳ Ｐゴシック" charset="-128"/>
              </a:rPr>
              <a:t>pseudogenes</a:t>
            </a:r>
            <a:r>
              <a:rPr lang="en-US" altLang="en-US" sz="1600" dirty="0">
                <a:solidFill>
                  <a:schemeClr val="tx1">
                    <a:lumMod val="50000"/>
                    <a:lumOff val="50000"/>
                  </a:schemeClr>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tx1">
                    <a:lumMod val="50000"/>
                    <a:lumOff val="50000"/>
                  </a:schemeClr>
                </a:solidFill>
                <a:ea typeface="ＭＳ Ｐゴシック" charset="-128"/>
              </a:rPr>
              <a:t>Not in reference but in human population – could be improved by long </a:t>
            </a:r>
            <a:r>
              <a:rPr lang="en-US" altLang="en-US" sz="1600" dirty="0" smtClean="0">
                <a:solidFill>
                  <a:schemeClr val="tx1">
                    <a:lumMod val="50000"/>
                    <a:lumOff val="50000"/>
                  </a:schemeClr>
                </a:solidFill>
                <a:ea typeface="ＭＳ Ｐゴシック" charset="-128"/>
              </a:rPr>
              <a:t>reads</a:t>
            </a:r>
            <a:endParaRPr lang="en-US" altLang="en-US" sz="1600" dirty="0">
              <a:solidFill>
                <a:schemeClr val="tx1">
                  <a:lumMod val="50000"/>
                  <a:lumOff val="50000"/>
                </a:schemeClr>
              </a:solidFill>
              <a:ea typeface="ＭＳ Ｐゴシック" charset="-128"/>
            </a:endParaRPr>
          </a:p>
          <a:p>
            <a:pPr lvl="1"/>
            <a:r>
              <a:rPr lang="en-US" altLang="en-US" sz="1600" dirty="0">
                <a:solidFill>
                  <a:schemeClr val="tx1">
                    <a:lumMod val="50000"/>
                    <a:lumOff val="50000"/>
                  </a:schemeClr>
                </a:solidFill>
                <a:ea typeface="ＭＳ Ｐゴシック" charset="-128"/>
              </a:rPr>
              <a:t>Now found w/ splice junction mapping + clustering of unmapped PEs</a:t>
            </a:r>
          </a:p>
          <a:p>
            <a:pPr lvl="1"/>
            <a:r>
              <a:rPr lang="en-US" altLang="en-US" sz="1600" dirty="0">
                <a:solidFill>
                  <a:schemeClr val="tx1">
                    <a:lumMod val="50000"/>
                    <a:lumOff val="50000"/>
                  </a:schemeClr>
                </a:solidFill>
                <a:ea typeface="ＭＳ Ｐゴシック" charset="-128"/>
              </a:rPr>
              <a:t>~8 per person, often pop. specific</a:t>
            </a:r>
          </a:p>
          <a:p>
            <a:pPr lvl="1"/>
            <a:r>
              <a:rPr lang="en-US" altLang="en-US" sz="1600" dirty="0">
                <a:solidFill>
                  <a:schemeClr val="tx1">
                    <a:lumMod val="50000"/>
                    <a:lumOff val="50000"/>
                  </a:schemeClr>
                </a:solidFill>
                <a:ea typeface="ＭＳ Ｐゴシック" charset="-128"/>
              </a:rPr>
              <a:t>Associated w/ G1/M expressed </a:t>
            </a:r>
            <a:r>
              <a:rPr lang="en-US" altLang="en-US" sz="1600" dirty="0" smtClean="0">
                <a:solidFill>
                  <a:schemeClr val="tx1">
                    <a:lumMod val="50000"/>
                    <a:lumOff val="50000"/>
                  </a:schemeClr>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tx1">
                    <a:lumMod val="50000"/>
                    <a:lumOff val="50000"/>
                  </a:schemeClr>
                </a:solidFill>
                <a:ea typeface="ＭＳ Ｐゴシック" charset="-128"/>
              </a:rPr>
              <a:t>Conservative assignment, </a:t>
            </a:r>
            <a:r>
              <a:rPr lang="en-US" altLang="en-US" sz="1600" dirty="0" err="1" smtClean="0">
                <a:solidFill>
                  <a:schemeClr val="tx1">
                    <a:lumMod val="50000"/>
                    <a:lumOff val="50000"/>
                  </a:schemeClr>
                </a:solidFill>
                <a:ea typeface="ＭＳ Ｐゴシック" charset="-128"/>
              </a:rPr>
              <a:t>mis</a:t>
            </a:r>
            <a:r>
              <a:rPr lang="en-US" altLang="en-US" sz="1600" dirty="0" smtClean="0">
                <a:solidFill>
                  <a:schemeClr val="tx1">
                    <a:lumMod val="50000"/>
                    <a:lumOff val="50000"/>
                  </a:schemeClr>
                </a:solidFill>
                <a:ea typeface="ＭＳ Ｐゴシック" charset="-128"/>
              </a:rPr>
              <a:t>-map issue, could be improved by long reads</a:t>
            </a:r>
          </a:p>
          <a:p>
            <a:pPr lvl="1"/>
            <a:r>
              <a:rPr lang="en-US" altLang="en-US" sz="1600" dirty="0" smtClean="0">
                <a:solidFill>
                  <a:schemeClr val="tx1">
                    <a:lumMod val="50000"/>
                    <a:lumOff val="50000"/>
                  </a:schemeClr>
                </a:solidFill>
                <a:ea typeface="ＭＳ Ｐゴシック" charset="-128"/>
              </a:rPr>
              <a:t>~15% transcribed &amp; </a:t>
            </a:r>
            <a:br>
              <a:rPr lang="en-US" altLang="en-US" sz="1600" dirty="0" smtClean="0">
                <a:solidFill>
                  <a:schemeClr val="tx1">
                    <a:lumMod val="50000"/>
                    <a:lumOff val="50000"/>
                  </a:schemeClr>
                </a:solidFill>
                <a:ea typeface="ＭＳ Ｐゴシック" charset="-128"/>
              </a:rPr>
            </a:br>
            <a:r>
              <a:rPr lang="en-US" altLang="en-US" sz="1600" dirty="0" smtClean="0">
                <a:solidFill>
                  <a:schemeClr val="tx1">
                    <a:lumMod val="50000"/>
                    <a:lumOff val="50000"/>
                  </a:schemeClr>
                </a:solidFill>
                <a:ea typeface="ＭＳ Ｐゴシック" charset="-128"/>
              </a:rPr>
              <a:t>80% w/ some activity</a:t>
            </a: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2469717649"/>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2"/>
          <p:cNvSpPr>
            <a:spLocks noGrp="1" noChangeArrowheads="1"/>
          </p:cNvSpPr>
          <p:nvPr>
            <p:ph type="title"/>
          </p:nvPr>
        </p:nvSpPr>
        <p:spPr>
          <a:xfrm>
            <a:off x="0" y="215900"/>
            <a:ext cx="3810000" cy="1905000"/>
          </a:xfrm>
        </p:spPr>
        <p:txBody>
          <a:bodyPr/>
          <a:lstStyle/>
          <a:p>
            <a:r>
              <a:rPr lang="en-US" altLang="en-US">
                <a:ea typeface="ＭＳ Ｐゴシック" charset="-128"/>
              </a:rPr>
              <a:t>Examples &amp; speculation on the function of pseudogene ncRNAs:</a:t>
            </a:r>
            <a:br>
              <a:rPr lang="en-US" altLang="en-US">
                <a:ea typeface="ＭＳ Ｐゴシック" charset="-128"/>
              </a:rPr>
            </a:br>
            <a:r>
              <a:rPr lang="en-US" altLang="en-US">
                <a:ea typeface="ＭＳ Ｐゴシック" charset="-128"/>
              </a:rPr>
              <a:t/>
            </a:r>
            <a:br>
              <a:rPr lang="en-US" altLang="en-US">
                <a:ea typeface="ＭＳ Ｐゴシック" charset="-128"/>
              </a:rPr>
            </a:br>
            <a:r>
              <a:rPr lang="en-US" altLang="en-US">
                <a:ea typeface="ＭＳ Ｐゴシック" charset="-128"/>
              </a:rPr>
              <a:t>Regulating their parents</a:t>
            </a:r>
          </a:p>
        </p:txBody>
      </p:sp>
      <p:sp>
        <p:nvSpPr>
          <p:cNvPr id="456706" name="Rectangle 3"/>
          <p:cNvSpPr>
            <a:spLocks noGrp="1" noChangeArrowheads="1"/>
          </p:cNvSpPr>
          <p:nvPr>
            <p:ph idx="1"/>
          </p:nvPr>
        </p:nvSpPr>
        <p:spPr>
          <a:xfrm>
            <a:off x="28575" y="2649538"/>
            <a:ext cx="3870325" cy="3954462"/>
          </a:xfrm>
        </p:spPr>
        <p:txBody>
          <a:bodyPr/>
          <a:lstStyle/>
          <a:p>
            <a:r>
              <a:rPr lang="en-US" altLang="en-US" sz="2000">
                <a:ea typeface="ＭＳ Ｐゴシック" charset="-128"/>
              </a:rPr>
              <a:t>via acting as </a:t>
            </a:r>
            <a:r>
              <a:rPr lang="en-US" altLang="en-US" sz="2000" b="1">
                <a:ea typeface="ＭＳ Ｐゴシック" charset="-128"/>
              </a:rPr>
              <a:t>endo-siRNAs </a:t>
            </a:r>
            <a:r>
              <a:rPr lang="en-US" altLang="en-US" sz="2000">
                <a:ea typeface="ＭＳ Ｐゴシック" charset="-128"/>
              </a:rPr>
              <a:t/>
            </a:r>
            <a:br>
              <a:rPr lang="en-US" altLang="en-US" sz="2000">
                <a:ea typeface="ＭＳ Ｐゴシック" charset="-128"/>
              </a:rPr>
            </a:br>
            <a:r>
              <a:rPr lang="en-US" altLang="en-US" sz="2000">
                <a:ea typeface="ＭＳ Ｐゴシック" charset="-128"/>
              </a:rPr>
              <a:t>[ex. in fly &amp; mouse, ‘08 refs.]</a:t>
            </a:r>
          </a:p>
          <a:p>
            <a:r>
              <a:rPr lang="en-US" altLang="en-US" sz="2000">
                <a:ea typeface="ＭＳ Ｐゴシック" charset="-128"/>
              </a:rPr>
              <a:t>via acting as  </a:t>
            </a:r>
            <a:r>
              <a:rPr lang="en-US" altLang="en-US" sz="2000" b="1">
                <a:ea typeface="ＭＳ Ｐゴシック" charset="-128"/>
              </a:rPr>
              <a:t>miRNA decoys </a:t>
            </a:r>
            <a:r>
              <a:rPr lang="en-US" altLang="en-US" sz="2000">
                <a:ea typeface="ＭＳ Ｐゴシック" charset="-128"/>
              </a:rPr>
              <a:t/>
            </a:r>
            <a:br>
              <a:rPr lang="en-US" altLang="en-US" sz="2000">
                <a:ea typeface="ＭＳ Ｐゴシック" charset="-128"/>
              </a:rPr>
            </a:br>
            <a:r>
              <a:rPr lang="en-US" altLang="en-US" sz="2000">
                <a:ea typeface="ＭＳ Ｐゴシック" charset="-128"/>
              </a:rPr>
              <a:t>[PTEN]</a:t>
            </a:r>
          </a:p>
          <a:p>
            <a:r>
              <a:rPr lang="en-US" altLang="en-US" sz="2000">
                <a:ea typeface="ＭＳ Ｐゴシック" charset="-128"/>
              </a:rPr>
              <a:t>via </a:t>
            </a:r>
            <a:r>
              <a:rPr lang="en-US" altLang="en-US" sz="2000" b="1">
                <a:ea typeface="ＭＳ Ｐゴシック" charset="-128"/>
              </a:rPr>
              <a:t>inhibiting degradation</a:t>
            </a:r>
            <a:r>
              <a:rPr lang="en-US" altLang="en-US" sz="2000">
                <a:ea typeface="ＭＳ Ｐゴシック" charset="-128"/>
              </a:rPr>
              <a:t> of parent’s mRNA [makorin] </a:t>
            </a:r>
          </a:p>
          <a:p>
            <a:endParaRPr lang="en-US" altLang="en-US" sz="2000">
              <a:ea typeface="ＭＳ Ｐゴシック" charset="-128"/>
            </a:endParaRPr>
          </a:p>
          <a:p>
            <a:r>
              <a:rPr lang="en-US" altLang="en-US" sz="2000">
                <a:ea typeface="ＭＳ Ｐゴシック" charset="-128"/>
              </a:rPr>
              <a:t>Functional candidates:</a:t>
            </a:r>
          </a:p>
          <a:p>
            <a:pPr lvl="1"/>
            <a:r>
              <a:rPr lang="en-US" altLang="en-US" sz="1400">
                <a:ea typeface="ＭＳ Ｐゴシック" charset="-128"/>
              </a:rPr>
              <a:t>SLIT-ROBO Rho GTPase activating protein 2B pseudogene </a:t>
            </a:r>
          </a:p>
          <a:p>
            <a:pPr lvl="1"/>
            <a:r>
              <a:rPr lang="en-US" altLang="en-US" sz="1400">
                <a:ea typeface="ＭＳ Ｐゴシック" charset="-128"/>
              </a:rPr>
              <a:t>PRKY-004, Y-linked protein kinase pseudogene </a:t>
            </a:r>
          </a:p>
          <a:p>
            <a:pPr lvl="1"/>
            <a:r>
              <a:rPr lang="en-US" altLang="en-US" sz="1400">
                <a:ea typeface="ＭＳ Ｐゴシック" charset="-128"/>
              </a:rPr>
              <a:t>Fer-1-like 4 (C. elegans), pseudogene </a:t>
            </a:r>
          </a:p>
          <a:p>
            <a:endParaRPr lang="en-US" altLang="en-US" sz="2000">
              <a:ea typeface="ＭＳ Ｐゴシック" charset="-128"/>
            </a:endParaRPr>
          </a:p>
          <a:p>
            <a:endParaRPr lang="en-US" altLang="en-US" sz="2000">
              <a:ea typeface="ＭＳ Ｐゴシック" charset="-128"/>
            </a:endParaRPr>
          </a:p>
        </p:txBody>
      </p:sp>
      <p:pic>
        <p:nvPicPr>
          <p:cNvPr id="456707" name="Picture 4" descr="im1"/>
          <p:cNvPicPr>
            <a:picLocks noChangeAspect="1" noChangeArrowheads="1"/>
          </p:cNvPicPr>
          <p:nvPr/>
        </p:nvPicPr>
        <p:blipFill>
          <a:blip r:embed="rId2">
            <a:extLst>
              <a:ext uri="{28A0092B-C50C-407E-A947-70E740481C1C}">
                <a14:useLocalDpi xmlns:a14="http://schemas.microsoft.com/office/drawing/2010/main" val="0"/>
              </a:ext>
            </a:extLst>
          </a:blip>
          <a:srcRect l="3407" r="3380"/>
          <a:stretch>
            <a:fillRect/>
          </a:stretch>
        </p:blipFill>
        <p:spPr bwMode="auto">
          <a:xfrm>
            <a:off x="3759200" y="0"/>
            <a:ext cx="5384800"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6708" name="Text Box 5"/>
          <p:cNvSpPr txBox="1">
            <a:spLocks noChangeArrowheads="1"/>
          </p:cNvSpPr>
          <p:nvPr/>
        </p:nvSpPr>
        <p:spPr bwMode="auto">
          <a:xfrm>
            <a:off x="6069013" y="5097463"/>
            <a:ext cx="307498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20" tIns="45663" rIns="91320" bIns="4566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rPr>
              <a:t>Czech </a:t>
            </a:r>
            <a:r>
              <a:rPr lang="en-US" altLang="en-US" b="0" i="1">
                <a:solidFill>
                  <a:srgbClr val="000000"/>
                </a:solidFill>
              </a:rPr>
              <a:t>et al. Nature </a:t>
            </a:r>
            <a:r>
              <a:rPr lang="en-US" altLang="en-US" b="0">
                <a:solidFill>
                  <a:srgbClr val="000000"/>
                </a:solidFill>
              </a:rPr>
              <a:t>453: 798 (‘08).</a:t>
            </a:r>
          </a:p>
          <a:p>
            <a:pPr eaLnBrk="1" hangingPunct="1"/>
            <a:r>
              <a:rPr lang="en-US" altLang="en-US" b="0">
                <a:solidFill>
                  <a:srgbClr val="000000"/>
                </a:solidFill>
              </a:rPr>
              <a:t>Ghildiyal </a:t>
            </a:r>
            <a:r>
              <a:rPr lang="en-US" altLang="en-US" b="0" i="1">
                <a:solidFill>
                  <a:srgbClr val="000000"/>
                </a:solidFill>
              </a:rPr>
              <a:t>et al. Science </a:t>
            </a:r>
            <a:r>
              <a:rPr lang="en-US" altLang="en-US" b="0">
                <a:solidFill>
                  <a:srgbClr val="000000"/>
                </a:solidFill>
              </a:rPr>
              <a:t>320: 1077 (‘08).</a:t>
            </a:r>
          </a:p>
          <a:p>
            <a:pPr eaLnBrk="1" hangingPunct="1"/>
            <a:r>
              <a:rPr lang="en-US" altLang="en-US" b="0">
                <a:solidFill>
                  <a:srgbClr val="000000"/>
                </a:solidFill>
              </a:rPr>
              <a:t>Kawamur </a:t>
            </a:r>
            <a:r>
              <a:rPr lang="en-US" altLang="en-US" b="0" i="1">
                <a:solidFill>
                  <a:srgbClr val="000000"/>
                </a:solidFill>
              </a:rPr>
              <a:t>et al. Nature </a:t>
            </a:r>
            <a:r>
              <a:rPr lang="en-US" altLang="en-US" b="0">
                <a:solidFill>
                  <a:srgbClr val="000000"/>
                </a:solidFill>
              </a:rPr>
              <a:t>453: 793 (‘08).</a:t>
            </a:r>
          </a:p>
          <a:p>
            <a:pPr eaLnBrk="1" hangingPunct="1"/>
            <a:r>
              <a:rPr lang="en-US" altLang="en-US" b="0">
                <a:solidFill>
                  <a:srgbClr val="000000"/>
                </a:solidFill>
              </a:rPr>
              <a:t>Okamura </a:t>
            </a:r>
            <a:r>
              <a:rPr lang="en-US" altLang="en-US" b="0" i="1">
                <a:solidFill>
                  <a:srgbClr val="000000"/>
                </a:solidFill>
              </a:rPr>
              <a:t>et al. Nature </a:t>
            </a:r>
            <a:r>
              <a:rPr lang="en-US" altLang="en-US" b="0">
                <a:solidFill>
                  <a:srgbClr val="000000"/>
                </a:solidFill>
              </a:rPr>
              <a:t>453: 803 (‘08).</a:t>
            </a:r>
          </a:p>
          <a:p>
            <a:pPr eaLnBrk="1" hangingPunct="1"/>
            <a:r>
              <a:rPr lang="en-US" altLang="en-US" b="0">
                <a:solidFill>
                  <a:srgbClr val="000000"/>
                </a:solidFill>
              </a:rPr>
              <a:t>Tam </a:t>
            </a:r>
            <a:r>
              <a:rPr lang="en-US" altLang="en-US" b="0" i="1">
                <a:solidFill>
                  <a:srgbClr val="000000"/>
                </a:solidFill>
              </a:rPr>
              <a:t>et al. Nature </a:t>
            </a:r>
            <a:r>
              <a:rPr lang="en-US" altLang="en-US" b="0">
                <a:solidFill>
                  <a:srgbClr val="000000"/>
                </a:solidFill>
              </a:rPr>
              <a:t>453: 534 (‘08).</a:t>
            </a:r>
          </a:p>
          <a:p>
            <a:pPr eaLnBrk="1" hangingPunct="1"/>
            <a:r>
              <a:rPr lang="en-US" altLang="en-US" b="0">
                <a:solidFill>
                  <a:srgbClr val="000000"/>
                </a:solidFill>
              </a:rPr>
              <a:t>Watanabe </a:t>
            </a:r>
            <a:r>
              <a:rPr lang="en-US" altLang="en-US" b="0" i="1">
                <a:solidFill>
                  <a:srgbClr val="000000"/>
                </a:solidFill>
              </a:rPr>
              <a:t>et al. Nature </a:t>
            </a:r>
            <a:r>
              <a:rPr lang="en-US" altLang="en-US" b="0">
                <a:solidFill>
                  <a:srgbClr val="000000"/>
                </a:solidFill>
              </a:rPr>
              <a:t>453: 539 (‘08).</a:t>
            </a:r>
          </a:p>
          <a:p>
            <a:pPr eaLnBrk="1" hangingPunct="1"/>
            <a:endParaRPr lang="en-US" altLang="en-US" b="0">
              <a:solidFill>
                <a:srgbClr val="000000"/>
              </a:solidFill>
            </a:endParaRPr>
          </a:p>
          <a:p>
            <a:pPr eaLnBrk="1" hangingPunct="1"/>
            <a:r>
              <a:rPr lang="en-US" altLang="en-US" b="0">
                <a:solidFill>
                  <a:srgbClr val="000000"/>
                </a:solidFill>
              </a:rPr>
              <a:t>Poliseno et al. Nature </a:t>
            </a:r>
            <a:r>
              <a:rPr lang="da-DK" altLang="en-US" b="0">
                <a:solidFill>
                  <a:srgbClr val="000000"/>
                </a:solidFill>
              </a:rPr>
              <a:t>465:1033 (’10).</a:t>
            </a:r>
            <a:endParaRPr lang="en-US" altLang="en-US" b="0">
              <a:solidFill>
                <a:srgbClr val="000000"/>
              </a:solidFill>
            </a:endParaRPr>
          </a:p>
          <a:p>
            <a:pPr eaLnBrk="1" hangingPunct="1"/>
            <a:endParaRPr lang="en-US" altLang="en-US" b="0">
              <a:solidFill>
                <a:srgbClr val="000000"/>
              </a:solidFill>
            </a:endParaRPr>
          </a:p>
          <a:p>
            <a:pPr eaLnBrk="1" hangingPunct="1"/>
            <a:endParaRPr lang="en-US" altLang="en-US" b="0">
              <a:solidFill>
                <a:srgbClr val="000000"/>
              </a:solidFill>
            </a:endParaRPr>
          </a:p>
        </p:txBody>
      </p:sp>
      <p:sp>
        <p:nvSpPr>
          <p:cNvPr id="456709" name="Text Box 6"/>
          <p:cNvSpPr txBox="1">
            <a:spLocks noChangeArrowheads="1"/>
          </p:cNvSpPr>
          <p:nvPr/>
        </p:nvSpPr>
        <p:spPr bwMode="auto">
          <a:xfrm>
            <a:off x="3659188" y="4467225"/>
            <a:ext cx="2711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20" tIns="45663" rIns="91320" bIns="45663">
            <a:spAutoFit/>
          </a:bodyP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de-DE" altLang="en-US" b="0">
                <a:solidFill>
                  <a:srgbClr val="808080"/>
                </a:solidFill>
              </a:rPr>
              <a:t>[Sasidharan &amp; Gerstein, Nature ('08)]</a:t>
            </a:r>
            <a:endParaRPr lang="en-US" altLang="en-US" b="0">
              <a:solidFill>
                <a:srgbClr val="808080"/>
              </a:solidFill>
            </a:endParaRPr>
          </a:p>
        </p:txBody>
      </p:sp>
      <p:sp>
        <p:nvSpPr>
          <p:cNvPr id="456710" name="Rectangle 3"/>
          <p:cNvSpPr txBox="1">
            <a:spLocks noChangeArrowheads="1"/>
          </p:cNvSpPr>
          <p:nvPr/>
        </p:nvSpPr>
        <p:spPr bwMode="auto">
          <a:xfrm>
            <a:off x="3851275" y="5087938"/>
            <a:ext cx="193992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just">
              <a:spcBef>
                <a:spcPct val="20000"/>
              </a:spcBef>
            </a:pPr>
            <a:r>
              <a:rPr lang="en-US" altLang="en-US" sz="2000">
                <a:solidFill>
                  <a:srgbClr val="800000"/>
                </a:solidFill>
              </a:rPr>
              <a:t>Alternatively,</a:t>
            </a:r>
            <a:r>
              <a:rPr lang="en-US" altLang="en-US" sz="2000" b="0">
                <a:solidFill>
                  <a:srgbClr val="000000"/>
                </a:solidFill>
              </a:rPr>
              <a:t> just last gasps of a dying gene</a:t>
            </a:r>
          </a:p>
        </p:txBody>
      </p:sp>
    </p:spTree>
  </p:cSld>
  <p:clrMapOvr>
    <a:masterClrMapping/>
  </p:clrMapOvr>
  <p:transition xmlns:p14="http://schemas.microsoft.com/office/powerpoint/2010/main" advTm="97725"/>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4657" name="Group 10"/>
          <p:cNvGrpSpPr>
            <a:grpSpLocks/>
          </p:cNvGrpSpPr>
          <p:nvPr/>
        </p:nvGrpSpPr>
        <p:grpSpPr bwMode="auto">
          <a:xfrm>
            <a:off x="-225425" y="1101725"/>
            <a:ext cx="7037388" cy="5764213"/>
            <a:chOff x="-48" y="768"/>
            <a:chExt cx="4224" cy="3460"/>
          </a:xfrm>
        </p:grpSpPr>
        <p:pic>
          <p:nvPicPr>
            <p:cNvPr id="454661" name="Picture 5" descr="Screen shot 2010-11-13 at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 y="912"/>
              <a:ext cx="4224" cy="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4662" name="Rectangle 6"/>
            <p:cNvSpPr>
              <a:spLocks noChangeArrowheads="1"/>
            </p:cNvSpPr>
            <p:nvPr/>
          </p:nvSpPr>
          <p:spPr bwMode="auto">
            <a:xfrm>
              <a:off x="-48" y="768"/>
              <a:ext cx="576" cy="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p>
          </p:txBody>
        </p:sp>
        <p:sp>
          <p:nvSpPr>
            <p:cNvPr id="454663" name="Rectangle 7"/>
            <p:cNvSpPr>
              <a:spLocks noChangeArrowheads="1"/>
            </p:cNvSpPr>
            <p:nvPr/>
          </p:nvSpPr>
          <p:spPr bwMode="auto">
            <a:xfrm>
              <a:off x="-48" y="864"/>
              <a:ext cx="1056"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p>
          </p:txBody>
        </p:sp>
      </p:grpSp>
      <p:sp>
        <p:nvSpPr>
          <p:cNvPr id="454658" name="Rectangle 4"/>
          <p:cNvSpPr>
            <a:spLocks noGrp="1" noChangeArrowheads="1"/>
          </p:cNvSpPr>
          <p:nvPr>
            <p:ph type="title"/>
          </p:nvPr>
        </p:nvSpPr>
        <p:spPr>
          <a:xfrm>
            <a:off x="536087" y="158640"/>
            <a:ext cx="7772400" cy="1143000"/>
          </a:xfrm>
        </p:spPr>
        <p:txBody>
          <a:bodyPr/>
          <a:lstStyle/>
          <a:p>
            <a:r>
              <a:rPr lang="en-US" altLang="en-US" dirty="0" err="1">
                <a:ea typeface="ＭＳ Ｐゴシック" charset="-128"/>
              </a:rPr>
              <a:t>Pseudogene</a:t>
            </a:r>
            <a:r>
              <a:rPr lang="en-US" altLang="en-US" dirty="0">
                <a:ea typeface="ＭＳ Ｐゴシック" charset="-128"/>
              </a:rPr>
              <a:t> Transcription: </a:t>
            </a:r>
            <a:r>
              <a:rPr lang="en-US" altLang="en-US" dirty="0" smtClean="0">
                <a:ea typeface="ＭＳ Ｐゴシック" charset="-128"/>
              </a:rPr>
              <a:t/>
            </a:r>
            <a:br>
              <a:rPr lang="en-US" altLang="en-US" dirty="0" smtClean="0">
                <a:ea typeface="ＭＳ Ｐゴシック" charset="-128"/>
              </a:rPr>
            </a:br>
            <a:r>
              <a:rPr lang="en-US" altLang="en-US" dirty="0" smtClean="0">
                <a:ea typeface="ＭＳ Ｐゴシック" charset="-128"/>
              </a:rPr>
              <a:t>interesting </a:t>
            </a:r>
            <a:r>
              <a:rPr lang="en-US" altLang="en-US" dirty="0">
                <a:ea typeface="ＭＳ Ｐゴシック" charset="-128"/>
              </a:rPr>
              <a:t>but tricky to ascertain</a:t>
            </a:r>
          </a:p>
        </p:txBody>
      </p:sp>
      <p:sp>
        <p:nvSpPr>
          <p:cNvPr id="454659" name="Content Placeholder 1"/>
          <p:cNvSpPr>
            <a:spLocks noGrp="1"/>
          </p:cNvSpPr>
          <p:nvPr>
            <p:ph idx="1"/>
          </p:nvPr>
        </p:nvSpPr>
        <p:spPr>
          <a:xfrm>
            <a:off x="6910388" y="1931988"/>
            <a:ext cx="2005012" cy="4598987"/>
          </a:xfrm>
        </p:spPr>
        <p:txBody>
          <a:bodyPr/>
          <a:lstStyle/>
          <a:p>
            <a:r>
              <a:rPr lang="en-US" altLang="en-US" sz="2000">
                <a:ea typeface="ＭＳ Ｐゴシック" charset="-128"/>
              </a:rPr>
              <a:t>Difficulty in ascertainment because of mis-mapping v parent</a:t>
            </a:r>
          </a:p>
          <a:p>
            <a:r>
              <a:rPr lang="en-US" altLang="en-US" sz="2000">
                <a:ea typeface="ＭＳ Ｐゴシック" charset="-128"/>
              </a:rPr>
              <a:t>One approach to this confound is look across mult. samples</a:t>
            </a:r>
          </a:p>
        </p:txBody>
      </p:sp>
      <p:sp>
        <p:nvSpPr>
          <p:cNvPr id="454660" name="TextBox 4"/>
          <p:cNvSpPr txBox="1">
            <a:spLocks noChangeArrowheads="1"/>
          </p:cNvSpPr>
          <p:nvPr/>
        </p:nvSpPr>
        <p:spPr bwMode="auto">
          <a:xfrm>
            <a:off x="7207250" y="6523038"/>
            <a:ext cx="1562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808080"/>
                </a:solidFill>
              </a:rPr>
              <a:t>[</a:t>
            </a:r>
            <a:r>
              <a:rPr lang="en-US" altLang="en-US" b="0" i="1">
                <a:solidFill>
                  <a:srgbClr val="808080"/>
                </a:solidFill>
              </a:rPr>
              <a:t>Science</a:t>
            </a:r>
            <a:r>
              <a:rPr lang="en-US" altLang="en-US" b="0">
                <a:solidFill>
                  <a:srgbClr val="808080"/>
                </a:solidFill>
              </a:rPr>
              <a:t> 330:6012]</a:t>
            </a:r>
          </a:p>
        </p:txBody>
      </p:sp>
    </p:spTree>
  </p:cSld>
  <p:clrMapOvr>
    <a:masterClrMapping/>
  </p:clrMapOvr>
  <p:transition xmlns:p14="http://schemas.microsoft.com/office/powerpoint/2010/main" advTm="52227"/>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Title 7"/>
          <p:cNvSpPr>
            <a:spLocks noGrp="1"/>
          </p:cNvSpPr>
          <p:nvPr>
            <p:ph type="title"/>
          </p:nvPr>
        </p:nvSpPr>
        <p:spPr>
          <a:xfrm>
            <a:off x="2092325" y="106363"/>
            <a:ext cx="4564063" cy="609600"/>
          </a:xfrm>
        </p:spPr>
        <p:txBody>
          <a:bodyPr tIns="0" bIns="0"/>
          <a:lstStyle/>
          <a:p>
            <a:r>
              <a:rPr lang="en-US" altLang="en-US">
                <a:latin typeface="Helvetica" charset="0"/>
                <a:ea typeface="ＭＳ Ｐゴシック" charset="-128"/>
              </a:rPr>
              <a:t>Pseudogene Activity</a:t>
            </a:r>
          </a:p>
        </p:txBody>
      </p:sp>
      <p:sp>
        <p:nvSpPr>
          <p:cNvPr id="9" name="TextBox 8"/>
          <p:cNvSpPr txBox="1"/>
          <p:nvPr/>
        </p:nvSpPr>
        <p:spPr>
          <a:xfrm rot="16200000">
            <a:off x="-1811338" y="3775076"/>
            <a:ext cx="4164013" cy="277812"/>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a:t>
            </a:r>
            <a:r>
              <a:rPr lang="en-US" dirty="0" err="1">
                <a:solidFill>
                  <a:schemeClr val="tx1">
                    <a:lumMod val="50000"/>
                    <a:lumOff val="50000"/>
                  </a:schemeClr>
                </a:solidFill>
                <a:ea typeface="ＭＳ Ｐゴシック" charset="0"/>
                <a:cs typeface="ＭＳ Ｐゴシック" charset="0"/>
              </a:rPr>
              <a:t>Sisu</a:t>
            </a:r>
            <a:r>
              <a:rPr lang="en-US" dirty="0">
                <a:solidFill>
                  <a:schemeClr val="tx1">
                    <a:lumMod val="50000"/>
                    <a:lumOff val="50000"/>
                  </a:schemeClr>
                </a:solidFill>
                <a:ea typeface="ＭＳ Ｐゴシック" charset="0"/>
                <a:cs typeface="ＭＳ Ｐゴシック" charset="0"/>
              </a:rPr>
              <a:t>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grpSp>
        <p:nvGrpSpPr>
          <p:cNvPr id="455683" name="Group 2"/>
          <p:cNvGrpSpPr>
            <a:grpSpLocks/>
          </p:cNvGrpSpPr>
          <p:nvPr/>
        </p:nvGrpSpPr>
        <p:grpSpPr bwMode="auto">
          <a:xfrm>
            <a:off x="1844675" y="4765675"/>
            <a:ext cx="4872038" cy="1819275"/>
            <a:chOff x="1943100" y="4660900"/>
            <a:chExt cx="4871823" cy="1819275"/>
          </a:xfrm>
        </p:grpSpPr>
        <p:pic>
          <p:nvPicPr>
            <p:cNvPr id="455705" name="Picture 10"/>
            <p:cNvPicPr>
              <a:picLocks noChangeAspect="1"/>
            </p:cNvPicPr>
            <p:nvPr/>
          </p:nvPicPr>
          <p:blipFill>
            <a:blip r:embed="rId2">
              <a:extLst>
                <a:ext uri="{28A0092B-C50C-407E-A947-70E740481C1C}">
                  <a14:useLocalDpi xmlns:a14="http://schemas.microsoft.com/office/drawing/2010/main" val="0"/>
                </a:ext>
              </a:extLst>
            </a:blip>
            <a:srcRect l="34813"/>
            <a:stretch>
              <a:fillRect/>
            </a:stretch>
          </p:blipFill>
          <p:spPr bwMode="auto">
            <a:xfrm>
              <a:off x="1943100" y="4676786"/>
              <a:ext cx="4871823" cy="180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706" name="Rectangle 1"/>
            <p:cNvSpPr>
              <a:spLocks noChangeArrowheads="1"/>
            </p:cNvSpPr>
            <p:nvPr/>
          </p:nvSpPr>
          <p:spPr bwMode="auto">
            <a:xfrm>
              <a:off x="5689600" y="4660900"/>
              <a:ext cx="939800" cy="355600"/>
            </a:xfrm>
            <a:prstGeom prst="rect">
              <a:avLst/>
            </a:prstGeom>
            <a:solidFill>
              <a:schemeClr val="bg1"/>
            </a:solidFill>
            <a:ln w="12700">
              <a:solidFill>
                <a:schemeClr val="bg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707" name="Rectangle 9"/>
            <p:cNvSpPr>
              <a:spLocks noChangeArrowheads="1"/>
            </p:cNvSpPr>
            <p:nvPr/>
          </p:nvSpPr>
          <p:spPr bwMode="auto">
            <a:xfrm>
              <a:off x="6413500" y="5257800"/>
              <a:ext cx="393700" cy="355600"/>
            </a:xfrm>
            <a:prstGeom prst="rect">
              <a:avLst/>
            </a:prstGeom>
            <a:solidFill>
              <a:schemeClr val="bg1"/>
            </a:solidFill>
            <a:ln w="12700">
              <a:solidFill>
                <a:schemeClr val="bg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grpSp>
      <p:grpSp>
        <p:nvGrpSpPr>
          <p:cNvPr id="455684" name="Group 14"/>
          <p:cNvGrpSpPr>
            <a:grpSpLocks/>
          </p:cNvGrpSpPr>
          <p:nvPr/>
        </p:nvGrpSpPr>
        <p:grpSpPr bwMode="auto">
          <a:xfrm>
            <a:off x="942975" y="520700"/>
            <a:ext cx="6180138" cy="4267200"/>
            <a:chOff x="944796" y="520649"/>
            <a:chExt cx="6179896" cy="4266935"/>
          </a:xfrm>
        </p:grpSpPr>
        <p:pic>
          <p:nvPicPr>
            <p:cNvPr id="455703" name="Picture 10"/>
            <p:cNvPicPr>
              <a:picLocks noChangeAspect="1"/>
            </p:cNvPicPr>
            <p:nvPr/>
          </p:nvPicPr>
          <p:blipFill>
            <a:blip r:embed="rId2">
              <a:extLst>
                <a:ext uri="{28A0092B-C50C-407E-A947-70E740481C1C}">
                  <a14:useLocalDpi xmlns:a14="http://schemas.microsoft.com/office/drawing/2010/main" val="0"/>
                </a:ext>
              </a:extLst>
            </a:blip>
            <a:srcRect r="65051"/>
            <a:stretch>
              <a:fillRect/>
            </a:stretch>
          </p:blipFill>
          <p:spPr bwMode="auto">
            <a:xfrm>
              <a:off x="944796" y="520649"/>
              <a:ext cx="6179896" cy="426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spect="1"/>
            </p:cNvSpPr>
            <p:nvPr/>
          </p:nvSpPr>
          <p:spPr>
            <a:xfrm rot="5400000">
              <a:off x="6616716" y="3720848"/>
              <a:ext cx="461934" cy="246052"/>
            </a:xfrm>
            <a:prstGeom prst="rect">
              <a:avLst/>
            </a:prstGeom>
            <a:solidFill>
              <a:schemeClr val="bg1"/>
            </a:solidFill>
          </p:spPr>
          <p:txBody>
            <a:bodyPr lIns="0" tIns="0" rIns="0" bIns="0">
              <a:spAutoFit/>
            </a:bodyPr>
            <a:lstStyle/>
            <a:p>
              <a:pPr algn="ctr">
                <a:defRPr/>
              </a:pPr>
              <a:r>
                <a:rPr lang="en-US" sz="1600" b="0" dirty="0">
                  <a:solidFill>
                    <a:schemeClr val="bg1">
                      <a:lumMod val="50000"/>
                    </a:schemeClr>
                  </a:solidFill>
                  <a:latin typeface="Helvetica"/>
                  <a:ea typeface="ＭＳ Ｐゴシック" charset="0"/>
                  <a:cs typeface="Helvetica"/>
                </a:rPr>
                <a:t>2381</a:t>
              </a:r>
            </a:p>
          </p:txBody>
        </p:sp>
      </p:grpSp>
      <p:sp>
        <p:nvSpPr>
          <p:cNvPr id="455685" name="TextBox 6"/>
          <p:cNvSpPr txBox="1">
            <a:spLocks noChangeArrowheads="1"/>
          </p:cNvSpPr>
          <p:nvPr/>
        </p:nvSpPr>
        <p:spPr bwMode="auto">
          <a:xfrm>
            <a:off x="4402138" y="4694238"/>
            <a:ext cx="6318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p>
        </p:txBody>
      </p:sp>
      <p:grpSp>
        <p:nvGrpSpPr>
          <p:cNvPr id="455686" name="Group 17"/>
          <p:cNvGrpSpPr>
            <a:grpSpLocks/>
          </p:cNvGrpSpPr>
          <p:nvPr/>
        </p:nvGrpSpPr>
        <p:grpSpPr bwMode="auto">
          <a:xfrm>
            <a:off x="7569200" y="1485900"/>
            <a:ext cx="1460500" cy="1570038"/>
            <a:chOff x="7569200" y="1485900"/>
            <a:chExt cx="1460500" cy="1569660"/>
          </a:xfrm>
        </p:grpSpPr>
        <p:sp>
          <p:nvSpPr>
            <p:cNvPr id="455697" name="TextBox 3"/>
            <p:cNvSpPr txBox="1">
              <a:spLocks noChangeArrowheads="1"/>
            </p:cNvSpPr>
            <p:nvPr/>
          </p:nvSpPr>
          <p:spPr bwMode="auto">
            <a:xfrm>
              <a:off x="7569200" y="1485900"/>
              <a:ext cx="14605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H </a:t>
              </a:r>
              <a:r>
                <a:rPr lang="en-US" altLang="en-US" b="0"/>
                <a:t>Highly-Active</a:t>
              </a:r>
            </a:p>
            <a:p>
              <a:pPr eaLnBrk="1" hangingPunct="1"/>
              <a:r>
                <a:rPr lang="en-US" altLang="en-US"/>
                <a:t>P </a:t>
              </a:r>
              <a:r>
                <a:rPr lang="en-US" altLang="en-US" b="0"/>
                <a:t>Partially-Active</a:t>
              </a:r>
            </a:p>
            <a:p>
              <a:pPr eaLnBrk="1" hangingPunct="1"/>
              <a:r>
                <a:rPr lang="en-US" altLang="en-US"/>
                <a:t>D </a:t>
              </a:r>
              <a:r>
                <a:rPr lang="en-US" altLang="en-US" b="0"/>
                <a:t>Dead</a:t>
              </a:r>
            </a:p>
            <a:p>
              <a:pPr eaLnBrk="1" hangingPunct="1"/>
              <a:r>
                <a:rPr lang="en-US" altLang="en-US" b="0"/>
                <a:t>   Yes</a:t>
              </a:r>
            </a:p>
            <a:p>
              <a:pPr eaLnBrk="1" hangingPunct="1"/>
              <a:r>
                <a:rPr lang="en-US" altLang="en-US" b="0"/>
                <a:t>   No</a:t>
              </a:r>
            </a:p>
            <a:p>
              <a:pPr eaLnBrk="1" hangingPunct="1"/>
              <a:r>
                <a:rPr lang="en-US" altLang="en-US" b="0"/>
                <a:t>   Human</a:t>
              </a:r>
            </a:p>
            <a:p>
              <a:pPr eaLnBrk="1" hangingPunct="1"/>
              <a:r>
                <a:rPr lang="en-US" altLang="en-US" b="0"/>
                <a:t>   Worm</a:t>
              </a:r>
            </a:p>
            <a:p>
              <a:pPr eaLnBrk="1" hangingPunct="1"/>
              <a:r>
                <a:rPr lang="en-US" altLang="en-US" b="0"/>
                <a:t>   Fly    </a:t>
              </a:r>
            </a:p>
          </p:txBody>
        </p:sp>
        <p:sp>
          <p:nvSpPr>
            <p:cNvPr id="455698" name="Rectangle 4"/>
            <p:cNvSpPr>
              <a:spLocks noChangeAspect="1"/>
            </p:cNvSpPr>
            <p:nvPr/>
          </p:nvSpPr>
          <p:spPr bwMode="auto">
            <a:xfrm>
              <a:off x="7645400" y="2120901"/>
              <a:ext cx="108000" cy="95669"/>
            </a:xfrm>
            <a:prstGeom prst="rect">
              <a:avLst/>
            </a:prstGeom>
            <a:solidFill>
              <a:schemeClr val="tx1"/>
            </a:solidFill>
            <a:ln w="12700">
              <a:solidFill>
                <a:schemeClr val="tx1"/>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699" name="Rectangle 15"/>
            <p:cNvSpPr>
              <a:spLocks noChangeAspect="1"/>
            </p:cNvSpPr>
            <p:nvPr/>
          </p:nvSpPr>
          <p:spPr bwMode="auto">
            <a:xfrm>
              <a:off x="7645400" y="2298701"/>
              <a:ext cx="108000" cy="104775"/>
            </a:xfrm>
            <a:prstGeom prst="rect">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700" name="Rectangle 21"/>
            <p:cNvSpPr>
              <a:spLocks noChangeAspect="1"/>
            </p:cNvSpPr>
            <p:nvPr/>
          </p:nvSpPr>
          <p:spPr bwMode="auto">
            <a:xfrm>
              <a:off x="7645400" y="2489201"/>
              <a:ext cx="108000" cy="95669"/>
            </a:xfrm>
            <a:prstGeom prst="rect">
              <a:avLst/>
            </a:prstGeom>
            <a:solidFill>
              <a:srgbClr val="FF0000"/>
            </a:solidFill>
            <a:ln w="12700">
              <a:solidFill>
                <a:srgbClr val="FF0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701" name="Rectangle 22"/>
            <p:cNvSpPr>
              <a:spLocks noChangeAspect="1"/>
            </p:cNvSpPr>
            <p:nvPr/>
          </p:nvSpPr>
          <p:spPr bwMode="auto">
            <a:xfrm>
              <a:off x="7645400" y="2667001"/>
              <a:ext cx="108000" cy="104775"/>
            </a:xfrm>
            <a:prstGeom prst="rect">
              <a:avLst/>
            </a:prstGeom>
            <a:solidFill>
              <a:srgbClr val="008000"/>
            </a:solidFill>
            <a:ln w="12700">
              <a:solidFill>
                <a:srgbClr val="008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55702" name="Rectangle 23"/>
            <p:cNvSpPr>
              <a:spLocks noChangeAspect="1"/>
            </p:cNvSpPr>
            <p:nvPr/>
          </p:nvSpPr>
          <p:spPr bwMode="auto">
            <a:xfrm>
              <a:off x="7645400" y="2844801"/>
              <a:ext cx="108000" cy="104775"/>
            </a:xfrm>
            <a:prstGeom prst="rect">
              <a:avLst/>
            </a:prstGeom>
            <a:solidFill>
              <a:srgbClr val="0000FF"/>
            </a:solidFill>
            <a:ln w="12700">
              <a:solidFill>
                <a:srgbClr val="0000FF"/>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grpSp>
      <p:sp>
        <p:nvSpPr>
          <p:cNvPr id="455687" name="TextBox 16"/>
          <p:cNvSpPr txBox="1">
            <a:spLocks noChangeArrowheads="1"/>
          </p:cNvSpPr>
          <p:nvPr/>
        </p:nvSpPr>
        <p:spPr bwMode="auto">
          <a:xfrm>
            <a:off x="1520825" y="4673600"/>
            <a:ext cx="482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FF0000"/>
                </a:solidFill>
                <a:latin typeface="Helvetica" charset="0"/>
              </a:rPr>
              <a:t>1%</a:t>
            </a:r>
          </a:p>
        </p:txBody>
      </p:sp>
      <p:sp>
        <p:nvSpPr>
          <p:cNvPr id="455688" name="TextBox 16"/>
          <p:cNvSpPr txBox="1">
            <a:spLocks noChangeArrowheads="1"/>
          </p:cNvSpPr>
          <p:nvPr/>
        </p:nvSpPr>
        <p:spPr bwMode="auto">
          <a:xfrm>
            <a:off x="4073525" y="4673600"/>
            <a:ext cx="595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FF0000"/>
                </a:solidFill>
                <a:latin typeface="Helvetica" charset="0"/>
              </a:rPr>
              <a:t>78%</a:t>
            </a:r>
          </a:p>
        </p:txBody>
      </p:sp>
      <p:sp>
        <p:nvSpPr>
          <p:cNvPr id="455689" name="TextBox 16"/>
          <p:cNvSpPr txBox="1">
            <a:spLocks noChangeArrowheads="1"/>
          </p:cNvSpPr>
          <p:nvPr/>
        </p:nvSpPr>
        <p:spPr bwMode="auto">
          <a:xfrm>
            <a:off x="6626225" y="4648200"/>
            <a:ext cx="595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FF0000"/>
                </a:solidFill>
                <a:latin typeface="Helvetica" charset="0"/>
              </a:rPr>
              <a:t>21%</a:t>
            </a:r>
          </a:p>
        </p:txBody>
      </p:sp>
      <p:sp>
        <p:nvSpPr>
          <p:cNvPr id="455690" name="TextBox 16"/>
          <p:cNvSpPr txBox="1">
            <a:spLocks noChangeArrowheads="1"/>
          </p:cNvSpPr>
          <p:nvPr/>
        </p:nvSpPr>
        <p:spPr bwMode="auto">
          <a:xfrm>
            <a:off x="1787525" y="6519863"/>
            <a:ext cx="482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B400"/>
                </a:solidFill>
                <a:latin typeface="Helvetica" charset="0"/>
              </a:rPr>
              <a:t>4%</a:t>
            </a:r>
          </a:p>
        </p:txBody>
      </p:sp>
      <p:sp>
        <p:nvSpPr>
          <p:cNvPr id="455691" name="TextBox 16"/>
          <p:cNvSpPr txBox="1">
            <a:spLocks noChangeArrowheads="1"/>
          </p:cNvSpPr>
          <p:nvPr/>
        </p:nvSpPr>
        <p:spPr bwMode="auto">
          <a:xfrm>
            <a:off x="2663825" y="6519863"/>
            <a:ext cx="595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B400"/>
                </a:solidFill>
                <a:latin typeface="Helvetica" charset="0"/>
              </a:rPr>
              <a:t>66%</a:t>
            </a:r>
          </a:p>
        </p:txBody>
      </p:sp>
      <p:sp>
        <p:nvSpPr>
          <p:cNvPr id="455692" name="TextBox 16"/>
          <p:cNvSpPr txBox="1">
            <a:spLocks noChangeArrowheads="1"/>
          </p:cNvSpPr>
          <p:nvPr/>
        </p:nvSpPr>
        <p:spPr bwMode="auto">
          <a:xfrm>
            <a:off x="3629025" y="6519863"/>
            <a:ext cx="595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B400"/>
                </a:solidFill>
                <a:latin typeface="Helvetica" charset="0"/>
              </a:rPr>
              <a:t>30%</a:t>
            </a:r>
          </a:p>
        </p:txBody>
      </p:sp>
      <p:sp>
        <p:nvSpPr>
          <p:cNvPr id="29" name="TextBox 16"/>
          <p:cNvSpPr txBox="1">
            <a:spLocks noChangeArrowheads="1"/>
          </p:cNvSpPr>
          <p:nvPr/>
        </p:nvSpPr>
        <p:spPr bwMode="auto">
          <a:xfrm>
            <a:off x="4111625" y="6510338"/>
            <a:ext cx="4953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600" dirty="0" smtClean="0">
                <a:solidFill>
                  <a:schemeClr val="accent6"/>
                </a:solidFill>
                <a:latin typeface="Helvetica" charset="0"/>
                <a:cs typeface="Helvetica" charset="0"/>
              </a:rPr>
              <a:t>5%</a:t>
            </a:r>
          </a:p>
        </p:txBody>
      </p:sp>
      <p:sp>
        <p:nvSpPr>
          <p:cNvPr id="30" name="TextBox 16"/>
          <p:cNvSpPr txBox="1">
            <a:spLocks noChangeArrowheads="1"/>
          </p:cNvSpPr>
          <p:nvPr/>
        </p:nvSpPr>
        <p:spPr bwMode="auto">
          <a:xfrm>
            <a:off x="5114925" y="6510338"/>
            <a:ext cx="5953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600" dirty="0" smtClean="0">
                <a:solidFill>
                  <a:schemeClr val="accent6"/>
                </a:solidFill>
                <a:latin typeface="Helvetica" charset="0"/>
                <a:cs typeface="Helvetica" charset="0"/>
              </a:rPr>
              <a:t>63%</a:t>
            </a:r>
          </a:p>
        </p:txBody>
      </p:sp>
      <p:sp>
        <p:nvSpPr>
          <p:cNvPr id="31" name="TextBox 16"/>
          <p:cNvSpPr txBox="1">
            <a:spLocks noChangeArrowheads="1"/>
          </p:cNvSpPr>
          <p:nvPr/>
        </p:nvSpPr>
        <p:spPr bwMode="auto">
          <a:xfrm>
            <a:off x="6143625" y="6510338"/>
            <a:ext cx="5953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600" dirty="0" smtClean="0">
                <a:solidFill>
                  <a:schemeClr val="accent6"/>
                </a:solidFill>
                <a:latin typeface="Helvetica" charset="0"/>
                <a:cs typeface="Helvetica" charset="0"/>
              </a:rPr>
              <a:t>32%</a:t>
            </a:r>
          </a:p>
        </p:txBody>
      </p:sp>
      <p:sp>
        <p:nvSpPr>
          <p:cNvPr id="455696" name="TextBox 2"/>
          <p:cNvSpPr txBox="1">
            <a:spLocks noChangeArrowheads="1"/>
          </p:cNvSpPr>
          <p:nvPr/>
        </p:nvSpPr>
        <p:spPr bwMode="auto">
          <a:xfrm>
            <a:off x="6362700" y="5194300"/>
            <a:ext cx="26543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2400"/>
              <a:t>15%</a:t>
            </a:r>
            <a:r>
              <a:rPr lang="en-US" altLang="en-US" sz="1800"/>
              <a:t> </a:t>
            </a:r>
            <a:r>
              <a:rPr lang="en-US" altLang="en-US" sz="1800" b="0"/>
              <a:t>of pseudogenes are</a:t>
            </a:r>
            <a:r>
              <a:rPr lang="en-US" altLang="en-US" sz="1800"/>
              <a:t> </a:t>
            </a:r>
            <a:r>
              <a:rPr lang="en-US" altLang="en-US" sz="2400"/>
              <a:t>transcribed</a:t>
            </a:r>
            <a:r>
              <a:rPr lang="en-US" altLang="en-US" sz="1800"/>
              <a:t> </a:t>
            </a:r>
            <a:r>
              <a:rPr lang="en-US" altLang="en-US" sz="1800" b="0"/>
              <a:t>in each organism</a:t>
            </a:r>
          </a:p>
        </p:txBody>
      </p:sp>
    </p:spTree>
  </p:cSld>
  <p:clrMapOvr>
    <a:masterClrMapping/>
  </p:clrMapOvr>
  <p:transition xmlns:p14="http://schemas.microsoft.com/office/powerpoint/2010/main" advTm="78332"/>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tx1">
                    <a:lumMod val="50000"/>
                    <a:lumOff val="50000"/>
                  </a:schemeClr>
                </a:solidFill>
                <a:ea typeface="ＭＳ Ｐゴシック" charset="-128"/>
              </a:rPr>
              <a:t>Human Genome Analysis –</a:t>
            </a:r>
            <a:r>
              <a:rPr lang="en-US" altLang="en-US" sz="1800" b="0" dirty="0">
                <a:solidFill>
                  <a:schemeClr val="tx1">
                    <a:lumMod val="50000"/>
                    <a:lumOff val="50000"/>
                  </a:schemeClr>
                </a:solidFill>
                <a:ea typeface="ＭＳ Ｐゴシック" charset="-128"/>
              </a:rPr>
              <a:t> SVs &amp; </a:t>
            </a:r>
            <a:r>
              <a:rPr lang="en-US" altLang="en-US" sz="1800" b="0" dirty="0" err="1">
                <a:solidFill>
                  <a:schemeClr val="tx1">
                    <a:lumMod val="50000"/>
                    <a:lumOff val="50000"/>
                  </a:schemeClr>
                </a:solidFill>
                <a:ea typeface="ＭＳ Ｐゴシック" charset="-128"/>
              </a:rPr>
              <a:t>Pseudogenes</a:t>
            </a:r>
            <a:r>
              <a:rPr lang="en-US" altLang="en-US" sz="1800" b="0" dirty="0">
                <a:solidFill>
                  <a:schemeClr val="tx1">
                    <a:lumMod val="50000"/>
                    <a:lumOff val="50000"/>
                  </a:schemeClr>
                </a:solidFill>
                <a:ea typeface="ＭＳ Ｐゴシック" charset="-128"/>
              </a:rPr>
              <a:t>, Tricky but Crucial Genomic Features, Targeted by </a:t>
            </a:r>
            <a:r>
              <a:rPr lang="en-US" altLang="en-US" sz="1800" b="0" dirty="0" smtClean="0">
                <a:solidFill>
                  <a:schemeClr val="tx1">
                    <a:lumMod val="50000"/>
                    <a:lumOff val="50000"/>
                  </a:schemeClr>
                </a:solidFill>
                <a:ea typeface="ＭＳ Ｐゴシック" charset="-128"/>
              </a:rPr>
              <a:t>Long-read Sequencing: </a:t>
            </a:r>
            <a:r>
              <a:rPr lang="en-US" altLang="en-US" sz="1800" b="0" dirty="0">
                <a:solidFill>
                  <a:schemeClr val="tx1">
                    <a:lumMod val="50000"/>
                    <a:lumOff val="50000"/>
                  </a:schemeClr>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tx1">
                    <a:lumMod val="50000"/>
                    <a:lumOff val="50000"/>
                  </a:schemeClr>
                </a:solidFill>
                <a:ea typeface="ＭＳ Ｐゴシック" charset="-128"/>
              </a:rPr>
              <a:t>~9K deletions with </a:t>
            </a:r>
            <a:r>
              <a:rPr lang="en-US" altLang="en-US" sz="1600" dirty="0" smtClean="0">
                <a:solidFill>
                  <a:schemeClr val="tx1">
                    <a:lumMod val="50000"/>
                    <a:lumOff val="50000"/>
                  </a:schemeClr>
                </a:solidFill>
                <a:ea typeface="ＭＳ Ｐゴシック" charset="-128"/>
              </a:rPr>
              <a:t>breakpoints &amp; mechanism classification </a:t>
            </a:r>
            <a:r>
              <a:rPr lang="en-US" altLang="en-US" sz="1600" dirty="0">
                <a:solidFill>
                  <a:schemeClr val="tx1">
                    <a:lumMod val="50000"/>
                    <a:lumOff val="50000"/>
                  </a:schemeClr>
                </a:solidFill>
                <a:ea typeface="ＭＳ Ｐゴシック" charset="-128"/>
              </a:rPr>
              <a:t>from </a:t>
            </a:r>
            <a:r>
              <a:rPr lang="en-US" altLang="en-US" sz="1600" dirty="0" smtClean="0">
                <a:solidFill>
                  <a:schemeClr val="tx1">
                    <a:lumMod val="50000"/>
                    <a:lumOff val="50000"/>
                  </a:schemeClr>
                </a:solidFill>
                <a:ea typeface="ＭＳ Ｐゴシック" charset="-128"/>
              </a:rPr>
              <a:t>1000G</a:t>
            </a:r>
          </a:p>
          <a:p>
            <a:pPr lvl="1"/>
            <a:r>
              <a:rPr lang="en-US" altLang="en-US" sz="1600" dirty="0">
                <a:solidFill>
                  <a:schemeClr val="tx1">
                    <a:lumMod val="50000"/>
                    <a:lumOff val="50000"/>
                  </a:schemeClr>
                </a:solidFill>
                <a:ea typeface="ＭＳ Ｐゴシック" charset="-128"/>
              </a:rPr>
              <a:t>S</a:t>
            </a:r>
            <a:r>
              <a:rPr lang="en-US" altLang="en-US" sz="1600" dirty="0" smtClean="0">
                <a:solidFill>
                  <a:schemeClr val="tx1">
                    <a:lumMod val="50000"/>
                    <a:lumOff val="50000"/>
                  </a:schemeClr>
                </a:solidFill>
                <a:ea typeface="ＭＳ Ｐゴシック" charset="-128"/>
              </a:rPr>
              <a:t>mall </a:t>
            </a:r>
            <a:r>
              <a:rPr lang="en-US" altLang="en-US" sz="1600" dirty="0">
                <a:solidFill>
                  <a:schemeClr val="tx1">
                    <a:lumMod val="50000"/>
                    <a:lumOff val="50000"/>
                  </a:schemeClr>
                </a:solidFill>
                <a:ea typeface="ＭＳ Ｐゴシック" charset="-128"/>
              </a:rPr>
              <a:t>subset of tot. deletions, which could be greatly expanded by long reads</a:t>
            </a:r>
          </a:p>
          <a:p>
            <a:pPr lvl="1"/>
            <a:r>
              <a:rPr lang="en-US" altLang="en-US" sz="1600" dirty="0">
                <a:solidFill>
                  <a:schemeClr val="tx1">
                    <a:lumMod val="50000"/>
                    <a:lumOff val="50000"/>
                  </a:schemeClr>
                </a:solidFill>
                <a:ea typeface="ＭＳ Ｐゴシック" charset="-128"/>
              </a:rPr>
              <a:t>More nearby SNPs than genomic average. </a:t>
            </a:r>
          </a:p>
          <a:p>
            <a:pPr lvl="1"/>
            <a:r>
              <a:rPr lang="en-US" altLang="en-US" sz="1600" dirty="0">
                <a:solidFill>
                  <a:schemeClr val="tx1">
                    <a:lumMod val="50000"/>
                    <a:lumOff val="50000"/>
                  </a:schemeClr>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tx1">
                    <a:lumMod val="50000"/>
                    <a:lumOff val="50000"/>
                  </a:schemeClr>
                </a:solidFill>
                <a:ea typeface="ＭＳ Ｐゴシック" charset="-128"/>
              </a:rPr>
              <a:t>NHR breakpoints associated w/ sequence </a:t>
            </a:r>
            <a:r>
              <a:rPr lang="en-US" altLang="en-US" sz="1600" dirty="0" err="1">
                <a:solidFill>
                  <a:schemeClr val="tx1">
                    <a:lumMod val="50000"/>
                    <a:lumOff val="50000"/>
                  </a:schemeClr>
                </a:solidFill>
                <a:ea typeface="ＭＳ Ｐゴシック" charset="-128"/>
              </a:rPr>
              <a:t>microinsertions</a:t>
            </a:r>
            <a:r>
              <a:rPr lang="en-US" altLang="en-US" sz="1600" dirty="0">
                <a:solidFill>
                  <a:schemeClr val="tx1">
                    <a:lumMod val="50000"/>
                    <a:lumOff val="50000"/>
                  </a:schemeClr>
                </a:solidFill>
                <a:ea typeface="ＭＳ Ｐゴシック" charset="-128"/>
              </a:rPr>
              <a:t>, </a:t>
            </a:r>
            <a:r>
              <a:rPr lang="en-US" altLang="en-US" sz="1600" dirty="0" err="1">
                <a:solidFill>
                  <a:schemeClr val="tx1">
                    <a:lumMod val="50000"/>
                    <a:lumOff val="50000"/>
                  </a:schemeClr>
                </a:solidFill>
                <a:ea typeface="ＭＳ Ｐゴシック" charset="-128"/>
              </a:rPr>
              <a:t>templated</a:t>
            </a:r>
            <a:r>
              <a:rPr lang="en-US" altLang="en-US" sz="1600" dirty="0">
                <a:solidFill>
                  <a:schemeClr val="tx1">
                    <a:lumMod val="50000"/>
                    <a:lumOff val="50000"/>
                  </a:schemeClr>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tx1">
                    <a:lumMod val="50000"/>
                    <a:lumOff val="50000"/>
                  </a:schemeClr>
                </a:solidFill>
                <a:ea typeface="ＭＳ Ｐゴシック" charset="-128"/>
              </a:rPr>
              <a:t>Fundamentally repetitive elements</a:t>
            </a:r>
          </a:p>
          <a:p>
            <a:pPr lvl="1"/>
            <a:r>
              <a:rPr lang="en-US" altLang="en-US" sz="1600" dirty="0">
                <a:solidFill>
                  <a:schemeClr val="tx1">
                    <a:lumMod val="50000"/>
                    <a:lumOff val="50000"/>
                  </a:schemeClr>
                </a:solidFill>
                <a:ea typeface="ＭＳ Ｐゴシック" charset="-128"/>
              </a:rPr>
              <a:t>Collaborative assignment in results in ~14K</a:t>
            </a:r>
          </a:p>
          <a:p>
            <a:pPr lvl="1"/>
            <a:r>
              <a:rPr lang="en-US" altLang="en-US" sz="1600" dirty="0">
                <a:solidFill>
                  <a:schemeClr val="tx1">
                    <a:lumMod val="50000"/>
                    <a:lumOff val="50000"/>
                  </a:schemeClr>
                </a:solidFill>
                <a:ea typeface="ＭＳ Ｐゴシック" charset="-128"/>
              </a:rPr>
              <a:t>Impact of lineage-specific retro-</a:t>
            </a:r>
            <a:r>
              <a:rPr lang="en-US" altLang="en-US" sz="1600" dirty="0" err="1">
                <a:solidFill>
                  <a:schemeClr val="tx1">
                    <a:lumMod val="50000"/>
                    <a:lumOff val="50000"/>
                  </a:schemeClr>
                </a:solidFill>
                <a:ea typeface="ＭＳ Ｐゴシック" charset="-128"/>
              </a:rPr>
              <a:t>transpositional</a:t>
            </a:r>
            <a:r>
              <a:rPr lang="en-US" altLang="en-US" sz="1600" dirty="0">
                <a:solidFill>
                  <a:schemeClr val="tx1">
                    <a:lumMod val="50000"/>
                    <a:lumOff val="50000"/>
                  </a:schemeClr>
                </a:solidFill>
                <a:ea typeface="ＭＳ Ｐゴシック" charset="-128"/>
              </a:rPr>
              <a:t> burst – </a:t>
            </a:r>
            <a:r>
              <a:rPr lang="en-US" altLang="en-US" sz="1600" dirty="0" err="1">
                <a:solidFill>
                  <a:schemeClr val="tx1">
                    <a:lumMod val="50000"/>
                    <a:lumOff val="50000"/>
                  </a:schemeClr>
                </a:solidFill>
                <a:ea typeface="ＭＳ Ｐゴシック" charset="-128"/>
              </a:rPr>
              <a:t>ie</a:t>
            </a:r>
            <a:r>
              <a:rPr lang="en-US" altLang="en-US" sz="1600" dirty="0">
                <a:solidFill>
                  <a:schemeClr val="tx1">
                    <a:lumMod val="50000"/>
                    <a:lumOff val="50000"/>
                  </a:schemeClr>
                </a:solidFill>
                <a:ea typeface="ＭＳ Ｐゴシック" charset="-128"/>
              </a:rPr>
              <a:t> </a:t>
            </a:r>
            <a:r>
              <a:rPr lang="en-US" altLang="en-US" sz="1600" dirty="0" smtClean="0">
                <a:solidFill>
                  <a:schemeClr val="tx1">
                    <a:lumMod val="50000"/>
                    <a:lumOff val="50000"/>
                  </a:schemeClr>
                </a:solidFill>
                <a:ea typeface="ＭＳ Ｐゴシック" charset="-128"/>
              </a:rPr>
              <a:t>human </a:t>
            </a:r>
            <a:r>
              <a:rPr lang="en-US" altLang="en-US" sz="1600" dirty="0">
                <a:solidFill>
                  <a:schemeClr val="tx1">
                    <a:lumMod val="50000"/>
                    <a:lumOff val="50000"/>
                  </a:schemeClr>
                </a:solidFill>
                <a:ea typeface="ＭＳ Ｐゴシック" charset="-128"/>
              </a:rPr>
              <a:t>v other metazoans is dominated (~80%) by retro-duplication ~40 MYA (</a:t>
            </a:r>
            <a:r>
              <a:rPr lang="en-US" altLang="en-US" sz="1600" dirty="0" err="1">
                <a:solidFill>
                  <a:schemeClr val="tx1">
                    <a:lumMod val="50000"/>
                    <a:lumOff val="50000"/>
                  </a:schemeClr>
                </a:solidFill>
                <a:ea typeface="ＭＳ Ｐゴシック" charset="-128"/>
              </a:rPr>
              <a:t>Ribo</a:t>
            </a:r>
            <a:r>
              <a:rPr lang="en-US" altLang="en-US" sz="1600" dirty="0">
                <a:solidFill>
                  <a:schemeClr val="tx1">
                    <a:lumMod val="50000"/>
                    <a:lumOff val="50000"/>
                  </a:schemeClr>
                </a:solidFill>
                <a:ea typeface="ＭＳ Ｐゴシック" charset="-128"/>
              </a:rPr>
              <a:t>. Proteins). </a:t>
            </a:r>
          </a:p>
          <a:p>
            <a:pPr lvl="1"/>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a:p>
            <a:endParaRPr lang="en-US" altLang="en-US" sz="1600" dirty="0">
              <a:solidFill>
                <a:schemeClr val="tx1">
                  <a:lumMod val="50000"/>
                  <a:lumOff val="50000"/>
                </a:schemeClr>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tx1">
                    <a:lumMod val="50000"/>
                    <a:lumOff val="50000"/>
                  </a:schemeClr>
                </a:solidFill>
                <a:ea typeface="ＭＳ Ｐゴシック" charset="-128"/>
              </a:rPr>
              <a:t>Enrichment </a:t>
            </a:r>
            <a:r>
              <a:rPr lang="en-US" altLang="en-US" sz="1600" dirty="0">
                <a:solidFill>
                  <a:schemeClr val="tx1">
                    <a:lumMod val="50000"/>
                    <a:lumOff val="50000"/>
                  </a:schemeClr>
                </a:solidFill>
                <a:ea typeface="ＭＳ Ｐゴシック" charset="-128"/>
              </a:rPr>
              <a:t>of SVs in </a:t>
            </a:r>
            <a:r>
              <a:rPr lang="en-US" altLang="en-US" sz="1600" dirty="0" err="1">
                <a:solidFill>
                  <a:schemeClr val="tx1">
                    <a:lumMod val="50000"/>
                    <a:lumOff val="50000"/>
                  </a:schemeClr>
                </a:solidFill>
                <a:ea typeface="ＭＳ Ｐゴシック" charset="-128"/>
              </a:rPr>
              <a:t>pseudogenes</a:t>
            </a:r>
            <a:r>
              <a:rPr lang="en-US" altLang="en-US" sz="1600" dirty="0">
                <a:solidFill>
                  <a:schemeClr val="tx1">
                    <a:lumMod val="50000"/>
                    <a:lumOff val="50000"/>
                  </a:schemeClr>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tx1">
                    <a:lumMod val="50000"/>
                    <a:lumOff val="50000"/>
                  </a:schemeClr>
                </a:solidFill>
                <a:ea typeface="ＭＳ Ｐゴシック" charset="-128"/>
              </a:rPr>
              <a:t>Not in reference but in human population – could be improved by long </a:t>
            </a:r>
            <a:r>
              <a:rPr lang="en-US" altLang="en-US" sz="1600" dirty="0" smtClean="0">
                <a:solidFill>
                  <a:schemeClr val="tx1">
                    <a:lumMod val="50000"/>
                    <a:lumOff val="50000"/>
                  </a:schemeClr>
                </a:solidFill>
                <a:ea typeface="ＭＳ Ｐゴシック" charset="-128"/>
              </a:rPr>
              <a:t>reads</a:t>
            </a:r>
            <a:endParaRPr lang="en-US" altLang="en-US" sz="1600" dirty="0">
              <a:solidFill>
                <a:schemeClr val="tx1">
                  <a:lumMod val="50000"/>
                  <a:lumOff val="50000"/>
                </a:schemeClr>
              </a:solidFill>
              <a:ea typeface="ＭＳ Ｐゴシック" charset="-128"/>
            </a:endParaRPr>
          </a:p>
          <a:p>
            <a:pPr lvl="1"/>
            <a:r>
              <a:rPr lang="en-US" altLang="en-US" sz="1600" dirty="0">
                <a:solidFill>
                  <a:schemeClr val="tx1">
                    <a:lumMod val="50000"/>
                    <a:lumOff val="50000"/>
                  </a:schemeClr>
                </a:solidFill>
                <a:ea typeface="ＭＳ Ｐゴシック" charset="-128"/>
              </a:rPr>
              <a:t>Now found w/ splice junction mapping + clustering of unmapped PEs</a:t>
            </a:r>
          </a:p>
          <a:p>
            <a:pPr lvl="1"/>
            <a:r>
              <a:rPr lang="en-US" altLang="en-US" sz="1600" dirty="0">
                <a:solidFill>
                  <a:schemeClr val="tx1">
                    <a:lumMod val="50000"/>
                    <a:lumOff val="50000"/>
                  </a:schemeClr>
                </a:solidFill>
                <a:ea typeface="ＭＳ Ｐゴシック" charset="-128"/>
              </a:rPr>
              <a:t>~8 per person, often pop. specific</a:t>
            </a:r>
          </a:p>
          <a:p>
            <a:pPr lvl="1"/>
            <a:r>
              <a:rPr lang="en-US" altLang="en-US" sz="1600" dirty="0">
                <a:solidFill>
                  <a:schemeClr val="tx1">
                    <a:lumMod val="50000"/>
                    <a:lumOff val="50000"/>
                  </a:schemeClr>
                </a:solidFill>
                <a:ea typeface="ＭＳ Ｐゴシック" charset="-128"/>
              </a:rPr>
              <a:t>Associated w/ G1/M expressed </a:t>
            </a:r>
            <a:r>
              <a:rPr lang="en-US" altLang="en-US" sz="1600" dirty="0" smtClean="0">
                <a:solidFill>
                  <a:schemeClr val="tx1">
                    <a:lumMod val="50000"/>
                    <a:lumOff val="50000"/>
                  </a:schemeClr>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tx1">
                    <a:lumMod val="50000"/>
                    <a:lumOff val="50000"/>
                  </a:schemeClr>
                </a:solidFill>
                <a:ea typeface="ＭＳ Ｐゴシック" charset="-128"/>
              </a:rPr>
              <a:t>Conservative assignment, </a:t>
            </a:r>
            <a:r>
              <a:rPr lang="en-US" altLang="en-US" sz="1600" dirty="0" err="1" smtClean="0">
                <a:solidFill>
                  <a:schemeClr val="tx1">
                    <a:lumMod val="50000"/>
                    <a:lumOff val="50000"/>
                  </a:schemeClr>
                </a:solidFill>
                <a:ea typeface="ＭＳ Ｐゴシック" charset="-128"/>
              </a:rPr>
              <a:t>mis</a:t>
            </a:r>
            <a:r>
              <a:rPr lang="en-US" altLang="en-US" sz="1600" dirty="0" smtClean="0">
                <a:solidFill>
                  <a:schemeClr val="tx1">
                    <a:lumMod val="50000"/>
                    <a:lumOff val="50000"/>
                  </a:schemeClr>
                </a:solidFill>
                <a:ea typeface="ＭＳ Ｐゴシック" charset="-128"/>
              </a:rPr>
              <a:t>-map issue, could be improved by long reads</a:t>
            </a:r>
          </a:p>
          <a:p>
            <a:pPr lvl="1"/>
            <a:r>
              <a:rPr lang="en-US" altLang="en-US" sz="1600" dirty="0" smtClean="0">
                <a:solidFill>
                  <a:schemeClr val="tx1">
                    <a:lumMod val="50000"/>
                    <a:lumOff val="50000"/>
                  </a:schemeClr>
                </a:solidFill>
                <a:ea typeface="ＭＳ Ｐゴシック" charset="-128"/>
              </a:rPr>
              <a:t>~15% transcribed &amp; </a:t>
            </a:r>
            <a:br>
              <a:rPr lang="en-US" altLang="en-US" sz="1600" dirty="0" smtClean="0">
                <a:solidFill>
                  <a:schemeClr val="tx1">
                    <a:lumMod val="50000"/>
                    <a:lumOff val="50000"/>
                  </a:schemeClr>
                </a:solidFill>
                <a:ea typeface="ＭＳ Ｐゴシック" charset="-128"/>
              </a:rPr>
            </a:br>
            <a:r>
              <a:rPr lang="en-US" altLang="en-US" sz="1600" dirty="0" smtClean="0">
                <a:solidFill>
                  <a:schemeClr val="tx1">
                    <a:lumMod val="50000"/>
                    <a:lumOff val="50000"/>
                  </a:schemeClr>
                </a:solidFill>
                <a:ea typeface="ＭＳ Ｐゴシック" charset="-128"/>
              </a:rPr>
              <a:t>80% w/ some activity</a:t>
            </a:r>
            <a:endParaRPr lang="en-US" altLang="en-US" sz="1600" dirty="0">
              <a:solidFill>
                <a:schemeClr val="tx1">
                  <a:lumMod val="50000"/>
                  <a:lumOff val="50000"/>
                </a:schemeClr>
              </a:solidFill>
              <a:ea typeface="ＭＳ Ｐゴシック" charset="-128"/>
            </a:endParaRPr>
          </a:p>
        </p:txBody>
      </p:sp>
    </p:spTree>
    <p:extLst>
      <p:ext uri="{BB962C8B-B14F-4D97-AF65-F5344CB8AC3E}">
        <p14:creationId xmlns:p14="http://schemas.microsoft.com/office/powerpoint/2010/main" val="3352145963"/>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9362" name="Title 1"/>
          <p:cNvSpPr>
            <a:spLocks noGrp="1"/>
          </p:cNvSpPr>
          <p:nvPr>
            <p:ph type="title"/>
          </p:nvPr>
        </p:nvSpPr>
        <p:spPr>
          <a:xfrm>
            <a:off x="222250" y="144463"/>
            <a:ext cx="8785225" cy="612775"/>
          </a:xfrm>
        </p:spPr>
        <p:txBody>
          <a:bodyPr/>
          <a:lstStyle/>
          <a:p>
            <a:r>
              <a:rPr lang="en-US" altLang="en-US" sz="1200" b="0" dirty="0">
                <a:solidFill>
                  <a:schemeClr val="bg1"/>
                </a:solidFill>
                <a:ea typeface="ＭＳ Ｐゴシック" charset="-128"/>
              </a:rPr>
              <a:t>Human Genome Analysis –</a:t>
            </a:r>
            <a:r>
              <a:rPr lang="en-US" altLang="en-US" sz="1800" b="0" dirty="0">
                <a:solidFill>
                  <a:schemeClr val="bg1"/>
                </a:solidFill>
                <a:ea typeface="ＭＳ Ｐゴシック" charset="-128"/>
              </a:rPr>
              <a:t> SVs &amp; </a:t>
            </a:r>
            <a:r>
              <a:rPr lang="en-US" altLang="en-US" sz="1800" b="0" dirty="0" err="1">
                <a:solidFill>
                  <a:schemeClr val="bg1"/>
                </a:solidFill>
                <a:ea typeface="ＭＳ Ｐゴシック" charset="-128"/>
              </a:rPr>
              <a:t>Pseudogenes</a:t>
            </a:r>
            <a:r>
              <a:rPr lang="en-US" altLang="en-US" sz="1800" b="0" dirty="0">
                <a:solidFill>
                  <a:schemeClr val="bg1"/>
                </a:solidFill>
                <a:ea typeface="ＭＳ Ｐゴシック" charset="-128"/>
              </a:rPr>
              <a:t>, Tricky but Crucial Genomic Features, Targeted by </a:t>
            </a:r>
            <a:r>
              <a:rPr lang="en-US" altLang="en-US" sz="1800" b="0" dirty="0" smtClean="0">
                <a:solidFill>
                  <a:schemeClr val="bg1"/>
                </a:solidFill>
                <a:ea typeface="ＭＳ Ｐゴシック" charset="-128"/>
              </a:rPr>
              <a:t>Long-read Sequencing: </a:t>
            </a:r>
            <a:r>
              <a:rPr lang="en-US" altLang="en-US" sz="1800" b="0" dirty="0">
                <a:solidFill>
                  <a:schemeClr val="bg1"/>
                </a:solidFill>
                <a:ea typeface="ＭＳ Ｐゴシック" charset="-128"/>
              </a:rPr>
              <a:t>Current Short-read Results &amp; Future Prospects</a:t>
            </a:r>
          </a:p>
        </p:txBody>
      </p:sp>
      <p:sp>
        <p:nvSpPr>
          <p:cNvPr id="399363" name="Content Placeholder 2"/>
          <p:cNvSpPr>
            <a:spLocks noGrp="1"/>
          </p:cNvSpPr>
          <p:nvPr>
            <p:ph sz="half" idx="1"/>
          </p:nvPr>
        </p:nvSpPr>
        <p:spPr>
          <a:xfrm>
            <a:off x="79375" y="917575"/>
            <a:ext cx="4716871" cy="5553075"/>
          </a:xfrm>
        </p:spPr>
        <p:txBody>
          <a:bodyPr/>
          <a:lstStyle/>
          <a:p>
            <a:r>
              <a:rPr lang="en-US" altLang="en-US" sz="1800" b="1" dirty="0">
                <a:solidFill>
                  <a:srgbClr val="FFFF00"/>
                </a:solidFill>
                <a:ea typeface="ＭＳ Ｐゴシック" charset="-128"/>
              </a:rPr>
              <a:t>SV Breakpoints</a:t>
            </a:r>
          </a:p>
          <a:p>
            <a:pPr lvl="1"/>
            <a:r>
              <a:rPr lang="en-US" altLang="en-US" sz="1600" dirty="0">
                <a:solidFill>
                  <a:schemeClr val="bg1"/>
                </a:solidFill>
                <a:ea typeface="ＭＳ Ｐゴシック" charset="-128"/>
              </a:rPr>
              <a:t>~9K deletions with </a:t>
            </a:r>
            <a:r>
              <a:rPr lang="en-US" altLang="en-US" sz="1600" dirty="0" smtClean="0">
                <a:solidFill>
                  <a:schemeClr val="bg1"/>
                </a:solidFill>
                <a:ea typeface="ＭＳ Ｐゴシック" charset="-128"/>
              </a:rPr>
              <a:t>breakpoints &amp; mechanism classification </a:t>
            </a:r>
            <a:r>
              <a:rPr lang="en-US" altLang="en-US" sz="1600" dirty="0">
                <a:solidFill>
                  <a:schemeClr val="bg1"/>
                </a:solidFill>
                <a:ea typeface="ＭＳ Ｐゴシック" charset="-128"/>
              </a:rPr>
              <a:t>from </a:t>
            </a:r>
            <a:r>
              <a:rPr lang="en-US" altLang="en-US" sz="1600" dirty="0" smtClean="0">
                <a:solidFill>
                  <a:schemeClr val="bg1"/>
                </a:solidFill>
                <a:ea typeface="ＭＳ Ｐゴシック" charset="-128"/>
              </a:rPr>
              <a:t>1000G</a:t>
            </a:r>
          </a:p>
          <a:p>
            <a:pPr lvl="1"/>
            <a:r>
              <a:rPr lang="en-US" altLang="en-US" sz="1600" dirty="0">
                <a:solidFill>
                  <a:schemeClr val="bg1"/>
                </a:solidFill>
                <a:ea typeface="ＭＳ Ｐゴシック" charset="-128"/>
              </a:rPr>
              <a:t>S</a:t>
            </a:r>
            <a:r>
              <a:rPr lang="en-US" altLang="en-US" sz="1600" dirty="0" smtClean="0">
                <a:solidFill>
                  <a:schemeClr val="bg1"/>
                </a:solidFill>
                <a:ea typeface="ＭＳ Ｐゴシック" charset="-128"/>
              </a:rPr>
              <a:t>mall </a:t>
            </a:r>
            <a:r>
              <a:rPr lang="en-US" altLang="en-US" sz="1600" dirty="0">
                <a:solidFill>
                  <a:schemeClr val="bg1"/>
                </a:solidFill>
                <a:ea typeface="ＭＳ Ｐゴシック" charset="-128"/>
              </a:rPr>
              <a:t>subset of tot. deletions, which could be greatly expanded by long reads</a:t>
            </a:r>
          </a:p>
          <a:p>
            <a:pPr lvl="1"/>
            <a:r>
              <a:rPr lang="en-US" altLang="en-US" sz="1600" dirty="0">
                <a:solidFill>
                  <a:schemeClr val="bg1"/>
                </a:solidFill>
                <a:ea typeface="ＭＳ Ｐゴシック" charset="-128"/>
              </a:rPr>
              <a:t>More nearby SNPs than genomic average. </a:t>
            </a:r>
          </a:p>
          <a:p>
            <a:pPr lvl="1"/>
            <a:r>
              <a:rPr lang="en-US" altLang="en-US" sz="1600" dirty="0">
                <a:solidFill>
                  <a:schemeClr val="bg1"/>
                </a:solidFill>
                <a:ea typeface="ＭＳ Ｐゴシック" charset="-128"/>
              </a:rPr>
              <a:t>From methylation, Hi-C , &amp; his mods, NAHR breakpoints  associated with open chromatin (perhaps occurring w/o replication &amp; division)</a:t>
            </a:r>
          </a:p>
          <a:p>
            <a:pPr lvl="1"/>
            <a:r>
              <a:rPr lang="en-US" altLang="en-US" sz="1600" dirty="0">
                <a:solidFill>
                  <a:schemeClr val="bg1"/>
                </a:solidFill>
                <a:ea typeface="ＭＳ Ｐゴシック" charset="-128"/>
              </a:rPr>
              <a:t>NHR breakpoints associated w/ sequence </a:t>
            </a:r>
            <a:r>
              <a:rPr lang="en-US" altLang="en-US" sz="1600" dirty="0" err="1">
                <a:solidFill>
                  <a:schemeClr val="bg1"/>
                </a:solidFill>
                <a:ea typeface="ＭＳ Ｐゴシック" charset="-128"/>
              </a:rPr>
              <a:t>microinsertions</a:t>
            </a:r>
            <a:r>
              <a:rPr lang="en-US" altLang="en-US" sz="1600" dirty="0">
                <a:solidFill>
                  <a:schemeClr val="bg1"/>
                </a:solidFill>
                <a:ea typeface="ＭＳ Ｐゴシック" charset="-128"/>
              </a:rPr>
              <a:t>, </a:t>
            </a:r>
            <a:r>
              <a:rPr lang="en-US" altLang="en-US" sz="1600" dirty="0" err="1">
                <a:solidFill>
                  <a:schemeClr val="bg1"/>
                </a:solidFill>
                <a:ea typeface="ＭＳ Ｐゴシック" charset="-128"/>
              </a:rPr>
              <a:t>templated</a:t>
            </a:r>
            <a:r>
              <a:rPr lang="en-US" altLang="en-US" sz="1600" dirty="0">
                <a:solidFill>
                  <a:schemeClr val="bg1"/>
                </a:solidFill>
                <a:ea typeface="ＭＳ Ｐゴシック" charset="-128"/>
              </a:rPr>
              <a:t> from later replicating sites, spaced at 2 characteristic distances</a:t>
            </a:r>
          </a:p>
          <a:p>
            <a:r>
              <a:rPr lang="en-US" altLang="en-US" sz="1800" b="1" dirty="0" err="1">
                <a:solidFill>
                  <a:srgbClr val="FFFF00"/>
                </a:solidFill>
                <a:ea typeface="ＭＳ Ｐゴシック" charset="-128"/>
              </a:rPr>
              <a:t>Pseudogenes</a:t>
            </a:r>
            <a:r>
              <a:rPr lang="en-US" altLang="en-US" sz="1800" b="1" dirty="0">
                <a:solidFill>
                  <a:srgbClr val="FFFF00"/>
                </a:solidFill>
                <a:ea typeface="ＭＳ Ｐゴシック" charset="-128"/>
              </a:rPr>
              <a:t> </a:t>
            </a:r>
          </a:p>
          <a:p>
            <a:pPr lvl="1"/>
            <a:r>
              <a:rPr lang="en-US" altLang="en-US" sz="1600" dirty="0">
                <a:solidFill>
                  <a:schemeClr val="bg1"/>
                </a:solidFill>
                <a:ea typeface="ＭＳ Ｐゴシック" charset="-128"/>
              </a:rPr>
              <a:t>Fundamentally repetitive elements</a:t>
            </a:r>
          </a:p>
          <a:p>
            <a:pPr lvl="1"/>
            <a:r>
              <a:rPr lang="en-US" altLang="en-US" sz="1600" dirty="0">
                <a:solidFill>
                  <a:schemeClr val="bg1"/>
                </a:solidFill>
                <a:ea typeface="ＭＳ Ｐゴシック" charset="-128"/>
              </a:rPr>
              <a:t>Collaborative assignment in results in ~14K</a:t>
            </a:r>
          </a:p>
          <a:p>
            <a:pPr lvl="1"/>
            <a:r>
              <a:rPr lang="en-US" altLang="en-US" sz="1600" dirty="0">
                <a:solidFill>
                  <a:schemeClr val="bg1"/>
                </a:solidFill>
                <a:ea typeface="ＭＳ Ｐゴシック" charset="-128"/>
              </a:rPr>
              <a:t>Impact of lineage-specific retro-</a:t>
            </a:r>
            <a:r>
              <a:rPr lang="en-US" altLang="en-US" sz="1600" dirty="0" err="1">
                <a:solidFill>
                  <a:schemeClr val="bg1"/>
                </a:solidFill>
                <a:ea typeface="ＭＳ Ｐゴシック" charset="-128"/>
              </a:rPr>
              <a:t>transpositional</a:t>
            </a:r>
            <a:r>
              <a:rPr lang="en-US" altLang="en-US" sz="1600" dirty="0">
                <a:solidFill>
                  <a:schemeClr val="bg1"/>
                </a:solidFill>
                <a:ea typeface="ＭＳ Ｐゴシック" charset="-128"/>
              </a:rPr>
              <a:t> burst – </a:t>
            </a:r>
            <a:r>
              <a:rPr lang="en-US" altLang="en-US" sz="1600" dirty="0" err="1">
                <a:solidFill>
                  <a:schemeClr val="bg1"/>
                </a:solidFill>
                <a:ea typeface="ＭＳ Ｐゴシック" charset="-128"/>
              </a:rPr>
              <a:t>ie</a:t>
            </a:r>
            <a:r>
              <a:rPr lang="en-US" altLang="en-US" sz="1600" dirty="0">
                <a:solidFill>
                  <a:schemeClr val="bg1"/>
                </a:solidFill>
                <a:ea typeface="ＭＳ Ｐゴシック" charset="-128"/>
              </a:rPr>
              <a:t> </a:t>
            </a:r>
            <a:r>
              <a:rPr lang="en-US" altLang="en-US" sz="1600" dirty="0" smtClean="0">
                <a:solidFill>
                  <a:schemeClr val="bg1"/>
                </a:solidFill>
                <a:ea typeface="ＭＳ Ｐゴシック" charset="-128"/>
              </a:rPr>
              <a:t>human </a:t>
            </a:r>
            <a:r>
              <a:rPr lang="en-US" altLang="en-US" sz="1600" dirty="0">
                <a:solidFill>
                  <a:schemeClr val="bg1"/>
                </a:solidFill>
                <a:ea typeface="ＭＳ Ｐゴシック" charset="-128"/>
              </a:rPr>
              <a:t>v other metazoans is dominated (~80%) by retro-duplication ~40 MYA (</a:t>
            </a:r>
            <a:r>
              <a:rPr lang="en-US" altLang="en-US" sz="1600" dirty="0" err="1">
                <a:solidFill>
                  <a:schemeClr val="bg1"/>
                </a:solidFill>
                <a:ea typeface="ＭＳ Ｐゴシック" charset="-128"/>
              </a:rPr>
              <a:t>Ribo</a:t>
            </a:r>
            <a:r>
              <a:rPr lang="en-US" altLang="en-US" sz="1600" dirty="0">
                <a:solidFill>
                  <a:schemeClr val="bg1"/>
                </a:solidFill>
                <a:ea typeface="ＭＳ Ｐゴシック" charset="-128"/>
              </a:rPr>
              <a:t>. Proteins). </a:t>
            </a:r>
          </a:p>
          <a:p>
            <a:pPr lvl="1"/>
            <a:endParaRPr lang="en-US" altLang="en-US" sz="1600" dirty="0">
              <a:solidFill>
                <a:schemeClr val="bg1"/>
              </a:solidFill>
              <a:ea typeface="ＭＳ Ｐゴシック" charset="-128"/>
            </a:endParaRPr>
          </a:p>
          <a:p>
            <a:endParaRPr lang="en-US" altLang="en-US" sz="1600" dirty="0">
              <a:solidFill>
                <a:schemeClr val="bg1"/>
              </a:solidFill>
              <a:ea typeface="ＭＳ Ｐゴシック" charset="-128"/>
            </a:endParaRPr>
          </a:p>
          <a:p>
            <a:endParaRPr lang="en-US" altLang="en-US" sz="1600" dirty="0">
              <a:solidFill>
                <a:schemeClr val="bg1"/>
              </a:solidFill>
              <a:ea typeface="ＭＳ Ｐゴシック" charset="-128"/>
            </a:endParaRPr>
          </a:p>
          <a:p>
            <a:endParaRPr lang="en-US" altLang="en-US" sz="1600" dirty="0">
              <a:solidFill>
                <a:schemeClr val="bg1"/>
              </a:solidFill>
              <a:ea typeface="ＭＳ Ｐゴシック" charset="-128"/>
            </a:endParaRPr>
          </a:p>
          <a:p>
            <a:endParaRPr lang="en-US" altLang="en-US" sz="1600" dirty="0">
              <a:solidFill>
                <a:schemeClr val="bg1"/>
              </a:solidFill>
              <a:ea typeface="ＭＳ Ｐゴシック" charset="-128"/>
            </a:endParaRPr>
          </a:p>
          <a:p>
            <a:endParaRPr lang="en-US" altLang="en-US" sz="1600" dirty="0">
              <a:solidFill>
                <a:schemeClr val="bg1"/>
              </a:solidFill>
              <a:ea typeface="ＭＳ Ｐゴシック" charset="-128"/>
            </a:endParaRPr>
          </a:p>
        </p:txBody>
      </p:sp>
      <p:sp>
        <p:nvSpPr>
          <p:cNvPr id="422916" name="Content Placeholder 3"/>
          <p:cNvSpPr>
            <a:spLocks noGrp="1"/>
          </p:cNvSpPr>
          <p:nvPr>
            <p:ph sz="half" idx="2"/>
          </p:nvPr>
        </p:nvSpPr>
        <p:spPr>
          <a:xfrm>
            <a:off x="4746927" y="917575"/>
            <a:ext cx="4206574" cy="5545138"/>
          </a:xfrm>
        </p:spPr>
        <p:txBody>
          <a:bodyPr/>
          <a:lstStyle/>
          <a:p>
            <a:r>
              <a:rPr lang="en-US" altLang="en-US" sz="1800" b="1" dirty="0" smtClean="0">
                <a:solidFill>
                  <a:srgbClr val="FFFF00"/>
                </a:solidFill>
                <a:ea typeface="ＭＳ Ｐゴシック" charset="-128"/>
              </a:rPr>
              <a:t>Intersection of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&amp; SVs</a:t>
            </a:r>
          </a:p>
          <a:p>
            <a:pPr lvl="1"/>
            <a:r>
              <a:rPr lang="en-US" altLang="en-US" sz="1600" dirty="0" smtClean="0">
                <a:solidFill>
                  <a:schemeClr val="bg1"/>
                </a:solidFill>
                <a:ea typeface="ＭＳ Ｐゴシック" charset="-128"/>
              </a:rPr>
              <a:t>Enrichment </a:t>
            </a:r>
            <a:r>
              <a:rPr lang="en-US" altLang="en-US" sz="1600" dirty="0">
                <a:solidFill>
                  <a:schemeClr val="bg1"/>
                </a:solidFill>
                <a:ea typeface="ＭＳ Ｐゴシック" charset="-128"/>
              </a:rPr>
              <a:t>of SVs in </a:t>
            </a:r>
            <a:r>
              <a:rPr lang="en-US" altLang="en-US" sz="1600" dirty="0" err="1">
                <a:solidFill>
                  <a:schemeClr val="bg1"/>
                </a:solidFill>
                <a:ea typeface="ＭＳ Ｐゴシック" charset="-128"/>
              </a:rPr>
              <a:t>pseudogenes</a:t>
            </a:r>
            <a:r>
              <a:rPr lang="en-US" altLang="en-US" sz="1600" dirty="0">
                <a:solidFill>
                  <a:schemeClr val="bg1"/>
                </a:solidFill>
                <a:ea typeface="ＭＳ Ｐゴシック" charset="-128"/>
              </a:rPr>
              <a:t> v genes, particularly for NAHR </a:t>
            </a:r>
          </a:p>
          <a:p>
            <a:r>
              <a:rPr lang="en-US" altLang="en-US" sz="1800" b="1" dirty="0">
                <a:solidFill>
                  <a:srgbClr val="FFFF00"/>
                </a:solidFill>
                <a:ea typeface="ＭＳ Ｐゴシック" charset="-128"/>
              </a:rPr>
              <a:t>Novel </a:t>
            </a:r>
            <a:r>
              <a:rPr lang="en-US" altLang="en-US" sz="1800" b="1" dirty="0" smtClean="0">
                <a:solidFill>
                  <a:srgbClr val="FFFF00"/>
                </a:solidFill>
                <a:ea typeface="ＭＳ Ｐゴシック" charset="-128"/>
              </a:rPr>
              <a:t>Processed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a:t>
            </a:r>
            <a:r>
              <a:rPr lang="en-US" altLang="en-US" sz="1800" b="1" dirty="0">
                <a:solidFill>
                  <a:srgbClr val="FFFF00"/>
                </a:solidFill>
                <a:ea typeface="ＭＳ Ｐゴシック" charset="-128"/>
              </a:rPr>
              <a:t>as a </a:t>
            </a:r>
            <a:r>
              <a:rPr lang="en-US" altLang="en-US" sz="1800" b="1" dirty="0" smtClean="0">
                <a:solidFill>
                  <a:srgbClr val="FFFF00"/>
                </a:solidFill>
                <a:ea typeface="ＭＳ Ｐゴシック" charset="-128"/>
              </a:rPr>
              <a:t>Form </a:t>
            </a:r>
            <a:r>
              <a:rPr lang="en-US" altLang="en-US" sz="1800" b="1" dirty="0">
                <a:solidFill>
                  <a:srgbClr val="FFFF00"/>
                </a:solidFill>
                <a:ea typeface="ＭＳ Ｐゴシック" charset="-128"/>
              </a:rPr>
              <a:t>of SV</a:t>
            </a:r>
          </a:p>
          <a:p>
            <a:pPr lvl="1"/>
            <a:r>
              <a:rPr lang="en-US" altLang="en-US" sz="1600" dirty="0">
                <a:solidFill>
                  <a:schemeClr val="bg1"/>
                </a:solidFill>
                <a:ea typeface="ＭＳ Ｐゴシック" charset="-128"/>
              </a:rPr>
              <a:t>Not in reference but in human population – could be improved by long </a:t>
            </a:r>
            <a:r>
              <a:rPr lang="en-US" altLang="en-US" sz="1600" dirty="0" smtClean="0">
                <a:solidFill>
                  <a:schemeClr val="bg1"/>
                </a:solidFill>
                <a:ea typeface="ＭＳ Ｐゴシック" charset="-128"/>
              </a:rPr>
              <a:t>reads</a:t>
            </a:r>
            <a:endParaRPr lang="en-US" altLang="en-US" sz="1600" dirty="0">
              <a:solidFill>
                <a:schemeClr val="bg1"/>
              </a:solidFill>
              <a:ea typeface="ＭＳ Ｐゴシック" charset="-128"/>
            </a:endParaRPr>
          </a:p>
          <a:p>
            <a:pPr lvl="1"/>
            <a:r>
              <a:rPr lang="en-US" altLang="en-US" sz="1600" dirty="0">
                <a:solidFill>
                  <a:schemeClr val="bg1"/>
                </a:solidFill>
                <a:ea typeface="ＭＳ Ｐゴシック" charset="-128"/>
              </a:rPr>
              <a:t>Now found w/ splice junction mapping + clustering of unmapped PEs</a:t>
            </a:r>
          </a:p>
          <a:p>
            <a:pPr lvl="1"/>
            <a:r>
              <a:rPr lang="en-US" altLang="en-US" sz="1600" dirty="0">
                <a:solidFill>
                  <a:schemeClr val="bg1"/>
                </a:solidFill>
                <a:ea typeface="ＭＳ Ｐゴシック" charset="-128"/>
              </a:rPr>
              <a:t>~8 per person, often pop. specific</a:t>
            </a:r>
          </a:p>
          <a:p>
            <a:pPr lvl="1"/>
            <a:r>
              <a:rPr lang="en-US" altLang="en-US" sz="1600" dirty="0">
                <a:solidFill>
                  <a:schemeClr val="bg1"/>
                </a:solidFill>
                <a:ea typeface="ＭＳ Ｐゴシック" charset="-128"/>
              </a:rPr>
              <a:t>Associated w/ G1/M expressed </a:t>
            </a:r>
            <a:r>
              <a:rPr lang="en-US" altLang="en-US" sz="1600" dirty="0" smtClean="0">
                <a:solidFill>
                  <a:schemeClr val="bg1"/>
                </a:solidFill>
                <a:ea typeface="ＭＳ Ｐゴシック" charset="-128"/>
              </a:rPr>
              <a:t>genes</a:t>
            </a:r>
          </a:p>
          <a:p>
            <a:r>
              <a:rPr lang="en-US" altLang="en-US" sz="1800" b="1" dirty="0" smtClean="0">
                <a:solidFill>
                  <a:srgbClr val="FFFF00"/>
                </a:solidFill>
                <a:ea typeface="ＭＳ Ｐゴシック" charset="-128"/>
              </a:rPr>
              <a:t>Many </a:t>
            </a:r>
            <a:r>
              <a:rPr lang="en-US" altLang="en-US" sz="1800" b="1" dirty="0" err="1" smtClean="0">
                <a:solidFill>
                  <a:srgbClr val="FFFF00"/>
                </a:solidFill>
                <a:ea typeface="ＭＳ Ｐゴシック" charset="-128"/>
              </a:rPr>
              <a:t>Pseudogenes</a:t>
            </a:r>
            <a:r>
              <a:rPr lang="en-US" altLang="en-US" sz="1800" b="1" dirty="0" smtClean="0">
                <a:solidFill>
                  <a:srgbClr val="FFFF00"/>
                </a:solidFill>
                <a:ea typeface="ＭＳ Ｐゴシック" charset="-128"/>
              </a:rPr>
              <a:t> with Low Levels of Biochemical Activity</a:t>
            </a:r>
          </a:p>
          <a:p>
            <a:pPr lvl="1"/>
            <a:r>
              <a:rPr lang="en-US" altLang="en-US" sz="1600" dirty="0" smtClean="0">
                <a:solidFill>
                  <a:schemeClr val="bg1"/>
                </a:solidFill>
                <a:ea typeface="ＭＳ Ｐゴシック" charset="-128"/>
              </a:rPr>
              <a:t>Conservative assignment, </a:t>
            </a:r>
            <a:r>
              <a:rPr lang="en-US" altLang="en-US" sz="1600" dirty="0" err="1" smtClean="0">
                <a:solidFill>
                  <a:schemeClr val="bg1"/>
                </a:solidFill>
                <a:ea typeface="ＭＳ Ｐゴシック" charset="-128"/>
              </a:rPr>
              <a:t>mis</a:t>
            </a:r>
            <a:r>
              <a:rPr lang="en-US" altLang="en-US" sz="1600" dirty="0" smtClean="0">
                <a:solidFill>
                  <a:schemeClr val="bg1"/>
                </a:solidFill>
                <a:ea typeface="ＭＳ Ｐゴシック" charset="-128"/>
              </a:rPr>
              <a:t>-map issue, could be improved by long reads</a:t>
            </a:r>
          </a:p>
          <a:p>
            <a:pPr lvl="1"/>
            <a:r>
              <a:rPr lang="en-US" altLang="en-US" sz="1600" dirty="0" smtClean="0">
                <a:solidFill>
                  <a:schemeClr val="bg1"/>
                </a:solidFill>
                <a:ea typeface="ＭＳ Ｐゴシック" charset="-128"/>
              </a:rPr>
              <a:t>~15% transcribed &amp; </a:t>
            </a:r>
            <a:br>
              <a:rPr lang="en-US" altLang="en-US" sz="1600" dirty="0" smtClean="0">
                <a:solidFill>
                  <a:schemeClr val="bg1"/>
                </a:solidFill>
                <a:ea typeface="ＭＳ Ｐゴシック" charset="-128"/>
              </a:rPr>
            </a:br>
            <a:r>
              <a:rPr lang="en-US" altLang="en-US" sz="1600" dirty="0" smtClean="0">
                <a:solidFill>
                  <a:schemeClr val="bg1"/>
                </a:solidFill>
                <a:ea typeface="ＭＳ Ｐゴシック" charset="-128"/>
              </a:rPr>
              <a:t>80% w/ some activity</a:t>
            </a:r>
            <a:endParaRPr lang="en-US" altLang="en-US" sz="1600" dirty="0">
              <a:solidFill>
                <a:schemeClr val="bg1"/>
              </a:solidFill>
              <a:ea typeface="ＭＳ Ｐゴシック" charset="-128"/>
            </a:endParaRPr>
          </a:p>
        </p:txBody>
      </p:sp>
    </p:spTree>
    <p:extLst>
      <p:ext uri="{BB962C8B-B14F-4D97-AF65-F5344CB8AC3E}">
        <p14:creationId xmlns:p14="http://schemas.microsoft.com/office/powerpoint/2010/main" val="3478756086"/>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5607"/>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50838" y="1630363"/>
            <a:ext cx="4176712" cy="3975100"/>
          </a:xfrm>
          <a:prstGeom prst="rect">
            <a:avLst/>
          </a:prstGeom>
          <a:noFill/>
        </p:spPr>
        <p:txBody>
          <a:bodyP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Aft>
                <a:spcPts val="400"/>
              </a:spcAft>
            </a:pPr>
            <a:r>
              <a:rPr lang="en-US" altLang="en-US" sz="900" b="0">
                <a:solidFill>
                  <a:srgbClr val="FF0000"/>
                </a:solidFill>
                <a:latin typeface="Calibri" charset="0"/>
              </a:rPr>
              <a:t>WashU </a:t>
            </a:r>
            <a:r>
              <a:rPr lang="en-US" altLang="en-US" sz="900" b="0">
                <a:solidFill>
                  <a:srgbClr val="000000"/>
                </a:solidFill>
                <a:latin typeface="Calibri" charset="0"/>
              </a:rPr>
              <a:t>- </a:t>
            </a:r>
            <a:r>
              <a:rPr lang="en-US" altLang="en-US">
                <a:solidFill>
                  <a:srgbClr val="000090"/>
                </a:solidFill>
                <a:latin typeface="Calibri" charset="0"/>
              </a:rPr>
              <a:t>Ken Chen</a:t>
            </a:r>
            <a:r>
              <a:rPr lang="en-US" altLang="en-US" sz="900" b="0">
                <a:solidFill>
                  <a:srgbClr val="000000"/>
                </a:solidFill>
                <a:latin typeface="Calibri" charset="0"/>
              </a:rPr>
              <a:t>, Asif Chinwalla, Donald Conrad, Li Ding, Mike McLellan, John Wallis</a:t>
            </a:r>
          </a:p>
          <a:p>
            <a:pPr eaLnBrk="1" hangingPunct="1">
              <a:spcAft>
                <a:spcPts val="400"/>
              </a:spcAft>
            </a:pPr>
            <a:r>
              <a:rPr lang="en-US" altLang="en-US" sz="900" b="0">
                <a:solidFill>
                  <a:srgbClr val="FF0000"/>
                </a:solidFill>
                <a:latin typeface="Calibri" charset="0"/>
              </a:rPr>
              <a:t>WT Sanger Inst</a:t>
            </a:r>
            <a:r>
              <a:rPr lang="en-US" altLang="en-US" sz="900" b="0">
                <a:solidFill>
                  <a:srgbClr val="000000"/>
                </a:solidFill>
                <a:latin typeface="Calibri" charset="0"/>
              </a:rPr>
              <a:t>. – Ben Blackburne, Richard Durbin, Matt Hurles, Heng Li, Zemin Ning, Alywyn Scally, Klaudia Walter, Manuela Zanda, Yujun Zhang</a:t>
            </a:r>
          </a:p>
          <a:p>
            <a:pPr eaLnBrk="1" hangingPunct="1">
              <a:spcAft>
                <a:spcPts val="400"/>
              </a:spcAft>
            </a:pPr>
            <a:r>
              <a:rPr lang="en-US" altLang="en-US" sz="900" b="0">
                <a:solidFill>
                  <a:srgbClr val="FF0000"/>
                </a:solidFill>
                <a:latin typeface="Calibri" charset="0"/>
              </a:rPr>
              <a:t>Yale</a:t>
            </a:r>
            <a:r>
              <a:rPr lang="en-US" altLang="en-US" sz="900" b="0">
                <a:solidFill>
                  <a:srgbClr val="000000"/>
                </a:solidFill>
                <a:latin typeface="Calibri" charset="0"/>
              </a:rPr>
              <a:t> –Alexej Abyzov, Jieming Chen, Declan Clarke, Mark Gerstein, Rajini Haraksingh, Ekta Khurana, Joe Lee, Jing Leng, Cristina Sisu, Daifeng Wang </a:t>
            </a:r>
          </a:p>
          <a:p>
            <a:pPr eaLnBrk="1" hangingPunct="1">
              <a:spcAft>
                <a:spcPts val="400"/>
              </a:spcAft>
            </a:pPr>
            <a:r>
              <a:rPr lang="en-US" altLang="en-US" sz="900" b="0">
                <a:solidFill>
                  <a:srgbClr val="FF0000"/>
                </a:solidFill>
                <a:latin typeface="Calibri" charset="0"/>
              </a:rPr>
              <a:t>Stanford</a:t>
            </a:r>
            <a:r>
              <a:rPr lang="en-US" altLang="en-US" sz="900" b="0">
                <a:solidFill>
                  <a:srgbClr val="000000"/>
                </a:solidFill>
                <a:latin typeface="Calibri" charset="0"/>
              </a:rPr>
              <a:t> – Fabian Grubert Mark Kaganovich Phil Lacroute Hugo Lam Michael Snyder Alexander Urban</a:t>
            </a:r>
          </a:p>
          <a:p>
            <a:pPr eaLnBrk="1" hangingPunct="1">
              <a:spcAft>
                <a:spcPts val="400"/>
              </a:spcAft>
            </a:pPr>
            <a:r>
              <a:rPr lang="en-US" altLang="en-US" sz="900" b="0">
                <a:solidFill>
                  <a:srgbClr val="FF0000"/>
                </a:solidFill>
                <a:latin typeface="Calibri" charset="0"/>
              </a:rPr>
              <a:t>EMBL</a:t>
            </a:r>
            <a:r>
              <a:rPr lang="en-US" altLang="en-US" sz="900" b="0">
                <a:solidFill>
                  <a:srgbClr val="000000"/>
                </a:solidFill>
                <a:latin typeface="Calibri" charset="0"/>
              </a:rPr>
              <a:t> – Tobias Rausch, Andreas Schlattl, Adrian Stütz</a:t>
            </a:r>
          </a:p>
          <a:p>
            <a:pPr eaLnBrk="1" hangingPunct="1">
              <a:spcAft>
                <a:spcPts val="400"/>
              </a:spcAft>
            </a:pPr>
            <a:r>
              <a:rPr lang="en-US" altLang="en-US" sz="900" b="0">
                <a:solidFill>
                  <a:srgbClr val="FF0000"/>
                </a:solidFill>
                <a:latin typeface="Calibri" charset="0"/>
              </a:rPr>
              <a:t>Univ. of Washington</a:t>
            </a:r>
            <a:r>
              <a:rPr lang="en-US" altLang="en-US" sz="900" b="0">
                <a:solidFill>
                  <a:srgbClr val="000000"/>
                </a:solidFill>
                <a:latin typeface="Calibri" charset="0"/>
              </a:rPr>
              <a:t> – Tonia Brown, Arthur Ko, Peter Sudmant</a:t>
            </a:r>
          </a:p>
          <a:p>
            <a:pPr eaLnBrk="1" hangingPunct="1">
              <a:spcAft>
                <a:spcPts val="400"/>
              </a:spcAft>
            </a:pPr>
            <a:r>
              <a:rPr lang="en-US" altLang="en-US" sz="900" b="0">
                <a:solidFill>
                  <a:srgbClr val="FF0000"/>
                </a:solidFill>
                <a:latin typeface="Calibri" charset="0"/>
              </a:rPr>
              <a:t>EBI</a:t>
            </a:r>
            <a:r>
              <a:rPr lang="en-US" altLang="en-US" sz="900" b="0">
                <a:solidFill>
                  <a:srgbClr val="000000"/>
                </a:solidFill>
                <a:latin typeface="Calibri" charset="0"/>
              </a:rPr>
              <a:t> – Ewan Birney Laura Clarke Paul Flicek Matthias Haimel Paul Kersey Ilkka Lappalainen Lisa Skipper Richard Smith Daniel Zerbino Xiangqun Zheng-Bradley </a:t>
            </a:r>
          </a:p>
          <a:p>
            <a:pPr eaLnBrk="1" hangingPunct="1">
              <a:spcAft>
                <a:spcPts val="400"/>
              </a:spcAft>
            </a:pPr>
            <a:r>
              <a:rPr lang="en-US" altLang="en-US" sz="900" b="0">
                <a:solidFill>
                  <a:srgbClr val="FF0000"/>
                </a:solidFill>
                <a:latin typeface="Calibri" charset="0"/>
              </a:rPr>
              <a:t>Oxford</a:t>
            </a:r>
            <a:r>
              <a:rPr lang="en-US" altLang="en-US" sz="900" b="0">
                <a:solidFill>
                  <a:srgbClr val="000000"/>
                </a:solidFill>
                <a:latin typeface="Calibri" charset="0"/>
              </a:rPr>
              <a:t> – Zamin Iqbal, Gerton Lunter, Gil McVean</a:t>
            </a:r>
          </a:p>
          <a:p>
            <a:pPr eaLnBrk="1" hangingPunct="1">
              <a:spcAft>
                <a:spcPts val="400"/>
              </a:spcAft>
            </a:pPr>
            <a:r>
              <a:rPr lang="en-US" altLang="en-US" sz="900" b="0">
                <a:solidFill>
                  <a:srgbClr val="FF0000"/>
                </a:solidFill>
                <a:latin typeface="Calibri" charset="0"/>
              </a:rPr>
              <a:t>LSU</a:t>
            </a:r>
            <a:r>
              <a:rPr lang="en-US" altLang="en-US" sz="900" b="0">
                <a:solidFill>
                  <a:srgbClr val="000000"/>
                </a:solidFill>
                <a:latin typeface="Calibri" charset="0"/>
              </a:rPr>
              <a:t> – Mark Batzer, Miriam Konkel, Jerilyn Walker </a:t>
            </a:r>
          </a:p>
          <a:p>
            <a:pPr eaLnBrk="1" hangingPunct="1">
              <a:spcAft>
                <a:spcPts val="400"/>
              </a:spcAft>
            </a:pPr>
            <a:r>
              <a:rPr lang="en-US" altLang="en-US" sz="900" b="0">
                <a:solidFill>
                  <a:srgbClr val="FF0000"/>
                </a:solidFill>
                <a:latin typeface="Calibri" charset="0"/>
              </a:rPr>
              <a:t>Simon Fraser </a:t>
            </a:r>
            <a:r>
              <a:rPr lang="en-US" altLang="en-US" sz="900" b="0">
                <a:solidFill>
                  <a:srgbClr val="000000"/>
                </a:solidFill>
                <a:latin typeface="Calibri" charset="0"/>
              </a:rPr>
              <a:t>– Iman Hajirasouliha, Fereydoun Hormozdiari </a:t>
            </a:r>
          </a:p>
          <a:p>
            <a:pPr eaLnBrk="1" hangingPunct="1">
              <a:spcAft>
                <a:spcPts val="400"/>
              </a:spcAft>
            </a:pPr>
            <a:r>
              <a:rPr lang="en-US" altLang="en-US" sz="900" b="0">
                <a:solidFill>
                  <a:srgbClr val="FF0000"/>
                </a:solidFill>
                <a:latin typeface="Calibri" charset="0"/>
              </a:rPr>
              <a:t>Bilkent University </a:t>
            </a:r>
            <a:r>
              <a:rPr lang="en-US" altLang="en-US" sz="900" b="0">
                <a:solidFill>
                  <a:srgbClr val="000000"/>
                </a:solidFill>
                <a:latin typeface="Calibri" charset="0"/>
              </a:rPr>
              <a:t>– Can Alkan </a:t>
            </a:r>
          </a:p>
          <a:p>
            <a:pPr eaLnBrk="1" hangingPunct="1">
              <a:spcAft>
                <a:spcPts val="400"/>
              </a:spcAft>
            </a:pPr>
            <a:r>
              <a:rPr lang="en-US" altLang="en-US" sz="900" b="0">
                <a:solidFill>
                  <a:srgbClr val="FF0000"/>
                </a:solidFill>
                <a:latin typeface="Calibri" charset="0"/>
              </a:rPr>
              <a:t>Brigham</a:t>
            </a:r>
            <a:r>
              <a:rPr lang="en-US" altLang="en-US" sz="900" b="0">
                <a:solidFill>
                  <a:srgbClr val="000000"/>
                </a:solidFill>
                <a:latin typeface="Calibri" charset="0"/>
              </a:rPr>
              <a:t> – Xinghua Shi, Chengsheng Zhang </a:t>
            </a:r>
          </a:p>
          <a:p>
            <a:pPr eaLnBrk="1" hangingPunct="1">
              <a:spcAft>
                <a:spcPts val="400"/>
              </a:spcAft>
            </a:pPr>
            <a:r>
              <a:rPr lang="en-US" altLang="en-US" sz="900" b="0">
                <a:solidFill>
                  <a:srgbClr val="FF0000"/>
                </a:solidFill>
                <a:latin typeface="Calibri" charset="0"/>
              </a:rPr>
              <a:t>Cornell</a:t>
            </a:r>
            <a:r>
              <a:rPr lang="en-US" altLang="en-US" sz="900" b="0">
                <a:solidFill>
                  <a:srgbClr val="000000"/>
                </a:solidFill>
                <a:latin typeface="Calibri" charset="0"/>
              </a:rPr>
              <a:t> – Jeremiah Degenhardt</a:t>
            </a:r>
          </a:p>
          <a:p>
            <a:pPr eaLnBrk="1" hangingPunct="1">
              <a:spcAft>
                <a:spcPts val="400"/>
              </a:spcAft>
            </a:pPr>
            <a:r>
              <a:rPr lang="en-US" altLang="en-US" sz="900" b="0">
                <a:solidFill>
                  <a:srgbClr val="FF0000"/>
                </a:solidFill>
                <a:latin typeface="Calibri" charset="0"/>
              </a:rPr>
              <a:t>Harvard</a:t>
            </a:r>
            <a:r>
              <a:rPr lang="en-US" altLang="en-US" sz="900" b="0">
                <a:solidFill>
                  <a:srgbClr val="000000"/>
                </a:solidFill>
                <a:latin typeface="Calibri" charset="0"/>
              </a:rPr>
              <a:t> – Marcin Von Grotthuss </a:t>
            </a:r>
          </a:p>
          <a:p>
            <a:pPr eaLnBrk="1" hangingPunct="1">
              <a:spcAft>
                <a:spcPts val="400"/>
              </a:spcAft>
            </a:pPr>
            <a:r>
              <a:rPr lang="en-US" altLang="en-US" sz="900" b="0">
                <a:solidFill>
                  <a:srgbClr val="FF0000"/>
                </a:solidFill>
                <a:latin typeface="Calibri" charset="0"/>
              </a:rPr>
              <a:t>Rutgers</a:t>
            </a:r>
            <a:r>
              <a:rPr lang="en-US" altLang="en-US" sz="900" b="0">
                <a:solidFill>
                  <a:srgbClr val="000000"/>
                </a:solidFill>
                <a:latin typeface="Calibri" charset="0"/>
              </a:rPr>
              <a:t> – Jinchuan Xing </a:t>
            </a:r>
          </a:p>
          <a:p>
            <a:pPr eaLnBrk="1" hangingPunct="1">
              <a:spcAft>
                <a:spcPts val="400"/>
              </a:spcAft>
            </a:pPr>
            <a:r>
              <a:rPr lang="en-US" altLang="en-US" sz="900" b="0">
                <a:solidFill>
                  <a:srgbClr val="FF0000"/>
                </a:solidFill>
                <a:latin typeface="Calibri" charset="0"/>
              </a:rPr>
              <a:t>TGen </a:t>
            </a:r>
            <a:r>
              <a:rPr lang="en-US" altLang="en-US" sz="900" b="0">
                <a:solidFill>
                  <a:srgbClr val="000000"/>
                </a:solidFill>
                <a:latin typeface="Calibri" charset="0"/>
              </a:rPr>
              <a:t>– David Craig </a:t>
            </a:r>
          </a:p>
          <a:p>
            <a:pPr eaLnBrk="1" hangingPunct="1">
              <a:spcAft>
                <a:spcPts val="400"/>
              </a:spcAft>
            </a:pPr>
            <a:r>
              <a:rPr lang="en-US" altLang="en-US" sz="900" b="0">
                <a:solidFill>
                  <a:srgbClr val="FF0000"/>
                </a:solidFill>
                <a:latin typeface="Calibri" charset="0"/>
              </a:rPr>
              <a:t>AECOM </a:t>
            </a:r>
            <a:r>
              <a:rPr lang="en-US" altLang="en-US" sz="900" b="0">
                <a:solidFill>
                  <a:srgbClr val="000000"/>
                </a:solidFill>
                <a:latin typeface="Calibri" charset="0"/>
              </a:rPr>
              <a:t>– Kenny Ye </a:t>
            </a:r>
          </a:p>
        </p:txBody>
      </p:sp>
      <p:sp>
        <p:nvSpPr>
          <p:cNvPr id="13" name="TextBox 12"/>
          <p:cNvSpPr txBox="1"/>
          <p:nvPr/>
        </p:nvSpPr>
        <p:spPr>
          <a:xfrm>
            <a:off x="4594225" y="1630363"/>
            <a:ext cx="4178300" cy="4094162"/>
          </a:xfrm>
          <a:prstGeom prst="rect">
            <a:avLst/>
          </a:prstGeom>
          <a:noFill/>
        </p:spPr>
        <p:txBody>
          <a:bodyP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Aft>
                <a:spcPts val="400"/>
              </a:spcAft>
            </a:pPr>
            <a:r>
              <a:rPr lang="en-US" altLang="en-US" sz="900" b="0">
                <a:solidFill>
                  <a:srgbClr val="FF0000"/>
                </a:solidFill>
                <a:latin typeface="Calibri" charset="0"/>
              </a:rPr>
              <a:t>UCSD </a:t>
            </a:r>
            <a:r>
              <a:rPr lang="en-US" altLang="en-US" sz="900" b="0">
                <a:solidFill>
                  <a:srgbClr val="000000"/>
                </a:solidFill>
                <a:latin typeface="Calibri" charset="0"/>
              </a:rPr>
              <a:t>– Vineet Bafna, Jacob Michaelson, Jonathan Sebat </a:t>
            </a:r>
          </a:p>
          <a:p>
            <a:pPr eaLnBrk="1" hangingPunct="1">
              <a:spcAft>
                <a:spcPts val="400"/>
              </a:spcAft>
            </a:pPr>
            <a:r>
              <a:rPr lang="en-US" altLang="en-US" sz="900" b="0">
                <a:solidFill>
                  <a:srgbClr val="FF0000"/>
                </a:solidFill>
                <a:latin typeface="Calibri" charset="0"/>
              </a:rPr>
              <a:t>UCLA </a:t>
            </a:r>
            <a:r>
              <a:rPr lang="en-US" altLang="en-US" sz="900" b="0">
                <a:solidFill>
                  <a:srgbClr val="000000"/>
                </a:solidFill>
                <a:latin typeface="Calibri" charset="0"/>
              </a:rPr>
              <a:t>– Stan Nelson </a:t>
            </a:r>
            <a:endParaRPr lang="en-US" altLang="en-US" sz="900" b="0">
              <a:solidFill>
                <a:srgbClr val="FF0000"/>
              </a:solidFill>
              <a:latin typeface="Calibri" charset="0"/>
            </a:endParaRPr>
          </a:p>
          <a:p>
            <a:pPr eaLnBrk="1" hangingPunct="1">
              <a:spcAft>
                <a:spcPts val="400"/>
              </a:spcAft>
            </a:pPr>
            <a:r>
              <a:rPr lang="en-US" altLang="en-US" sz="900" b="0">
                <a:solidFill>
                  <a:srgbClr val="FF0000"/>
                </a:solidFill>
                <a:latin typeface="Calibri" charset="0"/>
              </a:rPr>
              <a:t>Illumina </a:t>
            </a:r>
            <a:r>
              <a:rPr lang="en-US" altLang="en-US" sz="900" b="0">
                <a:solidFill>
                  <a:srgbClr val="000000"/>
                </a:solidFill>
                <a:latin typeface="Calibri" charset="0"/>
              </a:rPr>
              <a:t>– Bret Barnes, David Bentley, Michael Eberle, R. Keira Cheetham, Sean Humphray, Scott Kahn, Lisa Murray, Richard Shaw, Michael Stromberg </a:t>
            </a:r>
          </a:p>
          <a:p>
            <a:pPr eaLnBrk="1" hangingPunct="1">
              <a:spcAft>
                <a:spcPts val="400"/>
              </a:spcAft>
            </a:pPr>
            <a:r>
              <a:rPr lang="en-US" altLang="en-US" sz="900" b="0">
                <a:solidFill>
                  <a:srgbClr val="FF0000"/>
                </a:solidFill>
                <a:latin typeface="Calibri" charset="0"/>
              </a:rPr>
              <a:t>Life Tech. </a:t>
            </a:r>
            <a:r>
              <a:rPr lang="en-US" altLang="en-US" sz="900" b="0">
                <a:solidFill>
                  <a:srgbClr val="000000"/>
                </a:solidFill>
                <a:latin typeface="Calibri" charset="0"/>
              </a:rPr>
              <a:t>– Yutao Fu, Fiona Hyland, Heather Peckham, Yongming Sun, Daryl Thomas, Sowmi Utiramerur </a:t>
            </a:r>
          </a:p>
          <a:p>
            <a:pPr eaLnBrk="1" hangingPunct="1">
              <a:spcAft>
                <a:spcPts val="400"/>
              </a:spcAft>
            </a:pPr>
            <a:r>
              <a:rPr lang="en-US" altLang="en-US" sz="900" b="0">
                <a:solidFill>
                  <a:srgbClr val="FF0000"/>
                </a:solidFill>
                <a:latin typeface="Calibri" charset="0"/>
              </a:rPr>
              <a:t>BC</a:t>
            </a:r>
            <a:r>
              <a:rPr lang="en-US" altLang="en-US" sz="900" b="0">
                <a:solidFill>
                  <a:srgbClr val="000000"/>
                </a:solidFill>
                <a:latin typeface="Calibri" charset="0"/>
              </a:rPr>
              <a:t> – Erik Garrison Deniz Kural Wan-Ping Lee Gabor Marth Chip Stewart Alistair Ward Jiantao Wu </a:t>
            </a:r>
          </a:p>
          <a:p>
            <a:pPr eaLnBrk="1" hangingPunct="1">
              <a:spcAft>
                <a:spcPts val="400"/>
              </a:spcAft>
            </a:pPr>
            <a:r>
              <a:rPr lang="en-US" altLang="en-US" sz="900" b="0">
                <a:solidFill>
                  <a:srgbClr val="FF0000"/>
                </a:solidFill>
                <a:latin typeface="Calibri" charset="0"/>
              </a:rPr>
              <a:t>Broad Inst. </a:t>
            </a:r>
            <a:r>
              <a:rPr lang="en-US" altLang="en-US" sz="900" b="0">
                <a:solidFill>
                  <a:srgbClr val="000000"/>
                </a:solidFill>
                <a:latin typeface="Calibri" charset="0"/>
              </a:rPr>
              <a:t>– Guillermo del Angel, David Altshuler, Eric Banks, Mark DePristo, Menachem Fromer,</a:t>
            </a:r>
            <a:r>
              <a:rPr lang="en-US" altLang="en-US" sz="1000">
                <a:solidFill>
                  <a:srgbClr val="000090"/>
                </a:solidFill>
                <a:latin typeface="Calibri" charset="0"/>
              </a:rPr>
              <a:t> Robert Handsaker, </a:t>
            </a:r>
            <a:r>
              <a:rPr lang="en-US" altLang="en-US" sz="900" b="0">
                <a:solidFill>
                  <a:srgbClr val="000000"/>
                </a:solidFill>
                <a:latin typeface="Calibri" charset="0"/>
              </a:rPr>
              <a:t>Chris Hartl, Steve McCarroll, James Nemesh, Khalid Shakir </a:t>
            </a:r>
          </a:p>
          <a:p>
            <a:pPr eaLnBrk="1" hangingPunct="1">
              <a:spcAft>
                <a:spcPts val="400"/>
              </a:spcAft>
            </a:pPr>
            <a:r>
              <a:rPr lang="en-US" altLang="en-US" sz="900" b="0">
                <a:solidFill>
                  <a:srgbClr val="FF0000"/>
                </a:solidFill>
                <a:latin typeface="Calibri" charset="0"/>
              </a:rPr>
              <a:t>Univ. of Michigan </a:t>
            </a:r>
            <a:r>
              <a:rPr lang="en-US" altLang="en-US" sz="900" b="0">
                <a:solidFill>
                  <a:srgbClr val="000000"/>
                </a:solidFill>
                <a:latin typeface="Calibri" charset="0"/>
              </a:rPr>
              <a:t>–  Gonçalo Abecasis, Tom Blackwell, Jeffrey Kidd, </a:t>
            </a:r>
            <a:r>
              <a:rPr lang="en-US" altLang="en-US" sz="1000">
                <a:solidFill>
                  <a:srgbClr val="000090"/>
                </a:solidFill>
                <a:latin typeface="Calibri" charset="0"/>
              </a:rPr>
              <a:t>Ryan Mills, </a:t>
            </a:r>
            <a:r>
              <a:rPr lang="en-US" altLang="en-US" sz="900" b="0">
                <a:solidFill>
                  <a:srgbClr val="000000"/>
                </a:solidFill>
                <a:latin typeface="Calibri" charset="0"/>
              </a:rPr>
              <a:t>Matthew Snyder </a:t>
            </a:r>
          </a:p>
          <a:p>
            <a:pPr eaLnBrk="1" hangingPunct="1">
              <a:spcAft>
                <a:spcPts val="400"/>
              </a:spcAft>
            </a:pPr>
            <a:r>
              <a:rPr lang="en-US" altLang="en-US" sz="900" b="0">
                <a:solidFill>
                  <a:srgbClr val="FF0000"/>
                </a:solidFill>
                <a:latin typeface="Calibri" charset="0"/>
              </a:rPr>
              <a:t>BGI</a:t>
            </a:r>
            <a:r>
              <a:rPr lang="en-US" altLang="en-US" sz="900" b="0">
                <a:solidFill>
                  <a:srgbClr val="000000"/>
                </a:solidFill>
                <a:latin typeface="Calibri" charset="0"/>
              </a:rPr>
              <a:t> – Yingrui Li, Srinka Ghosh, Aaron Halpern, Jason Laramie, Steve Lincoln </a:t>
            </a:r>
          </a:p>
          <a:p>
            <a:pPr eaLnBrk="1" hangingPunct="1">
              <a:spcAft>
                <a:spcPts val="400"/>
              </a:spcAft>
            </a:pPr>
            <a:r>
              <a:rPr lang="en-US" altLang="en-US" sz="900" b="0">
                <a:solidFill>
                  <a:srgbClr val="FF0000"/>
                </a:solidFill>
                <a:latin typeface="Calibri" charset="0"/>
              </a:rPr>
              <a:t>Leiden Univ.</a:t>
            </a:r>
            <a:r>
              <a:rPr lang="en-US" altLang="en-US" sz="900" b="0">
                <a:solidFill>
                  <a:srgbClr val="000000"/>
                </a:solidFill>
                <a:latin typeface="Calibri" charset="0"/>
              </a:rPr>
              <a:t> – Kai Ye </a:t>
            </a:r>
          </a:p>
          <a:p>
            <a:pPr eaLnBrk="1" hangingPunct="1">
              <a:spcAft>
                <a:spcPts val="400"/>
              </a:spcAft>
            </a:pPr>
            <a:r>
              <a:rPr lang="en-US" altLang="en-US" sz="900" b="0">
                <a:solidFill>
                  <a:srgbClr val="FF0000"/>
                </a:solidFill>
                <a:latin typeface="Calibri" charset="0"/>
              </a:rPr>
              <a:t>MS School of Medicine  </a:t>
            </a:r>
            <a:r>
              <a:rPr lang="en-US" altLang="en-US" sz="900" b="0">
                <a:solidFill>
                  <a:srgbClr val="000000"/>
                </a:solidFill>
                <a:latin typeface="Calibri" charset="0"/>
              </a:rPr>
              <a:t>– Jayon Lihm, Vladimir Makarov, Elena Parkhomenko, Seungtai Yoon </a:t>
            </a:r>
          </a:p>
          <a:p>
            <a:pPr eaLnBrk="1" hangingPunct="1">
              <a:spcAft>
                <a:spcPts val="400"/>
              </a:spcAft>
            </a:pPr>
            <a:r>
              <a:rPr lang="en-US" altLang="en-US" sz="900" b="0">
                <a:solidFill>
                  <a:srgbClr val="FF0000"/>
                </a:solidFill>
                <a:latin typeface="Calibri" charset="0"/>
              </a:rPr>
              <a:t>Baylor</a:t>
            </a:r>
            <a:r>
              <a:rPr lang="en-US" altLang="en-US" sz="900" b="0">
                <a:solidFill>
                  <a:srgbClr val="000000"/>
                </a:solidFill>
                <a:latin typeface="Calibri" charset="0"/>
              </a:rPr>
              <a:t> – James Lu, Jeff Reid, Fuli Yu</a:t>
            </a:r>
          </a:p>
          <a:p>
            <a:pPr eaLnBrk="1" hangingPunct="1">
              <a:spcAft>
                <a:spcPts val="400"/>
              </a:spcAft>
            </a:pPr>
            <a:r>
              <a:rPr lang="en-US" altLang="en-US" sz="900" b="0">
                <a:solidFill>
                  <a:srgbClr val="FF0000"/>
                </a:solidFill>
                <a:latin typeface="Calibri" charset="0"/>
              </a:rPr>
              <a:t>Univ. of Maryland </a:t>
            </a:r>
            <a:r>
              <a:rPr lang="en-US" altLang="en-US" sz="900" b="0">
                <a:solidFill>
                  <a:srgbClr val="000000"/>
                </a:solidFill>
                <a:latin typeface="Calibri" charset="0"/>
              </a:rPr>
              <a:t>– Scott Devine </a:t>
            </a:r>
          </a:p>
          <a:p>
            <a:pPr eaLnBrk="1" hangingPunct="1">
              <a:spcAft>
                <a:spcPts val="400"/>
              </a:spcAft>
            </a:pPr>
            <a:r>
              <a:rPr lang="en-US" altLang="en-US" sz="900" b="0">
                <a:solidFill>
                  <a:srgbClr val="FF0000"/>
                </a:solidFill>
                <a:latin typeface="Calibri" charset="0"/>
              </a:rPr>
              <a:t>Univ. of Uath </a:t>
            </a:r>
            <a:r>
              <a:rPr lang="en-US" altLang="en-US" sz="900" b="0">
                <a:solidFill>
                  <a:srgbClr val="000000"/>
                </a:solidFill>
                <a:latin typeface="Calibri" charset="0"/>
              </a:rPr>
              <a:t>– David Witherspoon</a:t>
            </a:r>
          </a:p>
          <a:p>
            <a:pPr eaLnBrk="1" hangingPunct="1">
              <a:spcAft>
                <a:spcPts val="400"/>
              </a:spcAft>
            </a:pPr>
            <a:r>
              <a:rPr lang="en-US" altLang="en-US" sz="900" b="0">
                <a:solidFill>
                  <a:srgbClr val="FF0000"/>
                </a:solidFill>
                <a:latin typeface="Calibri" charset="0"/>
              </a:rPr>
              <a:t>Univ. of Virginia </a:t>
            </a:r>
            <a:r>
              <a:rPr lang="en-US" altLang="en-US" sz="900" b="0">
                <a:solidFill>
                  <a:srgbClr val="000000"/>
                </a:solidFill>
                <a:latin typeface="Calibri" charset="0"/>
              </a:rPr>
              <a:t>– Aaron Quinlan </a:t>
            </a:r>
          </a:p>
          <a:p>
            <a:pPr eaLnBrk="1" hangingPunct="1">
              <a:spcAft>
                <a:spcPts val="400"/>
              </a:spcAft>
            </a:pPr>
            <a:r>
              <a:rPr lang="en-US" altLang="en-US" sz="900" b="0">
                <a:solidFill>
                  <a:srgbClr val="FF0000"/>
                </a:solidFill>
                <a:latin typeface="Calibri" charset="0"/>
              </a:rPr>
              <a:t>NIH</a:t>
            </a:r>
            <a:r>
              <a:rPr lang="en-US" altLang="en-US" sz="900" b="0">
                <a:solidFill>
                  <a:srgbClr val="000000"/>
                </a:solidFill>
                <a:latin typeface="Calibri" charset="0"/>
              </a:rPr>
              <a:t> – Chunlin Xiao </a:t>
            </a:r>
          </a:p>
          <a:p>
            <a:pPr eaLnBrk="1" hangingPunct="1">
              <a:spcAft>
                <a:spcPts val="400"/>
              </a:spcAft>
            </a:pPr>
            <a:r>
              <a:rPr lang="en-US" altLang="en-US" sz="900" b="0">
                <a:solidFill>
                  <a:srgbClr val="0000FF"/>
                </a:solidFill>
                <a:latin typeface="Calibri" charset="0"/>
              </a:rPr>
              <a:t>Co-chairs</a:t>
            </a:r>
            <a:r>
              <a:rPr lang="en-US" altLang="en-US" sz="900" b="0">
                <a:solidFill>
                  <a:srgbClr val="000000"/>
                </a:solidFill>
                <a:latin typeface="Calibri" charset="0"/>
              </a:rPr>
              <a:t> –</a:t>
            </a:r>
            <a:r>
              <a:rPr lang="en-US" altLang="en-US" sz="1000">
                <a:solidFill>
                  <a:srgbClr val="000090"/>
                </a:solidFill>
                <a:latin typeface="Calibri" charset="0"/>
              </a:rPr>
              <a:t> Charles Lee, Jan Korbel, Evan Eichler </a:t>
            </a:r>
            <a:endParaRPr lang="en-US" altLang="en-US" sz="900">
              <a:solidFill>
                <a:srgbClr val="000090"/>
              </a:solidFill>
              <a:latin typeface="Calibri" charset="0"/>
            </a:endParaRPr>
          </a:p>
        </p:txBody>
      </p:sp>
      <p:pic>
        <p:nvPicPr>
          <p:cNvPr id="459779" name="Picture 4" descr="Screen Shot 2014-10-14 at 5.12.2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6238" y="752475"/>
            <a:ext cx="847090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6238" y="5702300"/>
            <a:ext cx="17716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209800" y="5619750"/>
            <a:ext cx="2681288" cy="1181100"/>
          </a:xfrm>
          <a:prstGeom prst="rect">
            <a:avLst/>
          </a:prstGeom>
          <a:noFill/>
        </p:spPr>
        <p:txBody>
          <a:bodyPr>
            <a:spAutoFit/>
          </a:bodyPr>
          <a:lstStyle/>
          <a:p>
            <a:pPr defTabSz="457200" fontAlgn="auto">
              <a:spcBef>
                <a:spcPts val="0"/>
              </a:spcBef>
              <a:spcAft>
                <a:spcPts val="400"/>
              </a:spcAft>
              <a:defRPr/>
            </a:pPr>
            <a:r>
              <a:rPr lang="en-US" sz="900" b="0" dirty="0">
                <a:solidFill>
                  <a:prstClr val="black"/>
                </a:solidFill>
                <a:latin typeface="Calibri"/>
                <a:ea typeface="+mn-ea"/>
              </a:rPr>
              <a:t>Tim Hubbard, WT Sanger Inst.</a:t>
            </a:r>
          </a:p>
          <a:p>
            <a:pPr defTabSz="457200" fontAlgn="auto">
              <a:spcBef>
                <a:spcPts val="0"/>
              </a:spcBef>
              <a:spcAft>
                <a:spcPts val="400"/>
              </a:spcAft>
              <a:defRPr/>
            </a:pPr>
            <a:r>
              <a:rPr lang="en-US" sz="900" b="0" dirty="0">
                <a:solidFill>
                  <a:prstClr val="black"/>
                </a:solidFill>
                <a:latin typeface="Calibri"/>
                <a:ea typeface="+mn-ea"/>
              </a:rPr>
              <a:t>Jennifer Harrow (lead PI), WT Sanger Inst.</a:t>
            </a:r>
          </a:p>
          <a:p>
            <a:pPr defTabSz="457200" fontAlgn="auto">
              <a:spcBef>
                <a:spcPts val="0"/>
              </a:spcBef>
              <a:spcAft>
                <a:spcPts val="400"/>
              </a:spcAft>
              <a:defRPr/>
            </a:pPr>
            <a:r>
              <a:rPr lang="en-US" sz="900" b="0" dirty="0">
                <a:solidFill>
                  <a:prstClr val="black"/>
                </a:solidFill>
                <a:latin typeface="Calibri"/>
                <a:ea typeface="+mn-ea"/>
              </a:rPr>
              <a:t>Steve Searle, WT Sanger Inst.</a:t>
            </a:r>
          </a:p>
          <a:p>
            <a:pPr defTabSz="457200" fontAlgn="auto">
              <a:spcBef>
                <a:spcPts val="0"/>
              </a:spcBef>
              <a:spcAft>
                <a:spcPts val="400"/>
              </a:spcAft>
              <a:defRPr/>
            </a:pPr>
            <a:r>
              <a:rPr lang="en-US" sz="900" b="0" dirty="0" err="1">
                <a:solidFill>
                  <a:prstClr val="black"/>
                </a:solidFill>
                <a:latin typeface="Calibri"/>
                <a:ea typeface="+mn-ea"/>
              </a:rPr>
              <a:t>Alexandre</a:t>
            </a:r>
            <a:r>
              <a:rPr lang="en-US" sz="900" b="0" dirty="0">
                <a:solidFill>
                  <a:prstClr val="black"/>
                </a:solidFill>
                <a:latin typeface="Calibri"/>
                <a:ea typeface="+mn-ea"/>
              </a:rPr>
              <a:t> </a:t>
            </a:r>
            <a:r>
              <a:rPr lang="en-US" sz="900" b="0" dirty="0" err="1">
                <a:solidFill>
                  <a:prstClr val="black"/>
                </a:solidFill>
                <a:latin typeface="Calibri"/>
                <a:ea typeface="+mn-ea"/>
              </a:rPr>
              <a:t>Reymond</a:t>
            </a:r>
            <a:r>
              <a:rPr lang="en-US" sz="900" b="0" dirty="0">
                <a:solidFill>
                  <a:prstClr val="black"/>
                </a:solidFill>
                <a:latin typeface="Calibri"/>
                <a:ea typeface="+mn-ea"/>
              </a:rPr>
              <a:t> (PI), Univ. of Lausanne</a:t>
            </a:r>
          </a:p>
          <a:p>
            <a:pPr defTabSz="457200" fontAlgn="auto">
              <a:spcBef>
                <a:spcPts val="0"/>
              </a:spcBef>
              <a:spcAft>
                <a:spcPts val="400"/>
              </a:spcAft>
              <a:defRPr/>
            </a:pPr>
            <a:r>
              <a:rPr lang="en-US" sz="900" b="0" dirty="0" err="1">
                <a:solidFill>
                  <a:prstClr val="black"/>
                </a:solidFill>
                <a:latin typeface="Calibri"/>
                <a:ea typeface="+mn-ea"/>
              </a:rPr>
              <a:t>Roderic</a:t>
            </a:r>
            <a:r>
              <a:rPr lang="en-US" sz="900" b="0" dirty="0">
                <a:solidFill>
                  <a:prstClr val="black"/>
                </a:solidFill>
                <a:latin typeface="Calibri"/>
                <a:ea typeface="+mn-ea"/>
              </a:rPr>
              <a:t> </a:t>
            </a:r>
            <a:r>
              <a:rPr lang="en-US" sz="900" b="0" dirty="0" err="1">
                <a:solidFill>
                  <a:prstClr val="black"/>
                </a:solidFill>
                <a:latin typeface="Calibri"/>
                <a:ea typeface="+mn-ea"/>
              </a:rPr>
              <a:t>Guigo</a:t>
            </a:r>
            <a:r>
              <a:rPr lang="en-US" sz="900" b="0" dirty="0">
                <a:solidFill>
                  <a:prstClr val="black"/>
                </a:solidFill>
                <a:latin typeface="Calibri"/>
                <a:ea typeface="+mn-ea"/>
              </a:rPr>
              <a:t> (PI), CRG</a:t>
            </a:r>
          </a:p>
          <a:p>
            <a:pPr defTabSz="457200" fontAlgn="auto">
              <a:spcBef>
                <a:spcPts val="0"/>
              </a:spcBef>
              <a:spcAft>
                <a:spcPts val="400"/>
              </a:spcAft>
              <a:defRPr/>
            </a:pPr>
            <a:r>
              <a:rPr lang="en-US" sz="900" b="0" dirty="0">
                <a:solidFill>
                  <a:prstClr val="black"/>
                </a:solidFill>
                <a:latin typeface="Calibri"/>
                <a:ea typeface="+mn-ea"/>
              </a:rPr>
              <a:t>David Haussler (PI), UCSC</a:t>
            </a:r>
          </a:p>
        </p:txBody>
      </p:sp>
      <p:sp>
        <p:nvSpPr>
          <p:cNvPr id="9" name="TextBox 8"/>
          <p:cNvSpPr txBox="1"/>
          <p:nvPr/>
        </p:nvSpPr>
        <p:spPr>
          <a:xfrm>
            <a:off x="4476750" y="5797550"/>
            <a:ext cx="2085975" cy="989013"/>
          </a:xfrm>
          <a:prstGeom prst="rect">
            <a:avLst/>
          </a:prstGeom>
          <a:noFill/>
        </p:spPr>
        <p:txBody>
          <a:bodyPr>
            <a:spAutoFit/>
          </a:bodyPr>
          <a:lstStyle/>
          <a:p>
            <a:pPr defTabSz="457200" fontAlgn="auto">
              <a:spcBef>
                <a:spcPts val="0"/>
              </a:spcBef>
              <a:spcAft>
                <a:spcPts val="400"/>
              </a:spcAft>
              <a:defRPr/>
            </a:pPr>
            <a:r>
              <a:rPr lang="en-US" sz="900" b="0" dirty="0">
                <a:solidFill>
                  <a:prstClr val="black"/>
                </a:solidFill>
                <a:latin typeface="Calibri"/>
                <a:ea typeface="+mn-ea"/>
              </a:rPr>
              <a:t>Rachel Harte (Co-PI), UCSC</a:t>
            </a:r>
          </a:p>
          <a:p>
            <a:pPr defTabSz="457200" fontAlgn="auto">
              <a:spcBef>
                <a:spcPts val="0"/>
              </a:spcBef>
              <a:spcAft>
                <a:spcPts val="400"/>
              </a:spcAft>
              <a:defRPr/>
            </a:pPr>
            <a:r>
              <a:rPr lang="en-US" sz="900" b="0" dirty="0" err="1">
                <a:solidFill>
                  <a:prstClr val="black"/>
                </a:solidFill>
                <a:latin typeface="Calibri"/>
                <a:ea typeface="+mn-ea"/>
              </a:rPr>
              <a:t>Manolis</a:t>
            </a:r>
            <a:r>
              <a:rPr lang="en-US" sz="900" b="0" dirty="0">
                <a:solidFill>
                  <a:prstClr val="black"/>
                </a:solidFill>
                <a:latin typeface="Calibri"/>
                <a:ea typeface="+mn-ea"/>
              </a:rPr>
              <a:t> </a:t>
            </a:r>
            <a:r>
              <a:rPr lang="en-US" sz="900" b="0" dirty="0" err="1">
                <a:solidFill>
                  <a:prstClr val="black"/>
                </a:solidFill>
                <a:latin typeface="Calibri"/>
                <a:ea typeface="+mn-ea"/>
              </a:rPr>
              <a:t>Kellis</a:t>
            </a:r>
            <a:r>
              <a:rPr lang="en-US" sz="900" b="0" dirty="0">
                <a:solidFill>
                  <a:prstClr val="black"/>
                </a:solidFill>
                <a:latin typeface="Calibri"/>
                <a:ea typeface="+mn-ea"/>
              </a:rPr>
              <a:t> (PI), MIT</a:t>
            </a:r>
          </a:p>
          <a:p>
            <a:pPr defTabSz="457200" fontAlgn="auto">
              <a:spcBef>
                <a:spcPts val="0"/>
              </a:spcBef>
              <a:spcAft>
                <a:spcPts val="400"/>
              </a:spcAft>
              <a:defRPr/>
            </a:pPr>
            <a:r>
              <a:rPr lang="en-US" sz="900" b="0" dirty="0">
                <a:solidFill>
                  <a:prstClr val="black"/>
                </a:solidFill>
                <a:latin typeface="Calibri"/>
                <a:ea typeface="+mn-ea"/>
              </a:rPr>
              <a:t>Mark Gerstein (PI), Yale </a:t>
            </a:r>
          </a:p>
          <a:p>
            <a:pPr defTabSz="457200" fontAlgn="auto">
              <a:spcBef>
                <a:spcPts val="0"/>
              </a:spcBef>
              <a:spcAft>
                <a:spcPts val="400"/>
              </a:spcAft>
              <a:defRPr/>
            </a:pPr>
            <a:r>
              <a:rPr lang="en-US" sz="900" b="0" dirty="0">
                <a:solidFill>
                  <a:prstClr val="black"/>
                </a:solidFill>
                <a:latin typeface="Calibri"/>
                <a:ea typeface="+mn-ea"/>
              </a:rPr>
              <a:t>Alfonso Valencia (PI), CNIO</a:t>
            </a:r>
          </a:p>
          <a:p>
            <a:pPr defTabSz="457200" fontAlgn="auto">
              <a:spcBef>
                <a:spcPts val="0"/>
              </a:spcBef>
              <a:spcAft>
                <a:spcPts val="400"/>
              </a:spcAft>
              <a:defRPr/>
            </a:pPr>
            <a:r>
              <a:rPr lang="en-US" sz="900" b="0" dirty="0">
                <a:solidFill>
                  <a:prstClr val="black"/>
                </a:solidFill>
                <a:latin typeface="Calibri"/>
                <a:ea typeface="+mn-ea"/>
              </a:rPr>
              <a:t>Michael Tress, CNIO</a:t>
            </a:r>
          </a:p>
        </p:txBody>
      </p:sp>
      <p:sp>
        <p:nvSpPr>
          <p:cNvPr id="11" name="Rectangle 6"/>
          <p:cNvSpPr>
            <a:spLocks noChangeArrowheads="1"/>
          </p:cNvSpPr>
          <p:nvPr/>
        </p:nvSpPr>
        <p:spPr bwMode="auto">
          <a:xfrm>
            <a:off x="2193925" y="123825"/>
            <a:ext cx="4835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2800" b="0" dirty="0">
                <a:solidFill>
                  <a:prstClr val="black"/>
                </a:solidFill>
                <a:latin typeface="Calibri"/>
                <a:ea typeface="+mn-ea"/>
              </a:rPr>
              <a:t>Consortium Acknowledgements</a:t>
            </a:r>
          </a:p>
        </p:txBody>
      </p:sp>
    </p:spTree>
  </p:cSld>
  <p:clrMapOvr>
    <a:masterClrMapping/>
  </p:clrMapOvr>
  <p:transition xmlns:p14="http://schemas.microsoft.com/office/powerpoint/2010/main" spd="slow" advTm="13686"/>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Content Placeholder 2"/>
          <p:cNvSpPr txBox="1">
            <a:spLocks/>
          </p:cNvSpPr>
          <p:nvPr/>
        </p:nvSpPr>
        <p:spPr bwMode="auto">
          <a:xfrm>
            <a:off x="148971" y="459521"/>
            <a:ext cx="5609643" cy="476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spcBef>
                <a:spcPct val="20000"/>
              </a:spcBef>
            </a:pPr>
            <a:r>
              <a:rPr lang="en-US" altLang="en-US" sz="1600" b="0" dirty="0" smtClean="0">
                <a:solidFill>
                  <a:srgbClr val="000000"/>
                </a:solidFill>
              </a:rPr>
              <a:t>Breakpoints: </a:t>
            </a:r>
            <a:r>
              <a:rPr lang="en-US" altLang="en-US" sz="2400" dirty="0" smtClean="0">
                <a:solidFill>
                  <a:srgbClr val="000090"/>
                </a:solidFill>
              </a:rPr>
              <a:t>A </a:t>
            </a:r>
            <a:r>
              <a:rPr lang="en-US" altLang="en-US" sz="2400" dirty="0" err="1">
                <a:solidFill>
                  <a:srgbClr val="000090"/>
                </a:solidFill>
              </a:rPr>
              <a:t>Abyzov</a:t>
            </a:r>
            <a:r>
              <a:rPr lang="en-US" altLang="en-US" sz="1600" dirty="0">
                <a:solidFill>
                  <a:srgbClr val="000090"/>
                </a:solidFill>
              </a:rPr>
              <a:t>, </a:t>
            </a:r>
            <a:r>
              <a:rPr lang="en-US" altLang="en-US" sz="1600" b="0" dirty="0">
                <a:solidFill>
                  <a:srgbClr val="000000"/>
                </a:solidFill>
              </a:rPr>
              <a:t>S Li, DR Kim, M </a:t>
            </a:r>
            <a:r>
              <a:rPr lang="en-US" altLang="en-US" sz="1600" b="0" dirty="0" err="1">
                <a:solidFill>
                  <a:srgbClr val="000000"/>
                </a:solidFill>
              </a:rPr>
              <a:t>Mohiyuddin</a:t>
            </a:r>
            <a:r>
              <a:rPr lang="en-US" altLang="en-US" sz="1600" b="0" dirty="0">
                <a:solidFill>
                  <a:srgbClr val="000000"/>
                </a:solidFill>
              </a:rPr>
              <a:t>, AM </a:t>
            </a:r>
            <a:r>
              <a:rPr lang="en-US" altLang="en-US" sz="1600" b="0" dirty="0" err="1">
                <a:solidFill>
                  <a:srgbClr val="000000"/>
                </a:solidFill>
              </a:rPr>
              <a:t>Stütz</a:t>
            </a:r>
            <a:r>
              <a:rPr lang="en-US" altLang="en-US" sz="1600" b="0" dirty="0">
                <a:solidFill>
                  <a:srgbClr val="000000"/>
                </a:solidFill>
              </a:rPr>
              <a:t>, NF Parrish, XJ Mu, W Clark, K Chen, M </a:t>
            </a:r>
            <a:r>
              <a:rPr lang="en-US" altLang="en-US" sz="1600" b="0" dirty="0" err="1">
                <a:solidFill>
                  <a:srgbClr val="000000"/>
                </a:solidFill>
              </a:rPr>
              <a:t>Hurles</a:t>
            </a:r>
            <a:r>
              <a:rPr lang="en-US" altLang="en-US" sz="1600" b="0" dirty="0">
                <a:solidFill>
                  <a:srgbClr val="000000"/>
                </a:solidFill>
              </a:rPr>
              <a:t>, JO </a:t>
            </a:r>
            <a:r>
              <a:rPr lang="en-US" altLang="en-US" sz="1600" b="0" dirty="0" err="1">
                <a:solidFill>
                  <a:srgbClr val="000000"/>
                </a:solidFill>
              </a:rPr>
              <a:t>Korbel</a:t>
            </a:r>
            <a:r>
              <a:rPr lang="en-US" altLang="en-US" sz="1600" b="0" dirty="0">
                <a:solidFill>
                  <a:srgbClr val="000000"/>
                </a:solidFill>
              </a:rPr>
              <a:t>, HY Lam, C Lee</a:t>
            </a:r>
          </a:p>
          <a:p>
            <a:pPr>
              <a:spcBef>
                <a:spcPct val="20000"/>
              </a:spcBef>
            </a:pPr>
            <a:endParaRPr lang="en-US" altLang="en-US" sz="1600" b="0" dirty="0">
              <a:solidFill>
                <a:srgbClr val="000000"/>
              </a:solidFill>
            </a:endParaRPr>
          </a:p>
          <a:p>
            <a:pPr>
              <a:spcBef>
                <a:spcPct val="20000"/>
              </a:spcBef>
            </a:pPr>
            <a:r>
              <a:rPr lang="en-US" altLang="en-US" sz="1600" b="0" dirty="0" smtClean="0">
                <a:solidFill>
                  <a:srgbClr val="000000"/>
                </a:solidFill>
              </a:rPr>
              <a:t>GAPDH </a:t>
            </a:r>
            <a:r>
              <a:rPr lang="en-US" altLang="en-US" sz="1600" b="0" dirty="0" err="1" smtClean="0">
                <a:solidFill>
                  <a:srgbClr val="000000"/>
                </a:solidFill>
              </a:rPr>
              <a:t>Pseudogene</a:t>
            </a:r>
            <a:r>
              <a:rPr lang="en-US" altLang="en-US" sz="1600" b="0" dirty="0" smtClean="0">
                <a:solidFill>
                  <a:srgbClr val="000000"/>
                </a:solidFill>
              </a:rPr>
              <a:t>: Yuen</a:t>
            </a:r>
            <a:r>
              <a:rPr lang="en-US" altLang="en-US" sz="1600" b="0" dirty="0">
                <a:solidFill>
                  <a:srgbClr val="000000"/>
                </a:solidFill>
              </a:rPr>
              <a:t>-Jong Liu, </a:t>
            </a:r>
            <a:r>
              <a:rPr lang="en-US" altLang="en-US" sz="1600" b="0" dirty="0" err="1">
                <a:solidFill>
                  <a:srgbClr val="000000"/>
                </a:solidFill>
              </a:rPr>
              <a:t>Deyou</a:t>
            </a:r>
            <a:r>
              <a:rPr lang="en-US" altLang="en-US" sz="1600" b="0" dirty="0">
                <a:solidFill>
                  <a:srgbClr val="000000"/>
                </a:solidFill>
              </a:rPr>
              <a:t> </a:t>
            </a:r>
            <a:r>
              <a:rPr lang="en-US" altLang="en-US" sz="1600" b="0" dirty="0" err="1">
                <a:solidFill>
                  <a:srgbClr val="000000"/>
                </a:solidFill>
              </a:rPr>
              <a:t>Zheng</a:t>
            </a:r>
            <a:r>
              <a:rPr lang="en-US" altLang="en-US" sz="1600" b="0" dirty="0">
                <a:solidFill>
                  <a:srgbClr val="000000"/>
                </a:solidFill>
              </a:rPr>
              <a:t>, </a:t>
            </a:r>
            <a:r>
              <a:rPr lang="en-US" altLang="en-US" sz="1600" b="0" dirty="0" err="1">
                <a:solidFill>
                  <a:srgbClr val="000000"/>
                </a:solidFill>
              </a:rPr>
              <a:t>Suganthi</a:t>
            </a:r>
            <a:r>
              <a:rPr lang="en-US" altLang="en-US" sz="1600" b="0" dirty="0">
                <a:solidFill>
                  <a:srgbClr val="000000"/>
                </a:solidFill>
              </a:rPr>
              <a:t> </a:t>
            </a:r>
            <a:r>
              <a:rPr lang="en-US" altLang="en-US" sz="1600" b="0" dirty="0" err="1">
                <a:solidFill>
                  <a:srgbClr val="000000"/>
                </a:solidFill>
              </a:rPr>
              <a:t>Balasubramanian</a:t>
            </a:r>
            <a:r>
              <a:rPr lang="en-US" altLang="en-US" sz="1600" b="0" dirty="0">
                <a:solidFill>
                  <a:srgbClr val="000000"/>
                </a:solidFill>
              </a:rPr>
              <a:t>, Nicholas </a:t>
            </a:r>
            <a:r>
              <a:rPr lang="en-US" altLang="en-US" sz="1600" b="0" dirty="0" err="1">
                <a:solidFill>
                  <a:srgbClr val="000000"/>
                </a:solidFill>
              </a:rPr>
              <a:t>Carriero</a:t>
            </a:r>
            <a:r>
              <a:rPr lang="en-US" altLang="en-US" sz="1600" b="0" dirty="0">
                <a:solidFill>
                  <a:srgbClr val="000000"/>
                </a:solidFill>
              </a:rPr>
              <a:t>, </a:t>
            </a:r>
            <a:r>
              <a:rPr lang="en-US" altLang="en-US" sz="1600" b="0" dirty="0" err="1">
                <a:solidFill>
                  <a:srgbClr val="000000"/>
                </a:solidFill>
              </a:rPr>
              <a:t>Ekta</a:t>
            </a:r>
            <a:r>
              <a:rPr lang="en-US" altLang="en-US" sz="1600" b="0" dirty="0">
                <a:solidFill>
                  <a:srgbClr val="000000"/>
                </a:solidFill>
              </a:rPr>
              <a:t> </a:t>
            </a:r>
            <a:r>
              <a:rPr lang="en-US" altLang="en-US" sz="1600" b="0" dirty="0" err="1">
                <a:solidFill>
                  <a:srgbClr val="000000"/>
                </a:solidFill>
              </a:rPr>
              <a:t>Khurana</a:t>
            </a:r>
            <a:r>
              <a:rPr lang="en-US" altLang="en-US" sz="1600" b="0" dirty="0">
                <a:solidFill>
                  <a:srgbClr val="000000"/>
                </a:solidFill>
              </a:rPr>
              <a:t>, Rebecca </a:t>
            </a:r>
            <a:r>
              <a:rPr lang="en-US" altLang="en-US" sz="1600" b="0" dirty="0" err="1" smtClean="0">
                <a:solidFill>
                  <a:srgbClr val="000000"/>
                </a:solidFill>
              </a:rPr>
              <a:t>Robilotto</a:t>
            </a:r>
            <a:endParaRPr lang="en-US" altLang="en-US" sz="1600" b="0" dirty="0">
              <a:solidFill>
                <a:srgbClr val="000000"/>
              </a:solidFill>
            </a:endParaRPr>
          </a:p>
          <a:p>
            <a:pPr>
              <a:spcBef>
                <a:spcPct val="20000"/>
              </a:spcBef>
            </a:pPr>
            <a:r>
              <a:rPr lang="en-US" altLang="en-US" sz="1600" b="0" dirty="0" smtClean="0">
                <a:solidFill>
                  <a:srgbClr val="000000"/>
                </a:solidFill>
              </a:rPr>
              <a:t>Non-coding Variation: </a:t>
            </a:r>
            <a:r>
              <a:rPr lang="en-US" altLang="en-US" sz="2400" dirty="0" smtClean="0">
                <a:solidFill>
                  <a:srgbClr val="000090"/>
                </a:solidFill>
              </a:rPr>
              <a:t>X Mu</a:t>
            </a:r>
            <a:r>
              <a:rPr lang="en-US" altLang="en-US" sz="1600" dirty="0" smtClean="0">
                <a:solidFill>
                  <a:srgbClr val="000090"/>
                </a:solidFill>
              </a:rPr>
              <a:t>,</a:t>
            </a:r>
            <a:r>
              <a:rPr lang="en-US" altLang="en-US" sz="1600" b="0" dirty="0" smtClean="0">
                <a:solidFill>
                  <a:srgbClr val="000000"/>
                </a:solidFill>
              </a:rPr>
              <a:t> </a:t>
            </a:r>
            <a:r>
              <a:rPr lang="en-US" altLang="en-US" sz="1600" b="0" dirty="0" err="1" smtClean="0">
                <a:solidFill>
                  <a:srgbClr val="000000"/>
                </a:solidFill>
              </a:rPr>
              <a:t>Zhi</a:t>
            </a:r>
            <a:r>
              <a:rPr lang="en-US" altLang="en-US" sz="1600" b="0" dirty="0" smtClean="0">
                <a:solidFill>
                  <a:srgbClr val="000000"/>
                </a:solidFill>
              </a:rPr>
              <a:t> J. Lu, Yong Kong, Hugo Y.K. Lam, Y Fu, E </a:t>
            </a:r>
            <a:r>
              <a:rPr lang="en-US" altLang="en-US" sz="1600" b="0" dirty="0" err="1" smtClean="0">
                <a:solidFill>
                  <a:srgbClr val="000000"/>
                </a:solidFill>
              </a:rPr>
              <a:t>Khurana</a:t>
            </a:r>
            <a:endParaRPr lang="en-US" altLang="en-US" sz="1600" b="0" dirty="0">
              <a:solidFill>
                <a:srgbClr val="000000"/>
              </a:solidFill>
            </a:endParaRPr>
          </a:p>
          <a:p>
            <a:pPr>
              <a:spcBef>
                <a:spcPct val="20000"/>
              </a:spcBef>
            </a:pPr>
            <a:r>
              <a:rPr lang="en-US" altLang="en-US" sz="1600" b="0" dirty="0" err="1">
                <a:solidFill>
                  <a:srgbClr val="000000"/>
                </a:solidFill>
              </a:rPr>
              <a:t>Retroduplication</a:t>
            </a:r>
            <a:r>
              <a:rPr lang="en-US" altLang="en-US" sz="1600" b="0" dirty="0">
                <a:solidFill>
                  <a:srgbClr val="000000"/>
                </a:solidFill>
              </a:rPr>
              <a:t> </a:t>
            </a:r>
            <a:r>
              <a:rPr lang="en-US" altLang="en-US" sz="1600" b="0" dirty="0" smtClean="0">
                <a:solidFill>
                  <a:srgbClr val="000000"/>
                </a:solidFill>
              </a:rPr>
              <a:t>Variation: </a:t>
            </a:r>
            <a:r>
              <a:rPr lang="en-US" altLang="en-US" sz="2400" dirty="0" smtClean="0">
                <a:solidFill>
                  <a:srgbClr val="000090"/>
                </a:solidFill>
              </a:rPr>
              <a:t>A </a:t>
            </a:r>
            <a:r>
              <a:rPr lang="en-US" altLang="en-US" sz="2400" dirty="0" err="1">
                <a:solidFill>
                  <a:srgbClr val="000090"/>
                </a:solidFill>
              </a:rPr>
              <a:t>Abyzov</a:t>
            </a:r>
            <a:r>
              <a:rPr lang="en-US" altLang="en-US" sz="1600" dirty="0">
                <a:solidFill>
                  <a:srgbClr val="000090"/>
                </a:solidFill>
              </a:rPr>
              <a:t>,  </a:t>
            </a:r>
            <a:r>
              <a:rPr lang="en-US" altLang="en-US" sz="1600" b="0" dirty="0">
                <a:solidFill>
                  <a:srgbClr val="000000"/>
                </a:solidFill>
              </a:rPr>
              <a:t>Yan Zhang, </a:t>
            </a:r>
            <a:r>
              <a:rPr lang="en-US" altLang="en-US" sz="1600" b="0" dirty="0" err="1">
                <a:solidFill>
                  <a:srgbClr val="000000"/>
                </a:solidFill>
              </a:rPr>
              <a:t>Shantao</a:t>
            </a:r>
            <a:r>
              <a:rPr lang="en-US" altLang="en-US" sz="1600" b="0" dirty="0">
                <a:solidFill>
                  <a:srgbClr val="000000"/>
                </a:solidFill>
              </a:rPr>
              <a:t> Li, Rebecca </a:t>
            </a:r>
            <a:r>
              <a:rPr lang="en-US" altLang="en-US" sz="1600" b="0" dirty="0" err="1">
                <a:solidFill>
                  <a:srgbClr val="000000"/>
                </a:solidFill>
              </a:rPr>
              <a:t>Iskow</a:t>
            </a:r>
            <a:r>
              <a:rPr lang="en-US" altLang="en-US" sz="1600" b="0" dirty="0">
                <a:solidFill>
                  <a:srgbClr val="000000"/>
                </a:solidFill>
              </a:rPr>
              <a:t>, Omer </a:t>
            </a:r>
            <a:r>
              <a:rPr lang="en-US" altLang="en-US" sz="1600" b="0" dirty="0" err="1">
                <a:solidFill>
                  <a:srgbClr val="000000"/>
                </a:solidFill>
              </a:rPr>
              <a:t>Gokcumen</a:t>
            </a:r>
            <a:r>
              <a:rPr lang="en-US" altLang="en-US" sz="1600" b="0" dirty="0">
                <a:solidFill>
                  <a:srgbClr val="000000"/>
                </a:solidFill>
              </a:rPr>
              <a:t>, David W. </a:t>
            </a:r>
            <a:r>
              <a:rPr lang="en-US" altLang="en-US" sz="1600" b="0" dirty="0" err="1">
                <a:solidFill>
                  <a:srgbClr val="000000"/>
                </a:solidFill>
              </a:rPr>
              <a:t>Radke</a:t>
            </a:r>
            <a:r>
              <a:rPr lang="en-US" altLang="en-US" sz="1600" b="0" dirty="0">
                <a:solidFill>
                  <a:srgbClr val="000000"/>
                </a:solidFill>
              </a:rPr>
              <a:t>, </a:t>
            </a:r>
            <a:r>
              <a:rPr lang="en-US" altLang="en-US" sz="1600" b="0" dirty="0" err="1">
                <a:solidFill>
                  <a:srgbClr val="000000"/>
                </a:solidFill>
              </a:rPr>
              <a:t>Suganthi</a:t>
            </a:r>
            <a:r>
              <a:rPr lang="en-US" altLang="en-US" sz="1600" b="0" dirty="0">
                <a:solidFill>
                  <a:srgbClr val="000000"/>
                </a:solidFill>
              </a:rPr>
              <a:t> </a:t>
            </a:r>
            <a:r>
              <a:rPr lang="en-US" altLang="en-US" sz="1600" b="0" dirty="0" err="1">
                <a:solidFill>
                  <a:srgbClr val="000000"/>
                </a:solidFill>
              </a:rPr>
              <a:t>Balasubramanian</a:t>
            </a:r>
            <a:r>
              <a:rPr lang="en-US" altLang="en-US" sz="1600" b="0" dirty="0">
                <a:solidFill>
                  <a:srgbClr val="000000"/>
                </a:solidFill>
              </a:rPr>
              <a:t>, </a:t>
            </a:r>
            <a:r>
              <a:rPr lang="en-US" altLang="en-US" sz="1600" b="0" dirty="0" err="1">
                <a:solidFill>
                  <a:srgbClr val="000000"/>
                </a:solidFill>
              </a:rPr>
              <a:t>Baikang</a:t>
            </a:r>
            <a:r>
              <a:rPr lang="en-US" altLang="en-US" sz="1600" b="0" dirty="0">
                <a:solidFill>
                  <a:srgbClr val="000000"/>
                </a:solidFill>
              </a:rPr>
              <a:t> Pei, Lukas </a:t>
            </a:r>
            <a:r>
              <a:rPr lang="en-US" altLang="en-US" sz="1600" b="0" dirty="0" err="1">
                <a:solidFill>
                  <a:srgbClr val="000000"/>
                </a:solidFill>
              </a:rPr>
              <a:t>Habegger</a:t>
            </a:r>
            <a:r>
              <a:rPr lang="en-US" altLang="en-US" sz="1600" b="0" dirty="0">
                <a:solidFill>
                  <a:srgbClr val="000000"/>
                </a:solidFill>
              </a:rPr>
              <a:t>, The 1000 Genomes Project Consortium, </a:t>
            </a:r>
            <a:r>
              <a:rPr lang="en-US" altLang="en-US" sz="1600" dirty="0" smtClean="0">
                <a:solidFill>
                  <a:srgbClr val="000090"/>
                </a:solidFill>
              </a:rPr>
              <a:t>C Lee</a:t>
            </a:r>
            <a:endParaRPr lang="en-US" altLang="en-US" sz="1600" dirty="0">
              <a:solidFill>
                <a:srgbClr val="000090"/>
              </a:solidFill>
            </a:endParaRPr>
          </a:p>
          <a:p>
            <a:pPr>
              <a:spcBef>
                <a:spcPct val="20000"/>
              </a:spcBef>
            </a:pPr>
            <a:r>
              <a:rPr lang="en-US" altLang="en-US" sz="1600" b="0" dirty="0" smtClean="0">
                <a:solidFill>
                  <a:srgbClr val="000000"/>
                </a:solidFill>
              </a:rPr>
              <a:t>Comparative </a:t>
            </a:r>
            <a:r>
              <a:rPr lang="en-US" altLang="en-US" sz="1600" b="0" dirty="0" err="1" smtClean="0">
                <a:solidFill>
                  <a:srgbClr val="000000"/>
                </a:solidFill>
              </a:rPr>
              <a:t>Pseudogene</a:t>
            </a:r>
            <a:r>
              <a:rPr lang="en-US" altLang="en-US" sz="1600" b="0" dirty="0" smtClean="0">
                <a:solidFill>
                  <a:srgbClr val="000000"/>
                </a:solidFill>
              </a:rPr>
              <a:t>: </a:t>
            </a:r>
            <a:r>
              <a:rPr lang="en-US" altLang="en-US" sz="2400" dirty="0" smtClean="0">
                <a:solidFill>
                  <a:srgbClr val="000090"/>
                </a:solidFill>
              </a:rPr>
              <a:t>C </a:t>
            </a:r>
            <a:r>
              <a:rPr lang="en-US" altLang="en-US" sz="2400" dirty="0" err="1">
                <a:solidFill>
                  <a:srgbClr val="000090"/>
                </a:solidFill>
              </a:rPr>
              <a:t>Sisu</a:t>
            </a:r>
            <a:r>
              <a:rPr lang="en-US" altLang="en-US" sz="2400" dirty="0">
                <a:solidFill>
                  <a:srgbClr val="000090"/>
                </a:solidFill>
              </a:rPr>
              <a:t>, </a:t>
            </a:r>
            <a:r>
              <a:rPr lang="en-US" altLang="en-US" sz="2400" dirty="0" smtClean="0">
                <a:solidFill>
                  <a:srgbClr val="000090"/>
                </a:solidFill>
              </a:rPr>
              <a:t>B </a:t>
            </a:r>
            <a:r>
              <a:rPr lang="en-US" altLang="en-US" sz="2400" dirty="0">
                <a:solidFill>
                  <a:srgbClr val="000090"/>
                </a:solidFill>
              </a:rPr>
              <a:t>Pei</a:t>
            </a:r>
            <a:r>
              <a:rPr lang="en-US" altLang="en-US" sz="1600" dirty="0">
                <a:solidFill>
                  <a:srgbClr val="000090"/>
                </a:solidFill>
              </a:rPr>
              <a:t>,</a:t>
            </a:r>
            <a:r>
              <a:rPr lang="en-US" altLang="en-US" sz="1600" b="0" dirty="0">
                <a:solidFill>
                  <a:srgbClr val="000000"/>
                </a:solidFill>
              </a:rPr>
              <a:t> Jing </a:t>
            </a:r>
            <a:r>
              <a:rPr lang="en-US" altLang="en-US" sz="1600" b="0" dirty="0" err="1">
                <a:solidFill>
                  <a:srgbClr val="000000"/>
                </a:solidFill>
              </a:rPr>
              <a:t>Leng</a:t>
            </a:r>
            <a:r>
              <a:rPr lang="en-US" altLang="en-US" sz="1600" b="0" dirty="0">
                <a:solidFill>
                  <a:srgbClr val="000000"/>
                </a:solidFill>
              </a:rPr>
              <a:t>,</a:t>
            </a:r>
            <a:r>
              <a:rPr lang="en-US" altLang="en-US" sz="1600" dirty="0">
                <a:solidFill>
                  <a:srgbClr val="000090"/>
                </a:solidFill>
              </a:rPr>
              <a:t> </a:t>
            </a:r>
            <a:r>
              <a:rPr lang="en-US" altLang="en-US" sz="1600" dirty="0" smtClean="0">
                <a:solidFill>
                  <a:srgbClr val="000090"/>
                </a:solidFill>
              </a:rPr>
              <a:t>A Frankish</a:t>
            </a:r>
            <a:r>
              <a:rPr lang="en-US" altLang="en-US" sz="1600" dirty="0">
                <a:solidFill>
                  <a:srgbClr val="000090"/>
                </a:solidFill>
              </a:rPr>
              <a:t>,</a:t>
            </a:r>
            <a:r>
              <a:rPr lang="en-US" altLang="en-US" sz="1600" b="0" dirty="0">
                <a:solidFill>
                  <a:srgbClr val="000000"/>
                </a:solidFill>
              </a:rPr>
              <a:t> Yan Zhang, </a:t>
            </a:r>
            <a:r>
              <a:rPr lang="en-US" altLang="en-US" sz="1600" b="0" dirty="0" err="1">
                <a:solidFill>
                  <a:srgbClr val="000000"/>
                </a:solidFill>
              </a:rPr>
              <a:t>Suganthi</a:t>
            </a:r>
            <a:r>
              <a:rPr lang="en-US" altLang="en-US" sz="1600" b="0" dirty="0">
                <a:solidFill>
                  <a:srgbClr val="000000"/>
                </a:solidFill>
              </a:rPr>
              <a:t> </a:t>
            </a:r>
            <a:r>
              <a:rPr lang="en-US" altLang="en-US" sz="1600" b="0" dirty="0" err="1">
                <a:solidFill>
                  <a:srgbClr val="000000"/>
                </a:solidFill>
              </a:rPr>
              <a:t>Balasubramanian</a:t>
            </a:r>
            <a:r>
              <a:rPr lang="en-US" altLang="en-US" sz="1600" b="0" dirty="0">
                <a:solidFill>
                  <a:srgbClr val="000000"/>
                </a:solidFill>
              </a:rPr>
              <a:t>, Rachel Harte, </a:t>
            </a:r>
            <a:r>
              <a:rPr lang="en-US" altLang="en-US" sz="1600" b="0" dirty="0" err="1">
                <a:solidFill>
                  <a:srgbClr val="000000"/>
                </a:solidFill>
              </a:rPr>
              <a:t>Daifeng</a:t>
            </a:r>
            <a:r>
              <a:rPr lang="en-US" altLang="en-US" sz="1600" b="0" dirty="0">
                <a:solidFill>
                  <a:srgbClr val="000000"/>
                </a:solidFill>
              </a:rPr>
              <a:t> Wang, Michael </a:t>
            </a:r>
            <a:r>
              <a:rPr lang="en-US" altLang="en-US" sz="1600" b="0" dirty="0" err="1">
                <a:solidFill>
                  <a:srgbClr val="000000"/>
                </a:solidFill>
              </a:rPr>
              <a:t>Rutenberg</a:t>
            </a:r>
            <a:r>
              <a:rPr lang="en-US" altLang="en-US" sz="1600" b="0" dirty="0">
                <a:solidFill>
                  <a:srgbClr val="000000"/>
                </a:solidFill>
              </a:rPr>
              <a:t>-Schoenberg, Wyatt Clark, Mark </a:t>
            </a:r>
            <a:r>
              <a:rPr lang="en-US" altLang="en-US" sz="1600" b="0" dirty="0" err="1">
                <a:solidFill>
                  <a:srgbClr val="000000"/>
                </a:solidFill>
              </a:rPr>
              <a:t>Diekhans</a:t>
            </a:r>
            <a:r>
              <a:rPr lang="en-US" altLang="en-US" sz="1600" b="0" dirty="0">
                <a:solidFill>
                  <a:srgbClr val="000000"/>
                </a:solidFill>
              </a:rPr>
              <a:t>, Joel </a:t>
            </a:r>
            <a:r>
              <a:rPr lang="en-US" altLang="en-US" sz="1600" b="0" dirty="0" err="1">
                <a:solidFill>
                  <a:srgbClr val="000000"/>
                </a:solidFill>
              </a:rPr>
              <a:t>Rozowsky</a:t>
            </a:r>
            <a:r>
              <a:rPr lang="en-US" altLang="en-US" sz="1600" b="0" dirty="0">
                <a:solidFill>
                  <a:srgbClr val="000000"/>
                </a:solidFill>
              </a:rPr>
              <a:t>, Tim Hubbard, </a:t>
            </a:r>
            <a:r>
              <a:rPr lang="en-US" altLang="en-US" sz="1600" dirty="0" smtClean="0">
                <a:solidFill>
                  <a:srgbClr val="000090"/>
                </a:solidFill>
              </a:rPr>
              <a:t>J Harrow</a:t>
            </a:r>
            <a:endParaRPr lang="en-US" altLang="en-US" sz="1600" dirty="0">
              <a:solidFill>
                <a:srgbClr val="000090"/>
              </a:solidFill>
            </a:endParaRPr>
          </a:p>
          <a:p>
            <a:pPr>
              <a:spcBef>
                <a:spcPct val="20000"/>
              </a:spcBef>
            </a:pPr>
            <a:endParaRPr lang="en-US" altLang="en-US" sz="1600" dirty="0">
              <a:solidFill>
                <a:srgbClr val="000090"/>
              </a:solidFill>
            </a:endParaRPr>
          </a:p>
          <a:p>
            <a:pPr>
              <a:spcBef>
                <a:spcPct val="20000"/>
              </a:spcBef>
            </a:pPr>
            <a:endParaRPr lang="en-US" altLang="en-US" sz="1600" b="0" dirty="0">
              <a:solidFill>
                <a:srgbClr val="000000"/>
              </a:solidFill>
            </a:endParaRPr>
          </a:p>
        </p:txBody>
      </p:sp>
      <p:sp>
        <p:nvSpPr>
          <p:cNvPr id="437254" name="Rectangle 4"/>
          <p:cNvSpPr>
            <a:spLocks noChangeArrowheads="1"/>
          </p:cNvSpPr>
          <p:nvPr/>
        </p:nvSpPr>
        <p:spPr bwMode="auto">
          <a:xfrm>
            <a:off x="148971" y="6414250"/>
            <a:ext cx="4121150" cy="368300"/>
          </a:xfrm>
          <a:prstGeom prst="rect">
            <a:avLst/>
          </a:prstGeom>
          <a:solidFill>
            <a:schemeClr val="tx1"/>
          </a:solidFill>
          <a:ln>
            <a:noFill/>
          </a:ln>
          <a:extLst/>
        </p:spPr>
        <p:txBody>
          <a:bodyPr wrap="none">
            <a:spAutoFit/>
          </a:bodyPr>
          <a:lstStyle/>
          <a:p>
            <a:pPr defTabSz="457200" fontAlgn="auto">
              <a:spcBef>
                <a:spcPts val="0"/>
              </a:spcBef>
              <a:spcAft>
                <a:spcPts val="0"/>
              </a:spcAft>
              <a:defRPr/>
            </a:pPr>
            <a:r>
              <a:rPr lang="en-US" sz="1800" dirty="0">
                <a:solidFill>
                  <a:schemeClr val="bg1"/>
                </a:solidFill>
                <a:latin typeface="Calibri"/>
                <a:ea typeface="+mn-ea"/>
              </a:rPr>
              <a:t>Hiring Postdocs. See </a:t>
            </a:r>
            <a:r>
              <a:rPr lang="en-US" sz="1800" dirty="0" err="1">
                <a:solidFill>
                  <a:schemeClr val="bg1"/>
                </a:solidFill>
                <a:latin typeface="Calibri"/>
                <a:ea typeface="+mn-ea"/>
              </a:rPr>
              <a:t>gersteinlab.org</a:t>
            </a:r>
            <a:r>
              <a:rPr lang="en-US" sz="1800" dirty="0">
                <a:solidFill>
                  <a:schemeClr val="bg1"/>
                </a:solidFill>
                <a:latin typeface="Calibri"/>
                <a:ea typeface="+mn-ea"/>
              </a:rPr>
              <a:t>/jobs </a:t>
            </a:r>
          </a:p>
        </p:txBody>
      </p:sp>
      <p:sp>
        <p:nvSpPr>
          <p:cNvPr id="12" name="Rectangle 6"/>
          <p:cNvSpPr>
            <a:spLocks noChangeArrowheads="1"/>
          </p:cNvSpPr>
          <p:nvPr/>
        </p:nvSpPr>
        <p:spPr bwMode="auto">
          <a:xfrm>
            <a:off x="148971" y="0"/>
            <a:ext cx="22345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457200" fontAlgn="auto">
              <a:spcBef>
                <a:spcPts val="0"/>
              </a:spcBef>
              <a:spcAft>
                <a:spcPts val="0"/>
              </a:spcAft>
              <a:defRPr/>
            </a:pPr>
            <a:r>
              <a:rPr lang="en-US" sz="2000" b="0" dirty="0">
                <a:solidFill>
                  <a:prstClr val="black"/>
                </a:solidFill>
                <a:latin typeface="Calibri"/>
                <a:ea typeface="+mn-ea"/>
              </a:rPr>
              <a:t>Acknowledgements</a:t>
            </a:r>
          </a:p>
        </p:txBody>
      </p:sp>
      <p:sp>
        <p:nvSpPr>
          <p:cNvPr id="460806" name="TextBox 2"/>
          <p:cNvSpPr txBox="1">
            <a:spLocks noChangeArrowheads="1"/>
          </p:cNvSpPr>
          <p:nvPr/>
        </p:nvSpPr>
        <p:spPr bwMode="auto">
          <a:xfrm>
            <a:off x="148971" y="5958845"/>
            <a:ext cx="3711575" cy="368300"/>
          </a:xfrm>
          <a:prstGeom prst="rect">
            <a:avLst/>
          </a:prstGeom>
          <a:solidFill>
            <a:schemeClr val="bg1"/>
          </a:solidFill>
          <a:ln w="9525">
            <a:solidFill>
              <a:srgbClr val="0D0D0D"/>
            </a:solidFill>
            <a:miter lim="800000"/>
            <a:headEnd/>
            <a:tailEnd/>
          </a:ln>
        </p:spPr>
        <p:txBody>
          <a:bodyPr wrap="none">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800">
                <a:latin typeface="Calibri" charset="0"/>
              </a:rPr>
              <a:t>SV.gersteinlab.org + Pseudogene.org</a:t>
            </a:r>
          </a:p>
        </p:txBody>
      </p:sp>
      <p:pic>
        <p:nvPicPr>
          <p:cNvPr id="2" name="Picture 1"/>
          <p:cNvPicPr>
            <a:picLocks noChangeAspect="1"/>
          </p:cNvPicPr>
          <p:nvPr/>
        </p:nvPicPr>
        <p:blipFill>
          <a:blip r:embed="rId2"/>
          <a:stretch>
            <a:fillRect/>
          </a:stretch>
        </p:blipFill>
        <p:spPr>
          <a:xfrm>
            <a:off x="5877877" y="12575"/>
            <a:ext cx="3266123" cy="6858000"/>
          </a:xfrm>
          <a:prstGeom prst="rect">
            <a:avLst/>
          </a:prstGeom>
        </p:spPr>
      </p:pic>
    </p:spTree>
  </p:cSld>
  <p:clrMapOvr>
    <a:masterClrMapping/>
  </p:clrMapOvr>
  <p:transition xmlns:p14="http://schemas.microsoft.com/office/powerpoint/2010/main" spd="slow" advTm="47385"/>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323611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Title 1"/>
          <p:cNvSpPr>
            <a:spLocks noGrp="1"/>
          </p:cNvSpPr>
          <p:nvPr>
            <p:ph type="title"/>
          </p:nvPr>
        </p:nvSpPr>
        <p:spPr/>
        <p:txBody>
          <a:bodyPr/>
          <a:lstStyle/>
          <a:p>
            <a:pPr eaLnBrk="1" hangingPunct="1"/>
            <a:r>
              <a:rPr lang="en-US" altLang="en-US">
                <a:ea typeface="ＭＳ Ｐゴシック" charset="-128"/>
              </a:rPr>
              <a:t>4 mechanisms for SV formation</a:t>
            </a:r>
          </a:p>
        </p:txBody>
      </p:sp>
      <p:pic>
        <p:nvPicPr>
          <p:cNvPr id="401410" name="Picture 13" descr="In the non-coding regions of the genome, sequences of DNA are frequently repeated giving rise to so-called VNTRs - variable number tandem repeats. These can be used to produce the genetic fingerprint."/>
          <p:cNvPicPr>
            <a:picLocks noChangeAspect="1" noChangeArrowheads="1"/>
          </p:cNvPicPr>
          <p:nvPr/>
        </p:nvPicPr>
        <p:blipFill>
          <a:blip r:embed="rId3">
            <a:extLst>
              <a:ext uri="{28A0092B-C50C-407E-A947-70E740481C1C}">
                <a14:useLocalDpi xmlns:a14="http://schemas.microsoft.com/office/drawing/2010/main" val="0"/>
              </a:ext>
            </a:extLst>
          </a:blip>
          <a:srcRect r="24800"/>
          <a:stretch>
            <a:fillRect/>
          </a:stretch>
        </p:blipFill>
        <p:spPr bwMode="auto">
          <a:xfrm>
            <a:off x="5360988" y="5202238"/>
            <a:ext cx="26019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1411" name="Group 8"/>
          <p:cNvGrpSpPr>
            <a:grpSpLocks/>
          </p:cNvGrpSpPr>
          <p:nvPr/>
        </p:nvGrpSpPr>
        <p:grpSpPr bwMode="auto">
          <a:xfrm>
            <a:off x="355600" y="1992313"/>
            <a:ext cx="2141538" cy="1474787"/>
            <a:chOff x="471" y="1322"/>
            <a:chExt cx="1200" cy="792"/>
          </a:xfrm>
        </p:grpSpPr>
        <p:pic>
          <p:nvPicPr>
            <p:cNvPr id="4014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 y="1322"/>
              <a:ext cx="1152"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1419"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 y="1994"/>
              <a:ext cx="1104"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20" name="Line 11"/>
            <p:cNvSpPr>
              <a:spLocks noChangeShapeType="1"/>
            </p:cNvSpPr>
            <p:nvPr/>
          </p:nvSpPr>
          <p:spPr bwMode="auto">
            <a:xfrm>
              <a:off x="1047" y="1610"/>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01412" name="Text Box 12"/>
          <p:cNvSpPr txBox="1">
            <a:spLocks noChangeArrowheads="1"/>
          </p:cNvSpPr>
          <p:nvPr/>
        </p:nvSpPr>
        <p:spPr bwMode="auto">
          <a:xfrm>
            <a:off x="2454275" y="1873250"/>
            <a:ext cx="217646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6" tIns="46580" rIns="93156" bIns="46580">
            <a:spAutoFit/>
          </a:bodyPr>
          <a:lstStyle>
            <a:lvl1pPr defTabSz="933450" eaLnBrk="0" hangingPunct="0">
              <a:defRPr sz="1200" b="1">
                <a:solidFill>
                  <a:schemeClr val="tx1"/>
                </a:solidFill>
                <a:latin typeface="Arial" charset="0"/>
                <a:ea typeface="ＭＳ Ｐゴシック" charset="-128"/>
              </a:defRPr>
            </a:lvl1pPr>
            <a:lvl2pPr marL="742950" indent="-285750" defTabSz="933450" eaLnBrk="0" hangingPunct="0">
              <a:defRPr sz="1200" b="1">
                <a:solidFill>
                  <a:schemeClr val="tx1"/>
                </a:solidFill>
                <a:latin typeface="Arial" charset="0"/>
                <a:ea typeface="ＭＳ Ｐゴシック" charset="-128"/>
              </a:defRPr>
            </a:lvl2pPr>
            <a:lvl3pPr marL="1143000" indent="-228600" defTabSz="933450" eaLnBrk="0" hangingPunct="0">
              <a:defRPr sz="1200" b="1">
                <a:solidFill>
                  <a:schemeClr val="tx1"/>
                </a:solidFill>
                <a:latin typeface="Arial" charset="0"/>
                <a:ea typeface="ＭＳ Ｐゴシック" charset="-128"/>
              </a:defRPr>
            </a:lvl3pPr>
            <a:lvl4pPr marL="1600200" indent="-228600" defTabSz="933450" eaLnBrk="0" hangingPunct="0">
              <a:defRPr sz="1200" b="1">
                <a:solidFill>
                  <a:schemeClr val="tx1"/>
                </a:solidFill>
                <a:latin typeface="Arial" charset="0"/>
                <a:ea typeface="ＭＳ Ｐゴシック" charset="-128"/>
              </a:defRPr>
            </a:lvl4pPr>
            <a:lvl5pPr marL="2057400" indent="-228600" defTabSz="933450" eaLnBrk="0" hangingPunct="0">
              <a:defRPr sz="1200" b="1">
                <a:solidFill>
                  <a:schemeClr val="tx1"/>
                </a:solidFill>
                <a:latin typeface="Arial" charset="0"/>
                <a:ea typeface="ＭＳ Ｐゴシック" charset="-128"/>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800">
                <a:solidFill>
                  <a:srgbClr val="000000"/>
                </a:solidFill>
              </a:rPr>
              <a:t>NAHR </a:t>
            </a:r>
            <a:br>
              <a:rPr lang="en-US" altLang="en-US" sz="1800">
                <a:solidFill>
                  <a:srgbClr val="000000"/>
                </a:solidFill>
              </a:rPr>
            </a:br>
            <a:r>
              <a:rPr lang="en-US" altLang="en-US" sz="1400" b="0">
                <a:solidFill>
                  <a:srgbClr val="000000"/>
                </a:solidFill>
              </a:rPr>
              <a:t>(Non-allelic homologous recombination)</a:t>
            </a:r>
          </a:p>
          <a:p>
            <a:pPr eaLnBrk="1" hangingPunct="1">
              <a:spcBef>
                <a:spcPct val="50000"/>
              </a:spcBef>
            </a:pPr>
            <a:r>
              <a:rPr lang="en-US" altLang="en-US" sz="1400" b="0">
                <a:solidFill>
                  <a:srgbClr val="000000"/>
                </a:solidFill>
              </a:rPr>
              <a:t>Flanking repeat</a:t>
            </a:r>
            <a:br>
              <a:rPr lang="en-US" altLang="en-US" sz="1400" b="0">
                <a:solidFill>
                  <a:srgbClr val="000000"/>
                </a:solidFill>
              </a:rPr>
            </a:br>
            <a:r>
              <a:rPr lang="en-US" altLang="en-US" sz="1400" b="0">
                <a:solidFill>
                  <a:srgbClr val="000000"/>
                </a:solidFill>
              </a:rPr>
              <a:t>(e.g. Alu, LINE…)</a:t>
            </a:r>
          </a:p>
          <a:p>
            <a:pPr eaLnBrk="1" hangingPunct="1">
              <a:spcBef>
                <a:spcPct val="50000"/>
              </a:spcBef>
            </a:pPr>
            <a:endParaRPr lang="en-US" altLang="en-US" sz="1400" b="0">
              <a:solidFill>
                <a:srgbClr val="000000"/>
              </a:solidFill>
            </a:endParaRPr>
          </a:p>
        </p:txBody>
      </p:sp>
      <p:pic>
        <p:nvPicPr>
          <p:cNvPr id="401413"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8763" y="1879600"/>
            <a:ext cx="170021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4" name="Text Box 15"/>
          <p:cNvSpPr txBox="1">
            <a:spLocks noChangeArrowheads="1"/>
          </p:cNvSpPr>
          <p:nvPr/>
        </p:nvSpPr>
        <p:spPr bwMode="auto">
          <a:xfrm>
            <a:off x="7097713" y="1838325"/>
            <a:ext cx="19748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6" tIns="46580" rIns="93156" bIns="46580">
            <a:spAutoFit/>
          </a:bodyPr>
          <a:lstStyle>
            <a:lvl1pPr defTabSz="933450" eaLnBrk="0" hangingPunct="0">
              <a:defRPr sz="1200" b="1">
                <a:solidFill>
                  <a:schemeClr val="tx1"/>
                </a:solidFill>
                <a:latin typeface="Arial" charset="0"/>
                <a:ea typeface="ＭＳ Ｐゴシック" charset="-128"/>
              </a:defRPr>
            </a:lvl1pPr>
            <a:lvl2pPr marL="742950" indent="-285750" defTabSz="933450" eaLnBrk="0" hangingPunct="0">
              <a:defRPr sz="1200" b="1">
                <a:solidFill>
                  <a:schemeClr val="tx1"/>
                </a:solidFill>
                <a:latin typeface="Arial" charset="0"/>
                <a:ea typeface="ＭＳ Ｐゴシック" charset="-128"/>
              </a:defRPr>
            </a:lvl2pPr>
            <a:lvl3pPr marL="1143000" indent="-228600" defTabSz="933450" eaLnBrk="0" hangingPunct="0">
              <a:defRPr sz="1200" b="1">
                <a:solidFill>
                  <a:schemeClr val="tx1"/>
                </a:solidFill>
                <a:latin typeface="Arial" charset="0"/>
                <a:ea typeface="ＭＳ Ｐゴシック" charset="-128"/>
              </a:defRPr>
            </a:lvl3pPr>
            <a:lvl4pPr marL="1600200" indent="-228600" defTabSz="933450" eaLnBrk="0" hangingPunct="0">
              <a:defRPr sz="1200" b="1">
                <a:solidFill>
                  <a:schemeClr val="tx1"/>
                </a:solidFill>
                <a:latin typeface="Arial" charset="0"/>
                <a:ea typeface="ＭＳ Ｐゴシック" charset="-128"/>
              </a:defRPr>
            </a:lvl4pPr>
            <a:lvl5pPr marL="2057400" indent="-228600" defTabSz="933450" eaLnBrk="0" hangingPunct="0">
              <a:defRPr sz="1200" b="1">
                <a:solidFill>
                  <a:schemeClr val="tx1"/>
                </a:solidFill>
                <a:latin typeface="Arial" charset="0"/>
                <a:ea typeface="ＭＳ Ｐゴシック" charset="-128"/>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800">
                <a:solidFill>
                  <a:srgbClr val="000000"/>
                </a:solidFill>
              </a:rPr>
              <a:t>NHEJ (NHR)</a:t>
            </a:r>
            <a:br>
              <a:rPr lang="en-US" altLang="en-US" sz="1800">
                <a:solidFill>
                  <a:srgbClr val="000000"/>
                </a:solidFill>
              </a:rPr>
            </a:br>
            <a:r>
              <a:rPr lang="en-US" altLang="en-US" sz="1400" b="0">
                <a:solidFill>
                  <a:srgbClr val="000000"/>
                </a:solidFill>
              </a:rPr>
              <a:t>(Non-homologous-end-joining)</a:t>
            </a:r>
          </a:p>
          <a:p>
            <a:pPr eaLnBrk="1" hangingPunct="1">
              <a:spcBef>
                <a:spcPct val="50000"/>
              </a:spcBef>
            </a:pPr>
            <a:r>
              <a:rPr lang="en-US" altLang="en-US" sz="1400" b="0">
                <a:solidFill>
                  <a:srgbClr val="000000"/>
                </a:solidFill>
              </a:rPr>
              <a:t>No (flanking) repeats. </a:t>
            </a:r>
            <a:br>
              <a:rPr lang="en-US" altLang="en-US" sz="1400" b="0">
                <a:solidFill>
                  <a:srgbClr val="000000"/>
                </a:solidFill>
              </a:rPr>
            </a:br>
            <a:r>
              <a:rPr lang="en-US" altLang="en-US" sz="1400" b="0">
                <a:solidFill>
                  <a:srgbClr val="000000"/>
                </a:solidFill>
              </a:rPr>
              <a:t>In some cases &lt;4bp microhomologies</a:t>
            </a:r>
          </a:p>
        </p:txBody>
      </p:sp>
      <p:pic>
        <p:nvPicPr>
          <p:cNvPr id="401415" name="Content Placeholder 4"/>
          <p:cNvPicPr>
            <a:picLocks noChangeAspect="1"/>
          </p:cNvPicPr>
          <p:nvPr/>
        </p:nvPicPr>
        <p:blipFill>
          <a:blip r:embed="rId7">
            <a:extLst>
              <a:ext uri="{28A0092B-C50C-407E-A947-70E740481C1C}">
                <a14:useLocalDpi xmlns:a14="http://schemas.microsoft.com/office/drawing/2010/main" val="0"/>
              </a:ext>
            </a:extLst>
          </a:blip>
          <a:srcRect l="-1868" r="-3560"/>
          <a:stretch>
            <a:fillRect/>
          </a:stretch>
        </p:blipFill>
        <p:spPr bwMode="auto">
          <a:xfrm>
            <a:off x="336550" y="3824288"/>
            <a:ext cx="297021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6" name="Text Box 12"/>
          <p:cNvSpPr txBox="1">
            <a:spLocks noChangeArrowheads="1"/>
          </p:cNvSpPr>
          <p:nvPr/>
        </p:nvSpPr>
        <p:spPr bwMode="auto">
          <a:xfrm>
            <a:off x="3325813" y="3811588"/>
            <a:ext cx="1936750"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6" tIns="46580" rIns="93156" bIns="46580">
            <a:spAutoFit/>
          </a:bodyPr>
          <a:lstStyle>
            <a:lvl1pPr defTabSz="933450" eaLnBrk="0" hangingPunct="0">
              <a:defRPr sz="1200" b="1">
                <a:solidFill>
                  <a:schemeClr val="tx1"/>
                </a:solidFill>
                <a:latin typeface="Arial" charset="0"/>
                <a:ea typeface="ＭＳ Ｐゴシック" charset="-128"/>
              </a:defRPr>
            </a:lvl1pPr>
            <a:lvl2pPr marL="742950" indent="-285750" defTabSz="933450" eaLnBrk="0" hangingPunct="0">
              <a:defRPr sz="1200" b="1">
                <a:solidFill>
                  <a:schemeClr val="tx1"/>
                </a:solidFill>
                <a:latin typeface="Arial" charset="0"/>
                <a:ea typeface="ＭＳ Ｐゴシック" charset="-128"/>
              </a:defRPr>
            </a:lvl2pPr>
            <a:lvl3pPr marL="1143000" indent="-228600" defTabSz="933450" eaLnBrk="0" hangingPunct="0">
              <a:defRPr sz="1200" b="1">
                <a:solidFill>
                  <a:schemeClr val="tx1"/>
                </a:solidFill>
                <a:latin typeface="Arial" charset="0"/>
                <a:ea typeface="ＭＳ Ｐゴシック" charset="-128"/>
              </a:defRPr>
            </a:lvl3pPr>
            <a:lvl4pPr marL="1600200" indent="-228600" defTabSz="933450" eaLnBrk="0" hangingPunct="0">
              <a:defRPr sz="1200" b="1">
                <a:solidFill>
                  <a:schemeClr val="tx1"/>
                </a:solidFill>
                <a:latin typeface="Arial" charset="0"/>
                <a:ea typeface="ＭＳ Ｐゴシック" charset="-128"/>
              </a:defRPr>
            </a:lvl4pPr>
            <a:lvl5pPr marL="2057400" indent="-228600" defTabSz="933450" eaLnBrk="0" hangingPunct="0">
              <a:defRPr sz="1200" b="1">
                <a:solidFill>
                  <a:schemeClr val="tx1"/>
                </a:solidFill>
                <a:latin typeface="Arial" charset="0"/>
                <a:ea typeface="ＭＳ Ｐゴシック" charset="-128"/>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800">
                <a:solidFill>
                  <a:srgbClr val="000000"/>
                </a:solidFill>
              </a:rPr>
              <a:t>TEI</a:t>
            </a:r>
          </a:p>
          <a:p>
            <a:pPr eaLnBrk="1" hangingPunct="1"/>
            <a:r>
              <a:rPr lang="en-US" altLang="en-US" sz="1400" b="0">
                <a:solidFill>
                  <a:srgbClr val="000000"/>
                </a:solidFill>
              </a:rPr>
              <a:t>(Transposable element insertion)</a:t>
            </a:r>
          </a:p>
          <a:p>
            <a:pPr eaLnBrk="1" hangingPunct="1">
              <a:spcBef>
                <a:spcPct val="50000"/>
              </a:spcBef>
            </a:pPr>
            <a:r>
              <a:rPr lang="en-US" altLang="en-US" sz="1400" b="0">
                <a:solidFill>
                  <a:srgbClr val="000000"/>
                </a:solidFill>
              </a:rPr>
              <a:t>L1, SVA, Alus</a:t>
            </a:r>
          </a:p>
        </p:txBody>
      </p:sp>
      <p:sp>
        <p:nvSpPr>
          <p:cNvPr id="401417" name="Text Box 12"/>
          <p:cNvSpPr txBox="1">
            <a:spLocks noChangeArrowheads="1"/>
          </p:cNvSpPr>
          <p:nvPr/>
        </p:nvSpPr>
        <p:spPr bwMode="auto">
          <a:xfrm>
            <a:off x="5273675" y="3789363"/>
            <a:ext cx="246062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6" tIns="46580" rIns="93156" bIns="46580">
            <a:spAutoFit/>
          </a:bodyPr>
          <a:lstStyle>
            <a:lvl1pPr defTabSz="933450" eaLnBrk="0" hangingPunct="0">
              <a:defRPr sz="1200" b="1">
                <a:solidFill>
                  <a:schemeClr val="tx1"/>
                </a:solidFill>
                <a:latin typeface="Arial" charset="0"/>
                <a:ea typeface="ＭＳ Ｐゴシック" charset="-128"/>
              </a:defRPr>
            </a:lvl1pPr>
            <a:lvl2pPr marL="742950" indent="-285750" defTabSz="933450" eaLnBrk="0" hangingPunct="0">
              <a:defRPr sz="1200" b="1">
                <a:solidFill>
                  <a:schemeClr val="tx1"/>
                </a:solidFill>
                <a:latin typeface="Arial" charset="0"/>
                <a:ea typeface="ＭＳ Ｐゴシック" charset="-128"/>
              </a:defRPr>
            </a:lvl2pPr>
            <a:lvl3pPr marL="1143000" indent="-228600" defTabSz="933450" eaLnBrk="0" hangingPunct="0">
              <a:defRPr sz="1200" b="1">
                <a:solidFill>
                  <a:schemeClr val="tx1"/>
                </a:solidFill>
                <a:latin typeface="Arial" charset="0"/>
                <a:ea typeface="ＭＳ Ｐゴシック" charset="-128"/>
              </a:defRPr>
            </a:lvl3pPr>
            <a:lvl4pPr marL="1600200" indent="-228600" defTabSz="933450" eaLnBrk="0" hangingPunct="0">
              <a:defRPr sz="1200" b="1">
                <a:solidFill>
                  <a:schemeClr val="tx1"/>
                </a:solidFill>
                <a:latin typeface="Arial" charset="0"/>
                <a:ea typeface="ＭＳ Ｐゴシック" charset="-128"/>
              </a:defRPr>
            </a:lvl4pPr>
            <a:lvl5pPr marL="2057400" indent="-228600" defTabSz="933450" eaLnBrk="0" hangingPunct="0">
              <a:defRPr sz="1200" b="1">
                <a:solidFill>
                  <a:schemeClr val="tx1"/>
                </a:solidFill>
                <a:latin typeface="Arial" charset="0"/>
                <a:ea typeface="ＭＳ Ｐゴシック" charset="-128"/>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spcBef>
                <a:spcPct val="50000"/>
              </a:spcBef>
            </a:pPr>
            <a:r>
              <a:rPr lang="en-US" altLang="en-US" sz="1800">
                <a:solidFill>
                  <a:srgbClr val="000000"/>
                </a:solidFill>
              </a:rPr>
              <a:t>VNTR </a:t>
            </a:r>
          </a:p>
          <a:p>
            <a:pPr eaLnBrk="1" hangingPunct="1"/>
            <a:r>
              <a:rPr lang="en-US" altLang="en-US" sz="1400" b="0">
                <a:solidFill>
                  <a:srgbClr val="000000"/>
                </a:solidFill>
              </a:rPr>
              <a:t>(Variable Number Tandem Repeats)</a:t>
            </a:r>
          </a:p>
          <a:p>
            <a:pPr eaLnBrk="1" hangingPunct="1">
              <a:spcBef>
                <a:spcPct val="50000"/>
              </a:spcBef>
            </a:pPr>
            <a:r>
              <a:rPr lang="en-US" altLang="en-US" sz="1400" b="0">
                <a:solidFill>
                  <a:srgbClr val="000000"/>
                </a:solidFill>
              </a:rPr>
              <a:t>Number of repeats varies between different people</a:t>
            </a:r>
          </a:p>
        </p:txBody>
      </p:sp>
    </p:spTree>
  </p:cSld>
  <p:clrMapOvr>
    <a:masterClrMapping/>
  </p:clrMapOvr>
  <p:transition xmlns:p14="http://schemas.microsoft.com/office/powerpoint/2010/main" advTm="13180"/>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z="19900" b="1" dirty="0" smtClean="0">
                <a:solidFill>
                  <a:srgbClr val="800000"/>
                </a:solidFill>
              </a:rPr>
              <a:t>Extra Slides</a:t>
            </a:r>
            <a:endParaRPr lang="en-US" sz="19900" b="1" dirty="0">
              <a:solidFill>
                <a:srgbClr val="800000"/>
              </a:solidFill>
            </a:endParaRP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6547203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Title 1"/>
          <p:cNvSpPr>
            <a:spLocks noGrp="1"/>
          </p:cNvSpPr>
          <p:nvPr>
            <p:ph type="title"/>
          </p:nvPr>
        </p:nvSpPr>
        <p:spPr>
          <a:xfrm>
            <a:off x="685800" y="88900"/>
            <a:ext cx="7772400" cy="1143000"/>
          </a:xfrm>
        </p:spPr>
        <p:txBody>
          <a:bodyPr/>
          <a:lstStyle/>
          <a:p>
            <a:r>
              <a:rPr lang="en-US" altLang="en-US" sz="3000">
                <a:ea typeface="ＭＳ Ｐゴシック" charset="-128"/>
              </a:rPr>
              <a:t>Lessons learned </a:t>
            </a:r>
            <a:br>
              <a:rPr lang="en-US" altLang="en-US" sz="3000">
                <a:ea typeface="ＭＳ Ｐゴシック" charset="-128"/>
              </a:rPr>
            </a:br>
            <a:r>
              <a:rPr lang="en-US" altLang="en-US" sz="2000">
                <a:ea typeface="ＭＳ Ｐゴシック" charset="-128"/>
              </a:rPr>
              <a:t>from comparing the human, worm, and fly pseudogenes</a:t>
            </a:r>
          </a:p>
        </p:txBody>
      </p:sp>
      <p:sp>
        <p:nvSpPr>
          <p:cNvPr id="461826" name="Content Placeholder 2"/>
          <p:cNvSpPr>
            <a:spLocks noGrp="1"/>
          </p:cNvSpPr>
          <p:nvPr>
            <p:ph idx="1"/>
          </p:nvPr>
        </p:nvSpPr>
        <p:spPr>
          <a:xfrm>
            <a:off x="685800" y="1219200"/>
            <a:ext cx="7823200" cy="5384800"/>
          </a:xfrm>
        </p:spPr>
        <p:txBody>
          <a:bodyPr/>
          <a:lstStyle/>
          <a:p>
            <a:pPr>
              <a:lnSpc>
                <a:spcPct val="80000"/>
              </a:lnSpc>
            </a:pPr>
            <a:r>
              <a:rPr lang="en-US" altLang="en-US" sz="1800">
                <a:ea typeface="ＭＳ Ｐゴシック" charset="-128"/>
              </a:rPr>
              <a:t>Mammalian pseudogenes are defined </a:t>
            </a:r>
            <a:r>
              <a:rPr lang="en-US" altLang="en-US" sz="1800" b="1">
                <a:ea typeface="ＭＳ Ｐゴシック" charset="-128"/>
              </a:rPr>
              <a:t>independently</a:t>
            </a:r>
            <a:r>
              <a:rPr lang="en-US" altLang="en-US" sz="1800">
                <a:ea typeface="ＭＳ Ｐゴシック" charset="-128"/>
              </a:rPr>
              <a:t> by a large event: the </a:t>
            </a:r>
            <a:r>
              <a:rPr lang="en-US" altLang="en-US" sz="1800" b="1">
                <a:ea typeface="ＭＳ Ｐゴシック" charset="-128"/>
              </a:rPr>
              <a:t>retrotransposition burst 40 MYA</a:t>
            </a:r>
          </a:p>
          <a:p>
            <a:r>
              <a:rPr lang="en-US" altLang="en-US" sz="1800" b="1">
                <a:ea typeface="ＭＳ Ｐゴシック" charset="-128"/>
              </a:rPr>
              <a:t>Human</a:t>
            </a:r>
            <a:r>
              <a:rPr lang="en-US" altLang="en-US" sz="1800">
                <a:ea typeface="ＭＳ Ｐゴシック" charset="-128"/>
              </a:rPr>
              <a:t> pseudogenes are defined by:</a:t>
            </a:r>
          </a:p>
          <a:p>
            <a:pPr lvl="1">
              <a:lnSpc>
                <a:spcPct val="80000"/>
              </a:lnSpc>
              <a:buFontTx/>
              <a:buChar char="-"/>
            </a:pPr>
            <a:r>
              <a:rPr lang="en-US" altLang="en-US" sz="1800">
                <a:ea typeface="ＭＳ Ｐゴシック" charset="-128"/>
              </a:rPr>
              <a:t>a majority of </a:t>
            </a:r>
            <a:r>
              <a:rPr lang="en-US" altLang="en-US" sz="1800" b="1">
                <a:ea typeface="ＭＳ Ｐゴシック" charset="-128"/>
              </a:rPr>
              <a:t>young processed </a:t>
            </a:r>
            <a:r>
              <a:rPr lang="en-US" altLang="en-US" sz="1800">
                <a:ea typeface="ＭＳ Ｐゴシック" charset="-128"/>
              </a:rPr>
              <a:t>pseudogenes</a:t>
            </a:r>
          </a:p>
          <a:p>
            <a:pPr lvl="2">
              <a:lnSpc>
                <a:spcPct val="80000"/>
              </a:lnSpc>
              <a:buFontTx/>
              <a:buChar char="-"/>
            </a:pPr>
            <a:r>
              <a:rPr lang="en-US" altLang="en-US" sz="1800">
                <a:ea typeface="ＭＳ Ｐゴシック" charset="-128"/>
              </a:rPr>
              <a:t>highly transcribed </a:t>
            </a:r>
          </a:p>
          <a:p>
            <a:pPr lvl="2">
              <a:lnSpc>
                <a:spcPct val="80000"/>
              </a:lnSpc>
              <a:buFontTx/>
              <a:buChar char="-"/>
            </a:pPr>
            <a:r>
              <a:rPr lang="en-US" altLang="en-US" sz="1800">
                <a:ea typeface="ＭＳ Ｐゴシック" charset="-128"/>
              </a:rPr>
              <a:t>located in regions of low recombination &amp; near the centromeres</a:t>
            </a:r>
          </a:p>
          <a:p>
            <a:pPr lvl="1">
              <a:lnSpc>
                <a:spcPct val="80000"/>
              </a:lnSpc>
              <a:buFontTx/>
              <a:buChar char="-"/>
            </a:pPr>
            <a:r>
              <a:rPr lang="en-US" altLang="en-US" sz="1800" b="1">
                <a:ea typeface="ＭＳ Ｐゴシック" charset="-128"/>
              </a:rPr>
              <a:t>old duplicated</a:t>
            </a:r>
            <a:r>
              <a:rPr lang="en-US" altLang="en-US" sz="1800">
                <a:ea typeface="ＭＳ Ｐゴシック" charset="-128"/>
              </a:rPr>
              <a:t> pseudogenes </a:t>
            </a:r>
          </a:p>
          <a:p>
            <a:pPr lvl="2">
              <a:lnSpc>
                <a:spcPct val="80000"/>
              </a:lnSpc>
              <a:buFontTx/>
              <a:buChar char="-"/>
            </a:pPr>
            <a:r>
              <a:rPr lang="en-US" altLang="en-US" sz="1800">
                <a:ea typeface="ＭＳ Ｐゴシック" charset="-128"/>
                <a:sym typeface="Wingdings" charset="2"/>
              </a:rPr>
              <a:t>hints to the shared ancestry with worm &amp; fly</a:t>
            </a:r>
            <a:r>
              <a:rPr lang="en-US" altLang="en-US" sz="1800">
                <a:ea typeface="ＭＳ Ｐゴシック" charset="-128"/>
              </a:rPr>
              <a:t> </a:t>
            </a:r>
          </a:p>
          <a:p>
            <a:r>
              <a:rPr lang="en-US" altLang="en-US" sz="1800" b="1">
                <a:ea typeface="ＭＳ Ｐゴシック" charset="-128"/>
              </a:rPr>
              <a:t>Worm &amp; Fly  </a:t>
            </a:r>
            <a:r>
              <a:rPr lang="en-US" altLang="en-US" sz="1800">
                <a:ea typeface="ＭＳ Ｐゴシック" charset="-128"/>
              </a:rPr>
              <a:t>pseudogenes are defined by:</a:t>
            </a:r>
          </a:p>
          <a:p>
            <a:pPr lvl="1">
              <a:lnSpc>
                <a:spcPct val="80000"/>
              </a:lnSpc>
            </a:pPr>
            <a:r>
              <a:rPr lang="en-US" altLang="en-US" sz="1800">
                <a:ea typeface="ＭＳ Ｐゴシック" charset="-128"/>
              </a:rPr>
              <a:t>selective sweeps</a:t>
            </a:r>
          </a:p>
          <a:p>
            <a:pPr lvl="1">
              <a:lnSpc>
                <a:spcPct val="80000"/>
              </a:lnSpc>
            </a:pPr>
            <a:r>
              <a:rPr lang="en-US" altLang="en-US" sz="1800">
                <a:ea typeface="ＭＳ Ｐゴシック" charset="-128"/>
              </a:rPr>
              <a:t>large population size</a:t>
            </a:r>
          </a:p>
          <a:p>
            <a:pPr lvl="1">
              <a:lnSpc>
                <a:spcPct val="80000"/>
              </a:lnSpc>
            </a:pPr>
            <a:r>
              <a:rPr lang="en-US" altLang="en-US" sz="1800">
                <a:ea typeface="ＭＳ Ｐゴシック" charset="-128"/>
              </a:rPr>
              <a:t>tandem duplications</a:t>
            </a:r>
          </a:p>
          <a:p>
            <a:r>
              <a:rPr lang="en-US" altLang="en-US" sz="1800">
                <a:ea typeface="ＭＳ Ｐゴシック" charset="-128"/>
              </a:rPr>
              <a:t>There are </a:t>
            </a:r>
            <a:r>
              <a:rPr lang="en-US" altLang="en-US" sz="1800" b="1">
                <a:ea typeface="ＭＳ Ｐゴシック" charset="-128"/>
              </a:rPr>
              <a:t>NO</a:t>
            </a:r>
            <a:r>
              <a:rPr lang="en-US" altLang="en-US" sz="1800">
                <a:ea typeface="ＭＳ Ｐゴシック" charset="-128"/>
              </a:rPr>
              <a:t> </a:t>
            </a:r>
            <a:r>
              <a:rPr lang="en-US" altLang="en-US" sz="1800" b="1">
                <a:ea typeface="ＭＳ Ｐゴシック" charset="-128"/>
              </a:rPr>
              <a:t>pseudogenes</a:t>
            </a:r>
            <a:r>
              <a:rPr lang="en-US" altLang="en-US" sz="1800">
                <a:ea typeface="ＭＳ Ｐゴシック" charset="-128"/>
              </a:rPr>
              <a:t> </a:t>
            </a:r>
            <a:r>
              <a:rPr lang="en-US" altLang="en-US" sz="1800" b="1">
                <a:ea typeface="ＭＳ Ｐゴシック" charset="-128"/>
              </a:rPr>
              <a:t>orthologs</a:t>
            </a:r>
            <a:r>
              <a:rPr lang="en-US" altLang="en-US" sz="1800">
                <a:ea typeface="ＭＳ Ｐゴシック" charset="-128"/>
              </a:rPr>
              <a:t> between distant species, however there are human-mouse orthologous pseudogenes</a:t>
            </a:r>
          </a:p>
          <a:p>
            <a:pPr lvl="1">
              <a:lnSpc>
                <a:spcPct val="80000"/>
              </a:lnSpc>
            </a:pPr>
            <a:r>
              <a:rPr lang="en-US" altLang="en-US" sz="1800">
                <a:ea typeface="ＭＳ Ｐゴシック" charset="-128"/>
              </a:rPr>
              <a:t>pseudogene </a:t>
            </a:r>
            <a:r>
              <a:rPr lang="en-US" altLang="en-US" sz="1800" b="1">
                <a:ea typeface="ＭＳ Ｐゴシック" charset="-128"/>
              </a:rPr>
              <a:t>families are lineage specific</a:t>
            </a:r>
          </a:p>
          <a:p>
            <a:pPr lvl="1">
              <a:lnSpc>
                <a:spcPct val="80000"/>
              </a:lnSpc>
            </a:pPr>
            <a:r>
              <a:rPr lang="en-US" altLang="en-US" sz="1800">
                <a:ea typeface="ＭＳ Ｐゴシック" charset="-128"/>
              </a:rPr>
              <a:t>few </a:t>
            </a:r>
            <a:r>
              <a:rPr lang="en-US" altLang="en-US" sz="1800" b="1">
                <a:ea typeface="ＭＳ Ｐゴシック" charset="-128"/>
              </a:rPr>
              <a:t>universal </a:t>
            </a:r>
            <a:r>
              <a:rPr lang="en-US" altLang="en-US" sz="1800">
                <a:ea typeface="ＭＳ Ｐゴシック" charset="-128"/>
              </a:rPr>
              <a:t>families across distant species</a:t>
            </a:r>
          </a:p>
          <a:p>
            <a:r>
              <a:rPr lang="en-US" altLang="en-US" sz="1800" b="1">
                <a:ea typeface="ＭＳ Ｐゴシック" charset="-128"/>
              </a:rPr>
              <a:t>Activity</a:t>
            </a:r>
            <a:r>
              <a:rPr lang="en-US" altLang="en-US" sz="1800">
                <a:ea typeface="ＭＳ Ｐゴシック" charset="-128"/>
              </a:rPr>
              <a:t> levels are </a:t>
            </a:r>
            <a:r>
              <a:rPr lang="en-US" altLang="en-US" sz="1800" b="1">
                <a:ea typeface="ＭＳ Ｐゴシック" charset="-128"/>
              </a:rPr>
              <a:t>conserved </a:t>
            </a:r>
            <a:r>
              <a:rPr lang="en-US" altLang="en-US" sz="1800">
                <a:ea typeface="ＭＳ Ｐゴシック" charset="-128"/>
              </a:rPr>
              <a:t>across all organisms</a:t>
            </a:r>
          </a:p>
          <a:p>
            <a:pPr lvl="1">
              <a:lnSpc>
                <a:spcPct val="80000"/>
              </a:lnSpc>
            </a:pPr>
            <a:r>
              <a:rPr lang="en-US" altLang="en-US" sz="1800" b="1">
                <a:ea typeface="ＭＳ Ｐゴシック" charset="-128"/>
              </a:rPr>
              <a:t>15% </a:t>
            </a:r>
            <a:r>
              <a:rPr lang="en-US" altLang="en-US" sz="1800">
                <a:ea typeface="ＭＳ Ｐゴシック" charset="-128"/>
              </a:rPr>
              <a:t>of pseudogenes </a:t>
            </a:r>
            <a:r>
              <a:rPr lang="en-US" altLang="en-US" sz="1800" b="1">
                <a:ea typeface="ＭＳ Ｐゴシック" charset="-128"/>
              </a:rPr>
              <a:t>are transcribed</a:t>
            </a:r>
            <a:r>
              <a:rPr lang="en-US" altLang="en-US" sz="1800">
                <a:ea typeface="ＭＳ Ｐゴシック" charset="-128"/>
              </a:rPr>
              <a:t> in all organisms		</a:t>
            </a:r>
          </a:p>
          <a:p>
            <a:pPr>
              <a:lnSpc>
                <a:spcPct val="80000"/>
              </a:lnSpc>
            </a:pPr>
            <a:endParaRPr lang="en-US" altLang="en-US" sz="1800">
              <a:ea typeface="ＭＳ Ｐゴシック" charset="-128"/>
            </a:endParaRPr>
          </a:p>
        </p:txBody>
      </p:sp>
    </p:spTree>
  </p:cSld>
  <p:clrMapOvr>
    <a:masterClrMapping/>
  </p:clrMapOvr>
  <p:transition xmlns:p14="http://schemas.microsoft.com/office/powerpoint/2010/main" advTm="193677"/>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Genomic Variation</a:t>
            </a:r>
          </a:p>
        </p:txBody>
      </p: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62854" name="Group 112"/>
          <p:cNvGrpSpPr>
            <a:grpSpLocks/>
          </p:cNvGrpSpPr>
          <p:nvPr/>
        </p:nvGrpSpPr>
        <p:grpSpPr bwMode="auto">
          <a:xfrm>
            <a:off x="-1252538" y="1997075"/>
            <a:ext cx="10429876" cy="219075"/>
            <a:chOff x="214282" y="2282620"/>
            <a:chExt cx="10429948" cy="219372"/>
          </a:xfrm>
        </p:grpSpPr>
        <p:cxnSp>
          <p:nvCxnSpPr>
            <p:cNvPr id="207" name="Straight Connector 206"/>
            <p:cNvCxnSpPr/>
            <p:nvPr/>
          </p:nvCxnSpPr>
          <p:spPr>
            <a:xfrm>
              <a:off x="214282" y="2387537"/>
              <a:ext cx="10429948"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187" y="2282620"/>
              <a:ext cx="900119"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5078" y="2284210"/>
              <a:ext cx="719143"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1986" y="2284210"/>
              <a:ext cx="285752"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310" y="2285799"/>
              <a:ext cx="285752"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462855" name="Slide Number Placeholder 1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94D4319D-FCA0-914B-A4A1-58680E1E8A61}" type="slidenum">
              <a:rPr lang="en-US" altLang="en-US">
                <a:solidFill>
                  <a:srgbClr val="898989"/>
                </a:solidFill>
              </a:rPr>
              <a:pPr eaLnBrk="1" hangingPunct="1"/>
              <a:t>52</a:t>
            </a:fld>
            <a:endParaRPr lang="en-US" altLang="en-US">
              <a:solidFill>
                <a:srgbClr val="898989"/>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62857" name="Picture 4" descr="Cover image expan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8" name="TextBox 119">
            <a:hlinkClick r:id="rId3"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Tree>
  </p:cSld>
  <p:clrMapOvr>
    <a:masterClrMapping/>
  </p:clrMapOvr>
  <p:transition xmlns:p14="http://schemas.microsoft.com/office/powerpoint/2010/main" spd="slow" advTm="864"/>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Genomic Variation</a:t>
            </a:r>
          </a:p>
        </p:txBody>
      </p: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pic>
        <p:nvPicPr>
          <p:cNvPr id="463877" name="Picture 26" descr="11-chimp1-225.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3878" name="Group 108"/>
          <p:cNvGrpSpPr>
            <a:grpSpLocks/>
          </p:cNvGrpSpPr>
          <p:nvPr/>
        </p:nvGrpSpPr>
        <p:grpSpPr bwMode="auto">
          <a:xfrm>
            <a:off x="857250" y="2286000"/>
            <a:ext cx="2994025" cy="1347788"/>
            <a:chOff x="857225" y="2571744"/>
            <a:chExt cx="2994124" cy="1347797"/>
          </a:xfrm>
        </p:grpSpPr>
        <p:grpSp>
          <p:nvGrpSpPr>
            <p:cNvPr id="463896"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3897"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63880" name="Group 113"/>
          <p:cNvGrpSpPr>
            <a:grpSpLocks/>
          </p:cNvGrpSpPr>
          <p:nvPr/>
        </p:nvGrpSpPr>
        <p:grpSpPr bwMode="auto">
          <a:xfrm>
            <a:off x="871538" y="1701800"/>
            <a:ext cx="4321175" cy="274638"/>
            <a:chOff x="871513" y="1987264"/>
            <a:chExt cx="4321460" cy="274913"/>
          </a:xfrm>
        </p:grpSpPr>
        <p:sp>
          <p:nvSpPr>
            <p:cNvPr id="463892"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rPr>
                <a:t>Non-allelic homologous recombination (NAHR)</a:t>
              </a:r>
            </a:p>
          </p:txBody>
        </p:sp>
        <p:grpSp>
          <p:nvGrpSpPr>
            <p:cNvPr id="463893"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63882" name="Group 112"/>
          <p:cNvGrpSpPr>
            <a:grpSpLocks/>
          </p:cNvGrpSpPr>
          <p:nvPr/>
        </p:nvGrpSpPr>
        <p:grpSpPr bwMode="auto">
          <a:xfrm>
            <a:off x="214313" y="1997075"/>
            <a:ext cx="8929687" cy="219075"/>
            <a:chOff x="214282" y="2282620"/>
            <a:chExt cx="8929749" cy="219372"/>
          </a:xfrm>
        </p:grpSpPr>
        <p:cxnSp>
          <p:nvCxnSpPr>
            <p:cNvPr id="207" name="Straight Connector 206"/>
            <p:cNvCxnSpPr/>
            <p:nvPr/>
          </p:nvCxnSpPr>
          <p:spPr>
            <a:xfrm flipV="1">
              <a:off x="214282" y="2376410"/>
              <a:ext cx="8929749" cy="11127"/>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187" y="2282620"/>
              <a:ext cx="900119"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5077" y="2284210"/>
              <a:ext cx="719143"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1986" y="2284210"/>
              <a:ext cx="285752"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309" y="2285799"/>
              <a:ext cx="285752"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463883" name="Slide Number Placeholder 1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2DB24871-499F-6949-9DB2-CDAA2CC63704}" type="slidenum">
              <a:rPr lang="en-US" altLang="en-US">
                <a:solidFill>
                  <a:srgbClr val="898989"/>
                </a:solidFill>
              </a:rPr>
              <a:pPr eaLnBrk="1" hangingPunct="1"/>
              <a:t>53</a:t>
            </a:fld>
            <a:endParaRPr lang="en-US" altLang="en-US">
              <a:solidFill>
                <a:srgbClr val="898989"/>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63885" name="Picture 4" descr="Cover image expan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3886" name="TextBox 119">
            <a:hlinkClick r:id="rId4"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Tree>
  </p:cSld>
  <p:clrMapOvr>
    <a:masterClrMapping/>
  </p:clrMapOvr>
  <p:transition xmlns:p14="http://schemas.microsoft.com/office/powerpoint/2010/main" spd="slow" advTm="229"/>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Genomic 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pic>
        <p:nvPicPr>
          <p:cNvPr id="464904" name="Picture 23" descr="nature01403-f6.2.jpg"/>
          <p:cNvPicPr>
            <a:picLocks/>
          </p:cNvPicPr>
          <p:nvPr/>
        </p:nvPicPr>
        <p:blipFill>
          <a:blip r:embed="rId2">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05" name="Picture 26" descr="11-chimp1-225.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4906" name="Group 108"/>
          <p:cNvGrpSpPr>
            <a:grpSpLocks/>
          </p:cNvGrpSpPr>
          <p:nvPr/>
        </p:nvGrpSpPr>
        <p:grpSpPr bwMode="auto">
          <a:xfrm>
            <a:off x="857250" y="2286000"/>
            <a:ext cx="2994025" cy="1347788"/>
            <a:chOff x="857225" y="2571744"/>
            <a:chExt cx="2994124" cy="1347797"/>
          </a:xfrm>
        </p:grpSpPr>
        <p:grpSp>
          <p:nvGrpSpPr>
            <p:cNvPr id="464954"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4955"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grpSp>
        <p:nvGrpSpPr>
          <p:cNvPr id="464908"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grpSp>
        <p:nvGrpSpPr>
          <p:cNvPr id="464909"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4910"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4911"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4912"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rPr>
              <a:t>SD</a:t>
            </a:r>
          </a:p>
        </p:txBody>
      </p:sp>
      <p:sp>
        <p:nvSpPr>
          <p:cNvPr id="464915" name="TextBox 226"/>
          <p:cNvSpPr txBox="1">
            <a:spLocks noChangeArrowheads="1"/>
          </p:cNvSpPr>
          <p:nvPr/>
        </p:nvSpPr>
        <p:spPr bwMode="auto">
          <a:xfrm>
            <a:off x="2166938" y="4448175"/>
            <a:ext cx="6969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Paralog</a:t>
            </a:r>
          </a:p>
        </p:txBody>
      </p:sp>
      <p:sp>
        <p:nvSpPr>
          <p:cNvPr id="464916"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64919" name="Group 113"/>
          <p:cNvGrpSpPr>
            <a:grpSpLocks/>
          </p:cNvGrpSpPr>
          <p:nvPr/>
        </p:nvGrpSpPr>
        <p:grpSpPr bwMode="auto">
          <a:xfrm>
            <a:off x="871538" y="1701800"/>
            <a:ext cx="4321175" cy="274638"/>
            <a:chOff x="871513" y="1987264"/>
            <a:chExt cx="4321460" cy="274913"/>
          </a:xfrm>
        </p:grpSpPr>
        <p:sp>
          <p:nvSpPr>
            <p:cNvPr id="464940"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rPr>
                <a:t>Non-allelic homologous recombination (NAHR)</a:t>
              </a:r>
            </a:p>
          </p:txBody>
        </p:sp>
        <p:grpSp>
          <p:nvGrpSpPr>
            <p:cNvPr id="464941"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64921" name="Group 112"/>
          <p:cNvGrpSpPr>
            <a:grpSpLocks/>
          </p:cNvGrpSpPr>
          <p:nvPr/>
        </p:nvGrpSpPr>
        <p:grpSpPr bwMode="auto">
          <a:xfrm>
            <a:off x="214313" y="1997075"/>
            <a:ext cx="8799512" cy="219075"/>
            <a:chOff x="214282" y="2282620"/>
            <a:chExt cx="8800033" cy="219372"/>
          </a:xfrm>
        </p:grpSpPr>
        <p:cxnSp>
          <p:nvCxnSpPr>
            <p:cNvPr id="207" name="Straight Connector 206"/>
            <p:cNvCxnSpPr/>
            <p:nvPr/>
          </p:nvCxnSpPr>
          <p:spPr>
            <a:xfrm>
              <a:off x="214282" y="2387537"/>
              <a:ext cx="8800033" cy="4769"/>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3319" y="2282620"/>
              <a:ext cx="900166"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5141" y="2284210"/>
              <a:ext cx="719181"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2020" y="2284210"/>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420" y="2285799"/>
              <a:ext cx="285767"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464923" name="TextBox 113"/>
          <p:cNvSpPr txBox="1">
            <a:spLocks noChangeArrowheads="1"/>
          </p:cNvSpPr>
          <p:nvPr/>
        </p:nvSpPr>
        <p:spPr bwMode="auto">
          <a:xfrm>
            <a:off x="3109913" y="5175250"/>
            <a:ext cx="6080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family</a:t>
            </a:r>
          </a:p>
        </p:txBody>
      </p:sp>
      <p:sp>
        <p:nvSpPr>
          <p:cNvPr id="26" name="Flowchart: Alternate Process 25"/>
          <p:cNvSpPr/>
          <p:nvPr/>
        </p:nvSpPr>
        <p:spPr>
          <a:xfrm>
            <a:off x="2776538" y="560228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100">
                <a:solidFill>
                  <a:srgbClr val="0D0D0D"/>
                </a:solidFill>
                <a:latin typeface="Calibri" charset="0"/>
              </a:rPr>
              <a:t>Dup. </a:t>
            </a:r>
            <a:r>
              <a:rPr lang="el-GR" altLang="en-US" sz="1100">
                <a:solidFill>
                  <a:srgbClr val="0D0D0D"/>
                </a:solidFill>
                <a:latin typeface="Calibri" charset="0"/>
              </a:rPr>
              <a:t>ψ</a:t>
            </a:r>
            <a:r>
              <a:rPr lang="en-US" altLang="en-US" sz="1100">
                <a:solidFill>
                  <a:srgbClr val="0D0D0D"/>
                </a:solidFill>
                <a:latin typeface="Calibri" charset="0"/>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464926"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duplicate</a:t>
            </a:r>
          </a:p>
        </p:txBody>
      </p:sp>
      <p:sp>
        <p:nvSpPr>
          <p:cNvPr id="464927" name="Slide Number Placeholder 1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D8ED52FB-FC0E-624E-9FFF-74DCA8E349F6}" type="slidenum">
              <a:rPr lang="en-US" altLang="en-US">
                <a:solidFill>
                  <a:srgbClr val="898989"/>
                </a:solidFill>
              </a:rPr>
              <a:pPr eaLnBrk="1" hangingPunct="1"/>
              <a:t>54</a:t>
            </a:fld>
            <a:endParaRPr lang="en-US" altLang="en-US">
              <a:solidFill>
                <a:srgbClr val="898989"/>
              </a:solidFill>
            </a:endParaRPr>
          </a:p>
        </p:txBody>
      </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64930" name="Picture 4" descr="Cover image expan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4931" name="TextBox 119">
            <a:hlinkClick r:id="rId5"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
        <p:nvSpPr>
          <p:cNvPr id="111" name="Flowchart: Alternate Process 110"/>
          <p:cNvSpPr/>
          <p:nvPr/>
        </p:nvSpPr>
        <p:spPr>
          <a:xfrm>
            <a:off x="4278313" y="4810125"/>
            <a:ext cx="900112" cy="21748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Dup. Gene</a:t>
            </a:r>
          </a:p>
        </p:txBody>
      </p:sp>
      <p:pic>
        <p:nvPicPr>
          <p:cNvPr id="464933" name="Picture 134" descr="FORPPT-i0ISBRA-macaque-icon.jpg"/>
          <p:cNvPicPr>
            <a:picLocks noChangeAspect="1"/>
          </p:cNvPicPr>
          <p:nvPr/>
        </p:nvPicPr>
        <p:blipFill>
          <a:blip r:embed="rId6">
            <a:extLst>
              <a:ext uri="{28A0092B-C50C-407E-A947-70E740481C1C}">
                <a14:useLocalDpi xmlns:a14="http://schemas.microsoft.com/office/drawing/2010/main" val="0"/>
              </a:ext>
            </a:extLst>
          </a:blip>
          <a:srcRect r="9859"/>
          <a:stretch>
            <a:fillRect/>
          </a:stretch>
        </p:blipFill>
        <p:spPr bwMode="auto">
          <a:xfrm>
            <a:off x="190500" y="4665663"/>
            <a:ext cx="5143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34" name="Picture 136" descr="FORPPT-i0ISBRA-gorilla-icon.jpg"/>
          <p:cNvPicPr>
            <a:picLocks noChangeAspect="1"/>
          </p:cNvPicPr>
          <p:nvPr/>
        </p:nvPicPr>
        <p:blipFill>
          <a:blip r:embed="rId7">
            <a:extLst>
              <a:ext uri="{28A0092B-C50C-407E-A947-70E740481C1C}">
                <a14:useLocalDpi xmlns:a14="http://schemas.microsoft.com/office/drawing/2010/main" val="0"/>
              </a:ext>
            </a:extLst>
          </a:blip>
          <a:srcRect b="11502"/>
          <a:stretch>
            <a:fillRect/>
          </a:stretch>
        </p:blipFill>
        <p:spPr bwMode="auto">
          <a:xfrm>
            <a:off x="185738" y="5424488"/>
            <a:ext cx="5238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Tm="416"/>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Title 159"/>
          <p:cNvSpPr>
            <a:spLocks noGrp="1"/>
          </p:cNvSpPr>
          <p:nvPr>
            <p:ph type="title"/>
          </p:nvPr>
        </p:nvSpPr>
        <p:spPr>
          <a:xfrm>
            <a:off x="0" y="274638"/>
            <a:ext cx="9144000" cy="1143000"/>
          </a:xfrm>
          <a:solidFill>
            <a:schemeClr val="bg1"/>
          </a:solidFill>
        </p:spPr>
        <p:txBody>
          <a:bodyPr/>
          <a:lstStyle/>
          <a:p>
            <a:pPr eaLnBrk="1" hangingPunct="1"/>
            <a:r>
              <a:rPr lang="en-US" altLang="en-US">
                <a:solidFill>
                  <a:srgbClr val="000090"/>
                </a:solidFill>
                <a:ea typeface="ＭＳ Ｐゴシック" charset="-128"/>
              </a:rPr>
              <a:t>Genomic Variation</a:t>
            </a:r>
          </a:p>
        </p:txBody>
      </p:sp>
      <p:cxnSp>
        <p:nvCxnSpPr>
          <p:cNvPr id="5" name="Straight Connector 4"/>
          <p:cNvCxnSpPr/>
          <p:nvPr/>
        </p:nvCxnSpPr>
        <p:spPr>
          <a:xfrm>
            <a:off x="776288" y="492125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6288" y="5705475"/>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6288" y="4210050"/>
            <a:ext cx="8215312" cy="0"/>
          </a:xfrm>
          <a:prstGeom prst="line">
            <a:avLst/>
          </a:prstGeom>
          <a:ln>
            <a:solidFill>
              <a:schemeClr val="accent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76288" y="3348038"/>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85813" y="1562100"/>
            <a:ext cx="8215312" cy="0"/>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1" name="Flowchart: Alternate Process 150"/>
          <p:cNvSpPr/>
          <p:nvPr/>
        </p:nvSpPr>
        <p:spPr>
          <a:xfrm>
            <a:off x="1271588" y="1457325"/>
            <a:ext cx="900112" cy="215900"/>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Gene</a:t>
            </a:r>
          </a:p>
        </p:txBody>
      </p:sp>
      <p:pic>
        <p:nvPicPr>
          <p:cNvPr id="465928" name="Picture 23" descr="nature01403-f6.2.jpg"/>
          <p:cNvPicPr>
            <a:picLocks/>
          </p:cNvPicPr>
          <p:nvPr/>
        </p:nvPicPr>
        <p:blipFill>
          <a:blip r:embed="rId2">
            <a:extLst>
              <a:ext uri="{28A0092B-C50C-407E-A947-70E740481C1C}">
                <a14:useLocalDpi xmlns:a14="http://schemas.microsoft.com/office/drawing/2010/main" val="0"/>
              </a:ext>
            </a:extLst>
          </a:blip>
          <a:srcRect b="6404"/>
          <a:stretch>
            <a:fillRect/>
          </a:stretch>
        </p:blipFill>
        <p:spPr bwMode="auto">
          <a:xfrm>
            <a:off x="206375" y="3919538"/>
            <a:ext cx="48101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9" name="Picture 26" descr="11-chimp1-225.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04788" y="3040063"/>
            <a:ext cx="4841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5930" name="Group 108"/>
          <p:cNvGrpSpPr>
            <a:grpSpLocks/>
          </p:cNvGrpSpPr>
          <p:nvPr/>
        </p:nvGrpSpPr>
        <p:grpSpPr bwMode="auto">
          <a:xfrm>
            <a:off x="857250" y="2286000"/>
            <a:ext cx="2994025" cy="1347788"/>
            <a:chOff x="857225" y="2571744"/>
            <a:chExt cx="2994124" cy="1347797"/>
          </a:xfrm>
        </p:grpSpPr>
        <p:grpSp>
          <p:nvGrpSpPr>
            <p:cNvPr id="465981" name="Group 78"/>
            <p:cNvGrpSpPr>
              <a:grpSpLocks/>
            </p:cNvGrpSpPr>
            <p:nvPr/>
          </p:nvGrpSpPr>
          <p:grpSpPr bwMode="auto">
            <a:xfrm>
              <a:off x="865597" y="3490913"/>
              <a:ext cx="1368000" cy="288000"/>
              <a:chOff x="2214546" y="1357298"/>
              <a:chExt cx="1368000" cy="288000"/>
            </a:xfrm>
          </p:grpSpPr>
          <p:sp>
            <p:nvSpPr>
              <p:cNvPr id="80" name="Flowchart: Alternate Process 79"/>
              <p:cNvSpPr/>
              <p:nvPr/>
            </p:nvSpPr>
            <p:spPr>
              <a:xfrm>
                <a:off x="2214112"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1" name="Flowchart: Alternate Process 80"/>
              <p:cNvSpPr/>
              <p:nvPr/>
            </p:nvSpPr>
            <p:spPr>
              <a:xfrm>
                <a:off x="2611000" y="1395398"/>
                <a:ext cx="900142"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5982" name="Group 90"/>
            <p:cNvGrpSpPr>
              <a:grpSpLocks/>
            </p:cNvGrpSpPr>
            <p:nvPr/>
          </p:nvGrpSpPr>
          <p:grpSpPr bwMode="auto">
            <a:xfrm>
              <a:off x="2365795" y="3490913"/>
              <a:ext cx="1368000" cy="288000"/>
              <a:chOff x="2214546" y="1357298"/>
              <a:chExt cx="1368000" cy="288000"/>
            </a:xfrm>
          </p:grpSpPr>
          <p:sp>
            <p:nvSpPr>
              <p:cNvPr id="92" name="Flowchart: Alternate Process 91"/>
              <p:cNvSpPr/>
              <p:nvPr/>
            </p:nvSpPr>
            <p:spPr>
              <a:xfrm>
                <a:off x="2214151" y="1357298"/>
                <a:ext cx="1368470" cy="287339"/>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3" name="Flowchart: Alternate Process 92"/>
              <p:cNvSpPr/>
              <p:nvPr/>
            </p:nvSpPr>
            <p:spPr>
              <a:xfrm>
                <a:off x="2611039" y="1395398"/>
                <a:ext cx="900143" cy="215901"/>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32" name="Rectangle 131"/>
            <p:cNvSpPr/>
            <p:nvPr/>
          </p:nvSpPr>
          <p:spPr>
            <a:xfrm>
              <a:off x="857225" y="3062285"/>
              <a:ext cx="2994124" cy="857256"/>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100" dirty="0">
                  <a:solidFill>
                    <a:prstClr val="black">
                      <a:lumMod val="95000"/>
                      <a:lumOff val="5000"/>
                    </a:prstClr>
                  </a:solidFill>
                </a:rPr>
                <a:t>Segmental Duplication (SD)</a:t>
              </a:r>
            </a:p>
          </p:txBody>
        </p:sp>
        <p:sp>
          <p:nvSpPr>
            <p:cNvPr id="225" name="Striped Right Arrow 224"/>
            <p:cNvSpPr/>
            <p:nvPr/>
          </p:nvSpPr>
          <p:spPr>
            <a:xfrm rot="5400000">
              <a:off x="2107428" y="2536019"/>
              <a:ext cx="428628" cy="500079"/>
            </a:xfrm>
            <a:prstGeom prst="striped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sp>
        <p:nvSpPr>
          <p:cNvPr id="226" name="Right Brace 225"/>
          <p:cNvSpPr/>
          <p:nvPr/>
        </p:nvSpPr>
        <p:spPr>
          <a:xfrm rot="5400000">
            <a:off x="2393156" y="3750470"/>
            <a:ext cx="142875" cy="1357312"/>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grpSp>
        <p:nvGrpSpPr>
          <p:cNvPr id="465932" name="Group 93"/>
          <p:cNvGrpSpPr>
            <a:grpSpLocks/>
          </p:cNvGrpSpPr>
          <p:nvPr/>
        </p:nvGrpSpPr>
        <p:grpSpPr bwMode="auto">
          <a:xfrm>
            <a:off x="2365375" y="4062413"/>
            <a:ext cx="1368425" cy="287337"/>
            <a:chOff x="2214546" y="1357298"/>
            <a:chExt cx="1368000" cy="288000"/>
          </a:xfrm>
        </p:grpSpPr>
        <p:sp>
          <p:nvSpPr>
            <p:cNvPr id="95" name="Flowchart: Alternate Process 94"/>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6" name="Flowchart: Alternate Process 95"/>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grpSp>
        <p:nvGrpSpPr>
          <p:cNvPr id="465933" name="Group 96"/>
          <p:cNvGrpSpPr>
            <a:grpSpLocks/>
          </p:cNvGrpSpPr>
          <p:nvPr/>
        </p:nvGrpSpPr>
        <p:grpSpPr bwMode="auto">
          <a:xfrm>
            <a:off x="865188" y="4062413"/>
            <a:ext cx="1368425" cy="287337"/>
            <a:chOff x="2214546" y="1357298"/>
            <a:chExt cx="1368000" cy="288000"/>
          </a:xfrm>
        </p:grpSpPr>
        <p:sp>
          <p:nvSpPr>
            <p:cNvPr id="98" name="Flowchart: Alternate Process 97"/>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9" name="Flowchart: Alternate Process 98"/>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5934" name="Group 99"/>
          <p:cNvGrpSpPr>
            <a:grpSpLocks/>
          </p:cNvGrpSpPr>
          <p:nvPr/>
        </p:nvGrpSpPr>
        <p:grpSpPr bwMode="auto">
          <a:xfrm>
            <a:off x="865188" y="4776788"/>
            <a:ext cx="1368425" cy="287337"/>
            <a:chOff x="2214546" y="1357298"/>
            <a:chExt cx="1368000" cy="288000"/>
          </a:xfrm>
        </p:grpSpPr>
        <p:sp>
          <p:nvSpPr>
            <p:cNvPr id="101" name="Flowchart: Alternate Process 100"/>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2" name="Flowchart: Alternate Process 101"/>
            <p:cNvSpPr/>
            <p:nvPr/>
          </p:nvSpPr>
          <p:spPr>
            <a:xfrm>
              <a:off x="2611298" y="1395486"/>
              <a:ext cx="899832"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5935" name="Group 102"/>
          <p:cNvGrpSpPr>
            <a:grpSpLocks/>
          </p:cNvGrpSpPr>
          <p:nvPr/>
        </p:nvGrpSpPr>
        <p:grpSpPr bwMode="auto">
          <a:xfrm>
            <a:off x="865188" y="5562600"/>
            <a:ext cx="1368425" cy="287338"/>
            <a:chOff x="2214546" y="1357298"/>
            <a:chExt cx="1368000" cy="288000"/>
          </a:xfrm>
        </p:grpSpPr>
        <p:sp>
          <p:nvSpPr>
            <p:cNvPr id="104" name="Flowchart: Alternate Process 103"/>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5" name="Flowchart: Alternate Process 104"/>
            <p:cNvSpPr/>
            <p:nvPr/>
          </p:nvSpPr>
          <p:spPr>
            <a:xfrm>
              <a:off x="2611298" y="1395486"/>
              <a:ext cx="899832" cy="216397"/>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grpSp>
      <p:grpSp>
        <p:nvGrpSpPr>
          <p:cNvPr id="465936" name="Group 105"/>
          <p:cNvGrpSpPr>
            <a:grpSpLocks/>
          </p:cNvGrpSpPr>
          <p:nvPr/>
        </p:nvGrpSpPr>
        <p:grpSpPr bwMode="auto">
          <a:xfrm>
            <a:off x="2365375" y="4776788"/>
            <a:ext cx="1368425" cy="287337"/>
            <a:chOff x="2214546" y="1357298"/>
            <a:chExt cx="1368000" cy="288000"/>
          </a:xfrm>
        </p:grpSpPr>
        <p:sp>
          <p:nvSpPr>
            <p:cNvPr id="107" name="Flowchart: Alternate Process 106"/>
            <p:cNvSpPr/>
            <p:nvPr/>
          </p:nvSpPr>
          <p:spPr>
            <a:xfrm>
              <a:off x="2214546" y="1357298"/>
              <a:ext cx="1368000" cy="288000"/>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8" name="Flowchart: Alternate Process 107"/>
            <p:cNvSpPr/>
            <p:nvPr/>
          </p:nvSpPr>
          <p:spPr>
            <a:xfrm>
              <a:off x="2611298" y="1395486"/>
              <a:ext cx="899833" cy="21639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Dup. Gene</a:t>
              </a:r>
            </a:p>
          </p:txBody>
        </p:sp>
      </p:grpSp>
      <p:sp>
        <p:nvSpPr>
          <p:cNvPr id="110" name="Flowchart: Alternate Process 109"/>
          <p:cNvSpPr/>
          <p:nvPr/>
        </p:nvSpPr>
        <p:spPr>
          <a:xfrm>
            <a:off x="2365375" y="5562600"/>
            <a:ext cx="1368425" cy="287338"/>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33" name="Rectangle 132"/>
          <p:cNvSpPr/>
          <p:nvPr/>
        </p:nvSpPr>
        <p:spPr>
          <a:xfrm>
            <a:off x="857250" y="3776663"/>
            <a:ext cx="4510088" cy="2286000"/>
          </a:xfrm>
          <a:prstGeom prst="rect">
            <a:avLst/>
          </a:prstGeom>
          <a:noFill/>
          <a:ln w="22225">
            <a:solidFill>
              <a:schemeClr val="accent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lstStyle/>
          <a:p>
            <a:pPr>
              <a:defRPr/>
            </a:pPr>
            <a:r>
              <a:rPr lang="en-US" sz="1100" dirty="0">
                <a:solidFill>
                  <a:prstClr val="black">
                    <a:lumMod val="95000"/>
                    <a:lumOff val="5000"/>
                  </a:prstClr>
                </a:solidFill>
              </a:rPr>
              <a:t>SD</a:t>
            </a:r>
          </a:p>
        </p:txBody>
      </p:sp>
      <p:sp>
        <p:nvSpPr>
          <p:cNvPr id="465939" name="TextBox 226"/>
          <p:cNvSpPr txBox="1">
            <a:spLocks noChangeArrowheads="1"/>
          </p:cNvSpPr>
          <p:nvPr/>
        </p:nvSpPr>
        <p:spPr bwMode="auto">
          <a:xfrm>
            <a:off x="2166938" y="4448175"/>
            <a:ext cx="69691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Paralog</a:t>
            </a:r>
          </a:p>
        </p:txBody>
      </p:sp>
      <p:sp>
        <p:nvSpPr>
          <p:cNvPr id="465940" name="TextBox 228"/>
          <p:cNvSpPr txBox="1">
            <a:spLocks noChangeArrowheads="1"/>
          </p:cNvSpPr>
          <p:nvPr/>
        </p:nvSpPr>
        <p:spPr bwMode="auto">
          <a:xfrm>
            <a:off x="3900488" y="3409950"/>
            <a:ext cx="13938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Syntenic Ortholog</a:t>
            </a:r>
          </a:p>
        </p:txBody>
      </p:sp>
      <p:sp>
        <p:nvSpPr>
          <p:cNvPr id="228" name="Right Brace 227"/>
          <p:cNvSpPr/>
          <p:nvPr/>
        </p:nvSpPr>
        <p:spPr>
          <a:xfrm>
            <a:off x="3643313" y="3286125"/>
            <a:ext cx="285750" cy="928688"/>
          </a:xfrm>
          <a:prstGeom prst="rightBrace">
            <a:avLst>
              <a:gd name="adj1" fmla="val 24999"/>
              <a:gd name="adj2" fmla="val 2641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230" name="TextBox 229"/>
          <p:cNvSpPr txBox="1"/>
          <p:nvPr/>
        </p:nvSpPr>
        <p:spPr>
          <a:xfrm>
            <a:off x="5286391" y="2357442"/>
            <a:ext cx="2681723" cy="276989"/>
          </a:xfrm>
          <a:prstGeom prst="rect">
            <a:avLst/>
          </a:prstGeom>
          <a:noFill/>
          <a:effectLst>
            <a:reflection blurRad="6350" stA="50000" endA="300" endPos="55000" dir="5400000" sy="-100000" algn="bl" rotWithShape="0"/>
          </a:effectLst>
        </p:spPr>
        <p:txBody>
          <a:bodyPr wrap="none" lIns="91320" tIns="45663" rIns="91320" bIns="45663">
            <a:spAutoFit/>
          </a:bodyPr>
          <a:lstStyle/>
          <a:p>
            <a:pPr>
              <a:defRPr/>
            </a:pPr>
            <a:r>
              <a:rPr lang="en-US" dirty="0">
                <a:solidFill>
                  <a:prstClr val="black">
                    <a:lumMod val="75000"/>
                    <a:lumOff val="25000"/>
                  </a:prstClr>
                </a:solidFill>
                <a:latin typeface="Arial" pitchFamily="-110" charset="0"/>
                <a:ea typeface="ＭＳ Ｐゴシック" pitchFamily="-110" charset="-128"/>
                <a:cs typeface="ＭＳ Ｐゴシック" pitchFamily="-110" charset="-128"/>
              </a:rPr>
              <a:t>The Genome Remodeling Process</a:t>
            </a:r>
          </a:p>
        </p:txBody>
      </p:sp>
      <p:grpSp>
        <p:nvGrpSpPr>
          <p:cNvPr id="465943" name="Group 113"/>
          <p:cNvGrpSpPr>
            <a:grpSpLocks/>
          </p:cNvGrpSpPr>
          <p:nvPr/>
        </p:nvGrpSpPr>
        <p:grpSpPr bwMode="auto">
          <a:xfrm>
            <a:off x="871538" y="1701800"/>
            <a:ext cx="4321175" cy="274638"/>
            <a:chOff x="871513" y="1987264"/>
            <a:chExt cx="4321460" cy="274913"/>
          </a:xfrm>
        </p:grpSpPr>
        <p:sp>
          <p:nvSpPr>
            <p:cNvPr id="465967" name="TextBox 218"/>
            <p:cNvSpPr txBox="1">
              <a:spLocks noChangeArrowheads="1"/>
            </p:cNvSpPr>
            <p:nvPr/>
          </p:nvSpPr>
          <p:spPr bwMode="auto">
            <a:xfrm>
              <a:off x="1857464" y="1999977"/>
              <a:ext cx="3335509" cy="26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953735"/>
                  </a:solidFill>
                </a:rPr>
                <a:t>Non-allelic homologous recombination (NAHR)</a:t>
              </a:r>
            </a:p>
          </p:txBody>
        </p:sp>
        <p:grpSp>
          <p:nvGrpSpPr>
            <p:cNvPr id="465968" name="Group 121"/>
            <p:cNvGrpSpPr>
              <a:grpSpLocks/>
            </p:cNvGrpSpPr>
            <p:nvPr/>
          </p:nvGrpSpPr>
          <p:grpSpPr bwMode="auto">
            <a:xfrm>
              <a:off x="871513" y="1987264"/>
              <a:ext cx="1357322" cy="274913"/>
              <a:chOff x="871513" y="1992027"/>
              <a:chExt cx="1357322" cy="274913"/>
            </a:xfrm>
          </p:grpSpPr>
          <p:sp>
            <p:nvSpPr>
              <p:cNvPr id="115" name="Isosceles Triangle 114"/>
              <p:cNvSpPr/>
              <p:nvPr/>
            </p:nvSpPr>
            <p:spPr>
              <a:xfrm>
                <a:off x="871513" y="2130278"/>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6" name="Isosceles Triangle 115"/>
              <p:cNvSpPr/>
              <p:nvPr/>
            </p:nvSpPr>
            <p:spPr>
              <a:xfrm flipV="1">
                <a:off x="871513" y="1992027"/>
                <a:ext cx="1357402" cy="136662"/>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pSp>
      </p:grpSp>
      <p:sp>
        <p:nvSpPr>
          <p:cNvPr id="118" name="Flowchart: Alternate Process 117"/>
          <p:cNvSpPr/>
          <p:nvPr/>
        </p:nvSpPr>
        <p:spPr>
          <a:xfrm>
            <a:off x="857250" y="1452563"/>
            <a:ext cx="285750" cy="215900"/>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5955" tIns="45663" rIns="35955" bIns="45663"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nvGrpSpPr>
          <p:cNvPr id="465945" name="Group 112"/>
          <p:cNvGrpSpPr>
            <a:grpSpLocks/>
          </p:cNvGrpSpPr>
          <p:nvPr/>
        </p:nvGrpSpPr>
        <p:grpSpPr bwMode="auto">
          <a:xfrm>
            <a:off x="214313" y="1997075"/>
            <a:ext cx="8785225" cy="219075"/>
            <a:chOff x="214282" y="2282620"/>
            <a:chExt cx="8784544" cy="219372"/>
          </a:xfrm>
        </p:grpSpPr>
        <p:cxnSp>
          <p:nvCxnSpPr>
            <p:cNvPr id="207" name="Straight Connector 206"/>
            <p:cNvCxnSpPr/>
            <p:nvPr/>
          </p:nvCxnSpPr>
          <p:spPr>
            <a:xfrm>
              <a:off x="214282" y="2387537"/>
              <a:ext cx="8784544" cy="4769"/>
            </a:xfrm>
            <a:prstGeom prst="line">
              <a:avLst/>
            </a:prstGeom>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08" name="Flowchart: Alternate Process 207"/>
            <p:cNvSpPr/>
            <p:nvPr/>
          </p:nvSpPr>
          <p:spPr>
            <a:xfrm>
              <a:off x="2742973" y="2282620"/>
              <a:ext cx="900043" cy="216193"/>
            </a:xfrm>
            <a:prstGeom prst="flowChartAlternateProcess">
              <a:avLst/>
            </a:prstGeom>
            <a:gradFill>
              <a:gsLst>
                <a:gs pos="0">
                  <a:srgbClr val="FFFF00"/>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212" name="Flowchart: Alternate Process 211"/>
            <p:cNvSpPr/>
            <p:nvPr/>
          </p:nvSpPr>
          <p:spPr>
            <a:xfrm>
              <a:off x="1434974" y="2284210"/>
              <a:ext cx="719082" cy="216193"/>
            </a:xfrm>
            <a:prstGeom prst="flowChartAlternateProcess">
              <a:avLst/>
            </a:prstGeom>
            <a:gradFill>
              <a:gsLst>
                <a:gs pos="0">
                  <a:schemeClr val="accent6">
                    <a:lumMod val="75000"/>
                  </a:schemeClr>
                </a:gs>
                <a:gs pos="50000">
                  <a:srgbClr val="FFFF99"/>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prstClr val="black">
                      <a:lumMod val="95000"/>
                      <a:lumOff val="5000"/>
                    </a:prstClr>
                  </a:solidFill>
                </a:rPr>
                <a:t>Gene</a:t>
              </a:r>
            </a:p>
          </p:txBody>
        </p:sp>
        <p:sp>
          <p:nvSpPr>
            <p:cNvPr id="121" name="Flowchart: Alternate Process 120"/>
            <p:cNvSpPr/>
            <p:nvPr/>
          </p:nvSpPr>
          <p:spPr>
            <a:xfrm>
              <a:off x="861932" y="2284210"/>
              <a:ext cx="285728"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sp>
          <p:nvSpPr>
            <p:cNvPr id="109" name="Flowchart: Alternate Process 108"/>
            <p:cNvSpPr/>
            <p:nvPr/>
          </p:nvSpPr>
          <p:spPr>
            <a:xfrm>
              <a:off x="2346129" y="2285799"/>
              <a:ext cx="285728" cy="216193"/>
            </a:xfrm>
            <a:prstGeom prst="flowChartAlternateProcess">
              <a:avLst/>
            </a:prstGeom>
            <a:gradFill>
              <a:gsLst>
                <a:gs pos="0">
                  <a:schemeClr val="bg1">
                    <a:lumMod val="65000"/>
                  </a:schemeClr>
                </a:gs>
                <a:gs pos="50000">
                  <a:schemeClr val="bg2">
                    <a:lumMod val="90000"/>
                  </a:schemeClr>
                </a:gs>
                <a:gs pos="100000">
                  <a:schemeClr val="bg1"/>
                </a:gs>
              </a:gsLst>
              <a:lin ang="5400000" scaled="1"/>
            </a:gra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Ins="36000" anchor="ctr"/>
            <a:lstStyle/>
            <a:p>
              <a:pPr algn="ctr">
                <a:defRPr/>
              </a:pPr>
              <a:r>
                <a:rPr lang="en-US" sz="1100" dirty="0" err="1">
                  <a:solidFill>
                    <a:prstClr val="black">
                      <a:lumMod val="95000"/>
                      <a:lumOff val="5000"/>
                    </a:prstClr>
                  </a:solidFill>
                </a:rPr>
                <a:t>Alu</a:t>
              </a:r>
              <a:endParaRPr lang="en-US" sz="1100" dirty="0">
                <a:solidFill>
                  <a:prstClr val="black">
                    <a:lumMod val="95000"/>
                    <a:lumOff val="5000"/>
                  </a:prstClr>
                </a:solidFill>
              </a:endParaRPr>
            </a:p>
          </p:txBody>
        </p:sp>
      </p:grpSp>
      <p:sp>
        <p:nvSpPr>
          <p:cNvPr id="113" name="Right Brace 112"/>
          <p:cNvSpPr/>
          <p:nvPr/>
        </p:nvSpPr>
        <p:spPr>
          <a:xfrm rot="5400000">
            <a:off x="3284538" y="3725863"/>
            <a:ext cx="155575" cy="2847975"/>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lIns="91320" tIns="45663" rIns="91320" bIns="45663" anchor="ctr"/>
          <a:lstStyle/>
          <a:p>
            <a:pPr algn="ctr">
              <a:defRPr/>
            </a:pPr>
            <a:endParaRPr lang="en-US">
              <a:solidFill>
                <a:prstClr val="black"/>
              </a:solidFill>
            </a:endParaRPr>
          </a:p>
        </p:txBody>
      </p:sp>
      <p:sp>
        <p:nvSpPr>
          <p:cNvPr id="465947" name="TextBox 113"/>
          <p:cNvSpPr txBox="1">
            <a:spLocks noChangeArrowheads="1"/>
          </p:cNvSpPr>
          <p:nvPr/>
        </p:nvSpPr>
        <p:spPr bwMode="auto">
          <a:xfrm>
            <a:off x="3109913" y="5175250"/>
            <a:ext cx="6080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family</a:t>
            </a:r>
          </a:p>
        </p:txBody>
      </p:sp>
      <p:sp>
        <p:nvSpPr>
          <p:cNvPr id="26" name="Flowchart: Alternate Process 25"/>
          <p:cNvSpPr/>
          <p:nvPr/>
        </p:nvSpPr>
        <p:spPr>
          <a:xfrm>
            <a:off x="2776538" y="560228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100">
                <a:solidFill>
                  <a:srgbClr val="0D0D0D"/>
                </a:solidFill>
                <a:latin typeface="Calibri" charset="0"/>
              </a:rPr>
              <a:t>Dup. </a:t>
            </a:r>
            <a:r>
              <a:rPr lang="el-GR" altLang="en-US" sz="1100">
                <a:solidFill>
                  <a:srgbClr val="0D0D0D"/>
                </a:solidFill>
                <a:latin typeface="Calibri" charset="0"/>
              </a:rPr>
              <a:t>ψ</a:t>
            </a:r>
            <a:r>
              <a:rPr lang="en-US" altLang="en-US" sz="1100">
                <a:solidFill>
                  <a:srgbClr val="0D0D0D"/>
                </a:solidFill>
                <a:latin typeface="Calibri" charset="0"/>
              </a:rPr>
              <a:t>gene </a:t>
            </a:r>
          </a:p>
        </p:txBody>
      </p:sp>
      <p:sp>
        <p:nvSpPr>
          <p:cNvPr id="66" name="Flowchart: Alternate Process 65"/>
          <p:cNvSpPr/>
          <p:nvPr/>
        </p:nvSpPr>
        <p:spPr>
          <a:xfrm>
            <a:off x="6240463" y="5583238"/>
            <a:ext cx="900112" cy="215900"/>
          </a:xfrm>
          <a:prstGeom prst="flowChartAlternateProcess">
            <a:avLst/>
          </a:prstGeom>
          <a:gradFill>
            <a:gsLst>
              <a:gs pos="0">
                <a:schemeClr val="tx2"/>
              </a:gs>
              <a:gs pos="50000">
                <a:schemeClr val="accent1">
                  <a:lumMod val="40000"/>
                  <a:lumOff val="60000"/>
                </a:schemeClr>
              </a:gs>
              <a:gs pos="100000">
                <a:schemeClr val="bg1"/>
              </a:gs>
            </a:gsLst>
            <a:lin ang="5400000" scaled="1"/>
          </a:gra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000">
                <a:solidFill>
                  <a:srgbClr val="0D0D0D"/>
                </a:solidFill>
                <a:latin typeface="Calibri" charset="0"/>
              </a:rPr>
              <a:t>Pssd. </a:t>
            </a:r>
            <a:r>
              <a:rPr lang="el-GR" altLang="en-US" sz="1000">
                <a:solidFill>
                  <a:srgbClr val="0D0D0D"/>
                </a:solidFill>
                <a:latin typeface="Calibri" charset="0"/>
              </a:rPr>
              <a:t>ψ</a:t>
            </a:r>
            <a:r>
              <a:rPr lang="en-US" altLang="en-US" sz="1000">
                <a:solidFill>
                  <a:srgbClr val="0D0D0D"/>
                </a:solidFill>
                <a:latin typeface="Calibri" charset="0"/>
              </a:rPr>
              <a:t>gene </a:t>
            </a:r>
          </a:p>
        </p:txBody>
      </p:sp>
      <p:cxnSp>
        <p:nvCxnSpPr>
          <p:cNvPr id="122" name="Curved Connector 121"/>
          <p:cNvCxnSpPr>
            <a:stCxn id="108" idx="0"/>
            <a:endCxn id="25" idx="0"/>
          </p:cNvCxnSpPr>
          <p:nvPr/>
        </p:nvCxnSpPr>
        <p:spPr>
          <a:xfrm rot="5400000" flipH="1" flipV="1">
            <a:off x="3877469" y="4112419"/>
            <a:ext cx="38100" cy="1366838"/>
          </a:xfrm>
          <a:prstGeom prst="curvedConnector3">
            <a:avLst>
              <a:gd name="adj1" fmla="val 699921"/>
            </a:avLst>
          </a:prstGeom>
          <a:ln>
            <a:tailEnd type="arrow"/>
          </a:ln>
        </p:spPr>
        <p:style>
          <a:lnRef idx="1">
            <a:schemeClr val="accent1"/>
          </a:lnRef>
          <a:fillRef idx="0">
            <a:schemeClr val="accent1"/>
          </a:fillRef>
          <a:effectRef idx="0">
            <a:schemeClr val="accent1"/>
          </a:effectRef>
          <a:fontRef idx="minor">
            <a:schemeClr val="tx1"/>
          </a:fontRef>
        </p:style>
      </p:cxnSp>
      <p:sp>
        <p:nvSpPr>
          <p:cNvPr id="465951" name="TextBox 124"/>
          <p:cNvSpPr txBox="1">
            <a:spLocks noChangeArrowheads="1"/>
          </p:cNvSpPr>
          <p:nvPr/>
        </p:nvSpPr>
        <p:spPr bwMode="auto">
          <a:xfrm>
            <a:off x="3886200" y="4314825"/>
            <a:ext cx="7969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duplicate</a:t>
            </a:r>
          </a:p>
        </p:txBody>
      </p:sp>
      <p:cxnSp>
        <p:nvCxnSpPr>
          <p:cNvPr id="131" name="Curved Connector 130"/>
          <p:cNvCxnSpPr>
            <a:stCxn id="105" idx="2"/>
            <a:endCxn id="66" idx="2"/>
          </p:cNvCxnSpPr>
          <p:nvPr/>
        </p:nvCxnSpPr>
        <p:spPr>
          <a:xfrm rot="16200000" flipH="1">
            <a:off x="4174331" y="3283745"/>
            <a:ext cx="53975" cy="4976812"/>
          </a:xfrm>
          <a:prstGeom prst="curvedConnector3">
            <a:avLst>
              <a:gd name="adj1" fmla="val 518436"/>
            </a:avLst>
          </a:prstGeom>
          <a:ln>
            <a:tailEnd type="arrow"/>
          </a:ln>
        </p:spPr>
        <p:style>
          <a:lnRef idx="1">
            <a:schemeClr val="accent1"/>
          </a:lnRef>
          <a:fillRef idx="0">
            <a:schemeClr val="accent1"/>
          </a:fillRef>
          <a:effectRef idx="0">
            <a:schemeClr val="accent1"/>
          </a:effectRef>
          <a:fontRef idx="minor">
            <a:schemeClr val="tx1"/>
          </a:fontRef>
        </p:style>
      </p:cxnSp>
      <p:sp>
        <p:nvSpPr>
          <p:cNvPr id="465953" name="TextBox 133"/>
          <p:cNvSpPr txBox="1">
            <a:spLocks noChangeArrowheads="1"/>
          </p:cNvSpPr>
          <p:nvPr/>
        </p:nvSpPr>
        <p:spPr bwMode="auto">
          <a:xfrm>
            <a:off x="5859463" y="5961063"/>
            <a:ext cx="12620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a:solidFill>
                  <a:srgbClr val="7F7F7F"/>
                </a:solidFill>
              </a:rPr>
              <a:t>Retro-transpose</a:t>
            </a:r>
          </a:p>
        </p:txBody>
      </p:sp>
      <p:sp>
        <p:nvSpPr>
          <p:cNvPr id="465954" name="Slide Number Placeholder 14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fld id="{590C0BAA-DB00-B347-9C9C-42C7F8E3B86A}" type="slidenum">
              <a:rPr lang="en-US" altLang="en-US">
                <a:solidFill>
                  <a:srgbClr val="898989"/>
                </a:solidFill>
              </a:rPr>
              <a:pPr eaLnBrk="1" hangingPunct="1"/>
              <a:t>55</a:t>
            </a:fld>
            <a:endParaRPr lang="en-US" altLang="en-US">
              <a:solidFill>
                <a:srgbClr val="898989"/>
              </a:solidFill>
            </a:endParaRPr>
          </a:p>
        </p:txBody>
      </p:sp>
      <p:sp>
        <p:nvSpPr>
          <p:cNvPr id="25" name="Flowchart: Alternate Process 24"/>
          <p:cNvSpPr/>
          <p:nvPr/>
        </p:nvSpPr>
        <p:spPr>
          <a:xfrm>
            <a:off x="3895725" y="4776788"/>
            <a:ext cx="1368425" cy="287337"/>
          </a:xfrm>
          <a:prstGeom prst="flowChartAlternateProcess">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sp>
        <p:nvSpPr>
          <p:cNvPr id="129" name="Rectangle 128"/>
          <p:cNvSpPr/>
          <p:nvPr/>
        </p:nvSpPr>
        <p:spPr>
          <a:xfrm>
            <a:off x="9013825" y="1000125"/>
            <a:ext cx="130175" cy="1500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endParaRPr lang="en-US">
              <a:solidFill>
                <a:prstClr val="white"/>
              </a:solidFill>
            </a:endParaRPr>
          </a:p>
        </p:txBody>
      </p:sp>
      <p:pic>
        <p:nvPicPr>
          <p:cNvPr id="465957" name="Picture 4" descr="Cover image expan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247775"/>
            <a:ext cx="468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58" name="TextBox 119">
            <a:hlinkClick r:id="rId5" action="ppaction://hlinksldjump"/>
          </p:cNvPr>
          <p:cNvSpPr txBox="1">
            <a:spLocks noChangeArrowheads="1"/>
          </p:cNvSpPr>
          <p:nvPr/>
        </p:nvSpPr>
        <p:spPr bwMode="auto">
          <a:xfrm>
            <a:off x="7858125" y="1714500"/>
            <a:ext cx="1317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Ancestral State</a:t>
            </a:r>
          </a:p>
        </p:txBody>
      </p:sp>
      <p:sp>
        <p:nvSpPr>
          <p:cNvPr id="111" name="Flowchart: Alternate Process 110"/>
          <p:cNvSpPr/>
          <p:nvPr/>
        </p:nvSpPr>
        <p:spPr>
          <a:xfrm>
            <a:off x="4278313" y="4810125"/>
            <a:ext cx="900112" cy="217488"/>
          </a:xfrm>
          <a:prstGeom prst="flowChartAlternateProcess">
            <a:avLst/>
          </a:prstGeom>
          <a:gradFill>
            <a:gsLst>
              <a:gs pos="0">
                <a:srgbClr val="FFFF00"/>
              </a:gs>
              <a:gs pos="50000">
                <a:srgbClr val="FFFF99"/>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3" rIns="91320" bIns="45663" anchor="ctr"/>
          <a:lstStyle/>
          <a:p>
            <a:pPr algn="ctr">
              <a:defRPr/>
            </a:pPr>
            <a:r>
              <a:rPr lang="en-US" sz="1100" dirty="0">
                <a:solidFill>
                  <a:prstClr val="black">
                    <a:lumMod val="95000"/>
                    <a:lumOff val="5000"/>
                  </a:prstClr>
                </a:solidFill>
              </a:rPr>
              <a:t>Dup. Gene</a:t>
            </a:r>
          </a:p>
        </p:txBody>
      </p:sp>
      <p:pic>
        <p:nvPicPr>
          <p:cNvPr id="465960" name="Picture 134" descr="FORPPT-i0ISBRA-macaque-icon.jpg"/>
          <p:cNvPicPr>
            <a:picLocks noChangeAspect="1"/>
          </p:cNvPicPr>
          <p:nvPr/>
        </p:nvPicPr>
        <p:blipFill>
          <a:blip r:embed="rId6">
            <a:extLst>
              <a:ext uri="{28A0092B-C50C-407E-A947-70E740481C1C}">
                <a14:useLocalDpi xmlns:a14="http://schemas.microsoft.com/office/drawing/2010/main" val="0"/>
              </a:ext>
            </a:extLst>
          </a:blip>
          <a:srcRect r="9859"/>
          <a:stretch>
            <a:fillRect/>
          </a:stretch>
        </p:blipFill>
        <p:spPr bwMode="auto">
          <a:xfrm>
            <a:off x="190500" y="4665663"/>
            <a:ext cx="5143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61" name="Picture 136" descr="FORPPT-i0ISBRA-gorilla-icon.jpg"/>
          <p:cNvPicPr>
            <a:picLocks noChangeAspect="1"/>
          </p:cNvPicPr>
          <p:nvPr/>
        </p:nvPicPr>
        <p:blipFill>
          <a:blip r:embed="rId7">
            <a:extLst>
              <a:ext uri="{28A0092B-C50C-407E-A947-70E740481C1C}">
                <a14:useLocalDpi xmlns:a14="http://schemas.microsoft.com/office/drawing/2010/main" val="0"/>
              </a:ext>
            </a:extLst>
          </a:blip>
          <a:srcRect b="11502"/>
          <a:stretch>
            <a:fillRect/>
          </a:stretch>
        </p:blipFill>
        <p:spPr bwMode="auto">
          <a:xfrm>
            <a:off x="185738" y="5424488"/>
            <a:ext cx="5238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Tm="596"/>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Title 4"/>
          <p:cNvSpPr>
            <a:spLocks noGrp="1"/>
          </p:cNvSpPr>
          <p:nvPr>
            <p:ph type="title"/>
          </p:nvPr>
        </p:nvSpPr>
        <p:spPr/>
        <p:txBody>
          <a:bodyPr/>
          <a:lstStyle/>
          <a:p>
            <a:pPr eaLnBrk="1" hangingPunct="1"/>
            <a:r>
              <a:rPr lang="en-US" altLang="en-US">
                <a:latin typeface="Arial" charset="0"/>
                <a:ea typeface="ＭＳ Ｐゴシック" charset="-128"/>
              </a:rPr>
              <a:t>SV Mechanism Classification</a:t>
            </a:r>
          </a:p>
        </p:txBody>
      </p:sp>
      <p:sp>
        <p:nvSpPr>
          <p:cNvPr id="467970" name="Rectangle 6"/>
          <p:cNvSpPr>
            <a:spLocks noChangeArrowheads="1"/>
          </p:cNvSpPr>
          <p:nvPr/>
        </p:nvSpPr>
        <p:spPr bwMode="auto">
          <a:xfrm>
            <a:off x="2819400" y="2162175"/>
            <a:ext cx="1676400"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71" name="Rectangle 7"/>
          <p:cNvSpPr>
            <a:spLocks noChangeArrowheads="1"/>
          </p:cNvSpPr>
          <p:nvPr/>
        </p:nvSpPr>
        <p:spPr bwMode="auto">
          <a:xfrm>
            <a:off x="6172200" y="2162175"/>
            <a:ext cx="1676400"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72" name="Rectangle 8"/>
          <p:cNvSpPr>
            <a:spLocks noChangeArrowheads="1"/>
          </p:cNvSpPr>
          <p:nvPr/>
        </p:nvSpPr>
        <p:spPr bwMode="auto">
          <a:xfrm>
            <a:off x="4495800" y="2162175"/>
            <a:ext cx="1676400" cy="152400"/>
          </a:xfrm>
          <a:prstGeom prst="rect">
            <a:avLst/>
          </a:prstGeom>
          <a:gradFill rotWithShape="1">
            <a:gsLst>
              <a:gs pos="0">
                <a:srgbClr val="DCFFA0"/>
              </a:gs>
              <a:gs pos="100000">
                <a:srgbClr val="A0CA4A"/>
              </a:gs>
            </a:gsLst>
            <a:lin ang="5400000"/>
          </a:gradFill>
          <a:ln w="9525">
            <a:solidFill>
              <a:srgbClr val="98B954"/>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Deletion</a:t>
            </a:r>
          </a:p>
        </p:txBody>
      </p:sp>
      <p:sp>
        <p:nvSpPr>
          <p:cNvPr id="467973" name="TextBox 16"/>
          <p:cNvSpPr txBox="1">
            <a:spLocks noChangeArrowheads="1"/>
          </p:cNvSpPr>
          <p:nvPr/>
        </p:nvSpPr>
        <p:spPr bwMode="auto">
          <a:xfrm>
            <a:off x="457200" y="2074863"/>
            <a:ext cx="6778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0000"/>
                </a:solidFill>
                <a:latin typeface="Courier New" charset="0"/>
              </a:rPr>
              <a:t>NAHR</a:t>
            </a:r>
          </a:p>
        </p:txBody>
      </p:sp>
      <p:cxnSp>
        <p:nvCxnSpPr>
          <p:cNvPr id="11" name="Straight Connector 10"/>
          <p:cNvCxnSpPr/>
          <p:nvPr/>
        </p:nvCxnSpPr>
        <p:spPr>
          <a:xfrm rot="5400000">
            <a:off x="3418682" y="2399506"/>
            <a:ext cx="12954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467975" name="Lightning Bolt 11"/>
          <p:cNvSpPr>
            <a:spLocks noChangeArrowheads="1"/>
          </p:cNvSpPr>
          <p:nvPr/>
        </p:nvSpPr>
        <p:spPr bwMode="auto">
          <a:xfrm rot="2009913">
            <a:off x="4381500" y="1662113"/>
            <a:ext cx="228600" cy="381000"/>
          </a:xfrm>
          <a:prstGeom prst="lightningBol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76" name="Lightning Bolt 12"/>
          <p:cNvSpPr>
            <a:spLocks noChangeArrowheads="1"/>
          </p:cNvSpPr>
          <p:nvPr/>
        </p:nvSpPr>
        <p:spPr bwMode="auto">
          <a:xfrm rot="2009913">
            <a:off x="6057900" y="1662113"/>
            <a:ext cx="228600" cy="381000"/>
          </a:xfrm>
          <a:prstGeom prst="lightningBol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cxnSp>
        <p:nvCxnSpPr>
          <p:cNvPr id="14" name="Straight Connector 13"/>
          <p:cNvCxnSpPr/>
          <p:nvPr/>
        </p:nvCxnSpPr>
        <p:spPr>
          <a:xfrm rot="5400000">
            <a:off x="4256882" y="2399506"/>
            <a:ext cx="12954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5103019" y="2399506"/>
            <a:ext cx="129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5941219" y="2399506"/>
            <a:ext cx="1295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467980" name="TextBox 75"/>
          <p:cNvSpPr txBox="1">
            <a:spLocks noChangeArrowheads="1"/>
          </p:cNvSpPr>
          <p:nvPr/>
        </p:nvSpPr>
        <p:spPr bwMode="auto">
          <a:xfrm>
            <a:off x="3810000" y="3411538"/>
            <a:ext cx="3130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latin typeface="Courier New" charset="0"/>
              </a:rPr>
              <a:t>Highly similar with minor offset</a:t>
            </a:r>
          </a:p>
        </p:txBody>
      </p:sp>
      <p:sp>
        <p:nvSpPr>
          <p:cNvPr id="18" name="Left Brace 17"/>
          <p:cNvSpPr/>
          <p:nvPr/>
        </p:nvSpPr>
        <p:spPr>
          <a:xfrm rot="16200000">
            <a:off x="5251451" y="2481262"/>
            <a:ext cx="228600" cy="1609725"/>
          </a:xfrm>
          <a:prstGeom prst="leftBrac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solidFill>
                <a:srgbClr val="000000"/>
              </a:solidFill>
              <a:ea typeface="ＭＳ Ｐゴシック" pitchFamily="-110" charset="-128"/>
            </a:endParaRPr>
          </a:p>
        </p:txBody>
      </p:sp>
      <p:sp>
        <p:nvSpPr>
          <p:cNvPr id="467982" name="Rectangle 18"/>
          <p:cNvSpPr>
            <a:spLocks noChangeArrowheads="1"/>
          </p:cNvSpPr>
          <p:nvPr/>
        </p:nvSpPr>
        <p:spPr bwMode="auto">
          <a:xfrm>
            <a:off x="4065588" y="2895600"/>
            <a:ext cx="301625" cy="152400"/>
          </a:xfrm>
          <a:prstGeom prst="rect">
            <a:avLst/>
          </a:prstGeom>
          <a:gradFill rotWithShape="1">
            <a:gsLst>
              <a:gs pos="0">
                <a:srgbClr val="FF9A99"/>
              </a:gs>
              <a:gs pos="100000">
                <a:srgbClr val="D1403C"/>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3" name="Rectangle 19"/>
          <p:cNvSpPr>
            <a:spLocks noChangeArrowheads="1"/>
          </p:cNvSpPr>
          <p:nvPr/>
        </p:nvSpPr>
        <p:spPr bwMode="auto">
          <a:xfrm>
            <a:off x="4629150" y="2895600"/>
            <a:ext cx="271463" cy="152400"/>
          </a:xfrm>
          <a:prstGeom prst="rect">
            <a:avLst/>
          </a:prstGeom>
          <a:gradFill rotWithShape="1">
            <a:gsLst>
              <a:gs pos="0">
                <a:srgbClr val="FF9A99"/>
              </a:gs>
              <a:gs pos="100000">
                <a:srgbClr val="D1403C"/>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4" name="Rectangle 20"/>
          <p:cNvSpPr>
            <a:spLocks noChangeArrowheads="1"/>
          </p:cNvSpPr>
          <p:nvPr/>
        </p:nvSpPr>
        <p:spPr bwMode="auto">
          <a:xfrm>
            <a:off x="4367213" y="2895600"/>
            <a:ext cx="261937"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5" name="Rectangle 21"/>
          <p:cNvSpPr>
            <a:spLocks noChangeArrowheads="1"/>
          </p:cNvSpPr>
          <p:nvPr/>
        </p:nvSpPr>
        <p:spPr bwMode="auto">
          <a:xfrm>
            <a:off x="5749925" y="2895600"/>
            <a:ext cx="301625" cy="152400"/>
          </a:xfrm>
          <a:prstGeom prst="rect">
            <a:avLst/>
          </a:prstGeom>
          <a:gradFill rotWithShape="1">
            <a:gsLst>
              <a:gs pos="0">
                <a:srgbClr val="FF9A99"/>
              </a:gs>
              <a:gs pos="100000">
                <a:srgbClr val="D1403C"/>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6" name="Rectangle 22"/>
          <p:cNvSpPr>
            <a:spLocks noChangeArrowheads="1"/>
          </p:cNvSpPr>
          <p:nvPr/>
        </p:nvSpPr>
        <p:spPr bwMode="auto">
          <a:xfrm>
            <a:off x="6313488" y="2895600"/>
            <a:ext cx="269875" cy="152400"/>
          </a:xfrm>
          <a:prstGeom prst="rect">
            <a:avLst/>
          </a:prstGeom>
          <a:gradFill rotWithShape="1">
            <a:gsLst>
              <a:gs pos="0">
                <a:srgbClr val="FF9A99"/>
              </a:gs>
              <a:gs pos="100000">
                <a:srgbClr val="D1403C"/>
              </a:gs>
            </a:gsLst>
            <a:lin ang="5400000"/>
          </a:gradFill>
          <a:ln w="9525">
            <a:solidFill>
              <a:srgbClr val="BE4B48"/>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7" name="Rectangle 23"/>
          <p:cNvSpPr>
            <a:spLocks noChangeArrowheads="1"/>
          </p:cNvSpPr>
          <p:nvPr/>
        </p:nvSpPr>
        <p:spPr bwMode="auto">
          <a:xfrm>
            <a:off x="6051550" y="2895600"/>
            <a:ext cx="261938"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8" name="Rectangle 24"/>
          <p:cNvSpPr>
            <a:spLocks noChangeArrowheads="1"/>
          </p:cNvSpPr>
          <p:nvPr/>
        </p:nvSpPr>
        <p:spPr bwMode="auto">
          <a:xfrm>
            <a:off x="2819400" y="4340225"/>
            <a:ext cx="1676400"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89" name="Rectangle 25"/>
          <p:cNvSpPr>
            <a:spLocks noChangeArrowheads="1"/>
          </p:cNvSpPr>
          <p:nvPr/>
        </p:nvSpPr>
        <p:spPr bwMode="auto">
          <a:xfrm>
            <a:off x="6172200" y="4340225"/>
            <a:ext cx="1676400" cy="1524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90" name="Rectangle 26"/>
          <p:cNvSpPr>
            <a:spLocks noChangeArrowheads="1"/>
          </p:cNvSpPr>
          <p:nvPr/>
        </p:nvSpPr>
        <p:spPr bwMode="auto">
          <a:xfrm>
            <a:off x="4495800" y="4340225"/>
            <a:ext cx="1676400" cy="152400"/>
          </a:xfrm>
          <a:prstGeom prst="rect">
            <a:avLst/>
          </a:prstGeom>
          <a:gradFill rotWithShape="1">
            <a:gsLst>
              <a:gs pos="0">
                <a:srgbClr val="DCFFA0"/>
              </a:gs>
              <a:gs pos="100000">
                <a:srgbClr val="A0CA4A"/>
              </a:gs>
            </a:gsLst>
            <a:lin ang="5400000"/>
          </a:gradFill>
          <a:ln w="9525">
            <a:solidFill>
              <a:srgbClr val="98B954"/>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Deletion</a:t>
            </a:r>
          </a:p>
        </p:txBody>
      </p:sp>
      <p:sp>
        <p:nvSpPr>
          <p:cNvPr id="467991" name="TextBox 68"/>
          <p:cNvSpPr txBox="1">
            <a:spLocks noChangeArrowheads="1"/>
          </p:cNvSpPr>
          <p:nvPr/>
        </p:nvSpPr>
        <p:spPr bwMode="auto">
          <a:xfrm>
            <a:off x="457200" y="4876800"/>
            <a:ext cx="16652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0000"/>
                </a:solidFill>
                <a:latin typeface="Courier New" charset="0"/>
              </a:rPr>
              <a:t>Single RETRO</a:t>
            </a:r>
          </a:p>
        </p:txBody>
      </p:sp>
      <p:cxnSp>
        <p:nvCxnSpPr>
          <p:cNvPr id="29" name="Straight Connector 28"/>
          <p:cNvCxnSpPr/>
          <p:nvPr/>
        </p:nvCxnSpPr>
        <p:spPr>
          <a:xfrm rot="5400000">
            <a:off x="2947194" y="5052219"/>
            <a:ext cx="2241550" cy="1588"/>
          </a:xfrm>
          <a:prstGeom prst="line">
            <a:avLst/>
          </a:prstGeom>
        </p:spPr>
        <p:style>
          <a:lnRef idx="1">
            <a:schemeClr val="accent1"/>
          </a:lnRef>
          <a:fillRef idx="0">
            <a:schemeClr val="accent1"/>
          </a:fillRef>
          <a:effectRef idx="0">
            <a:schemeClr val="accent1"/>
          </a:effectRef>
          <a:fontRef idx="minor">
            <a:schemeClr val="tx1"/>
          </a:fontRef>
        </p:style>
      </p:cxnSp>
      <p:sp>
        <p:nvSpPr>
          <p:cNvPr id="467993" name="Lightning Bolt 29"/>
          <p:cNvSpPr>
            <a:spLocks noChangeArrowheads="1"/>
          </p:cNvSpPr>
          <p:nvPr/>
        </p:nvSpPr>
        <p:spPr bwMode="auto">
          <a:xfrm rot="2009913">
            <a:off x="4381500" y="3841750"/>
            <a:ext cx="228600" cy="381000"/>
          </a:xfrm>
          <a:prstGeom prst="lightningBol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sp>
        <p:nvSpPr>
          <p:cNvPr id="467994" name="Lightning Bolt 30"/>
          <p:cNvSpPr>
            <a:spLocks noChangeArrowheads="1"/>
          </p:cNvSpPr>
          <p:nvPr/>
        </p:nvSpPr>
        <p:spPr bwMode="auto">
          <a:xfrm rot="2009913">
            <a:off x="6057900" y="3841750"/>
            <a:ext cx="228600" cy="381000"/>
          </a:xfrm>
          <a:prstGeom prst="lightningBol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FFFFFF"/>
              </a:solidFill>
              <a:latin typeface="Calibri" charset="0"/>
            </a:endParaRPr>
          </a:p>
        </p:txBody>
      </p:sp>
      <p:cxnSp>
        <p:nvCxnSpPr>
          <p:cNvPr id="32" name="Straight Connector 31"/>
          <p:cNvCxnSpPr/>
          <p:nvPr/>
        </p:nvCxnSpPr>
        <p:spPr>
          <a:xfrm rot="5400000">
            <a:off x="3785394" y="5052219"/>
            <a:ext cx="22415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4629150" y="5053013"/>
            <a:ext cx="2243137"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5464969" y="5050632"/>
            <a:ext cx="2243137" cy="6350"/>
          </a:xfrm>
          <a:prstGeom prst="line">
            <a:avLst/>
          </a:prstGeom>
        </p:spPr>
        <p:style>
          <a:lnRef idx="1">
            <a:schemeClr val="accent1"/>
          </a:lnRef>
          <a:fillRef idx="0">
            <a:schemeClr val="accent1"/>
          </a:fillRef>
          <a:effectRef idx="0">
            <a:schemeClr val="accent1"/>
          </a:effectRef>
          <a:fontRef idx="minor">
            <a:schemeClr val="tx1"/>
          </a:fontRef>
        </p:style>
      </p:cxnSp>
      <p:sp>
        <p:nvSpPr>
          <p:cNvPr id="467998" name="Rectangle 34"/>
          <p:cNvSpPr>
            <a:spLocks noChangeArrowheads="1"/>
          </p:cNvSpPr>
          <p:nvPr/>
        </p:nvSpPr>
        <p:spPr bwMode="auto">
          <a:xfrm>
            <a:off x="4289425" y="4953000"/>
            <a:ext cx="1762125" cy="152400"/>
          </a:xfrm>
          <a:prstGeom prst="rect">
            <a:avLst/>
          </a:prstGeom>
          <a:gradFill rotWithShape="1">
            <a:gsLst>
              <a:gs pos="0">
                <a:srgbClr val="C8B0ED"/>
              </a:gs>
              <a:gs pos="100000">
                <a:srgbClr val="7F5BAB"/>
              </a:gs>
            </a:gsLst>
            <a:lin ang="5400000"/>
          </a:gradFill>
          <a:ln w="9525">
            <a:solidFill>
              <a:srgbClr val="7D60A0"/>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Repeat Element</a:t>
            </a:r>
          </a:p>
        </p:txBody>
      </p:sp>
      <p:sp>
        <p:nvSpPr>
          <p:cNvPr id="467999" name="Rectangle 35"/>
          <p:cNvSpPr>
            <a:spLocks noChangeArrowheads="1"/>
          </p:cNvSpPr>
          <p:nvPr/>
        </p:nvSpPr>
        <p:spPr bwMode="auto">
          <a:xfrm>
            <a:off x="4210050" y="5486400"/>
            <a:ext cx="1276350" cy="152400"/>
          </a:xfrm>
          <a:prstGeom prst="rect">
            <a:avLst/>
          </a:prstGeom>
          <a:gradFill rotWithShape="1">
            <a:gsLst>
              <a:gs pos="0">
                <a:srgbClr val="C8B0ED"/>
              </a:gs>
              <a:gs pos="100000">
                <a:srgbClr val="7F5BAB"/>
              </a:gs>
            </a:gsLst>
            <a:lin ang="5400000"/>
          </a:gradFill>
          <a:ln w="9525">
            <a:solidFill>
              <a:srgbClr val="7D60A0"/>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RE1</a:t>
            </a:r>
          </a:p>
        </p:txBody>
      </p:sp>
      <p:sp>
        <p:nvSpPr>
          <p:cNvPr id="468000" name="Rectangle 36"/>
          <p:cNvSpPr>
            <a:spLocks noChangeArrowheads="1"/>
          </p:cNvSpPr>
          <p:nvPr/>
        </p:nvSpPr>
        <p:spPr bwMode="auto">
          <a:xfrm>
            <a:off x="5638800" y="5486400"/>
            <a:ext cx="838200" cy="138113"/>
          </a:xfrm>
          <a:prstGeom prst="rect">
            <a:avLst/>
          </a:prstGeom>
          <a:gradFill rotWithShape="1">
            <a:gsLst>
              <a:gs pos="0">
                <a:srgbClr val="C8B0ED"/>
              </a:gs>
              <a:gs pos="100000">
                <a:srgbClr val="7F5BAB"/>
              </a:gs>
            </a:gsLst>
            <a:lin ang="5400000"/>
          </a:gradFill>
          <a:ln w="9525">
            <a:solidFill>
              <a:srgbClr val="7D60A0"/>
            </a:solidFill>
            <a:miter lim="800000"/>
            <a:headEnd/>
            <a:tailEnd/>
          </a:ln>
          <a:effectLst>
            <a:outerShdw dist="23000" dir="5400000" rotWithShape="0">
              <a:srgbClr val="808080">
                <a:alpha val="34998"/>
              </a:srgbClr>
            </a:outerShdw>
          </a:effectLst>
        </p:spPr>
        <p:txBody>
          <a:bodyPr anchor="ct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solidFill>
                  <a:srgbClr val="FFFFFF"/>
                </a:solidFill>
                <a:latin typeface="Calibri" charset="0"/>
              </a:rPr>
              <a:t>RE2</a:t>
            </a:r>
          </a:p>
        </p:txBody>
      </p:sp>
      <p:sp>
        <p:nvSpPr>
          <p:cNvPr id="468001" name="TextBox 98"/>
          <p:cNvSpPr txBox="1">
            <a:spLocks noChangeArrowheads="1"/>
          </p:cNvSpPr>
          <p:nvPr/>
        </p:nvSpPr>
        <p:spPr bwMode="auto">
          <a:xfrm>
            <a:off x="457200" y="5348288"/>
            <a:ext cx="19129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a:solidFill>
                  <a:srgbClr val="000000"/>
                </a:solidFill>
                <a:latin typeface="Courier New" charset="0"/>
              </a:rPr>
              <a:t>Multiple RETRO</a:t>
            </a:r>
          </a:p>
        </p:txBody>
      </p:sp>
      <p:sp>
        <p:nvSpPr>
          <p:cNvPr id="468002" name="TextBox 38"/>
          <p:cNvSpPr txBox="1">
            <a:spLocks noChangeArrowheads="1"/>
          </p:cNvSpPr>
          <p:nvPr/>
        </p:nvSpPr>
        <p:spPr bwMode="auto">
          <a:xfrm>
            <a:off x="150813" y="6408738"/>
            <a:ext cx="2741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solidFill>
                  <a:srgbClr val="595959"/>
                </a:solidFill>
              </a:rPr>
              <a:t>[Lam et al., ('10) </a:t>
            </a:r>
            <a:r>
              <a:rPr lang="en-US" altLang="en-US" sz="1400" i="1">
                <a:solidFill>
                  <a:srgbClr val="595959"/>
                </a:solidFill>
              </a:rPr>
              <a:t>Nat. Biotech.</a:t>
            </a:r>
            <a:r>
              <a:rPr lang="en-US" altLang="en-US" sz="1400">
                <a:solidFill>
                  <a:srgbClr val="595959"/>
                </a:solidFill>
              </a:rPr>
              <a:t>]</a:t>
            </a:r>
          </a:p>
        </p:txBody>
      </p:sp>
    </p:spTree>
  </p:cSld>
  <p:clrMapOvr>
    <a:masterClrMapping/>
  </p:clrMapOvr>
  <p:transition xmlns:p14="http://schemas.microsoft.com/office/powerpoint/2010/main" spd="slow" advTm="5810"/>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3"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t="4105"/>
          <a:stretch>
            <a:fillRect/>
          </a:stretch>
        </p:blipFill>
        <p:spPr>
          <a:xfrm>
            <a:off x="5540375" y="39688"/>
            <a:ext cx="2503488" cy="2724150"/>
          </a:xfrm>
        </p:spPr>
      </p:pic>
      <p:sp>
        <p:nvSpPr>
          <p:cNvPr id="468994" name="Title 4"/>
          <p:cNvSpPr>
            <a:spLocks noGrp="1"/>
          </p:cNvSpPr>
          <p:nvPr>
            <p:ph type="title"/>
          </p:nvPr>
        </p:nvSpPr>
        <p:spPr>
          <a:xfrm>
            <a:off x="139700" y="112713"/>
            <a:ext cx="5294313" cy="922337"/>
          </a:xfrm>
        </p:spPr>
        <p:txBody>
          <a:bodyPr/>
          <a:lstStyle/>
          <a:p>
            <a:r>
              <a:rPr lang="en-US" altLang="en-US" sz="1600" b="1">
                <a:solidFill>
                  <a:srgbClr val="000090"/>
                </a:solidFill>
                <a:latin typeface="Arial" charset="0"/>
                <a:ea typeface="ＭＳ Ｐゴシック" charset="-128"/>
              </a:rPr>
              <a:t>Summary of Mechanism Classification of ~8900 Deletion Breakpoints in 1000G Phase I</a:t>
            </a:r>
          </a:p>
        </p:txBody>
      </p:sp>
      <p:graphicFrame>
        <p:nvGraphicFramePr>
          <p:cNvPr id="468995" name="Object 8"/>
          <p:cNvGraphicFramePr>
            <a:graphicFrameLocks noChangeAspect="1"/>
          </p:cNvGraphicFramePr>
          <p:nvPr/>
        </p:nvGraphicFramePr>
        <p:xfrm>
          <a:off x="593725" y="4732338"/>
          <a:ext cx="7921625" cy="2090737"/>
        </p:xfrm>
        <a:graphic>
          <a:graphicData uri="http://schemas.openxmlformats.org/presentationml/2006/ole">
            <mc:AlternateContent xmlns:mc="http://schemas.openxmlformats.org/markup-compatibility/2006">
              <mc:Choice xmlns:v="urn:schemas-microsoft-com:vml" Requires="v">
                <p:oleObj spid="_x0000_s469007" name="Document" r:id="rId4" imgW="5625893" imgH="1485845" progId="Word.Document.12">
                  <p:embed/>
                </p:oleObj>
              </mc:Choice>
              <mc:Fallback>
                <p:oleObj name="Document" r:id="rId4" imgW="5625893" imgH="1485845"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725" y="4732338"/>
                        <a:ext cx="7921625"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4484" name="TextBox 9"/>
          <p:cNvSpPr txBox="1">
            <a:spLocks noChangeArrowheads="1"/>
          </p:cNvSpPr>
          <p:nvPr/>
        </p:nvSpPr>
        <p:spPr bwMode="auto">
          <a:xfrm>
            <a:off x="628650" y="4129088"/>
            <a:ext cx="334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dirty="0" smtClean="0">
                <a:solidFill>
                  <a:schemeClr val="bg1">
                    <a:lumMod val="50000"/>
                  </a:schemeClr>
                </a:solidFill>
              </a:rPr>
              <a:t>[1000 Genomes Consortium, Nature (2012)]</a:t>
            </a:r>
          </a:p>
        </p:txBody>
      </p:sp>
      <p:sp>
        <p:nvSpPr>
          <p:cNvPr id="404485" name="TextBox 7"/>
          <p:cNvSpPr txBox="1">
            <a:spLocks noChangeArrowheads="1"/>
          </p:cNvSpPr>
          <p:nvPr/>
        </p:nvSpPr>
        <p:spPr bwMode="auto">
          <a:xfrm>
            <a:off x="623888" y="4322763"/>
            <a:ext cx="2376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dirty="0" smtClean="0">
                <a:solidFill>
                  <a:schemeClr val="bg1">
                    <a:lumMod val="50000"/>
                  </a:schemeClr>
                </a:solidFill>
              </a:rPr>
              <a:t>[Lam et al., ('10) </a:t>
            </a:r>
            <a:r>
              <a:rPr lang="en-US" i="1" dirty="0" smtClean="0">
                <a:solidFill>
                  <a:schemeClr val="bg1">
                    <a:lumMod val="50000"/>
                  </a:schemeClr>
                </a:solidFill>
              </a:rPr>
              <a:t>Nat. Biotech.</a:t>
            </a:r>
            <a:r>
              <a:rPr lang="en-US" dirty="0" smtClean="0">
                <a:solidFill>
                  <a:schemeClr val="bg1">
                    <a:lumMod val="50000"/>
                  </a:schemeClr>
                </a:solidFill>
              </a:rPr>
              <a:t>]</a:t>
            </a:r>
          </a:p>
        </p:txBody>
      </p:sp>
      <p:pic>
        <p:nvPicPr>
          <p:cNvPr id="468998" name="Picture 5"/>
          <p:cNvPicPr>
            <a:picLocks noGrp="1" noChangeAspect="1" noChangeArrowheads="1"/>
          </p:cNvPicPr>
          <p:nvPr>
            <p:ph sz="half" idx="4294967295"/>
          </p:nvPr>
        </p:nvPicPr>
        <p:blipFill>
          <a:blip r:embed="rId6">
            <a:extLst>
              <a:ext uri="{28A0092B-C50C-407E-A947-70E740481C1C}">
                <a14:useLocalDpi xmlns:a14="http://schemas.microsoft.com/office/drawing/2010/main" val="0"/>
              </a:ext>
            </a:extLst>
          </a:blip>
          <a:srcRect b="26443"/>
          <a:stretch>
            <a:fillRect/>
          </a:stretch>
        </p:blipFill>
        <p:spPr>
          <a:xfrm>
            <a:off x="5470525" y="2725738"/>
            <a:ext cx="2535238" cy="1949450"/>
          </a:xfrm>
        </p:spPr>
      </p:pic>
      <p:graphicFrame>
        <p:nvGraphicFramePr>
          <p:cNvPr id="10" name="Chart 9"/>
          <p:cNvGraphicFramePr/>
          <p:nvPr/>
        </p:nvGraphicFramePr>
        <p:xfrm>
          <a:off x="1131428" y="1104273"/>
          <a:ext cx="3663162" cy="3028852"/>
        </p:xfrm>
        <a:graphic>
          <a:graphicData uri="http://schemas.openxmlformats.org/drawingml/2006/chart">
            <c:chart xmlns:c="http://schemas.openxmlformats.org/drawingml/2006/chart" xmlns:r="http://schemas.openxmlformats.org/officeDocument/2006/relationships" r:id="rId7"/>
          </a:graphicData>
        </a:graphic>
      </p:graphicFrame>
      <p:sp>
        <p:nvSpPr>
          <p:cNvPr id="469000" name="TextBox 10"/>
          <p:cNvSpPr txBox="1">
            <a:spLocks noChangeArrowheads="1"/>
          </p:cNvSpPr>
          <p:nvPr/>
        </p:nvSpPr>
        <p:spPr bwMode="auto">
          <a:xfrm>
            <a:off x="2595563" y="865188"/>
            <a:ext cx="620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VNTR</a:t>
            </a:r>
          </a:p>
        </p:txBody>
      </p:sp>
      <p:sp>
        <p:nvSpPr>
          <p:cNvPr id="469001" name="TextBox 11"/>
          <p:cNvSpPr txBox="1">
            <a:spLocks noChangeArrowheads="1"/>
          </p:cNvSpPr>
          <p:nvPr/>
        </p:nvSpPr>
        <p:spPr bwMode="auto">
          <a:xfrm>
            <a:off x="3116263" y="971550"/>
            <a:ext cx="885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Undefined</a:t>
            </a:r>
          </a:p>
        </p:txBody>
      </p:sp>
      <p:cxnSp>
        <p:nvCxnSpPr>
          <p:cNvPr id="14" name="Straight Connector 13"/>
          <p:cNvCxnSpPr/>
          <p:nvPr/>
        </p:nvCxnSpPr>
        <p:spPr>
          <a:xfrm rot="5400000">
            <a:off x="2817019" y="1188244"/>
            <a:ext cx="201612"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0800000" flipV="1">
            <a:off x="2981325" y="1196975"/>
            <a:ext cx="230188" cy="8255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69004" name="TextBox 20"/>
          <p:cNvSpPr txBox="1">
            <a:spLocks noChangeArrowheads="1"/>
          </p:cNvSpPr>
          <p:nvPr/>
        </p:nvSpPr>
        <p:spPr bwMode="auto">
          <a:xfrm>
            <a:off x="2205038" y="990600"/>
            <a:ext cx="423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TEI</a:t>
            </a:r>
          </a:p>
        </p:txBody>
      </p:sp>
      <p:cxnSp>
        <p:nvCxnSpPr>
          <p:cNvPr id="22" name="Straight Connector 21"/>
          <p:cNvCxnSpPr/>
          <p:nvPr/>
        </p:nvCxnSpPr>
        <p:spPr>
          <a:xfrm>
            <a:off x="2540000" y="1223963"/>
            <a:ext cx="201613" cy="46037"/>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spd="slow" advTm="20104"/>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Title 1"/>
          <p:cNvSpPr>
            <a:spLocks noGrp="1"/>
          </p:cNvSpPr>
          <p:nvPr>
            <p:ph type="title"/>
          </p:nvPr>
        </p:nvSpPr>
        <p:spPr>
          <a:xfrm>
            <a:off x="3001963" y="585788"/>
            <a:ext cx="3008312" cy="608012"/>
          </a:xfrm>
        </p:spPr>
        <p:txBody>
          <a:bodyPr anchor="t"/>
          <a:lstStyle/>
          <a:p>
            <a:pPr algn="ctr"/>
            <a:r>
              <a:rPr lang="en-US" altLang="en-US" sz="3200">
                <a:latin typeface="Helvetica BOLD" charset="0"/>
                <a:ea typeface="ＭＳ Ｐゴシック" charset="-128"/>
              </a:rPr>
              <a:t>Localization</a:t>
            </a:r>
          </a:p>
        </p:txBody>
      </p:sp>
      <p:pic>
        <p:nvPicPr>
          <p:cNvPr id="470018" name="Picture 3" descr="Annot-2.png"/>
          <p:cNvPicPr>
            <a:picLocks noChangeAspect="1"/>
          </p:cNvPicPr>
          <p:nvPr/>
        </p:nvPicPr>
        <p:blipFill>
          <a:blip r:embed="rId2">
            <a:extLst>
              <a:ext uri="{28A0092B-C50C-407E-A947-70E740481C1C}">
                <a14:useLocalDpi xmlns:a14="http://schemas.microsoft.com/office/drawing/2010/main" val="0"/>
              </a:ext>
            </a:extLst>
          </a:blip>
          <a:srcRect t="53958"/>
          <a:stretch>
            <a:fillRect/>
          </a:stretch>
        </p:blipFill>
        <p:spPr bwMode="auto">
          <a:xfrm>
            <a:off x="4640263" y="2232025"/>
            <a:ext cx="4194175" cy="374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0019" name="Picture 5" descr="Annot-2.png"/>
          <p:cNvPicPr>
            <a:picLocks noChangeAspect="1"/>
          </p:cNvPicPr>
          <p:nvPr/>
        </p:nvPicPr>
        <p:blipFill>
          <a:blip r:embed="rId2">
            <a:extLst>
              <a:ext uri="{28A0092B-C50C-407E-A947-70E740481C1C}">
                <a14:useLocalDpi xmlns:a14="http://schemas.microsoft.com/office/drawing/2010/main" val="0"/>
              </a:ext>
            </a:extLst>
          </a:blip>
          <a:srcRect b="45789"/>
          <a:stretch>
            <a:fillRect/>
          </a:stretch>
        </p:blipFill>
        <p:spPr bwMode="auto">
          <a:xfrm>
            <a:off x="185738" y="1719263"/>
            <a:ext cx="4194175"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rot="16200000">
            <a:off x="-1943893" y="4637881"/>
            <a:ext cx="4164012" cy="276225"/>
          </a:xfrm>
          <a:prstGeom prst="rect">
            <a:avLst/>
          </a:prstGeom>
          <a:noFill/>
        </p:spPr>
        <p:txBody>
          <a:bodyPr wrap="none" lIns="91320" tIns="45663" rIns="91320" bIns="45663">
            <a:spAutoFit/>
          </a:bodyPr>
          <a:lstStyle/>
          <a:p>
            <a:pPr>
              <a:defRPr/>
            </a:pPr>
            <a:r>
              <a:rPr lang="en-US" dirty="0">
                <a:solidFill>
                  <a:schemeClr val="tx1">
                    <a:lumMod val="50000"/>
                    <a:lumOff val="50000"/>
                  </a:schemeClr>
                </a:solidFill>
                <a:ea typeface="ＭＳ Ｐゴシック" charset="0"/>
                <a:cs typeface="ＭＳ Ｐゴシック" charset="0"/>
              </a:rPr>
              <a:t>[Sisu et al. PNAS ('14);  </a:t>
            </a:r>
            <a:r>
              <a:rPr lang="pt-BR" dirty="0" err="1">
                <a:solidFill>
                  <a:schemeClr val="tx1">
                    <a:lumMod val="50000"/>
                    <a:lumOff val="50000"/>
                  </a:schemeClr>
                </a:solidFill>
                <a:ea typeface="ＭＳ Ｐゴシック" charset="0"/>
                <a:cs typeface="ＭＳ Ｐゴシック" charset="0"/>
              </a:rPr>
              <a:t>doi</a:t>
            </a:r>
            <a:r>
              <a:rPr lang="pt-BR" dirty="0">
                <a:solidFill>
                  <a:schemeClr val="tx1">
                    <a:lumMod val="50000"/>
                    <a:lumOff val="50000"/>
                  </a:schemeClr>
                </a:solidFill>
                <a:ea typeface="ＭＳ Ｐゴシック" charset="0"/>
                <a:cs typeface="ＭＳ Ｐゴシック" charset="0"/>
              </a:rPr>
              <a:t>: 10.1073/pnas.1407293111</a:t>
            </a:r>
            <a:r>
              <a:rPr lang="en-US" dirty="0">
                <a:solidFill>
                  <a:schemeClr val="tx1">
                    <a:lumMod val="50000"/>
                    <a:lumOff val="50000"/>
                  </a:schemeClr>
                </a:solidFill>
                <a:ea typeface="ＭＳ Ｐゴシック" charset="0"/>
                <a:cs typeface="ＭＳ Ｐゴシック" charset="0"/>
              </a:rPr>
              <a:t> ]</a:t>
            </a:r>
          </a:p>
        </p:txBody>
      </p:sp>
      <p:grpSp>
        <p:nvGrpSpPr>
          <p:cNvPr id="470021" name="Group 7"/>
          <p:cNvGrpSpPr>
            <a:grpSpLocks/>
          </p:cNvGrpSpPr>
          <p:nvPr/>
        </p:nvGrpSpPr>
        <p:grpSpPr bwMode="auto">
          <a:xfrm>
            <a:off x="7988300" y="1511300"/>
            <a:ext cx="977900" cy="646113"/>
            <a:chOff x="7581900" y="2387600"/>
            <a:chExt cx="977900" cy="646331"/>
          </a:xfrm>
        </p:grpSpPr>
        <p:sp>
          <p:nvSpPr>
            <p:cNvPr id="470022" name="TextBox 8"/>
            <p:cNvSpPr txBox="1">
              <a:spLocks noChangeArrowheads="1"/>
            </p:cNvSpPr>
            <p:nvPr/>
          </p:nvSpPr>
          <p:spPr bwMode="auto">
            <a:xfrm>
              <a:off x="7581900" y="2387600"/>
              <a:ext cx="977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t>   Human</a:t>
              </a:r>
            </a:p>
            <a:p>
              <a:pPr eaLnBrk="1" hangingPunct="1"/>
              <a:r>
                <a:rPr lang="en-US" altLang="en-US" b="0"/>
                <a:t>   Worm</a:t>
              </a:r>
            </a:p>
            <a:p>
              <a:pPr eaLnBrk="1" hangingPunct="1"/>
              <a:r>
                <a:rPr lang="en-US" altLang="en-US" b="0"/>
                <a:t>   Fly    </a:t>
              </a:r>
            </a:p>
          </p:txBody>
        </p:sp>
        <p:sp>
          <p:nvSpPr>
            <p:cNvPr id="470023" name="Rectangle 9"/>
            <p:cNvSpPr>
              <a:spLocks noChangeAspect="1"/>
            </p:cNvSpPr>
            <p:nvPr/>
          </p:nvSpPr>
          <p:spPr bwMode="auto">
            <a:xfrm>
              <a:off x="7645400" y="2489201"/>
              <a:ext cx="108000" cy="95669"/>
            </a:xfrm>
            <a:prstGeom prst="rect">
              <a:avLst/>
            </a:prstGeom>
            <a:solidFill>
              <a:srgbClr val="FF0000"/>
            </a:solidFill>
            <a:ln w="12700">
              <a:solidFill>
                <a:srgbClr val="FF0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70024" name="Rectangle 10"/>
            <p:cNvSpPr>
              <a:spLocks noChangeAspect="1"/>
            </p:cNvSpPr>
            <p:nvPr/>
          </p:nvSpPr>
          <p:spPr bwMode="auto">
            <a:xfrm>
              <a:off x="7645400" y="2667001"/>
              <a:ext cx="108000" cy="104775"/>
            </a:xfrm>
            <a:prstGeom prst="rect">
              <a:avLst/>
            </a:prstGeom>
            <a:solidFill>
              <a:srgbClr val="008000"/>
            </a:solidFill>
            <a:ln w="12700">
              <a:solidFill>
                <a:srgbClr val="008000"/>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sp>
          <p:nvSpPr>
            <p:cNvPr id="470025" name="Rectangle 11"/>
            <p:cNvSpPr>
              <a:spLocks noChangeAspect="1"/>
            </p:cNvSpPr>
            <p:nvPr/>
          </p:nvSpPr>
          <p:spPr bwMode="auto">
            <a:xfrm>
              <a:off x="7645400" y="2844801"/>
              <a:ext cx="108000" cy="104775"/>
            </a:xfrm>
            <a:prstGeom prst="rect">
              <a:avLst/>
            </a:prstGeom>
            <a:solidFill>
              <a:srgbClr val="0000FF"/>
            </a:solidFill>
            <a:ln w="12700">
              <a:solidFill>
                <a:srgbClr val="0000FF"/>
              </a:solidFill>
              <a:round/>
              <a:headEnd type="none" w="sm" len="sm"/>
              <a:tailEnd type="none" w="sm" len="sm"/>
            </a:ln>
          </p:spPr>
          <p:txBody>
            <a:bodyPr wrap="none" anchor="ctr"/>
            <a:lstStyle>
              <a:lvl1pPr defTabSz="912813" eaLnBrk="0" hangingPunct="0">
                <a:defRPr sz="1200" b="1">
                  <a:solidFill>
                    <a:schemeClr val="tx1"/>
                  </a:solidFill>
                  <a:latin typeface="Arial" charset="0"/>
                  <a:ea typeface="ＭＳ Ｐゴシック" charset="-128"/>
                </a:defRPr>
              </a:lvl1pPr>
              <a:lvl2pPr marL="742950" indent="-285750" defTabSz="912813" eaLnBrk="0" hangingPunct="0">
                <a:defRPr sz="1200" b="1">
                  <a:solidFill>
                    <a:schemeClr val="tx1"/>
                  </a:solidFill>
                  <a:latin typeface="Arial" charset="0"/>
                  <a:ea typeface="ＭＳ Ｐゴシック" charset="-128"/>
                </a:defRPr>
              </a:lvl2pPr>
              <a:lvl3pPr marL="1143000" indent="-228600" defTabSz="912813" eaLnBrk="0" hangingPunct="0">
                <a:defRPr sz="1200" b="1">
                  <a:solidFill>
                    <a:schemeClr val="tx1"/>
                  </a:solidFill>
                  <a:latin typeface="Arial" charset="0"/>
                  <a:ea typeface="ＭＳ Ｐゴシック" charset="-128"/>
                </a:defRPr>
              </a:lvl3pPr>
              <a:lvl4pPr marL="1600200" indent="-228600" defTabSz="912813" eaLnBrk="0" hangingPunct="0">
                <a:defRPr sz="1200" b="1">
                  <a:solidFill>
                    <a:schemeClr val="tx1"/>
                  </a:solidFill>
                  <a:latin typeface="Arial" charset="0"/>
                  <a:ea typeface="ＭＳ Ｐゴシック" charset="-128"/>
                </a:defRPr>
              </a:lvl4pPr>
              <a:lvl5pPr marL="2057400" indent="-228600" defTabSz="912813" eaLnBrk="0" hangingPunct="0">
                <a:defRPr sz="1200" b="1">
                  <a:solidFill>
                    <a:schemeClr val="tx1"/>
                  </a:solidFill>
                  <a:latin typeface="Arial" charset="0"/>
                  <a:ea typeface="ＭＳ Ｐゴシック" charset="-128"/>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p>
          </p:txBody>
        </p:sp>
      </p:grpSp>
    </p:spTree>
  </p:cSld>
  <p:clrMapOvr>
    <a:masterClrMapping/>
  </p:clrMapOvr>
  <p:transition xmlns:p14="http://schemas.microsoft.com/office/powerpoint/2010/main" advTm="39150"/>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Title 1"/>
          <p:cNvSpPr>
            <a:spLocks noGrp="1"/>
          </p:cNvSpPr>
          <p:nvPr>
            <p:ph type="title"/>
          </p:nvPr>
        </p:nvSpPr>
        <p:spPr>
          <a:xfrm>
            <a:off x="693738" y="244475"/>
            <a:ext cx="7772400" cy="1143000"/>
          </a:xfrm>
        </p:spPr>
        <p:txBody>
          <a:bodyPr/>
          <a:lstStyle/>
          <a:p>
            <a:pPr eaLnBrk="1" hangingPunct="1"/>
            <a:r>
              <a:rPr lang="en-US" altLang="en-US">
                <a:ea typeface="ＭＳ Ｐゴシック" charset="-128"/>
              </a:rPr>
              <a:t>Example of Application </a:t>
            </a:r>
            <a:br>
              <a:rPr lang="en-US" altLang="en-US">
                <a:ea typeface="ＭＳ Ｐゴシック" charset="-128"/>
              </a:rPr>
            </a:br>
            <a:r>
              <a:rPr lang="en-US" altLang="en-US">
                <a:ea typeface="ＭＳ Ｐゴシック" charset="-128"/>
              </a:rPr>
              <a:t>of CNVnator to RD data</a:t>
            </a:r>
          </a:p>
        </p:txBody>
      </p:sp>
      <p:pic>
        <p:nvPicPr>
          <p:cNvPr id="471042" name="Picture 2"/>
          <p:cNvPicPr>
            <a:picLocks noChangeAspect="1"/>
          </p:cNvPicPr>
          <p:nvPr/>
        </p:nvPicPr>
        <p:blipFill>
          <a:blip r:embed="rId2">
            <a:extLst>
              <a:ext uri="{28A0092B-C50C-407E-A947-70E740481C1C}">
                <a14:useLocalDpi xmlns:a14="http://schemas.microsoft.com/office/drawing/2010/main" val="0"/>
              </a:ext>
            </a:extLst>
          </a:blip>
          <a:srcRect l="1962" t="6488" r="1471" b="3165"/>
          <a:stretch>
            <a:fillRect/>
          </a:stretch>
        </p:blipFill>
        <p:spPr bwMode="auto">
          <a:xfrm>
            <a:off x="171450" y="1463675"/>
            <a:ext cx="86868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43" name="TextBox 3"/>
          <p:cNvSpPr txBox="1">
            <a:spLocks noChangeArrowheads="1"/>
          </p:cNvSpPr>
          <p:nvPr/>
        </p:nvSpPr>
        <p:spPr bwMode="auto">
          <a:xfrm>
            <a:off x="457200" y="6269038"/>
            <a:ext cx="3941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400">
                <a:latin typeface="Calibri" charset="0"/>
              </a:rPr>
              <a:t>NA12878, Solexa 36 bp paired reads, ~30x coverage</a:t>
            </a:r>
          </a:p>
        </p:txBody>
      </p:sp>
      <p:sp>
        <p:nvSpPr>
          <p:cNvPr id="471044" name="Text Box 22"/>
          <p:cNvSpPr txBox="1">
            <a:spLocks noChangeArrowheads="1"/>
          </p:cNvSpPr>
          <p:nvPr/>
        </p:nvSpPr>
        <p:spPr bwMode="auto">
          <a:xfrm rot="-5400000">
            <a:off x="-847725" y="5197475"/>
            <a:ext cx="2339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t>[Abyzov et al. Gen. Res. (’11)]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1"/>
          <p:cNvPicPr>
            <a:picLocks noChangeAspect="1"/>
          </p:cNvPicPr>
          <p:nvPr/>
        </p:nvPicPr>
        <p:blipFill>
          <a:blip r:embed="rId2">
            <a:extLst>
              <a:ext uri="{28A0092B-C50C-407E-A947-70E740481C1C}">
                <a14:useLocalDpi xmlns:a14="http://schemas.microsoft.com/office/drawing/2010/main" val="0"/>
              </a:ext>
            </a:extLst>
          </a:blip>
          <a:srcRect l="2138" t="6793" r="1759" b="3349"/>
          <a:stretch>
            <a:fillRect/>
          </a:stretch>
        </p:blipFill>
        <p:spPr bwMode="auto">
          <a:xfrm>
            <a:off x="188913" y="1257300"/>
            <a:ext cx="8594725"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rot="5400000">
            <a:off x="5440363" y="5064125"/>
            <a:ext cx="773112"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rot="5400000">
            <a:off x="3887788" y="5064125"/>
            <a:ext cx="773112"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rot="5400000">
            <a:off x="3665537" y="1839913"/>
            <a:ext cx="773113"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rot="5400000">
            <a:off x="3696494" y="3523456"/>
            <a:ext cx="7747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rot="5400000">
            <a:off x="5417344" y="3523456"/>
            <a:ext cx="7747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5400000">
            <a:off x="5386387" y="1839913"/>
            <a:ext cx="773113"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787400" y="1400175"/>
            <a:ext cx="7940675" cy="9525"/>
          </a:xfrm>
          <a:prstGeom prst="line">
            <a:avLst/>
          </a:prstGeom>
          <a:ln w="38100">
            <a:solidFill>
              <a:srgbClr val="008000"/>
            </a:solidFill>
            <a:prstDash val="sysDot"/>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787400" y="3165475"/>
            <a:ext cx="7940675" cy="9525"/>
          </a:xfrm>
          <a:prstGeom prst="line">
            <a:avLst/>
          </a:prstGeom>
          <a:ln w="38100">
            <a:solidFill>
              <a:srgbClr val="008000"/>
            </a:solidFill>
            <a:prstDash val="sysDot"/>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787400" y="4797425"/>
            <a:ext cx="7940675" cy="11113"/>
          </a:xfrm>
          <a:prstGeom prst="line">
            <a:avLst/>
          </a:prstGeom>
          <a:ln w="38100">
            <a:solidFill>
              <a:srgbClr val="008000"/>
            </a:solidFill>
            <a:prstDash val="sysDot"/>
          </a:ln>
        </p:spPr>
        <p:style>
          <a:lnRef idx="2">
            <a:schemeClr val="accent1"/>
          </a:lnRef>
          <a:fillRef idx="0">
            <a:schemeClr val="accent1"/>
          </a:fillRef>
          <a:effectRef idx="1">
            <a:schemeClr val="accent1"/>
          </a:effectRef>
          <a:fontRef idx="minor">
            <a:schemeClr val="tx1"/>
          </a:fontRef>
        </p:style>
      </p:cxnSp>
      <p:sp>
        <p:nvSpPr>
          <p:cNvPr id="403467" name="TextBox 11"/>
          <p:cNvSpPr txBox="1">
            <a:spLocks noChangeArrowheads="1"/>
          </p:cNvSpPr>
          <p:nvPr/>
        </p:nvSpPr>
        <p:spPr bwMode="auto">
          <a:xfrm>
            <a:off x="7210425" y="6361113"/>
            <a:ext cx="1276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t>[NA18505]</a:t>
            </a:r>
          </a:p>
        </p:txBody>
      </p:sp>
      <p:sp>
        <p:nvSpPr>
          <p:cNvPr id="403468" name="Title 16"/>
          <p:cNvSpPr>
            <a:spLocks noGrp="1"/>
          </p:cNvSpPr>
          <p:nvPr>
            <p:ph type="ctrTitle"/>
          </p:nvPr>
        </p:nvSpPr>
        <p:spPr>
          <a:xfrm>
            <a:off x="808038" y="-104775"/>
            <a:ext cx="7772400" cy="1470025"/>
          </a:xfrm>
        </p:spPr>
        <p:txBody>
          <a:bodyPr/>
          <a:lstStyle/>
          <a:p>
            <a:r>
              <a:rPr lang="en-US" altLang="en-US" sz="2400" dirty="0" smtClean="0">
                <a:ea typeface="ＭＳ Ｐゴシック" charset="-128"/>
              </a:rPr>
              <a:t>Read-depth </a:t>
            </a:r>
            <a:r>
              <a:rPr lang="en-US" altLang="en-US" sz="2400" dirty="0">
                <a:ea typeface="ＭＳ Ｐゴシック" charset="-128"/>
              </a:rPr>
              <a:t>works well on a variety of sequencing platforms but provides imprecise breakpoints</a:t>
            </a:r>
          </a:p>
        </p:txBody>
      </p:sp>
      <p:sp>
        <p:nvSpPr>
          <p:cNvPr id="403469" name="Text Box 22"/>
          <p:cNvSpPr txBox="1">
            <a:spLocks noChangeArrowheads="1"/>
          </p:cNvSpPr>
          <p:nvPr/>
        </p:nvSpPr>
        <p:spPr bwMode="auto">
          <a:xfrm>
            <a:off x="484188" y="6343650"/>
            <a:ext cx="2339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44450">
                <a:solidFill>
                  <a:srgbClr val="000000"/>
                </a:solidFill>
                <a:miter lim="800000"/>
                <a:headEnd/>
                <a:tailEnd/>
              </a14:hiddenLine>
            </a:ext>
          </a:extLst>
        </p:spPr>
        <p:txBody>
          <a:bodyPr wrap="none">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a:t>[Abyzov et al. Gen. Res. (’11)]</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04907" y="43213"/>
            <a:ext cx="7706677" cy="1200213"/>
          </a:xfrm>
          <a:prstGeom prst="rect">
            <a:avLst/>
          </a:prstGeom>
          <a:noFill/>
        </p:spPr>
        <p:txBody>
          <a:bodyPr lIns="91320" tIns="45663" rIns="91320" bIns="45663">
            <a:spAutoFit/>
          </a:bodyPr>
          <a:lstStyle/>
          <a:p>
            <a:pPr>
              <a:defRPr/>
            </a:pPr>
            <a:r>
              <a:rPr lang="en-US" sz="2400" dirty="0">
                <a:solidFill>
                  <a:srgbClr val="000090"/>
                </a:solidFill>
                <a:latin typeface="Helvetica"/>
                <a:ea typeface="ＭＳ Ｐゴシック" pitchFamily="-109" charset="-128"/>
                <a:cs typeface="ＭＳ Ｐゴシック" pitchFamily="-109" charset="-128"/>
              </a:rPr>
              <a:t>Mammalian GAPDH  </a:t>
            </a:r>
          </a:p>
          <a:p>
            <a:pPr algn="ctr">
              <a:defRPr/>
            </a:pPr>
            <a:r>
              <a:rPr lang="en-US" sz="2400" dirty="0">
                <a:ln>
                  <a:solidFill>
                    <a:srgbClr val="000000"/>
                  </a:solidFill>
                </a:ln>
                <a:solidFill>
                  <a:srgbClr val="FFFF00"/>
                </a:solidFill>
                <a:latin typeface="Helvetica"/>
                <a:ea typeface="ＭＳ Ｐゴシック" pitchFamily="-109" charset="-128"/>
                <a:cs typeface="ＭＳ Ｐゴシック" pitchFamily="-109" charset="-128"/>
              </a:rPr>
              <a:t>Burst </a:t>
            </a:r>
            <a:r>
              <a:rPr lang="en-US" sz="2400" dirty="0">
                <a:solidFill>
                  <a:srgbClr val="000090"/>
                </a:solidFill>
                <a:latin typeface="Helvetica"/>
                <a:ea typeface="ＭＳ Ｐゴシック" pitchFamily="-109" charset="-128"/>
                <a:cs typeface="ＭＳ Ｐゴシック" pitchFamily="-109" charset="-128"/>
              </a:rPr>
              <a:t>of </a:t>
            </a:r>
            <a:r>
              <a:rPr lang="en-US" sz="2400" dirty="0" err="1">
                <a:solidFill>
                  <a:srgbClr val="000090"/>
                </a:solidFill>
                <a:latin typeface="Helvetica"/>
                <a:ea typeface="ＭＳ Ｐゴシック" pitchFamily="-109" charset="-128"/>
                <a:cs typeface="ＭＳ Ｐゴシック" pitchFamily="-109" charset="-128"/>
              </a:rPr>
              <a:t>Retrotranspositional</a:t>
            </a:r>
            <a:r>
              <a:rPr lang="en-US" sz="2400" dirty="0">
                <a:solidFill>
                  <a:srgbClr val="000090"/>
                </a:solidFill>
                <a:latin typeface="Helvetica"/>
                <a:ea typeface="ＭＳ Ｐゴシック" pitchFamily="-109" charset="-128"/>
                <a:cs typeface="ＭＳ Ｐゴシック" pitchFamily="-109" charset="-128"/>
              </a:rPr>
              <a:t> Activity </a:t>
            </a:r>
          </a:p>
          <a:p>
            <a:pPr algn="r">
              <a:defRPr/>
            </a:pPr>
            <a:r>
              <a:rPr lang="en-US" sz="2400" dirty="0">
                <a:solidFill>
                  <a:srgbClr val="000090"/>
                </a:solidFill>
                <a:latin typeface="Helvetica"/>
                <a:ea typeface="ＭＳ Ｐゴシック" pitchFamily="-109" charset="-128"/>
                <a:cs typeface="ＭＳ Ｐゴシック" pitchFamily="-109" charset="-128"/>
              </a:rPr>
              <a:t>40 MYA</a:t>
            </a:r>
          </a:p>
        </p:txBody>
      </p:sp>
      <p:grpSp>
        <p:nvGrpSpPr>
          <p:cNvPr id="472066" name="Group 10"/>
          <p:cNvGrpSpPr>
            <a:grpSpLocks/>
          </p:cNvGrpSpPr>
          <p:nvPr/>
        </p:nvGrpSpPr>
        <p:grpSpPr bwMode="auto">
          <a:xfrm>
            <a:off x="3332163" y="1273175"/>
            <a:ext cx="2584450" cy="2679700"/>
            <a:chOff x="5841999" y="1676400"/>
            <a:chExt cx="2414105" cy="2511263"/>
          </a:xfrm>
        </p:grpSpPr>
        <p:pic>
          <p:nvPicPr>
            <p:cNvPr id="472078" name="Picture 5"/>
            <p:cNvPicPr>
              <a:picLocks noChangeAspect="1"/>
            </p:cNvPicPr>
            <p:nvPr/>
          </p:nvPicPr>
          <p:blipFill>
            <a:blip r:embed="rId2">
              <a:extLst>
                <a:ext uri="{28A0092B-C50C-407E-A947-70E740481C1C}">
                  <a14:useLocalDpi xmlns:a14="http://schemas.microsoft.com/office/drawing/2010/main" val="0"/>
                </a:ext>
              </a:extLst>
            </a:blip>
            <a:srcRect l="888" t="50659" r="50066"/>
            <a:stretch>
              <a:fillRect/>
            </a:stretch>
          </p:blipFill>
          <p:spPr bwMode="auto">
            <a:xfrm>
              <a:off x="5841999" y="1676400"/>
              <a:ext cx="2414105" cy="25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79" name="Lightning Bolt 8"/>
            <p:cNvSpPr>
              <a:spLocks noChangeArrowheads="1"/>
            </p:cNvSpPr>
            <p:nvPr/>
          </p:nvSpPr>
          <p:spPr bwMode="auto">
            <a:xfrm>
              <a:off x="6335779" y="1774708"/>
              <a:ext cx="212665" cy="402425"/>
            </a:xfrm>
            <a:prstGeom prst="lightningBolt">
              <a:avLst/>
            </a:prstGeom>
            <a:solidFill>
              <a:srgbClr val="FFFF00"/>
            </a:solidFill>
            <a:ln w="12700">
              <a:solidFill>
                <a:schemeClr val="tx1"/>
              </a:solidFill>
              <a:round/>
              <a:headEnd type="none" w="sm" len="sm"/>
              <a:tailEnd type="none" w="sm" len="sm"/>
            </a:ln>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latin typeface="Helvetica" charset="0"/>
              </a:endParaRPr>
            </a:p>
          </p:txBody>
        </p:sp>
      </p:grpSp>
      <p:grpSp>
        <p:nvGrpSpPr>
          <p:cNvPr id="472067" name="Group 5"/>
          <p:cNvGrpSpPr>
            <a:grpSpLocks noChangeAspect="1"/>
          </p:cNvGrpSpPr>
          <p:nvPr/>
        </p:nvGrpSpPr>
        <p:grpSpPr bwMode="auto">
          <a:xfrm>
            <a:off x="358775" y="1254125"/>
            <a:ext cx="2763838" cy="2698750"/>
            <a:chOff x="65088" y="157163"/>
            <a:chExt cx="5489575" cy="5359400"/>
          </a:xfrm>
        </p:grpSpPr>
        <p:pic>
          <p:nvPicPr>
            <p:cNvPr id="472076" name="Picture 5"/>
            <p:cNvPicPr>
              <a:picLocks noChangeAspect="1"/>
            </p:cNvPicPr>
            <p:nvPr/>
          </p:nvPicPr>
          <p:blipFill>
            <a:blip r:embed="rId2">
              <a:extLst>
                <a:ext uri="{28A0092B-C50C-407E-A947-70E740481C1C}">
                  <a14:useLocalDpi xmlns:a14="http://schemas.microsoft.com/office/drawing/2010/main" val="0"/>
                </a:ext>
              </a:extLst>
            </a:blip>
            <a:srcRect l="507" t="124" r="47447" b="50935"/>
            <a:stretch>
              <a:fillRect/>
            </a:stretch>
          </p:blipFill>
          <p:spPr bwMode="auto">
            <a:xfrm>
              <a:off x="65088" y="177800"/>
              <a:ext cx="5489575" cy="533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77" name="Lightning Bolt 9"/>
            <p:cNvSpPr>
              <a:spLocks noChangeArrowheads="1"/>
            </p:cNvSpPr>
            <p:nvPr/>
          </p:nvSpPr>
          <p:spPr bwMode="auto">
            <a:xfrm>
              <a:off x="1354138" y="157163"/>
              <a:ext cx="373062" cy="630237"/>
            </a:xfrm>
            <a:prstGeom prst="lightningBolt">
              <a:avLst/>
            </a:prstGeom>
            <a:solidFill>
              <a:srgbClr val="FFFF00"/>
            </a:solidFill>
            <a:ln w="12700">
              <a:solidFill>
                <a:schemeClr val="tx1"/>
              </a:solidFill>
              <a:round/>
              <a:headEnd type="none" w="sm" len="sm"/>
              <a:tailEnd type="none" w="sm" len="sm"/>
            </a:ln>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latin typeface="Helvetica" charset="0"/>
              </a:endParaRPr>
            </a:p>
          </p:txBody>
        </p:sp>
      </p:grpSp>
      <p:grpSp>
        <p:nvGrpSpPr>
          <p:cNvPr id="472068" name="Group 11"/>
          <p:cNvGrpSpPr>
            <a:grpSpLocks/>
          </p:cNvGrpSpPr>
          <p:nvPr/>
        </p:nvGrpSpPr>
        <p:grpSpPr bwMode="auto">
          <a:xfrm>
            <a:off x="6154738" y="1263650"/>
            <a:ext cx="2643187" cy="2686050"/>
            <a:chOff x="5689600" y="4295775"/>
            <a:chExt cx="2471738" cy="2495550"/>
          </a:xfrm>
        </p:grpSpPr>
        <p:pic>
          <p:nvPicPr>
            <p:cNvPr id="472074" name="Picture 5"/>
            <p:cNvPicPr>
              <a:picLocks noChangeAspect="1"/>
            </p:cNvPicPr>
            <p:nvPr/>
          </p:nvPicPr>
          <p:blipFill>
            <a:blip r:embed="rId2">
              <a:extLst>
                <a:ext uri="{28A0092B-C50C-407E-A947-70E740481C1C}">
                  <a14:useLocalDpi xmlns:a14="http://schemas.microsoft.com/office/drawing/2010/main" val="0"/>
                </a:ext>
              </a:extLst>
            </a:blip>
            <a:srcRect l="50316" t="50659" r="-888"/>
            <a:stretch>
              <a:fillRect/>
            </a:stretch>
          </p:blipFill>
          <p:spPr bwMode="auto">
            <a:xfrm>
              <a:off x="5689600" y="4295775"/>
              <a:ext cx="247173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75" name="Lightning Bolt 6"/>
            <p:cNvSpPr>
              <a:spLocks noChangeArrowheads="1"/>
            </p:cNvSpPr>
            <p:nvPr/>
          </p:nvSpPr>
          <p:spPr bwMode="auto">
            <a:xfrm>
              <a:off x="6178550" y="4345532"/>
              <a:ext cx="215768" cy="394020"/>
            </a:xfrm>
            <a:prstGeom prst="lightningBolt">
              <a:avLst/>
            </a:prstGeom>
            <a:solidFill>
              <a:srgbClr val="FFFF00"/>
            </a:solidFill>
            <a:ln w="12700">
              <a:solidFill>
                <a:schemeClr val="tx1"/>
              </a:solidFill>
              <a:round/>
              <a:headEnd type="none" w="sm" len="sm"/>
              <a:tailEnd type="none" w="sm" len="sm"/>
            </a:ln>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latin typeface="Helvetica" charset="0"/>
              </a:endParaRPr>
            </a:p>
          </p:txBody>
        </p:sp>
      </p:grpSp>
      <p:sp>
        <p:nvSpPr>
          <p:cNvPr id="472069" name="TextBox 11"/>
          <p:cNvSpPr txBox="1">
            <a:spLocks noChangeArrowheads="1"/>
          </p:cNvSpPr>
          <p:nvPr/>
        </p:nvSpPr>
        <p:spPr bwMode="auto">
          <a:xfrm>
            <a:off x="1089025" y="6564313"/>
            <a:ext cx="24431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595959"/>
                </a:solidFill>
                <a:latin typeface="Helvetica" charset="0"/>
              </a:rPr>
              <a:t>[Liu et al. BMC Genomics ('09)]</a:t>
            </a:r>
          </a:p>
        </p:txBody>
      </p:sp>
      <p:pic>
        <p:nvPicPr>
          <p:cNvPr id="47207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75" y="4127500"/>
            <a:ext cx="4392613"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71" name="Lightning Bolt 7"/>
          <p:cNvSpPr>
            <a:spLocks noChangeArrowheads="1"/>
          </p:cNvSpPr>
          <p:nvPr/>
        </p:nvSpPr>
        <p:spPr bwMode="auto">
          <a:xfrm>
            <a:off x="1716088" y="468313"/>
            <a:ext cx="287337" cy="487362"/>
          </a:xfrm>
          <a:prstGeom prst="lightningBolt">
            <a:avLst/>
          </a:prstGeom>
          <a:solidFill>
            <a:srgbClr val="FFFF00"/>
          </a:solidFill>
          <a:ln w="12700">
            <a:solidFill>
              <a:schemeClr val="tx1"/>
            </a:solidFill>
            <a:round/>
            <a:headEnd type="none" w="sm" len="sm"/>
            <a:tailEnd type="none" w="sm" len="sm"/>
          </a:ln>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latin typeface="Helvetica" charset="0"/>
            </a:endParaRPr>
          </a:p>
        </p:txBody>
      </p:sp>
      <p:sp>
        <p:nvSpPr>
          <p:cNvPr id="472072" name="TextBox 16"/>
          <p:cNvSpPr txBox="1">
            <a:spLocks noChangeArrowheads="1"/>
          </p:cNvSpPr>
          <p:nvPr/>
        </p:nvSpPr>
        <p:spPr bwMode="auto">
          <a:xfrm>
            <a:off x="4953000" y="4729163"/>
            <a:ext cx="40338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2000"/>
              <a:t>Similar patterns</a:t>
            </a:r>
            <a:r>
              <a:rPr lang="en-US" altLang="en-US" sz="2000" b="0"/>
              <a:t> of pseudogene appearence across mammals. </a:t>
            </a:r>
          </a:p>
          <a:p>
            <a:pPr eaLnBrk="1" hangingPunct="1"/>
            <a:r>
              <a:rPr lang="en-US" altLang="en-US" sz="2000" b="0"/>
              <a:t>   </a:t>
            </a:r>
          </a:p>
          <a:p>
            <a:pPr eaLnBrk="1" hangingPunct="1"/>
            <a:r>
              <a:rPr lang="en-US" altLang="en-US" sz="2000" b="0"/>
              <a:t>         However retro events are </a:t>
            </a:r>
          </a:p>
          <a:p>
            <a:pPr eaLnBrk="1" hangingPunct="1"/>
            <a:r>
              <a:rPr lang="en-US" altLang="en-US" sz="2000" b="0"/>
              <a:t>         </a:t>
            </a:r>
            <a:r>
              <a:rPr lang="en-US" altLang="en-US" sz="2000"/>
              <a:t>independent</a:t>
            </a:r>
            <a:r>
              <a:rPr lang="en-US" altLang="en-US" sz="2000" b="0"/>
              <a:t> for mammals.</a:t>
            </a:r>
          </a:p>
        </p:txBody>
      </p:sp>
      <p:sp>
        <p:nvSpPr>
          <p:cNvPr id="472073" name="TextBox 18"/>
          <p:cNvSpPr txBox="1">
            <a:spLocks noChangeArrowheads="1"/>
          </p:cNvSpPr>
          <p:nvPr/>
        </p:nvSpPr>
        <p:spPr bwMode="auto">
          <a:xfrm>
            <a:off x="274638" y="4257675"/>
            <a:ext cx="11699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sz="1800"/>
              <a:t>GAPDH synteny</a:t>
            </a:r>
          </a:p>
        </p:txBody>
      </p:sp>
    </p:spTree>
  </p:cSld>
  <p:clrMapOvr>
    <a:masterClrMapping/>
  </p:clrMapOvr>
  <p:transition xmlns:p14="http://schemas.microsoft.com/office/powerpoint/2010/main" advTm="34817"/>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Title 10"/>
          <p:cNvSpPr>
            <a:spLocks noGrp="1"/>
          </p:cNvSpPr>
          <p:nvPr>
            <p:ph type="title"/>
          </p:nvPr>
        </p:nvSpPr>
        <p:spPr>
          <a:xfrm>
            <a:off x="5588000" y="388938"/>
            <a:ext cx="3446463" cy="1143000"/>
          </a:xfrm>
        </p:spPr>
        <p:txBody>
          <a:bodyPr/>
          <a:lstStyle/>
          <a:p>
            <a:pPr eaLnBrk="1" hangingPunct="1"/>
            <a:r>
              <a:rPr lang="en-US" altLang="en-US">
                <a:latin typeface="Helvetica" charset="0"/>
                <a:ea typeface="ＭＳ Ｐゴシック" charset="-128"/>
              </a:rPr>
              <a:t>Hints of Selection on Some Pseudogenes</a:t>
            </a:r>
          </a:p>
        </p:txBody>
      </p:sp>
      <p:sp>
        <p:nvSpPr>
          <p:cNvPr id="473090" name="TextBox 29"/>
          <p:cNvSpPr txBox="1">
            <a:spLocks noChangeArrowheads="1"/>
          </p:cNvSpPr>
          <p:nvPr/>
        </p:nvSpPr>
        <p:spPr bwMode="auto">
          <a:xfrm rot="-5400000">
            <a:off x="-1043782" y="3402807"/>
            <a:ext cx="26209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600" b="0">
                <a:solidFill>
                  <a:srgbClr val="808080"/>
                </a:solidFill>
                <a:latin typeface="Helvetica" charset="0"/>
              </a:rPr>
              <a:t>[Khurana et al, NAR (</a:t>
            </a:r>
            <a:r>
              <a:rPr lang="fr-FR" altLang="en-US" sz="1600" b="0">
                <a:solidFill>
                  <a:srgbClr val="808080"/>
                </a:solidFill>
                <a:latin typeface="Helvetica" charset="0"/>
              </a:rPr>
              <a:t>’</a:t>
            </a:r>
            <a:r>
              <a:rPr lang="en-US" altLang="ja-JP" sz="1600" b="0">
                <a:solidFill>
                  <a:srgbClr val="808080"/>
                </a:solidFill>
                <a:latin typeface="Helvetica" charset="0"/>
              </a:rPr>
              <a:t>10)]</a:t>
            </a:r>
            <a:endParaRPr lang="en-US" altLang="en-US" sz="1600" b="0">
              <a:solidFill>
                <a:srgbClr val="808080"/>
              </a:solidFill>
              <a:latin typeface="Helvetica" charset="0"/>
            </a:endParaRPr>
          </a:p>
        </p:txBody>
      </p:sp>
      <p:grpSp>
        <p:nvGrpSpPr>
          <p:cNvPr id="473091" name="Group 1"/>
          <p:cNvGrpSpPr>
            <a:grpSpLocks/>
          </p:cNvGrpSpPr>
          <p:nvPr/>
        </p:nvGrpSpPr>
        <p:grpSpPr bwMode="auto">
          <a:xfrm>
            <a:off x="1588" y="2782888"/>
            <a:ext cx="5840412" cy="3987800"/>
            <a:chOff x="1588" y="2782888"/>
            <a:chExt cx="5840412" cy="3987800"/>
          </a:xfrm>
        </p:grpSpPr>
        <p:sp>
          <p:nvSpPr>
            <p:cNvPr id="16" name="Rectangle 15"/>
            <p:cNvSpPr/>
            <p:nvPr/>
          </p:nvSpPr>
          <p:spPr bwMode="auto">
            <a:xfrm>
              <a:off x="2060575" y="2792413"/>
              <a:ext cx="1325563" cy="222250"/>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631" fontAlgn="auto">
                <a:spcBef>
                  <a:spcPts val="0"/>
                </a:spcBef>
                <a:spcAft>
                  <a:spcPts val="0"/>
                </a:spcAft>
                <a:defRPr/>
              </a:pPr>
              <a:endParaRPr lang="en-US" b="0">
                <a:solidFill>
                  <a:prstClr val="white"/>
                </a:solidFill>
                <a:latin typeface="Helvetica"/>
                <a:cs typeface="Helvetica"/>
              </a:endParaRPr>
            </a:p>
          </p:txBody>
        </p:sp>
        <p:pic>
          <p:nvPicPr>
            <p:cNvPr id="473097" name="Picture 14"/>
            <p:cNvPicPr>
              <a:picLocks noChangeAspect="1"/>
            </p:cNvPicPr>
            <p:nvPr/>
          </p:nvPicPr>
          <p:blipFill>
            <a:blip r:embed="rId3">
              <a:extLst>
                <a:ext uri="{28A0092B-C50C-407E-A947-70E740481C1C}">
                  <a14:useLocalDpi xmlns:a14="http://schemas.microsoft.com/office/drawing/2010/main" val="0"/>
                </a:ext>
              </a:extLst>
            </a:blip>
            <a:srcRect b="48000"/>
            <a:stretch>
              <a:fillRect/>
            </a:stretch>
          </p:blipFill>
          <p:spPr bwMode="auto">
            <a:xfrm>
              <a:off x="2370199" y="2782888"/>
              <a:ext cx="706313" cy="23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bwMode="auto">
            <a:xfrm>
              <a:off x="1338263" y="3943350"/>
              <a:ext cx="1323975" cy="220663"/>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631" fontAlgn="auto">
                <a:spcBef>
                  <a:spcPts val="0"/>
                </a:spcBef>
                <a:spcAft>
                  <a:spcPts val="0"/>
                </a:spcAft>
                <a:defRPr/>
              </a:pPr>
              <a:endParaRPr lang="en-US" b="0">
                <a:solidFill>
                  <a:prstClr val="white"/>
                </a:solidFill>
                <a:latin typeface="Helvetica"/>
                <a:cs typeface="Helvetica"/>
              </a:endParaRPr>
            </a:p>
          </p:txBody>
        </p:sp>
        <p:pic>
          <p:nvPicPr>
            <p:cNvPr id="473099" name="Picture 19"/>
            <p:cNvPicPr>
              <a:picLocks noChangeAspect="1"/>
            </p:cNvPicPr>
            <p:nvPr/>
          </p:nvPicPr>
          <p:blipFill>
            <a:blip r:embed="rId3">
              <a:extLst>
                <a:ext uri="{28A0092B-C50C-407E-A947-70E740481C1C}">
                  <a14:useLocalDpi xmlns:a14="http://schemas.microsoft.com/office/drawing/2010/main" val="0"/>
                </a:ext>
              </a:extLst>
            </a:blip>
            <a:srcRect b="48000"/>
            <a:stretch>
              <a:fillRect/>
            </a:stretch>
          </p:blipFill>
          <p:spPr bwMode="auto">
            <a:xfrm>
              <a:off x="1597330" y="3920927"/>
              <a:ext cx="706313" cy="23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bwMode="auto">
            <a:xfrm>
              <a:off x="2781300" y="3929063"/>
              <a:ext cx="1325563" cy="222250"/>
            </a:xfrm>
            <a:prstGeom prst="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6631" fontAlgn="auto">
                <a:spcBef>
                  <a:spcPts val="0"/>
                </a:spcBef>
                <a:spcAft>
                  <a:spcPts val="0"/>
                </a:spcAft>
                <a:defRPr/>
              </a:pPr>
              <a:endParaRPr lang="en-US" b="0">
                <a:solidFill>
                  <a:prstClr val="white"/>
                </a:solidFill>
                <a:latin typeface="Helvetica"/>
                <a:cs typeface="Helvetica"/>
              </a:endParaRPr>
            </a:p>
          </p:txBody>
        </p:sp>
        <p:pic>
          <p:nvPicPr>
            <p:cNvPr id="473101" name="Picture 13"/>
            <p:cNvPicPr>
              <a:picLocks noChangeAspect="1"/>
            </p:cNvPicPr>
            <p:nvPr/>
          </p:nvPicPr>
          <p:blipFill>
            <a:blip r:embed="rId4">
              <a:extLst>
                <a:ext uri="{28A0092B-C50C-407E-A947-70E740481C1C}">
                  <a14:useLocalDpi xmlns:a14="http://schemas.microsoft.com/office/drawing/2010/main" val="0"/>
                </a:ext>
              </a:extLst>
            </a:blip>
            <a:srcRect b="47368"/>
            <a:stretch>
              <a:fillRect/>
            </a:stretch>
          </p:blipFill>
          <p:spPr bwMode="auto">
            <a:xfrm>
              <a:off x="2981432" y="3898694"/>
              <a:ext cx="944015" cy="25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3102" name="TextBox 20"/>
            <p:cNvSpPr txBox="1">
              <a:spLocks noChangeArrowheads="1"/>
            </p:cNvSpPr>
            <p:nvPr/>
          </p:nvSpPr>
          <p:spPr bwMode="auto">
            <a:xfrm>
              <a:off x="1457426" y="4155761"/>
              <a:ext cx="1257781" cy="27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Parent gene</a:t>
              </a:r>
            </a:p>
          </p:txBody>
        </p:sp>
        <p:sp>
          <p:nvSpPr>
            <p:cNvPr id="473103" name="TextBox 21"/>
            <p:cNvSpPr txBox="1">
              <a:spLocks noChangeArrowheads="1"/>
            </p:cNvSpPr>
            <p:nvPr/>
          </p:nvSpPr>
          <p:spPr bwMode="auto">
            <a:xfrm>
              <a:off x="2715206" y="4151591"/>
              <a:ext cx="1696510" cy="27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Duplicated ψgene</a:t>
              </a:r>
            </a:p>
          </p:txBody>
        </p:sp>
        <p:cxnSp>
          <p:nvCxnSpPr>
            <p:cNvPr id="25" name="Straight Arrow Connector 24"/>
            <p:cNvCxnSpPr/>
            <p:nvPr/>
          </p:nvCxnSpPr>
          <p:spPr bwMode="auto">
            <a:xfrm rot="16200000" flipH="1">
              <a:off x="2331244" y="3505994"/>
              <a:ext cx="785812"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473105" name="TextBox 26"/>
            <p:cNvSpPr txBox="1">
              <a:spLocks noChangeArrowheads="1"/>
            </p:cNvSpPr>
            <p:nvPr/>
          </p:nvSpPr>
          <p:spPr bwMode="auto">
            <a:xfrm>
              <a:off x="1553865" y="3267840"/>
              <a:ext cx="2338983" cy="230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rIns="274320">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Segmental duplication</a:t>
              </a:r>
            </a:p>
          </p:txBody>
        </p:sp>
        <p:sp>
          <p:nvSpPr>
            <p:cNvPr id="39" name="TextBox 38"/>
            <p:cNvSpPr txBox="1"/>
            <p:nvPr/>
          </p:nvSpPr>
          <p:spPr bwMode="auto">
            <a:xfrm>
              <a:off x="319088" y="6035675"/>
              <a:ext cx="928687" cy="431800"/>
            </a:xfrm>
            <a:prstGeom prst="rect">
              <a:avLst/>
            </a:prstGeom>
            <a:solidFill>
              <a:schemeClr val="bg1"/>
            </a:solidFill>
            <a:ln>
              <a:solidFill>
                <a:schemeClr val="bg1">
                  <a:lumMod val="50000"/>
                </a:schemeClr>
              </a:solidFill>
            </a:ln>
            <a:effectLst/>
          </p:spPr>
          <p:txBody>
            <a:bodyPr>
              <a:spAutoFit/>
            </a:bodyPr>
            <a:lstStyle/>
            <a:p>
              <a:pPr defTabSz="456631" fontAlgn="auto">
                <a:spcBef>
                  <a:spcPts val="0"/>
                </a:spcBef>
                <a:spcAft>
                  <a:spcPts val="0"/>
                </a:spcAft>
                <a:defRPr/>
              </a:pPr>
              <a:r>
                <a:rPr lang="en-US" sz="1100" b="0">
                  <a:solidFill>
                    <a:prstClr val="black"/>
                  </a:solidFill>
                  <a:latin typeface="Helvetica" charset="0"/>
                  <a:ea typeface="Helvetica" charset="0"/>
                  <a:cs typeface="Helvetica" charset="0"/>
                </a:rPr>
                <a:t>negative selection </a:t>
              </a:r>
            </a:p>
          </p:txBody>
        </p:sp>
        <p:sp>
          <p:nvSpPr>
            <p:cNvPr id="40" name="TextBox 39"/>
            <p:cNvSpPr txBox="1"/>
            <p:nvPr/>
          </p:nvSpPr>
          <p:spPr bwMode="auto">
            <a:xfrm>
              <a:off x="4330700" y="6035675"/>
              <a:ext cx="928688" cy="431800"/>
            </a:xfrm>
            <a:prstGeom prst="rect">
              <a:avLst/>
            </a:prstGeom>
            <a:solidFill>
              <a:schemeClr val="bg1"/>
            </a:solidFill>
            <a:ln>
              <a:solidFill>
                <a:schemeClr val="bg1">
                  <a:lumMod val="50000"/>
                </a:schemeClr>
              </a:solidFill>
            </a:ln>
            <a:effectLst/>
          </p:spPr>
          <p:txBody>
            <a:bodyPr>
              <a:spAutoFit/>
            </a:bodyPr>
            <a:lstStyle/>
            <a:p>
              <a:pPr defTabSz="456631" fontAlgn="auto">
                <a:spcBef>
                  <a:spcPts val="0"/>
                </a:spcBef>
                <a:spcAft>
                  <a:spcPts val="0"/>
                </a:spcAft>
                <a:defRPr/>
              </a:pPr>
              <a:r>
                <a:rPr lang="en-US" sz="1100" b="0" dirty="0">
                  <a:solidFill>
                    <a:prstClr val="black"/>
                  </a:solidFill>
                  <a:latin typeface="Helvetica"/>
                  <a:ea typeface="ＭＳ Ｐゴシック" charset="0"/>
                  <a:cs typeface="Helvetica"/>
                </a:rPr>
                <a:t>positive selection</a:t>
              </a:r>
            </a:p>
          </p:txBody>
        </p:sp>
        <p:sp>
          <p:nvSpPr>
            <p:cNvPr id="41" name="TextBox 40"/>
            <p:cNvSpPr txBox="1"/>
            <p:nvPr/>
          </p:nvSpPr>
          <p:spPr bwMode="auto">
            <a:xfrm>
              <a:off x="2252663" y="6035675"/>
              <a:ext cx="928687" cy="431800"/>
            </a:xfrm>
            <a:prstGeom prst="rect">
              <a:avLst/>
            </a:prstGeom>
            <a:solidFill>
              <a:schemeClr val="bg1"/>
            </a:solidFill>
            <a:ln>
              <a:solidFill>
                <a:schemeClr val="bg1">
                  <a:lumMod val="50000"/>
                </a:schemeClr>
              </a:solidFill>
            </a:ln>
            <a:effectLst/>
          </p:spPr>
          <p:txBody>
            <a:bodyPr>
              <a:spAutoFit/>
            </a:bodyPr>
            <a:lstStyle/>
            <a:p>
              <a:pPr defTabSz="456631" fontAlgn="auto">
                <a:spcBef>
                  <a:spcPts val="0"/>
                </a:spcBef>
                <a:spcAft>
                  <a:spcPts val="0"/>
                </a:spcAft>
                <a:defRPr/>
              </a:pPr>
              <a:r>
                <a:rPr lang="en-US" sz="1100" b="0">
                  <a:solidFill>
                    <a:prstClr val="black"/>
                  </a:solidFill>
                  <a:latin typeface="Helvetica" charset="0"/>
                  <a:ea typeface="Helvetica" charset="0"/>
                  <a:cs typeface="Helvetica" charset="0"/>
                </a:rPr>
                <a:t>neutral evolution </a:t>
              </a:r>
            </a:p>
          </p:txBody>
        </p:sp>
        <p:cxnSp>
          <p:nvCxnSpPr>
            <p:cNvPr id="26" name="Straight Connector 25"/>
            <p:cNvCxnSpPr/>
            <p:nvPr/>
          </p:nvCxnSpPr>
          <p:spPr bwMode="auto">
            <a:xfrm rot="5400000">
              <a:off x="2396331" y="5012532"/>
              <a:ext cx="636587"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bwMode="auto">
            <a:xfrm>
              <a:off x="841375" y="5345113"/>
              <a:ext cx="3954463"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bwMode="auto">
            <a:xfrm rot="5400000">
              <a:off x="673100" y="5514975"/>
              <a:ext cx="33655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bwMode="auto">
            <a:xfrm rot="5400000">
              <a:off x="2547144" y="5514181"/>
              <a:ext cx="33655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bwMode="auto">
            <a:xfrm rot="5400000">
              <a:off x="4626769" y="5514181"/>
              <a:ext cx="336550"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73114" name="Title 1"/>
            <p:cNvSpPr txBox="1">
              <a:spLocks/>
            </p:cNvSpPr>
            <p:nvPr/>
          </p:nvSpPr>
          <p:spPr bwMode="auto">
            <a:xfrm>
              <a:off x="201350" y="4862885"/>
              <a:ext cx="5640650" cy="1846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Comparison of nucleotide substitutions per site (N) in ψgenes and SDs</a:t>
              </a:r>
            </a:p>
          </p:txBody>
        </p:sp>
        <p:sp>
          <p:nvSpPr>
            <p:cNvPr id="473115" name="TextBox 37"/>
            <p:cNvSpPr txBox="1">
              <a:spLocks noChangeArrowheads="1"/>
            </p:cNvSpPr>
            <p:nvPr/>
          </p:nvSpPr>
          <p:spPr bwMode="auto">
            <a:xfrm>
              <a:off x="1857375" y="5679512"/>
              <a:ext cx="1731963" cy="26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Helvetica" charset="0"/>
                </a:rPr>
                <a:t>N</a:t>
              </a:r>
              <a:r>
                <a:rPr lang="en-US" altLang="en-US" sz="1100" b="0" baseline="-25000">
                  <a:solidFill>
                    <a:srgbClr val="000000"/>
                  </a:solidFill>
                  <a:latin typeface="Helvetica" charset="0"/>
                </a:rPr>
                <a:t> </a:t>
              </a:r>
              <a:r>
                <a:rPr lang="en-US" altLang="en-US" sz="1100" b="0">
                  <a:solidFill>
                    <a:srgbClr val="000000"/>
                  </a:solidFill>
                  <a:latin typeface="Helvetica" charset="0"/>
                </a:rPr>
                <a:t>(ψgene) ≈ N</a:t>
              </a:r>
              <a:r>
                <a:rPr lang="en-US" altLang="en-US" sz="1100" b="0" baseline="-25000">
                  <a:solidFill>
                    <a:srgbClr val="000000"/>
                  </a:solidFill>
                  <a:latin typeface="Helvetica" charset="0"/>
                </a:rPr>
                <a:t> </a:t>
              </a:r>
              <a:r>
                <a:rPr lang="en-US" altLang="en-US" sz="1100" b="0">
                  <a:solidFill>
                    <a:srgbClr val="000000"/>
                  </a:solidFill>
                  <a:latin typeface="Helvetica" charset="0"/>
                </a:rPr>
                <a:t>(SD) </a:t>
              </a:r>
              <a:endParaRPr lang="en-US" altLang="en-US" sz="1100" b="0" baseline="-25000">
                <a:solidFill>
                  <a:srgbClr val="000000"/>
                </a:solidFill>
                <a:latin typeface="Helvetica" charset="0"/>
              </a:endParaRPr>
            </a:p>
          </p:txBody>
        </p:sp>
        <p:sp>
          <p:nvSpPr>
            <p:cNvPr id="473116" name="TextBox 41"/>
            <p:cNvSpPr txBox="1">
              <a:spLocks noChangeArrowheads="1"/>
            </p:cNvSpPr>
            <p:nvPr/>
          </p:nvSpPr>
          <p:spPr bwMode="auto">
            <a:xfrm>
              <a:off x="3978275" y="5682688"/>
              <a:ext cx="1633538" cy="26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Helvetica" charset="0"/>
                </a:rPr>
                <a:t>N</a:t>
              </a:r>
              <a:r>
                <a:rPr lang="en-US" altLang="en-US" sz="1100" b="0" baseline="-25000">
                  <a:solidFill>
                    <a:srgbClr val="000000"/>
                  </a:solidFill>
                  <a:latin typeface="Helvetica" charset="0"/>
                </a:rPr>
                <a:t> </a:t>
              </a:r>
              <a:r>
                <a:rPr lang="en-US" altLang="en-US" sz="1100" b="0">
                  <a:solidFill>
                    <a:srgbClr val="000000"/>
                  </a:solidFill>
                  <a:latin typeface="Helvetica" charset="0"/>
                </a:rPr>
                <a:t>(ψgene) &gt; N</a:t>
              </a:r>
              <a:r>
                <a:rPr lang="en-US" altLang="en-US" sz="1100" b="0" baseline="-25000">
                  <a:solidFill>
                    <a:srgbClr val="000000"/>
                  </a:solidFill>
                  <a:latin typeface="Helvetica" charset="0"/>
                </a:rPr>
                <a:t> </a:t>
              </a:r>
              <a:r>
                <a:rPr lang="en-US" altLang="en-US" sz="1100" b="0">
                  <a:solidFill>
                    <a:srgbClr val="000000"/>
                  </a:solidFill>
                  <a:latin typeface="Helvetica" charset="0"/>
                </a:rPr>
                <a:t>(SD) </a:t>
              </a:r>
              <a:endParaRPr lang="en-US" altLang="en-US" sz="1100" b="0" baseline="-25000">
                <a:solidFill>
                  <a:srgbClr val="000000"/>
                </a:solidFill>
                <a:latin typeface="Helvetica" charset="0"/>
              </a:endParaRPr>
            </a:p>
          </p:txBody>
        </p:sp>
        <p:sp>
          <p:nvSpPr>
            <p:cNvPr id="473117" name="TextBox 42"/>
            <p:cNvSpPr txBox="1">
              <a:spLocks noChangeArrowheads="1"/>
            </p:cNvSpPr>
            <p:nvPr/>
          </p:nvSpPr>
          <p:spPr bwMode="auto">
            <a:xfrm>
              <a:off x="1588" y="5679512"/>
              <a:ext cx="1700212" cy="26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eaLnBrk="0" hangingPunct="0">
                <a:defRPr sz="1200" b="1">
                  <a:solidFill>
                    <a:schemeClr val="tx1"/>
                  </a:solidFill>
                  <a:latin typeface="Arial" charset="0"/>
                  <a:ea typeface="ＭＳ Ｐゴシック" charset="-128"/>
                </a:defRPr>
              </a:lvl1pPr>
              <a:lvl2pPr marL="742950" indent="-285750" defTabSz="455613" eaLnBrk="0" hangingPunct="0">
                <a:defRPr sz="1200" b="1">
                  <a:solidFill>
                    <a:schemeClr val="tx1"/>
                  </a:solidFill>
                  <a:latin typeface="Arial" charset="0"/>
                  <a:ea typeface="ＭＳ Ｐゴシック" charset="-128"/>
                </a:defRPr>
              </a:lvl2pPr>
              <a:lvl3pPr marL="1143000" indent="-228600" defTabSz="455613" eaLnBrk="0" hangingPunct="0">
                <a:defRPr sz="1200" b="1">
                  <a:solidFill>
                    <a:schemeClr val="tx1"/>
                  </a:solidFill>
                  <a:latin typeface="Arial" charset="0"/>
                  <a:ea typeface="ＭＳ Ｐゴシック" charset="-128"/>
                </a:defRPr>
              </a:lvl3pPr>
              <a:lvl4pPr marL="1600200" indent="-228600" defTabSz="455613" eaLnBrk="0" hangingPunct="0">
                <a:defRPr sz="1200" b="1">
                  <a:solidFill>
                    <a:schemeClr val="tx1"/>
                  </a:solidFill>
                  <a:latin typeface="Arial" charset="0"/>
                  <a:ea typeface="ＭＳ Ｐゴシック" charset="-128"/>
                </a:defRPr>
              </a:lvl4pPr>
              <a:lvl5pPr marL="2057400" indent="-228600" defTabSz="455613" eaLnBrk="0" hangingPunct="0">
                <a:defRPr sz="1200" b="1">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sz="1100" b="0">
                  <a:solidFill>
                    <a:srgbClr val="000000"/>
                  </a:solidFill>
                  <a:latin typeface="Helvetica" charset="0"/>
                </a:rPr>
                <a:t>N</a:t>
              </a:r>
              <a:r>
                <a:rPr lang="en-US" altLang="en-US" sz="1100" b="0" baseline="-25000">
                  <a:solidFill>
                    <a:srgbClr val="000000"/>
                  </a:solidFill>
                  <a:latin typeface="Helvetica" charset="0"/>
                </a:rPr>
                <a:t> </a:t>
              </a:r>
              <a:r>
                <a:rPr lang="en-US" altLang="en-US" sz="1100" b="0">
                  <a:solidFill>
                    <a:srgbClr val="000000"/>
                  </a:solidFill>
                  <a:latin typeface="Helvetica" charset="0"/>
                </a:rPr>
                <a:t>(ψgene)&lt; N</a:t>
              </a:r>
              <a:r>
                <a:rPr lang="en-US" altLang="en-US" sz="1100" b="0" baseline="-25000">
                  <a:solidFill>
                    <a:srgbClr val="000000"/>
                  </a:solidFill>
                  <a:latin typeface="Helvetica" charset="0"/>
                </a:rPr>
                <a:t> </a:t>
              </a:r>
              <a:r>
                <a:rPr lang="en-US" altLang="en-US" sz="1100" b="0">
                  <a:solidFill>
                    <a:srgbClr val="000000"/>
                  </a:solidFill>
                  <a:latin typeface="Helvetica" charset="0"/>
                </a:rPr>
                <a:t>(SD) </a:t>
              </a:r>
              <a:endParaRPr lang="en-US" altLang="en-US" sz="1100" b="0" baseline="-25000">
                <a:solidFill>
                  <a:srgbClr val="000000"/>
                </a:solidFill>
                <a:latin typeface="Helvetica" charset="0"/>
              </a:endParaRPr>
            </a:p>
          </p:txBody>
        </p:sp>
        <p:sp>
          <p:nvSpPr>
            <p:cNvPr id="473118" name="TextBox 45"/>
            <p:cNvSpPr txBox="1">
              <a:spLocks noChangeArrowheads="1"/>
            </p:cNvSpPr>
            <p:nvPr/>
          </p:nvSpPr>
          <p:spPr bwMode="auto">
            <a:xfrm>
              <a:off x="2463800" y="4370081"/>
              <a:ext cx="519113" cy="27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r>
                <a:rPr lang="en-US" altLang="en-US" b="0">
                  <a:solidFill>
                    <a:srgbClr val="000000"/>
                  </a:solidFill>
                  <a:latin typeface="Helvetica" charset="0"/>
                </a:rPr>
                <a:t>167</a:t>
              </a:r>
            </a:p>
          </p:txBody>
        </p:sp>
        <p:sp>
          <p:nvSpPr>
            <p:cNvPr id="473119" name="TextBox 46"/>
            <p:cNvSpPr txBox="1">
              <a:spLocks noChangeArrowheads="1"/>
            </p:cNvSpPr>
            <p:nvPr/>
          </p:nvSpPr>
          <p:spPr bwMode="auto">
            <a:xfrm>
              <a:off x="2452688" y="6493742"/>
              <a:ext cx="527050" cy="27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139</a:t>
              </a:r>
            </a:p>
          </p:txBody>
        </p:sp>
        <p:sp>
          <p:nvSpPr>
            <p:cNvPr id="473120" name="TextBox 47"/>
            <p:cNvSpPr txBox="1">
              <a:spLocks noChangeArrowheads="1"/>
            </p:cNvSpPr>
            <p:nvPr/>
          </p:nvSpPr>
          <p:spPr bwMode="auto">
            <a:xfrm>
              <a:off x="4611688" y="6493743"/>
              <a:ext cx="369887" cy="27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24</a:t>
              </a:r>
            </a:p>
          </p:txBody>
        </p:sp>
        <p:sp>
          <p:nvSpPr>
            <p:cNvPr id="473121" name="TextBox 48"/>
            <p:cNvSpPr txBox="1">
              <a:spLocks noChangeArrowheads="1"/>
            </p:cNvSpPr>
            <p:nvPr/>
          </p:nvSpPr>
          <p:spPr bwMode="auto">
            <a:xfrm>
              <a:off x="709613" y="6493743"/>
              <a:ext cx="261937" cy="27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000000"/>
                  </a:solidFill>
                  <a:latin typeface="Helvetica" charset="0"/>
                </a:rPr>
                <a:t>4</a:t>
              </a:r>
            </a:p>
          </p:txBody>
        </p:sp>
      </p:grpSp>
      <p:pic>
        <p:nvPicPr>
          <p:cNvPr id="473092" name="Picture 7" descr="Picture 4.png"/>
          <p:cNvPicPr>
            <a:picLocks noChangeAspect="1"/>
          </p:cNvPicPr>
          <p:nvPr/>
        </p:nvPicPr>
        <p:blipFill>
          <a:blip r:embed="rId5">
            <a:extLst>
              <a:ext uri="{28A0092B-C50C-407E-A947-70E740481C1C}">
                <a14:useLocalDpi xmlns:a14="http://schemas.microsoft.com/office/drawing/2010/main" val="0"/>
              </a:ext>
            </a:extLst>
          </a:blip>
          <a:srcRect l="70078" b="5440"/>
          <a:stretch>
            <a:fillRect/>
          </a:stretch>
        </p:blipFill>
        <p:spPr bwMode="auto">
          <a:xfrm>
            <a:off x="5464175" y="1981200"/>
            <a:ext cx="3671888"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3093" name="TextBox 33"/>
          <p:cNvSpPr txBox="1">
            <a:spLocks noChangeArrowheads="1"/>
          </p:cNvSpPr>
          <p:nvPr/>
        </p:nvSpPr>
        <p:spPr bwMode="auto">
          <a:xfrm rot="-5400000">
            <a:off x="7697788" y="4495800"/>
            <a:ext cx="1870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defTabSz="457200" eaLnBrk="0" hangingPunct="0">
              <a:defRPr sz="1200" b="1">
                <a:solidFill>
                  <a:schemeClr val="tx1"/>
                </a:solidFill>
                <a:latin typeface="Arial" charset="0"/>
                <a:ea typeface="ＭＳ Ｐゴシック" charset="-128"/>
              </a:defRPr>
            </a:lvl1pPr>
            <a:lvl2pPr marL="742950" indent="-285750" defTabSz="457200" eaLnBrk="0" hangingPunct="0">
              <a:defRPr sz="1200" b="1">
                <a:solidFill>
                  <a:schemeClr val="tx1"/>
                </a:solidFill>
                <a:latin typeface="Arial" charset="0"/>
                <a:ea typeface="ＭＳ Ｐゴシック" charset="-128"/>
              </a:defRPr>
            </a:lvl2pPr>
            <a:lvl3pPr marL="1143000" indent="-228600" defTabSz="457200" eaLnBrk="0" hangingPunct="0">
              <a:defRPr sz="1200" b="1">
                <a:solidFill>
                  <a:schemeClr val="tx1"/>
                </a:solidFill>
                <a:latin typeface="Arial" charset="0"/>
                <a:ea typeface="ＭＳ Ｐゴシック" charset="-128"/>
              </a:defRPr>
            </a:lvl3pPr>
            <a:lvl4pPr marL="1600200" indent="-228600" defTabSz="457200" eaLnBrk="0" hangingPunct="0">
              <a:defRPr sz="1200" b="1">
                <a:solidFill>
                  <a:schemeClr val="tx1"/>
                </a:solidFill>
                <a:latin typeface="Arial" charset="0"/>
                <a:ea typeface="ＭＳ Ｐゴシック" charset="-128"/>
              </a:defRPr>
            </a:lvl4pPr>
            <a:lvl5pPr marL="2057400" indent="-228600" defTabSz="457200" eaLnBrk="0" hangingPunct="0">
              <a:defRPr sz="1200" b="1">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b="0">
                <a:solidFill>
                  <a:srgbClr val="595959"/>
                </a:solidFill>
                <a:latin typeface="Helvetica" charset="0"/>
              </a:rPr>
              <a:t>[Mu et al. </a:t>
            </a:r>
            <a:r>
              <a:rPr lang="en-US" altLang="en-US" b="0" i="1">
                <a:solidFill>
                  <a:srgbClr val="595959"/>
                </a:solidFill>
                <a:latin typeface="Helvetica" charset="0"/>
              </a:rPr>
              <a:t>NAR </a:t>
            </a:r>
            <a:r>
              <a:rPr lang="en-US" altLang="en-US" b="0">
                <a:solidFill>
                  <a:srgbClr val="595959"/>
                </a:solidFill>
                <a:latin typeface="Helvetica" charset="0"/>
              </a:rPr>
              <a:t>39: 7058]</a:t>
            </a:r>
          </a:p>
        </p:txBody>
      </p:sp>
      <p:sp>
        <p:nvSpPr>
          <p:cNvPr id="473094" name="Content Placeholder 2"/>
          <p:cNvSpPr>
            <a:spLocks noGrp="1"/>
          </p:cNvSpPr>
          <p:nvPr>
            <p:ph idx="1"/>
          </p:nvPr>
        </p:nvSpPr>
        <p:spPr>
          <a:xfrm>
            <a:off x="0" y="90488"/>
            <a:ext cx="6070600" cy="2322512"/>
          </a:xfrm>
        </p:spPr>
        <p:txBody>
          <a:bodyPr/>
          <a:lstStyle/>
          <a:p>
            <a:pPr eaLnBrk="1" hangingPunct="1"/>
            <a:r>
              <a:rPr lang="en-US" altLang="en-US" sz="1600" b="1">
                <a:ea typeface="ＭＳ Ｐゴシック" charset="-128"/>
              </a:rPr>
              <a:t>Ka/Ks</a:t>
            </a:r>
            <a:r>
              <a:rPr lang="en-US" altLang="en-US" sz="1600">
                <a:ea typeface="ＭＳ Ｐゴシック" charset="-128"/>
              </a:rPr>
              <a:t> conventional measure of selection for genes, </a:t>
            </a:r>
            <a:br>
              <a:rPr lang="en-US" altLang="en-US" sz="1600">
                <a:ea typeface="ＭＳ Ｐゴシック" charset="-128"/>
              </a:rPr>
            </a:br>
            <a:r>
              <a:rPr lang="en-US" altLang="en-US" sz="1600">
                <a:ea typeface="ＭＳ Ｐゴシック" charset="-128"/>
              </a:rPr>
              <a:t>shows no signal for pgenes</a:t>
            </a:r>
          </a:p>
          <a:p>
            <a:pPr eaLnBrk="1" hangingPunct="1"/>
            <a:r>
              <a:rPr lang="en-US" altLang="en-US" sz="1600">
                <a:ea typeface="ＭＳ Ｐゴシック" charset="-128"/>
              </a:rPr>
              <a:t>Signature for selection on some SD pgenes (16%), </a:t>
            </a:r>
            <a:br>
              <a:rPr lang="en-US" altLang="en-US" sz="1600">
                <a:ea typeface="ＭＳ Ｐゴシック" charset="-128"/>
              </a:rPr>
            </a:br>
            <a:r>
              <a:rPr lang="en-US" altLang="en-US" sz="1600">
                <a:ea typeface="ＭＳ Ｐゴシック" charset="-128"/>
              </a:rPr>
              <a:t>derived from intersecting with UW SD DB &amp; looking for differential conservation of neighborhood vs. center of pgene</a:t>
            </a:r>
          </a:p>
          <a:p>
            <a:pPr eaLnBrk="1" hangingPunct="1"/>
            <a:r>
              <a:rPr lang="en-US" altLang="en-US" sz="1600">
                <a:ea typeface="ＭＳ Ｐゴシック" charset="-128"/>
              </a:rPr>
              <a:t>Weak signature for greater selection on transcribed pgenes using 1000G polymorphisms</a:t>
            </a:r>
          </a:p>
        </p:txBody>
      </p:sp>
      <p:sp>
        <p:nvSpPr>
          <p:cNvPr id="473095" name="Rectangle 1"/>
          <p:cNvSpPr>
            <a:spLocks noChangeArrowheads="1"/>
          </p:cNvSpPr>
          <p:nvPr/>
        </p:nvSpPr>
        <p:spPr bwMode="auto">
          <a:xfrm>
            <a:off x="5486400" y="2336800"/>
            <a:ext cx="330200" cy="449263"/>
          </a:xfrm>
          <a:prstGeom prst="rect">
            <a:avLst/>
          </a:prstGeom>
          <a:solidFill>
            <a:schemeClr val="bg1"/>
          </a:solidFill>
          <a:ln>
            <a:noFill/>
          </a:ln>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lIns="91320" tIns="45663" rIns="91320" bIns="45663" anchor="ctr"/>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pPr algn="ctr" eaLnBrk="1" hangingPunct="1"/>
            <a:endParaRPr lang="en-US" altLang="en-US">
              <a:solidFill>
                <a:srgbClr val="000000"/>
              </a:solidFill>
            </a:endParaRPr>
          </a:p>
        </p:txBody>
      </p:sp>
    </p:spTree>
  </p:cSld>
  <p:clrMapOvr>
    <a:masterClrMapping/>
  </p:clrMapOvr>
  <p:transition xmlns:p14="http://schemas.microsoft.com/office/powerpoint/2010/main" advTm="72746"/>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Title 1"/>
          <p:cNvSpPr>
            <a:spLocks noGrp="1"/>
          </p:cNvSpPr>
          <p:nvPr>
            <p:ph type="title"/>
          </p:nvPr>
        </p:nvSpPr>
        <p:spPr>
          <a:xfrm>
            <a:off x="685800" y="338138"/>
            <a:ext cx="7772400" cy="1143000"/>
          </a:xfrm>
        </p:spPr>
        <p:txBody>
          <a:bodyPr/>
          <a:lstStyle/>
          <a:p>
            <a:r>
              <a:rPr lang="en-US" dirty="0">
                <a:latin typeface="Arial" charset="0"/>
                <a:ea typeface="ＭＳ Ｐゴシック" charset="0"/>
                <a:cs typeface="ＭＳ Ｐゴシック" charset="0"/>
              </a:rPr>
              <a:t>Info about content in this slide pack</a:t>
            </a:r>
          </a:p>
        </p:txBody>
      </p:sp>
      <p:sp>
        <p:nvSpPr>
          <p:cNvPr id="175106" name="Content Placeholder 2"/>
          <p:cNvSpPr>
            <a:spLocks noGrp="1"/>
          </p:cNvSpPr>
          <p:nvPr>
            <p:ph idx="1"/>
          </p:nvPr>
        </p:nvSpPr>
        <p:spPr>
          <a:xfrm>
            <a:off x="685800" y="1341438"/>
            <a:ext cx="7772400" cy="5245100"/>
          </a:xfrm>
        </p:spPr>
        <p:txBody>
          <a:bodyPr/>
          <a:lstStyle/>
          <a:p>
            <a:pPr marL="228422" indent="-228422" defTabSz="912113">
              <a:defRPr/>
            </a:pPr>
            <a:r>
              <a:rPr lang="en-US" dirty="0" smtClean="0">
                <a:latin typeface="Arial" charset="0"/>
                <a:ea typeface="ＭＳ Ｐゴシック" charset="0"/>
                <a:cs typeface="ＭＳ Ｐゴシック" charset="0"/>
              </a:rPr>
              <a:t>General PERMISSIONS</a:t>
            </a:r>
          </a:p>
          <a:p>
            <a:pPr marL="571065" lvl="1" indent="-228422" defTabSz="912113">
              <a:defRPr/>
            </a:pPr>
            <a:r>
              <a:rPr lang="en-US" dirty="0" smtClean="0">
                <a:latin typeface="Arial" charset="0"/>
                <a:ea typeface="ＭＳ Ｐゴシック" charset="0"/>
                <a:cs typeface="ＭＳ Ｐゴシック" charset="0"/>
              </a:rPr>
              <a:t>This </a:t>
            </a:r>
            <a:r>
              <a:rPr lang="en-US" dirty="0">
                <a:latin typeface="Arial" charset="0"/>
                <a:ea typeface="ＭＳ Ｐゴシック" charset="0"/>
                <a:cs typeface="ＭＳ Ｐゴシック" charset="0"/>
              </a:rPr>
              <a:t>Presentation is copyright Mark Gerstein, </a:t>
            </a:r>
            <a:r>
              <a:rPr lang="en-US" dirty="0" smtClean="0">
                <a:latin typeface="Arial" charset="0"/>
                <a:ea typeface="ＭＳ Ｐゴシック" charset="0"/>
                <a:cs typeface="ＭＳ Ｐゴシック" charset="0"/>
              </a:rPr>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Yale </a:t>
            </a:r>
            <a:r>
              <a:rPr lang="en-US" dirty="0">
                <a:latin typeface="Arial" charset="0"/>
                <a:ea typeface="ＭＳ Ｐゴシック" charset="0"/>
                <a:cs typeface="ＭＳ Ｐゴシック" charset="0"/>
              </a:rPr>
              <a:t>University, </a:t>
            </a:r>
            <a:r>
              <a:rPr lang="en-US" dirty="0" smtClean="0">
                <a:latin typeface="Arial" charset="0"/>
                <a:ea typeface="ＭＳ Ｐゴシック" charset="0"/>
                <a:cs typeface="ＭＳ Ｐゴシック" charset="0"/>
              </a:rPr>
              <a:t>2015. </a:t>
            </a:r>
          </a:p>
          <a:p>
            <a:pPr marL="571065" lvl="1" indent="-228422" defTabSz="912113">
              <a:defRPr/>
            </a:pPr>
            <a:r>
              <a:rPr lang="en-US" dirty="0" smtClean="0">
                <a:latin typeface="Arial" charset="0"/>
                <a:ea typeface="ＭＳ Ｐゴシック" charset="0"/>
                <a:cs typeface="ＭＳ Ｐゴシック" charset="0"/>
              </a:rPr>
              <a:t>Please </a:t>
            </a:r>
            <a:r>
              <a:rPr lang="en-US" dirty="0">
                <a:latin typeface="Arial" charset="0"/>
                <a:ea typeface="ＭＳ Ｐゴシック" charset="0"/>
                <a:cs typeface="ＭＳ Ｐゴシック" charset="0"/>
              </a:rPr>
              <a:t>read permissions statement at </a:t>
            </a:r>
            <a:br>
              <a:rPr lang="en-US" dirty="0">
                <a:latin typeface="Arial" charset="0"/>
                <a:ea typeface="ＭＳ Ｐゴシック" charset="0"/>
                <a:cs typeface="ＭＳ Ｐゴシック" charset="0"/>
              </a:rPr>
            </a:br>
            <a:r>
              <a:rPr lang="en-US" dirty="0" err="1" smtClean="0">
                <a:latin typeface="Arial" charset="0"/>
                <a:ea typeface="ＭＳ Ｐゴシック" charset="0"/>
                <a:cs typeface="ＭＳ Ｐゴシック" charset="0"/>
              </a:rPr>
              <a:t>www.</a:t>
            </a:r>
            <a:r>
              <a:rPr lang="en-US" b="1" dirty="0" err="1" smtClean="0">
                <a:latin typeface="Arial" charset="0"/>
                <a:ea typeface="ＭＳ Ｐゴシック" charset="0"/>
                <a:cs typeface="ＭＳ Ｐゴシック" charset="0"/>
              </a:rPr>
              <a:t>gersteinlab.org</a:t>
            </a:r>
            <a:r>
              <a:rPr lang="en-US" b="1" dirty="0">
                <a:latin typeface="Arial" charset="0"/>
                <a:ea typeface="ＭＳ Ｐゴシック" charset="0"/>
                <a:cs typeface="ＭＳ Ｐゴシック" charset="0"/>
              </a:rPr>
              <a:t>/</a:t>
            </a:r>
            <a:r>
              <a:rPr lang="en-US" b="1" dirty="0" err="1">
                <a:latin typeface="Arial" charset="0"/>
                <a:ea typeface="ＭＳ Ｐゴシック" charset="0"/>
                <a:cs typeface="ＭＳ Ｐゴシック" charset="0"/>
              </a:rPr>
              <a:t>misc</a:t>
            </a:r>
            <a:r>
              <a:rPr lang="en-US" b="1" dirty="0">
                <a:latin typeface="Arial" charset="0"/>
                <a:ea typeface="ＭＳ Ｐゴシック" charset="0"/>
                <a:cs typeface="ＭＳ Ｐゴシック" charset="0"/>
              </a:rPr>
              <a:t>/</a:t>
            </a:r>
            <a:r>
              <a:rPr lang="en-US" b="1" dirty="0" err="1">
                <a:latin typeface="Arial" charset="0"/>
                <a:ea typeface="ＭＳ Ｐゴシック" charset="0"/>
                <a:cs typeface="ＭＳ Ｐゴシック" charset="0"/>
              </a:rPr>
              <a:t>permissions.html</a:t>
            </a:r>
            <a:r>
              <a:rPr lang="en-US" dirty="0">
                <a:latin typeface="Arial" charset="0"/>
                <a:ea typeface="ＭＳ Ｐゴシック" charset="0"/>
                <a:cs typeface="ＭＳ Ｐゴシック" charset="0"/>
              </a:rPr>
              <a:t> </a:t>
            </a:r>
            <a:r>
              <a:rPr lang="en-US" dirty="0" smtClean="0">
                <a:latin typeface="Arial" charset="0"/>
                <a:ea typeface="ＭＳ Ｐゴシック" charset="0"/>
                <a:cs typeface="ＭＳ Ｐゴシック" charset="0"/>
              </a:rPr>
              <a:t>.</a:t>
            </a:r>
          </a:p>
          <a:p>
            <a:pPr marL="571065" lvl="1" indent="-228422" defTabSz="912113">
              <a:defRPr/>
            </a:pPr>
            <a:r>
              <a:rPr lang="en-US" sz="1600" dirty="0">
                <a:latin typeface="Arial" charset="0"/>
                <a:ea typeface="ＭＳ Ｐゴシック" charset="0"/>
                <a:cs typeface="ＭＳ Ｐゴシック" charset="0"/>
              </a:rPr>
              <a:t>Feel free to use slides &amp; images in the talk with PROPER acknowledgement </a:t>
            </a:r>
            <a:br>
              <a:rPr lang="en-US" sz="1600" dirty="0">
                <a:latin typeface="Arial" charset="0"/>
                <a:ea typeface="ＭＳ Ｐゴシック" charset="0"/>
                <a:cs typeface="ＭＳ Ｐゴシック" charset="0"/>
              </a:rPr>
            </a:br>
            <a:r>
              <a:rPr lang="en-US" sz="1600" dirty="0">
                <a:latin typeface="Arial" charset="0"/>
                <a:ea typeface="ＭＳ Ｐゴシック" charset="0"/>
                <a:cs typeface="ＭＳ Ｐゴシック" charset="0"/>
              </a:rPr>
              <a:t>(via citation to relevant papers or link to </a:t>
            </a:r>
            <a:r>
              <a:rPr lang="en-US" sz="1600" dirty="0" err="1">
                <a:latin typeface="Arial" charset="0"/>
                <a:ea typeface="ＭＳ Ｐゴシック" charset="0"/>
                <a:cs typeface="ＭＳ Ｐゴシック" charset="0"/>
              </a:rPr>
              <a:t>gersteinlab.org</a:t>
            </a:r>
            <a:r>
              <a:rPr lang="en-US" sz="1600" dirty="0">
                <a:latin typeface="Arial" charset="0"/>
                <a:ea typeface="ＭＳ Ｐゴシック" charset="0"/>
                <a:cs typeface="ＭＳ Ｐゴシック" charset="0"/>
              </a:rPr>
              <a:t>). </a:t>
            </a:r>
          </a:p>
          <a:p>
            <a:pPr marL="571065" lvl="1" indent="-228422" defTabSz="912113">
              <a:defRPr/>
            </a:pPr>
            <a:r>
              <a:rPr lang="en-US" sz="1600" dirty="0">
                <a:latin typeface="Arial" charset="0"/>
                <a:ea typeface="ＭＳ Ｐゴシック" charset="0"/>
                <a:cs typeface="ＭＳ Ｐゴシック" charset="0"/>
              </a:rPr>
              <a:t>Paper references in the talk were mostly from </a:t>
            </a:r>
            <a:r>
              <a:rPr lang="en-US" sz="1600" dirty="0" err="1">
                <a:latin typeface="Arial" charset="0"/>
                <a:ea typeface="ＭＳ Ｐゴシック" charset="0"/>
                <a:cs typeface="ＭＳ Ｐゴシック" charset="0"/>
              </a:rPr>
              <a:t>Papers.GersteinLab.org</a:t>
            </a:r>
            <a:r>
              <a:rPr lang="en-US" sz="1600" dirty="0">
                <a:latin typeface="Arial" charset="0"/>
                <a:ea typeface="ＭＳ Ｐゴシック" charset="0"/>
                <a:cs typeface="ＭＳ Ｐゴシック" charset="0"/>
              </a:rPr>
              <a:t>. </a:t>
            </a:r>
          </a:p>
          <a:p>
            <a:pPr marL="0" indent="0" defTabSz="912113">
              <a:buFontTx/>
              <a:buNone/>
              <a:defRPr/>
            </a:pPr>
            <a:endParaRPr lang="en-US" sz="1300" dirty="0">
              <a:latin typeface="Arial" charset="0"/>
              <a:ea typeface="ＭＳ Ｐゴシック" charset="0"/>
              <a:cs typeface="ＭＳ Ｐゴシック" charset="0"/>
            </a:endParaRPr>
          </a:p>
          <a:p>
            <a:pPr marL="228422" indent="-228422" defTabSz="912113">
              <a:defRPr/>
            </a:pPr>
            <a:r>
              <a:rPr lang="en-US" sz="1300" dirty="0">
                <a:latin typeface="Arial" charset="0"/>
                <a:ea typeface="ＭＳ Ｐゴシック" charset="0"/>
                <a:cs typeface="ＭＳ Ｐゴシック" charset="0"/>
              </a:rPr>
              <a:t>PHOTOS &amp; IMAGES. For thoughts on the source and permissions of many of the photos and clipped images in this presentation see http://</a:t>
            </a:r>
            <a:r>
              <a:rPr lang="en-US" sz="1300" dirty="0" err="1">
                <a:latin typeface="Arial" charset="0"/>
                <a:ea typeface="ＭＳ Ｐゴシック" charset="0"/>
                <a:cs typeface="ＭＳ Ｐゴシック" charset="0"/>
              </a:rPr>
              <a:t>streams.gerstein.info</a:t>
            </a:r>
            <a:r>
              <a:rPr lang="en-US" sz="1300" dirty="0">
                <a:latin typeface="Arial" charset="0"/>
                <a:ea typeface="ＭＳ Ｐゴシック" charset="0"/>
                <a:cs typeface="ＭＳ Ｐゴシック" charset="0"/>
              </a:rPr>
              <a:t> . </a:t>
            </a:r>
          </a:p>
          <a:p>
            <a:pPr marL="571065" lvl="1" indent="-228422" defTabSz="912113">
              <a:defRPr/>
            </a:pPr>
            <a:r>
              <a:rPr lang="en-US" sz="1300" dirty="0">
                <a:latin typeface="Arial" charset="0"/>
                <a:ea typeface="ＭＳ Ｐゴシック" charset="0"/>
                <a:cs typeface="ＭＳ Ｐゴシック" charset="0"/>
              </a:rPr>
              <a:t>In particular, many of the images have particular EXIF tags, such as  </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 that can be easily queried from </a:t>
            </a:r>
            <a:r>
              <a:rPr lang="en-US" sz="1300" dirty="0" err="1">
                <a:latin typeface="Arial" charset="0"/>
                <a:ea typeface="ＭＳ Ｐゴシック" charset="0"/>
                <a:cs typeface="ＭＳ Ｐゴシック" charset="0"/>
              </a:rPr>
              <a:t>flickr</a:t>
            </a:r>
            <a:r>
              <a:rPr lang="en-US" sz="1300" dirty="0">
                <a:latin typeface="Arial" charset="0"/>
                <a:ea typeface="ＭＳ Ｐゴシック" charset="0"/>
                <a:cs typeface="ＭＳ Ｐゴシック" charset="0"/>
              </a:rPr>
              <a:t>, </a:t>
            </a:r>
            <a:r>
              <a:rPr lang="en-US" sz="1300" dirty="0" err="1">
                <a:latin typeface="Arial" charset="0"/>
                <a:ea typeface="ＭＳ Ｐゴシック" charset="0"/>
                <a:cs typeface="ＭＳ Ｐゴシック" charset="0"/>
              </a:rPr>
              <a:t>viz</a:t>
            </a:r>
            <a:r>
              <a:rPr lang="en-US" sz="1300" dirty="0">
                <a:latin typeface="Arial" charset="0"/>
                <a:ea typeface="ＭＳ Ｐゴシック" charset="0"/>
                <a:cs typeface="ＭＳ Ｐゴシック" charset="0"/>
              </a:rPr>
              <a:t>: http://</a:t>
            </a:r>
            <a:r>
              <a:rPr lang="en-US" sz="1300" dirty="0" err="1">
                <a:latin typeface="Arial" charset="0"/>
                <a:ea typeface="ＭＳ Ｐゴシック" charset="0"/>
                <a:cs typeface="ＭＳ Ｐゴシック" charset="0"/>
              </a:rPr>
              <a:t>www.flickr.com</a:t>
            </a:r>
            <a:r>
              <a:rPr lang="en-US" sz="1300" dirty="0">
                <a:latin typeface="Arial" charset="0"/>
                <a:ea typeface="ＭＳ Ｐゴシック" charset="0"/>
                <a:cs typeface="ＭＳ Ｐゴシック" charset="0"/>
              </a:rPr>
              <a:t>/photos/</a:t>
            </a:r>
            <a:r>
              <a:rPr lang="en-US" sz="1300" dirty="0" err="1">
                <a:latin typeface="Arial" charset="0"/>
                <a:ea typeface="ＭＳ Ｐゴシック" charset="0"/>
                <a:cs typeface="ＭＳ Ｐゴシック" charset="0"/>
              </a:rPr>
              <a:t>mbgmbg</a:t>
            </a:r>
            <a:r>
              <a:rPr lang="en-US" sz="1300" dirty="0">
                <a:latin typeface="Arial" charset="0"/>
                <a:ea typeface="ＭＳ Ｐゴシック" charset="0"/>
                <a:cs typeface="ＭＳ Ｐゴシック" charset="0"/>
              </a:rPr>
              <a:t>/tags/</a:t>
            </a:r>
            <a:r>
              <a:rPr lang="en-US" sz="1300" dirty="0" err="1">
                <a:latin typeface="Arial" charset="0"/>
                <a:ea typeface="ＭＳ Ｐゴシック" charset="0"/>
                <a:cs typeface="ＭＳ Ｐゴシック" charset="0"/>
              </a:rPr>
              <a:t>kwpotppt</a:t>
            </a:r>
            <a:r>
              <a:rPr lang="en-US" sz="1300" dirty="0">
                <a:latin typeface="Arial" charset="0"/>
                <a:ea typeface="ＭＳ Ｐゴシック" charset="0"/>
                <a:cs typeface="ＭＳ Ｐゴシック" charset="0"/>
              </a:rPr>
              <a:t> </a:t>
            </a:r>
            <a:endParaRPr lang="en-US" sz="1300" dirty="0" smtClean="0">
              <a:latin typeface="Arial" charset="0"/>
              <a:ea typeface="ＭＳ Ｐゴシック" charset="0"/>
              <a:cs typeface="ＭＳ Ｐゴシック" charset="0"/>
            </a:endParaRPr>
          </a:p>
          <a:p>
            <a:pPr marL="342643" lvl="1" indent="0" defTabSz="912113">
              <a:buFont typeface="Lucida Grande" charset="0"/>
              <a:buNone/>
              <a:defRPr/>
            </a:pPr>
            <a:endParaRPr lang="en-US" sz="13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762656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Title 1"/>
          <p:cNvSpPr>
            <a:spLocks noGrp="1"/>
          </p:cNvSpPr>
          <p:nvPr>
            <p:ph type="title"/>
          </p:nvPr>
        </p:nvSpPr>
        <p:spPr>
          <a:xfrm>
            <a:off x="2138363" y="138113"/>
            <a:ext cx="4881562" cy="1143000"/>
          </a:xfrm>
        </p:spPr>
        <p:txBody>
          <a:bodyPr lIns="0" rIns="0"/>
          <a:lstStyle/>
          <a:p>
            <a:r>
              <a:rPr lang="en-US" altLang="en-US" sz="3800">
                <a:solidFill>
                  <a:srgbClr val="000090"/>
                </a:solidFill>
                <a:latin typeface="Arial" charset="0"/>
                <a:ea typeface="ＭＳ Ｐゴシック" charset="-128"/>
              </a:rPr>
              <a:t>1000G SV </a:t>
            </a:r>
            <a:br>
              <a:rPr lang="en-US" altLang="en-US" sz="3800">
                <a:solidFill>
                  <a:srgbClr val="000090"/>
                </a:solidFill>
                <a:latin typeface="Arial" charset="0"/>
                <a:ea typeface="ＭＳ Ｐゴシック" charset="-128"/>
              </a:rPr>
            </a:br>
            <a:r>
              <a:rPr lang="en-US" altLang="en-US" sz="3800">
                <a:solidFill>
                  <a:srgbClr val="000090"/>
                </a:solidFill>
                <a:latin typeface="Arial" charset="0"/>
                <a:ea typeface="ＭＳ Ｐゴシック" charset="-128"/>
              </a:rPr>
              <a:t>(Pilot, </a:t>
            </a:r>
            <a:r>
              <a:rPr lang="en-US" altLang="en-US" sz="3800" b="1">
                <a:solidFill>
                  <a:srgbClr val="000090"/>
                </a:solidFill>
                <a:latin typeface="Arial" charset="0"/>
                <a:ea typeface="ＭＳ Ｐゴシック" charset="-128"/>
              </a:rPr>
              <a:t>Phase I</a:t>
            </a:r>
            <a:r>
              <a:rPr lang="en-US" altLang="en-US" sz="3800">
                <a:solidFill>
                  <a:srgbClr val="000090"/>
                </a:solidFill>
                <a:latin typeface="Arial" charset="0"/>
                <a:ea typeface="ＭＳ Ｐゴシック" charset="-128"/>
              </a:rPr>
              <a:t> &amp; III)</a:t>
            </a:r>
          </a:p>
        </p:txBody>
      </p:sp>
      <p:sp>
        <p:nvSpPr>
          <p:cNvPr id="404482" name="Content Placeholder 5"/>
          <p:cNvSpPr>
            <a:spLocks noGrp="1"/>
          </p:cNvSpPr>
          <p:nvPr>
            <p:ph idx="1"/>
          </p:nvPr>
        </p:nvSpPr>
        <p:spPr>
          <a:xfrm>
            <a:off x="0" y="1368425"/>
            <a:ext cx="5707063" cy="4568825"/>
          </a:xfrm>
        </p:spPr>
        <p:txBody>
          <a:bodyPr/>
          <a:lstStyle/>
          <a:p>
            <a:r>
              <a:rPr lang="en-US" altLang="en-US" sz="3000" b="1">
                <a:latin typeface="Arial" charset="0"/>
                <a:ea typeface="ＭＳ Ｐゴシック" charset="-128"/>
              </a:rPr>
              <a:t>Many</a:t>
            </a:r>
            <a:r>
              <a:rPr lang="en-US" altLang="en-US" sz="3000">
                <a:latin typeface="Arial" charset="0"/>
                <a:ea typeface="ＭＳ Ｐゴシック" charset="-128"/>
              </a:rPr>
              <a:t> different callers compared &amp; used </a:t>
            </a:r>
          </a:p>
          <a:p>
            <a:pPr lvl="1"/>
            <a:r>
              <a:rPr lang="en-US" altLang="en-US" sz="1600">
                <a:latin typeface="Arial" charset="0"/>
                <a:ea typeface="ＭＳ Ｐゴシック" charset="-128"/>
              </a:rPr>
              <a:t>including SRiC &amp; CNVnator but also VariationHunter, Cortex, NovelSeq, PEMer, BreakDancer, Mosaik, Pindel, GenomeSTRiP, mrFast….</a:t>
            </a:r>
          </a:p>
          <a:p>
            <a:r>
              <a:rPr lang="en-US" altLang="en-US" sz="2800">
                <a:latin typeface="Arial" charset="0"/>
                <a:ea typeface="ＭＳ Ｐゴシック" charset="-128"/>
              </a:rPr>
              <a:t>Merging</a:t>
            </a:r>
          </a:p>
          <a:p>
            <a:pPr>
              <a:lnSpc>
                <a:spcPct val="80000"/>
              </a:lnSpc>
            </a:pPr>
            <a:r>
              <a:rPr lang="en-US" altLang="en-US" sz="2800">
                <a:latin typeface="Arial" charset="0"/>
                <a:ea typeface="ＭＳ Ｐゴシック" charset="-128"/>
              </a:rPr>
              <a:t>Genotyping (GenomeSTRiP)</a:t>
            </a:r>
          </a:p>
          <a:p>
            <a:pPr>
              <a:lnSpc>
                <a:spcPct val="80000"/>
              </a:lnSpc>
            </a:pPr>
            <a:r>
              <a:rPr lang="en-US" altLang="en-US" sz="2800">
                <a:latin typeface="Arial" charset="0"/>
                <a:ea typeface="ＭＳ Ｐゴシック" charset="-128"/>
              </a:rPr>
              <a:t>Breakpoint assembly (AGE &amp; Tigra_SV)</a:t>
            </a:r>
          </a:p>
          <a:p>
            <a:pPr>
              <a:lnSpc>
                <a:spcPct val="80000"/>
              </a:lnSpc>
            </a:pPr>
            <a:r>
              <a:rPr lang="en-US" altLang="en-US" sz="2800">
                <a:latin typeface="Arial" charset="0"/>
                <a:ea typeface="ＭＳ Ｐゴシック" charset="-128"/>
              </a:rPr>
              <a:t>Mechanism Classification</a:t>
            </a:r>
          </a:p>
          <a:p>
            <a:endParaRPr lang="en-US" altLang="en-US" sz="2000">
              <a:latin typeface="Arial" charset="0"/>
              <a:ea typeface="ＭＳ Ｐゴシック" charset="-128"/>
            </a:endParaRPr>
          </a:p>
          <a:p>
            <a:endParaRPr lang="en-US" altLang="en-US" sz="2000">
              <a:latin typeface="Arial" charset="0"/>
              <a:ea typeface="ＭＳ Ｐゴシック" charset="-128"/>
            </a:endParaRPr>
          </a:p>
        </p:txBody>
      </p:sp>
      <p:sp>
        <p:nvSpPr>
          <p:cNvPr id="404483" name="TextBox 6"/>
          <p:cNvSpPr txBox="1">
            <a:spLocks noChangeArrowheads="1"/>
          </p:cNvSpPr>
          <p:nvPr/>
        </p:nvSpPr>
        <p:spPr bwMode="auto">
          <a:xfrm>
            <a:off x="1522413" y="2249488"/>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endParaRPr lang="en-US" altLang="en-US">
              <a:solidFill>
                <a:srgbClr val="000000"/>
              </a:solidFill>
            </a:endParaRPr>
          </a:p>
        </p:txBody>
      </p:sp>
      <p:sp>
        <p:nvSpPr>
          <p:cNvPr id="404484" name="TextBox 10"/>
          <p:cNvSpPr txBox="1">
            <a:spLocks noChangeArrowheads="1"/>
          </p:cNvSpPr>
          <p:nvPr/>
        </p:nvSpPr>
        <p:spPr bwMode="auto">
          <a:xfrm>
            <a:off x="0" y="6581775"/>
            <a:ext cx="5649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20" tIns="45663" rIns="91320" bIns="45663">
            <a:spAutoFit/>
          </a:bodyPr>
          <a:lstStyle>
            <a:lvl1pPr eaLnBrk="0" hangingPunct="0">
              <a:defRPr sz="1200" b="1">
                <a:solidFill>
                  <a:schemeClr val="tx1"/>
                </a:solidFill>
                <a:latin typeface="Arial" charset="0"/>
                <a:ea typeface="ＭＳ Ｐゴシック" charset="-128"/>
              </a:defRPr>
            </a:lvl1pPr>
            <a:lvl2pPr marL="742950" indent="-285750" eaLnBrk="0" hangingPunct="0">
              <a:defRPr sz="1200" b="1">
                <a:solidFill>
                  <a:schemeClr val="tx1"/>
                </a:solidFill>
                <a:latin typeface="Arial" charset="0"/>
                <a:ea typeface="ＭＳ Ｐゴシック" charset="-128"/>
              </a:defRPr>
            </a:lvl2pPr>
            <a:lvl3pPr marL="1143000" indent="-228600" eaLnBrk="0" hangingPunct="0">
              <a:defRPr sz="1200" b="1">
                <a:solidFill>
                  <a:schemeClr val="tx1"/>
                </a:solidFill>
                <a:latin typeface="Arial" charset="0"/>
                <a:ea typeface="ＭＳ Ｐゴシック" charset="-128"/>
              </a:defRPr>
            </a:lvl3pPr>
            <a:lvl4pPr marL="1600200" indent="-228600" eaLnBrk="0" hangingPunct="0">
              <a:defRPr sz="1200" b="1">
                <a:solidFill>
                  <a:schemeClr val="tx1"/>
                </a:solidFill>
                <a:latin typeface="Arial" charset="0"/>
                <a:ea typeface="ＭＳ Ｐゴシック" charset="-128"/>
              </a:defRPr>
            </a:lvl4pPr>
            <a:lvl5pPr marL="2057400" indent="-228600" eaLnBrk="0" hangingPunct="0">
              <a:defRPr sz="1200" b="1">
                <a:solidFill>
                  <a:schemeClr val="tx1"/>
                </a:solidFill>
                <a:latin typeface="Arial" charset="0"/>
                <a:ea typeface="ＭＳ Ｐゴシック" charset="-128"/>
              </a:defRPr>
            </a:lvl5pPr>
            <a:lvl6pPr marL="2514600" indent="-228600"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eaLnBrk="0" fontAlgn="base" hangingPunct="0">
              <a:spcBef>
                <a:spcPct val="0"/>
              </a:spcBef>
              <a:spcAft>
                <a:spcPct val="0"/>
              </a:spcAft>
              <a:defRPr sz="1200" b="1">
                <a:solidFill>
                  <a:schemeClr val="tx1"/>
                </a:solidFill>
                <a:latin typeface="Arial" charset="0"/>
                <a:ea typeface="ＭＳ Ｐゴシック" charset="-128"/>
              </a:defRPr>
            </a:lvl9pPr>
          </a:lstStyle>
          <a:p>
            <a:pPr eaLnBrk="1" hangingPunct="1"/>
            <a:r>
              <a:rPr lang="en-US" altLang="en-US">
                <a:solidFill>
                  <a:srgbClr val="000000"/>
                </a:solidFill>
              </a:rPr>
              <a:t>[1000 Genomes Consortium, Nature (2010, 2012); Mills et al., Nature (2011)]</a:t>
            </a:r>
          </a:p>
        </p:txBody>
      </p:sp>
      <p:pic>
        <p:nvPicPr>
          <p:cNvPr id="40448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27750" y="1762125"/>
            <a:ext cx="2851150" cy="3660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advTm="45859"/>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ea typeface="+mj-ea"/>
              </a:rPr>
              <a:t>8,943 Deletion Breakpoints </a:t>
            </a:r>
            <a:r>
              <a:rPr lang="en-US" dirty="0" smtClean="0">
                <a:ea typeface="+mj-ea"/>
              </a:rPr>
              <a:t/>
            </a:r>
            <a:br>
              <a:rPr lang="en-US" dirty="0" smtClean="0">
                <a:ea typeface="+mj-ea"/>
              </a:rPr>
            </a:br>
            <a:r>
              <a:rPr lang="en-US" dirty="0" smtClean="0">
                <a:ea typeface="+mj-ea"/>
              </a:rPr>
              <a:t>(</a:t>
            </a:r>
            <a:r>
              <a:rPr lang="en-US" dirty="0">
                <a:ea typeface="+mj-ea"/>
              </a:rPr>
              <a:t>Phase </a:t>
            </a:r>
            <a:r>
              <a:rPr lang="en-US" dirty="0" smtClean="0">
                <a:ea typeface="+mj-ea"/>
              </a:rPr>
              <a:t>I Refined)</a:t>
            </a:r>
            <a:endParaRPr lang="en-US" dirty="0">
              <a:ea typeface="+mj-ea"/>
            </a:endParaRPr>
          </a:p>
        </p:txBody>
      </p:sp>
      <p:sp>
        <p:nvSpPr>
          <p:cNvPr id="405506" name="Content Placeholder 2"/>
          <p:cNvSpPr>
            <a:spLocks noGrp="1"/>
          </p:cNvSpPr>
          <p:nvPr>
            <p:ph idx="1"/>
          </p:nvPr>
        </p:nvSpPr>
        <p:spPr>
          <a:xfrm>
            <a:off x="457200" y="1600200"/>
            <a:ext cx="6072188" cy="4525963"/>
          </a:xfrm>
        </p:spPr>
        <p:txBody>
          <a:bodyPr/>
          <a:lstStyle/>
          <a:p>
            <a:pPr eaLnBrk="1" hangingPunct="1"/>
            <a:r>
              <a:rPr lang="en-US" altLang="en-US" sz="2400">
                <a:latin typeface="Helvetica" charset="0"/>
                <a:ea typeface="ＭＳ Ｐゴシック" charset="-128"/>
              </a:rPr>
              <a:t>42K deletions in official Phase 1 release</a:t>
            </a:r>
          </a:p>
          <a:p>
            <a:pPr lvl="1" eaLnBrk="1" hangingPunct="1"/>
            <a:r>
              <a:rPr lang="en-US" altLang="en-US" sz="2000">
                <a:latin typeface="Helvetica" charset="0"/>
                <a:ea typeface="ＭＳ Ｐゴシック" charset="-128"/>
              </a:rPr>
              <a:t>~20% w/ breakpt</a:t>
            </a:r>
          </a:p>
          <a:p>
            <a:pPr eaLnBrk="1" hangingPunct="1"/>
            <a:r>
              <a:rPr lang="en-US" altLang="en-US" sz="2400">
                <a:latin typeface="Helvetica" charset="0"/>
                <a:ea typeface="ＭＳ Ｐゴシック" charset="-128"/>
              </a:rPr>
              <a:t>Breakpoint FDR from IRS, PCR, and high-coverage trios</a:t>
            </a:r>
          </a:p>
          <a:p>
            <a:pPr lvl="1" eaLnBrk="1" hangingPunct="1"/>
            <a:r>
              <a:rPr lang="en-US" altLang="en-US" sz="2000">
                <a:latin typeface="Helvetica" charset="0"/>
                <a:ea typeface="ＭＳ Ｐゴシック" charset="-128"/>
              </a:rPr>
              <a:t>~7% for site existence</a:t>
            </a:r>
          </a:p>
          <a:p>
            <a:pPr lvl="1" eaLnBrk="1" hangingPunct="1"/>
            <a:r>
              <a:rPr lang="en-US" altLang="en-US" sz="2000">
                <a:latin typeface="Helvetica" charset="0"/>
                <a:ea typeface="ＭＳ Ｐゴシック" charset="-128"/>
              </a:rPr>
              <a:t>13% for site existence + sequence precision</a:t>
            </a:r>
          </a:p>
          <a:p>
            <a:pPr eaLnBrk="1" hangingPunct="1"/>
            <a:endParaRPr lang="en-US" altLang="en-US">
              <a:latin typeface="Helvetica" charset="0"/>
              <a:ea typeface="ＭＳ Ｐゴシック" charset="-128"/>
            </a:endParaRPr>
          </a:p>
          <a:p>
            <a:pPr eaLnBrk="1" hangingPunct="1"/>
            <a:endParaRPr lang="en-US" altLang="en-US">
              <a:latin typeface="Helvetica" charset="0"/>
              <a:ea typeface="ＭＳ Ｐゴシック" charset="-128"/>
            </a:endParaRPr>
          </a:p>
        </p:txBody>
      </p:sp>
      <p:grpSp>
        <p:nvGrpSpPr>
          <p:cNvPr id="405507" name="Group 3"/>
          <p:cNvGrpSpPr>
            <a:grpSpLocks/>
          </p:cNvGrpSpPr>
          <p:nvPr/>
        </p:nvGrpSpPr>
        <p:grpSpPr bwMode="auto">
          <a:xfrm>
            <a:off x="6967538" y="2052638"/>
            <a:ext cx="1665287" cy="3711575"/>
            <a:chOff x="740279" y="2441105"/>
            <a:chExt cx="7292440" cy="16198036"/>
          </a:xfrm>
        </p:grpSpPr>
        <p:sp>
          <p:nvSpPr>
            <p:cNvPr id="5" name="Rectangle 4"/>
            <p:cNvSpPr/>
            <p:nvPr/>
          </p:nvSpPr>
          <p:spPr>
            <a:xfrm>
              <a:off x="740279" y="6694995"/>
              <a:ext cx="7292440" cy="1946811"/>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r>
                <a:rPr lang="en-US" b="0" dirty="0">
                  <a:solidFill>
                    <a:prstClr val="white"/>
                  </a:solidFill>
                  <a:latin typeface="Helvetica"/>
                  <a:cs typeface="Helvetica"/>
                </a:rPr>
                <a:t>Multiple CNV callers</a:t>
              </a:r>
            </a:p>
          </p:txBody>
        </p:sp>
        <p:sp>
          <p:nvSpPr>
            <p:cNvPr id="6" name="Rectangle 5"/>
            <p:cNvSpPr/>
            <p:nvPr/>
          </p:nvSpPr>
          <p:spPr>
            <a:xfrm>
              <a:off x="740279" y="10013581"/>
              <a:ext cx="7292440" cy="193988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r>
                <a:rPr lang="en-US" b="0" dirty="0">
                  <a:solidFill>
                    <a:prstClr val="white"/>
                  </a:solidFill>
                  <a:latin typeface="Helvetica"/>
                  <a:cs typeface="Helvetica"/>
                </a:rPr>
                <a:t>Call merging</a:t>
              </a:r>
            </a:p>
          </p:txBody>
        </p:sp>
        <p:sp>
          <p:nvSpPr>
            <p:cNvPr id="7" name="Rectangle 6"/>
            <p:cNvSpPr/>
            <p:nvPr/>
          </p:nvSpPr>
          <p:spPr>
            <a:xfrm>
              <a:off x="740279" y="13380666"/>
              <a:ext cx="7292440" cy="194681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r>
                <a:rPr lang="en-US" b="0" dirty="0">
                  <a:solidFill>
                    <a:prstClr val="white"/>
                  </a:solidFill>
                  <a:latin typeface="Helvetica"/>
                  <a:cs typeface="Helvetica"/>
                </a:rPr>
                <a:t>Breakpoint assembly</a:t>
              </a:r>
            </a:p>
          </p:txBody>
        </p:sp>
        <p:sp>
          <p:nvSpPr>
            <p:cNvPr id="8" name="Can 7"/>
            <p:cNvSpPr/>
            <p:nvPr/>
          </p:nvSpPr>
          <p:spPr>
            <a:xfrm>
              <a:off x="740279" y="2441105"/>
              <a:ext cx="7292440" cy="2785120"/>
            </a:xfrm>
            <a:prstGeom prst="can">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r>
                <a:rPr lang="en-US" b="0" dirty="0">
                  <a:solidFill>
                    <a:prstClr val="white"/>
                  </a:solidFill>
                  <a:latin typeface="Helvetica"/>
                  <a:cs typeface="Helvetica"/>
                </a:rPr>
                <a:t>Data for 1,092 samples</a:t>
              </a:r>
            </a:p>
          </p:txBody>
        </p:sp>
        <p:sp>
          <p:nvSpPr>
            <p:cNvPr id="9" name="Rectangle 8"/>
            <p:cNvSpPr/>
            <p:nvPr/>
          </p:nvSpPr>
          <p:spPr>
            <a:xfrm>
              <a:off x="740279" y="16699256"/>
              <a:ext cx="7292440" cy="193988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r>
                <a:rPr lang="en-US" b="0" dirty="0">
                  <a:solidFill>
                    <a:prstClr val="white"/>
                  </a:solidFill>
                  <a:latin typeface="Helvetica"/>
                  <a:cs typeface="Helvetica"/>
                </a:rPr>
                <a:t>Mapping to junctions</a:t>
              </a:r>
            </a:p>
          </p:txBody>
        </p:sp>
        <p:cxnSp>
          <p:nvCxnSpPr>
            <p:cNvPr id="10" name="Straight Arrow Connector 9"/>
            <p:cNvCxnSpPr>
              <a:endCxn id="5" idx="0"/>
            </p:cNvCxnSpPr>
            <p:nvPr/>
          </p:nvCxnSpPr>
          <p:spPr>
            <a:xfrm>
              <a:off x="4389974" y="5226225"/>
              <a:ext cx="0" cy="146877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5" idx="2"/>
            </p:cNvCxnSpPr>
            <p:nvPr/>
          </p:nvCxnSpPr>
          <p:spPr>
            <a:xfrm>
              <a:off x="4389974" y="8641805"/>
              <a:ext cx="0" cy="137177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2"/>
            </p:cNvCxnSpPr>
            <p:nvPr/>
          </p:nvCxnSpPr>
          <p:spPr>
            <a:xfrm>
              <a:off x="4389974" y="11953465"/>
              <a:ext cx="0" cy="14757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389974" y="15327481"/>
              <a:ext cx="0" cy="137177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Title 1"/>
          <p:cNvSpPr>
            <a:spLocks noGrp="1"/>
          </p:cNvSpPr>
          <p:nvPr>
            <p:ph type="title"/>
          </p:nvPr>
        </p:nvSpPr>
        <p:spPr>
          <a:xfrm>
            <a:off x="0" y="15875"/>
            <a:ext cx="9105900" cy="1143000"/>
          </a:xfrm>
        </p:spPr>
        <p:txBody>
          <a:bodyPr/>
          <a:lstStyle/>
          <a:p>
            <a:pPr eaLnBrk="1" hangingPunct="1"/>
            <a:r>
              <a:rPr lang="en-US" altLang="en-US" sz="3600">
                <a:latin typeface="Helvetica" charset="0"/>
                <a:ea typeface="ＭＳ Ｐゴシック" charset="-128"/>
              </a:rPr>
              <a:t>Breakpoint characterization in 1000G</a:t>
            </a:r>
          </a:p>
        </p:txBody>
      </p:sp>
      <p:sp>
        <p:nvSpPr>
          <p:cNvPr id="14" name="Rounded Rectangle 13"/>
          <p:cNvSpPr/>
          <p:nvPr/>
        </p:nvSpPr>
        <p:spPr>
          <a:xfrm>
            <a:off x="739775" y="21599525"/>
            <a:ext cx="7292975" cy="7497763"/>
          </a:xfrm>
          <a:prstGeom prst="roundRect">
            <a:avLst>
              <a:gd name="adj" fmla="val 1016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endParaRPr>
          </a:p>
        </p:txBody>
      </p:sp>
      <p:sp>
        <p:nvSpPr>
          <p:cNvPr id="16" name="Rounded Rectangle 15"/>
          <p:cNvSpPr/>
          <p:nvPr/>
        </p:nvSpPr>
        <p:spPr>
          <a:xfrm>
            <a:off x="892175" y="21751925"/>
            <a:ext cx="7292975" cy="7497763"/>
          </a:xfrm>
          <a:prstGeom prst="roundRect">
            <a:avLst>
              <a:gd name="adj" fmla="val 1016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endParaRPr>
          </a:p>
        </p:txBody>
      </p:sp>
      <p:sp>
        <p:nvSpPr>
          <p:cNvPr id="406532" name="Content Placeholder 2"/>
          <p:cNvSpPr>
            <a:spLocks noGrp="1"/>
          </p:cNvSpPr>
          <p:nvPr>
            <p:ph idx="1"/>
          </p:nvPr>
        </p:nvSpPr>
        <p:spPr>
          <a:xfrm>
            <a:off x="457200" y="965200"/>
            <a:ext cx="5314950" cy="5160963"/>
          </a:xfrm>
        </p:spPr>
        <p:txBody>
          <a:bodyPr/>
          <a:lstStyle/>
          <a:p>
            <a:pPr eaLnBrk="1" hangingPunct="1"/>
            <a:r>
              <a:rPr lang="en-US" altLang="en-US" sz="2400">
                <a:latin typeface="Helvetica" charset="0"/>
                <a:ea typeface="ＭＳ Ｐゴシック" charset="-128"/>
              </a:rPr>
              <a:t>Breakseq #1 w/ ~2000 breakpoints [Lam et al. Nat. Biotech. (‘10)]</a:t>
            </a:r>
          </a:p>
          <a:p>
            <a:pPr eaLnBrk="1" hangingPunct="1"/>
            <a:r>
              <a:rPr lang="en-US" altLang="en-US" sz="2400">
                <a:latin typeface="Helvetica" charset="0"/>
                <a:ea typeface="ＭＳ Ｐゴシック" charset="-128"/>
              </a:rPr>
              <a:t>Pilot</a:t>
            </a:r>
          </a:p>
          <a:p>
            <a:pPr eaLnBrk="1" hangingPunct="1"/>
            <a:r>
              <a:rPr lang="en-US" altLang="en-US" sz="2400">
                <a:latin typeface="Helvetica" charset="0"/>
                <a:ea typeface="ＭＳ Ｐゴシック" charset="-128"/>
              </a:rPr>
              <a:t>Phase 1 “Integrated” &amp; </a:t>
            </a:r>
            <a:br>
              <a:rPr lang="en-US" altLang="en-US" sz="2400">
                <a:latin typeface="Helvetica" charset="0"/>
                <a:ea typeface="ＭＳ Ｐゴシック" charset="-128"/>
              </a:rPr>
            </a:br>
            <a:r>
              <a:rPr lang="en-US" altLang="en-US" sz="2400">
                <a:latin typeface="Helvetica" charset="0"/>
                <a:ea typeface="ＭＳ Ｐゴシック" charset="-128"/>
              </a:rPr>
              <a:t>Phase 1 refined </a:t>
            </a:r>
          </a:p>
          <a:p>
            <a:pPr eaLnBrk="1" hangingPunct="1"/>
            <a:r>
              <a:rPr lang="en-US" altLang="en-US" sz="2400">
                <a:latin typeface="Helvetica" charset="0"/>
                <a:ea typeface="ＭＳ Ｐゴシック" charset="-128"/>
              </a:rPr>
              <a:t>Phase 3</a:t>
            </a:r>
          </a:p>
        </p:txBody>
      </p:sp>
      <p:grpSp>
        <p:nvGrpSpPr>
          <p:cNvPr id="406533" name="Group 44"/>
          <p:cNvGrpSpPr>
            <a:grpSpLocks noChangeAspect="1"/>
          </p:cNvGrpSpPr>
          <p:nvPr/>
        </p:nvGrpSpPr>
        <p:grpSpPr bwMode="auto">
          <a:xfrm>
            <a:off x="5568950" y="947738"/>
            <a:ext cx="3536950" cy="5537200"/>
            <a:chOff x="9348593" y="1215108"/>
            <a:chExt cx="18439009" cy="28862627"/>
          </a:xfrm>
        </p:grpSpPr>
        <p:pic>
          <p:nvPicPr>
            <p:cNvPr id="406548" name="Picture 3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14002" y="10697213"/>
              <a:ext cx="17373600" cy="1005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49" name="Picture 3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14002" y="1215108"/>
              <a:ext cx="17373600" cy="960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50" name="Picture 3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14002" y="20476535"/>
              <a:ext cx="17373600" cy="960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51" name="Picture 38"/>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22804" y="21403268"/>
              <a:ext cx="6393155"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52" name="Picture 39"/>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822804" y="11620733"/>
              <a:ext cx="6393156"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a:xfrm rot="16200000">
              <a:off x="4131444" y="22170995"/>
              <a:ext cx="12238479" cy="1804176"/>
            </a:xfrm>
            <a:prstGeom prst="rect">
              <a:avLst/>
            </a:prstGeom>
            <a:noFill/>
          </p:spPr>
          <p:txBody>
            <a:bodyPr>
              <a:spAutoFit/>
            </a:bodyPr>
            <a:lstStyle/>
            <a:p>
              <a:pPr defTabSz="457200" fontAlgn="auto">
                <a:spcBef>
                  <a:spcPts val="0"/>
                </a:spcBef>
                <a:spcAft>
                  <a:spcPts val="0"/>
                </a:spcAft>
                <a:defRPr/>
              </a:pPr>
              <a:r>
                <a:rPr lang="en-US" sz="1000" dirty="0">
                  <a:solidFill>
                    <a:prstClr val="black"/>
                  </a:solidFill>
                  <a:latin typeface="Helvetica"/>
                  <a:ea typeface="+mn-ea"/>
                  <a:cs typeface="Helvetica"/>
                </a:rPr>
                <a:t>Count of deletions</a:t>
              </a:r>
            </a:p>
          </p:txBody>
        </p:sp>
        <p:pic>
          <p:nvPicPr>
            <p:cNvPr id="406554" name="Picture 43"/>
            <p:cNvPicPr>
              <a:picLocks noChangeAspect="1"/>
            </p:cNvPicPr>
            <p:nvPr/>
          </p:nvPicPr>
          <p:blipFill>
            <a:blip r:embed="rId8">
              <a:extLst>
                <a:ext uri="{28A0092B-C50C-407E-A947-70E740481C1C}">
                  <a14:useLocalDpi xmlns:a14="http://schemas.microsoft.com/office/drawing/2010/main" val="0"/>
                </a:ext>
              </a:extLst>
            </a:blip>
            <a:srcRect l="24414"/>
            <a:stretch>
              <a:fillRect/>
            </a:stretch>
          </p:blipFill>
          <p:spPr bwMode="auto">
            <a:xfrm>
              <a:off x="20715738" y="2131096"/>
              <a:ext cx="6479581"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 name="TextBox 46"/>
          <p:cNvSpPr txBox="1"/>
          <p:nvPr/>
        </p:nvSpPr>
        <p:spPr>
          <a:xfrm>
            <a:off x="8291513" y="2343150"/>
            <a:ext cx="704850" cy="276225"/>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Pilot set</a:t>
            </a:r>
          </a:p>
        </p:txBody>
      </p:sp>
      <p:sp>
        <p:nvSpPr>
          <p:cNvPr id="49" name="TextBox 48"/>
          <p:cNvSpPr txBox="1"/>
          <p:nvPr/>
        </p:nvSpPr>
        <p:spPr>
          <a:xfrm>
            <a:off x="6792913" y="2854325"/>
            <a:ext cx="1084262" cy="277813"/>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Integrated set</a:t>
            </a:r>
          </a:p>
        </p:txBody>
      </p:sp>
      <p:sp>
        <p:nvSpPr>
          <p:cNvPr id="50" name="TextBox 49"/>
          <p:cNvSpPr txBox="1"/>
          <p:nvPr/>
        </p:nvSpPr>
        <p:spPr>
          <a:xfrm>
            <a:off x="6981825" y="4724400"/>
            <a:ext cx="677863" cy="277813"/>
          </a:xfrm>
          <a:prstGeom prst="rect">
            <a:avLst/>
          </a:prstGeom>
          <a:noFill/>
        </p:spPr>
        <p:txBody>
          <a:bodyPr wrap="none">
            <a:spAutoFit/>
          </a:bodyPr>
          <a:lstStyle/>
          <a:p>
            <a:pPr defTabSz="457200" fontAlgn="auto">
              <a:spcBef>
                <a:spcPts val="0"/>
              </a:spcBef>
              <a:spcAft>
                <a:spcPts val="0"/>
              </a:spcAft>
              <a:defRPr/>
            </a:pPr>
            <a:r>
              <a:rPr lang="en-US" dirty="0">
                <a:solidFill>
                  <a:prstClr val="black"/>
                </a:solidFill>
                <a:latin typeface="Calibri"/>
                <a:ea typeface="+mn-ea"/>
              </a:rPr>
              <a:t>Phase 1</a:t>
            </a:r>
          </a:p>
        </p:txBody>
      </p:sp>
      <p:sp>
        <p:nvSpPr>
          <p:cNvPr id="52" name="TextBox 51"/>
          <p:cNvSpPr txBox="1"/>
          <p:nvPr/>
        </p:nvSpPr>
        <p:spPr>
          <a:xfrm>
            <a:off x="4921250" y="3530600"/>
            <a:ext cx="850900" cy="1200150"/>
          </a:xfrm>
          <a:prstGeom prst="rect">
            <a:avLst/>
          </a:prstGeom>
          <a:noFill/>
        </p:spPr>
        <p:txBody>
          <a:bodyPr wrap="none">
            <a:spAutoFit/>
          </a:bodyPr>
          <a:lstStyle/>
          <a:p>
            <a:pPr defTabSz="457200" fontAlgn="auto">
              <a:spcBef>
                <a:spcPts val="0"/>
              </a:spcBef>
              <a:spcAft>
                <a:spcPts val="0"/>
              </a:spcAft>
              <a:defRPr/>
            </a:pPr>
            <a:r>
              <a:rPr lang="en-US" sz="1800" dirty="0">
                <a:solidFill>
                  <a:srgbClr val="FF00FF"/>
                </a:solidFill>
                <a:latin typeface="Helvetica"/>
                <a:ea typeface="+mn-ea"/>
                <a:cs typeface="Helvetica"/>
              </a:rPr>
              <a:t>TEI</a:t>
            </a:r>
          </a:p>
          <a:p>
            <a:pPr defTabSz="457200" fontAlgn="auto">
              <a:spcBef>
                <a:spcPts val="0"/>
              </a:spcBef>
              <a:spcAft>
                <a:spcPts val="0"/>
              </a:spcAft>
              <a:defRPr/>
            </a:pPr>
            <a:r>
              <a:rPr lang="en-US" sz="1800" dirty="0">
                <a:solidFill>
                  <a:srgbClr val="00FF00"/>
                </a:solidFill>
                <a:latin typeface="Helvetica"/>
                <a:ea typeface="+mn-ea"/>
                <a:cs typeface="Helvetica"/>
              </a:rPr>
              <a:t>NAHR</a:t>
            </a:r>
          </a:p>
          <a:p>
            <a:pPr defTabSz="457200" fontAlgn="auto">
              <a:spcBef>
                <a:spcPts val="0"/>
              </a:spcBef>
              <a:spcAft>
                <a:spcPts val="0"/>
              </a:spcAft>
              <a:defRPr/>
            </a:pPr>
            <a:r>
              <a:rPr lang="en-US" sz="1800" dirty="0">
                <a:solidFill>
                  <a:srgbClr val="0000FF"/>
                </a:solidFill>
                <a:latin typeface="Helvetica"/>
                <a:ea typeface="+mn-ea"/>
                <a:cs typeface="Helvetica"/>
              </a:rPr>
              <a:t>NH</a:t>
            </a:r>
          </a:p>
          <a:p>
            <a:pPr defTabSz="457200" fontAlgn="auto">
              <a:spcBef>
                <a:spcPts val="0"/>
              </a:spcBef>
              <a:spcAft>
                <a:spcPts val="0"/>
              </a:spcAft>
              <a:defRPr/>
            </a:pPr>
            <a:r>
              <a:rPr lang="en-US" sz="1800" dirty="0">
                <a:solidFill>
                  <a:srgbClr val="FF0000"/>
                </a:solidFill>
                <a:latin typeface="Helvetica"/>
                <a:ea typeface="+mn-ea"/>
                <a:cs typeface="Helvetica"/>
              </a:rPr>
              <a:t>VNTR</a:t>
            </a:r>
          </a:p>
        </p:txBody>
      </p:sp>
      <p:grpSp>
        <p:nvGrpSpPr>
          <p:cNvPr id="406538" name="Group 18"/>
          <p:cNvGrpSpPr>
            <a:grpSpLocks/>
          </p:cNvGrpSpPr>
          <p:nvPr/>
        </p:nvGrpSpPr>
        <p:grpSpPr bwMode="auto">
          <a:xfrm>
            <a:off x="1446213" y="3373438"/>
            <a:ext cx="3009900" cy="2565400"/>
            <a:chOff x="1445502" y="3373726"/>
            <a:chExt cx="3009957" cy="2565469"/>
          </a:xfrm>
        </p:grpSpPr>
        <p:grpSp>
          <p:nvGrpSpPr>
            <p:cNvPr id="406544" name="Group 17"/>
            <p:cNvGrpSpPr>
              <a:grpSpLocks/>
            </p:cNvGrpSpPr>
            <p:nvPr/>
          </p:nvGrpSpPr>
          <p:grpSpPr bwMode="auto">
            <a:xfrm>
              <a:off x="1445502" y="3392415"/>
              <a:ext cx="3009957" cy="2546780"/>
              <a:chOff x="1445502" y="3392415"/>
              <a:chExt cx="3009957" cy="2546780"/>
            </a:xfrm>
          </p:grpSpPr>
          <p:sp>
            <p:nvSpPr>
              <p:cNvPr id="3" name="Oval 2"/>
              <p:cNvSpPr/>
              <p:nvPr/>
            </p:nvSpPr>
            <p:spPr>
              <a:xfrm>
                <a:off x="1909061" y="3392777"/>
                <a:ext cx="2546398" cy="2546418"/>
              </a:xfrm>
              <a:prstGeom prst="ellipse">
                <a:avLst/>
              </a:prstGeom>
              <a:solidFill>
                <a:schemeClr val="accent6">
                  <a:lumMod val="40000"/>
                  <a:lumOff val="60000"/>
                </a:schemeClr>
              </a:solidFill>
              <a:ln w="38100" cmpd="sng">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endParaRPr>
              </a:p>
            </p:txBody>
          </p:sp>
          <p:sp>
            <p:nvSpPr>
              <p:cNvPr id="30" name="Oval 29"/>
              <p:cNvSpPr/>
              <p:nvPr/>
            </p:nvSpPr>
            <p:spPr>
              <a:xfrm>
                <a:off x="1445502" y="3707110"/>
                <a:ext cx="2006638" cy="2049517"/>
              </a:xfrm>
              <a:prstGeom prst="ellipse">
                <a:avLst/>
              </a:prstGeom>
              <a:solidFill>
                <a:schemeClr val="tx2">
                  <a:lumMod val="40000"/>
                  <a:lumOff val="60000"/>
                  <a:alpha val="53000"/>
                </a:schemeClr>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endParaRPr>
              </a:p>
            </p:txBody>
          </p:sp>
        </p:grpSp>
        <p:sp>
          <p:nvSpPr>
            <p:cNvPr id="32" name="Oval 31"/>
            <p:cNvSpPr/>
            <p:nvPr/>
          </p:nvSpPr>
          <p:spPr>
            <a:xfrm>
              <a:off x="1909061" y="3373726"/>
              <a:ext cx="2546398" cy="2546418"/>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solidFill>
                  <a:prstClr val="white"/>
                </a:solidFill>
              </a:endParaRPr>
            </a:p>
          </p:txBody>
        </p:sp>
      </p:grpSp>
      <p:sp>
        <p:nvSpPr>
          <p:cNvPr id="21" name="TextBox 20"/>
          <p:cNvSpPr txBox="1"/>
          <p:nvPr/>
        </p:nvSpPr>
        <p:spPr>
          <a:xfrm>
            <a:off x="2162175" y="4335463"/>
            <a:ext cx="850900" cy="646112"/>
          </a:xfrm>
          <a:prstGeom prst="rect">
            <a:avLst/>
          </a:prstGeom>
          <a:noFill/>
        </p:spPr>
        <p:txBody>
          <a:bodyPr wrap="none">
            <a:spAutoFit/>
          </a:bodyPr>
          <a:lstStyle/>
          <a:p>
            <a:pPr algn="ctr" defTabSz="457200" fontAlgn="auto">
              <a:spcBef>
                <a:spcPts val="0"/>
              </a:spcBef>
              <a:spcAft>
                <a:spcPts val="0"/>
              </a:spcAft>
              <a:defRPr/>
            </a:pPr>
            <a:r>
              <a:rPr lang="en-US" sz="1800" b="0" dirty="0">
                <a:solidFill>
                  <a:prstClr val="black"/>
                </a:solidFill>
                <a:latin typeface="Calibri"/>
                <a:ea typeface="+mn-ea"/>
              </a:rPr>
              <a:t>6,104</a:t>
            </a:r>
          </a:p>
          <a:p>
            <a:pPr algn="ctr" defTabSz="457200" fontAlgn="auto">
              <a:spcBef>
                <a:spcPts val="0"/>
              </a:spcBef>
              <a:spcAft>
                <a:spcPts val="0"/>
              </a:spcAft>
              <a:defRPr/>
            </a:pPr>
            <a:r>
              <a:rPr lang="en-US" sz="1800" b="0" dirty="0">
                <a:solidFill>
                  <a:prstClr val="black"/>
                </a:solidFill>
                <a:latin typeface="Calibri"/>
                <a:ea typeface="+mn-ea"/>
              </a:rPr>
              <a:t>(6,299)</a:t>
            </a:r>
          </a:p>
        </p:txBody>
      </p:sp>
      <p:sp>
        <p:nvSpPr>
          <p:cNvPr id="41" name="TextBox 40"/>
          <p:cNvSpPr txBox="1"/>
          <p:nvPr/>
        </p:nvSpPr>
        <p:spPr>
          <a:xfrm>
            <a:off x="3497263" y="4324350"/>
            <a:ext cx="966787" cy="646113"/>
          </a:xfrm>
          <a:prstGeom prst="rect">
            <a:avLst/>
          </a:prstGeom>
          <a:noFill/>
        </p:spPr>
        <p:txBody>
          <a:bodyPr wrap="none">
            <a:spAutoFit/>
          </a:bodyPr>
          <a:lstStyle/>
          <a:p>
            <a:pPr algn="ctr" defTabSz="457200" fontAlgn="auto">
              <a:spcBef>
                <a:spcPts val="0"/>
              </a:spcBef>
              <a:spcAft>
                <a:spcPts val="0"/>
              </a:spcAft>
              <a:defRPr/>
            </a:pPr>
            <a:r>
              <a:rPr lang="en-US" sz="1800" b="0" dirty="0">
                <a:solidFill>
                  <a:prstClr val="black"/>
                </a:solidFill>
                <a:latin typeface="Calibri"/>
                <a:ea typeface="+mn-ea"/>
              </a:rPr>
              <a:t>23,850</a:t>
            </a:r>
          </a:p>
          <a:p>
            <a:pPr algn="ctr" defTabSz="457200" fontAlgn="auto">
              <a:spcBef>
                <a:spcPts val="0"/>
              </a:spcBef>
              <a:spcAft>
                <a:spcPts val="0"/>
              </a:spcAft>
              <a:defRPr/>
            </a:pPr>
            <a:r>
              <a:rPr lang="en-US" sz="1800" b="0" dirty="0">
                <a:solidFill>
                  <a:prstClr val="black"/>
                </a:solidFill>
                <a:latin typeface="Calibri"/>
                <a:ea typeface="+mn-ea"/>
              </a:rPr>
              <a:t>(23,655)</a:t>
            </a:r>
          </a:p>
        </p:txBody>
      </p:sp>
      <p:sp>
        <p:nvSpPr>
          <p:cNvPr id="22" name="TextBox 21"/>
          <p:cNvSpPr txBox="1"/>
          <p:nvPr/>
        </p:nvSpPr>
        <p:spPr>
          <a:xfrm>
            <a:off x="512763" y="3967163"/>
            <a:ext cx="850900" cy="647700"/>
          </a:xfrm>
          <a:prstGeom prst="rect">
            <a:avLst/>
          </a:prstGeom>
          <a:noFill/>
        </p:spPr>
        <p:txBody>
          <a:bodyPr wrap="none">
            <a:spAutoFit/>
          </a:bodyPr>
          <a:lstStyle/>
          <a:p>
            <a:pPr algn="ctr" defTabSz="457200" fontAlgn="auto">
              <a:spcBef>
                <a:spcPts val="0"/>
              </a:spcBef>
              <a:spcAft>
                <a:spcPts val="0"/>
              </a:spcAft>
              <a:defRPr/>
            </a:pPr>
            <a:r>
              <a:rPr lang="en-US" sz="1800" b="0" dirty="0">
                <a:solidFill>
                  <a:prstClr val="black"/>
                </a:solidFill>
                <a:latin typeface="Calibri"/>
                <a:ea typeface="+mn-ea"/>
              </a:rPr>
              <a:t>2,839</a:t>
            </a:r>
          </a:p>
          <a:p>
            <a:pPr algn="ctr" defTabSz="457200" fontAlgn="auto">
              <a:spcBef>
                <a:spcPts val="0"/>
              </a:spcBef>
              <a:spcAft>
                <a:spcPts val="0"/>
              </a:spcAft>
              <a:defRPr/>
            </a:pPr>
            <a:r>
              <a:rPr lang="en-US" sz="1800" b="0" dirty="0">
                <a:solidFill>
                  <a:prstClr val="black"/>
                </a:solidFill>
                <a:latin typeface="Calibri"/>
                <a:ea typeface="+mn-ea"/>
              </a:rPr>
              <a:t>(2,644)</a:t>
            </a:r>
          </a:p>
        </p:txBody>
      </p:sp>
      <p:cxnSp>
        <p:nvCxnSpPr>
          <p:cNvPr id="24" name="Straight Connector 23"/>
          <p:cNvCxnSpPr/>
          <p:nvPr/>
        </p:nvCxnSpPr>
        <p:spPr>
          <a:xfrm>
            <a:off x="1312863" y="4252913"/>
            <a:ext cx="347662" cy="16351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96850" y="5181600"/>
            <a:ext cx="3668713" cy="1631950"/>
          </a:xfrm>
          <a:prstGeom prst="rect">
            <a:avLst/>
          </a:prstGeom>
          <a:noFill/>
        </p:spPr>
        <p:txBody>
          <a:bodyPr wrap="none">
            <a:spAutoFit/>
          </a:bodyPr>
          <a:lstStyle/>
          <a:p>
            <a:pPr defTabSz="457200" fontAlgn="auto">
              <a:spcBef>
                <a:spcPts val="0"/>
              </a:spcBef>
              <a:spcAft>
                <a:spcPts val="0"/>
              </a:spcAft>
              <a:defRPr/>
            </a:pPr>
            <a:r>
              <a:rPr lang="en-US" sz="1800" dirty="0">
                <a:solidFill>
                  <a:srgbClr val="1F497D"/>
                </a:solidFill>
                <a:latin typeface="Calibri"/>
                <a:ea typeface="+mn-ea"/>
              </a:rPr>
              <a:t>Refined</a:t>
            </a:r>
          </a:p>
          <a:p>
            <a:pPr defTabSz="457200" fontAlgn="auto">
              <a:spcBef>
                <a:spcPts val="0"/>
              </a:spcBef>
              <a:spcAft>
                <a:spcPts val="0"/>
              </a:spcAft>
              <a:defRPr/>
            </a:pPr>
            <a:r>
              <a:rPr lang="en-US" sz="1800" dirty="0">
                <a:solidFill>
                  <a:srgbClr val="1F497D"/>
                </a:solidFill>
                <a:latin typeface="Calibri"/>
                <a:ea typeface="+mn-ea"/>
              </a:rPr>
              <a:t>Phase 1 </a:t>
            </a:r>
          </a:p>
          <a:p>
            <a:pPr defTabSz="457200" fontAlgn="auto">
              <a:spcBef>
                <a:spcPts val="0"/>
              </a:spcBef>
              <a:spcAft>
                <a:spcPts val="0"/>
              </a:spcAft>
              <a:defRPr/>
            </a:pPr>
            <a:r>
              <a:rPr lang="en-US" sz="1800" dirty="0">
                <a:solidFill>
                  <a:srgbClr val="F79646"/>
                </a:solidFill>
                <a:latin typeface="Calibri"/>
                <a:ea typeface="+mn-ea"/>
              </a:rPr>
              <a:t>Phase 3</a:t>
            </a:r>
          </a:p>
          <a:p>
            <a:pPr defTabSz="457200" fontAlgn="auto">
              <a:spcBef>
                <a:spcPts val="0"/>
              </a:spcBef>
              <a:spcAft>
                <a:spcPts val="0"/>
              </a:spcAft>
              <a:defRPr/>
            </a:pPr>
            <a:endParaRPr lang="en-US" sz="1800" dirty="0">
              <a:solidFill>
                <a:srgbClr val="F79646"/>
              </a:solidFill>
              <a:latin typeface="Calibri"/>
              <a:ea typeface="+mn-ea"/>
            </a:endParaRPr>
          </a:p>
          <a:p>
            <a:pPr defTabSz="457200" fontAlgn="auto">
              <a:spcBef>
                <a:spcPts val="0"/>
              </a:spcBef>
              <a:spcAft>
                <a:spcPts val="0"/>
              </a:spcAft>
              <a:defRPr/>
            </a:pPr>
            <a:r>
              <a:rPr lang="en-US" sz="1400" b="0" dirty="0">
                <a:solidFill>
                  <a:srgbClr val="000000"/>
                </a:solidFill>
                <a:latin typeface="Calibri"/>
                <a:ea typeface="+mn-ea"/>
              </a:rPr>
              <a:t>Exact match </a:t>
            </a:r>
          </a:p>
          <a:p>
            <a:pPr defTabSz="457200" fontAlgn="auto">
              <a:spcBef>
                <a:spcPts val="0"/>
              </a:spcBef>
              <a:spcAft>
                <a:spcPts val="0"/>
              </a:spcAft>
              <a:defRPr/>
            </a:pPr>
            <a:r>
              <a:rPr lang="en-US" sz="1400" b="0" i="1" dirty="0">
                <a:solidFill>
                  <a:srgbClr val="000000"/>
                </a:solidFill>
                <a:latin typeface="Calibri"/>
                <a:ea typeface="+mn-ea"/>
              </a:rPr>
              <a:t>Number in parentheses: &gt;50% reciprocal match </a:t>
            </a:r>
          </a:p>
        </p:txBody>
      </p:sp>
      <p:sp>
        <p:nvSpPr>
          <p:cNvPr id="2" name="TextBox 1"/>
          <p:cNvSpPr txBox="1"/>
          <p:nvPr/>
        </p:nvSpPr>
        <p:spPr>
          <a:xfrm>
            <a:off x="6168571" y="6581001"/>
            <a:ext cx="2757715" cy="276999"/>
          </a:xfrm>
          <a:prstGeom prst="rect">
            <a:avLst/>
          </a:prstGeom>
          <a:noFill/>
        </p:spPr>
        <p:txBody>
          <a:bodyPr wrap="square" rtlCol="0">
            <a:spAutoFit/>
          </a:bodyPr>
          <a:lstStyle/>
          <a:p>
            <a:r>
              <a:rPr lang="en-US" dirty="0" smtClean="0">
                <a:solidFill>
                  <a:schemeClr val="bg1">
                    <a:lumMod val="50000"/>
                  </a:schemeClr>
                </a:solidFill>
              </a:rPr>
              <a:t>[</a:t>
            </a:r>
            <a:r>
              <a:rPr lang="en-US" dirty="0" err="1" smtClean="0">
                <a:solidFill>
                  <a:schemeClr val="bg1">
                    <a:lumMod val="50000"/>
                  </a:schemeClr>
                </a:solidFill>
              </a:rPr>
              <a:t>Abyzov</a:t>
            </a:r>
            <a:r>
              <a:rPr lang="en-US" dirty="0" smtClean="0">
                <a:solidFill>
                  <a:schemeClr val="bg1">
                    <a:lumMod val="50000"/>
                  </a:schemeClr>
                </a:solidFill>
              </a:rPr>
              <a:t> et al. (‘15) </a:t>
            </a:r>
            <a:r>
              <a:rPr lang="en-US" i="1" dirty="0" smtClean="0">
                <a:solidFill>
                  <a:schemeClr val="bg1">
                    <a:lumMod val="50000"/>
                  </a:schemeClr>
                </a:solidFill>
              </a:rPr>
              <a:t>Nature Comm.</a:t>
            </a:r>
            <a:r>
              <a:rPr lang="en-US" dirty="0" smtClean="0">
                <a:solidFill>
                  <a:schemeClr val="bg1">
                    <a:lumMod val="50000"/>
                  </a:schemeClr>
                </a:solidFill>
              </a:rPr>
              <a:t>]</a:t>
            </a:r>
            <a:endParaRPr lang="en-US" dirty="0">
              <a:solidFill>
                <a:schemeClr val="bg1">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1.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2.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3.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4.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5.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6.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47.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8.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9.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1.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52.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3.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55.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6.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57.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5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5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61.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2.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3.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64.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5.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6.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67.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68.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6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1.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2.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73.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4.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5.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76.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77.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78.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79.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81.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82.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83.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84.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85.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86.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87.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88.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89.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91.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92.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93.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94.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95.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96.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97.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98.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99.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701.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702.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703.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704.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705.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706.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707.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708.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709.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711.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712.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713.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714.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715.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716.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717.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718.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719.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21.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22.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23.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724.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725.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726.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27.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28.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29.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31.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32.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33.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34.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35.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36.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37.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38.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39.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41.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42.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43.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44.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45.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46.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47.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48.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49.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51.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52.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53.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54.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55.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56.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757.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758.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759.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61.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62.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763.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764.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765.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66.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67.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68.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69.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70.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71.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772.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773.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774.xml><?xml version="1.0" encoding="utf-8"?>
<p:tagLst xmlns:a="http://schemas.openxmlformats.org/drawingml/2006/main" xmlns:r="http://schemas.openxmlformats.org/officeDocument/2006/relationships" xmlns:p="http://schemas.openxmlformats.org/presentationml/2006/main">
  <p:tag name="DVSHAPEID" val="yMKAvcgJNPXXAPT5d788dD"/>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_***26feb12-i0gtl2012-preferred">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3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lumMod val="50000"/>
            </a:schemeClr>
          </a:solidFill>
          <a:headEnd type="stealth" w="lg" len="lg"/>
          <a:tailEnd type="none"/>
        </a:ln>
      </a:spPr>
      <a:bodyPr lIns="91436" tIns="45717" rIns="91436" bIns="45717"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2.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2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6.xml><?xml version="1.0" encoding="utf-8"?>
<a:theme xmlns:a="http://schemas.openxmlformats.org/drawingml/2006/main" name="2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2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3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3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msgothic"/>
      </a:majorFont>
      <a:minorFont>
        <a:latin typeface="Times New Roman"/>
        <a:ea typeface="ＭＳ Ｐゴシック"/>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0"/>
          <a:buNone/>
          <a:tabLst/>
          <a:defRPr kumimoji="0" lang="en-GB" sz="2400" b="0" i="0" u="none" strike="noStrike" cap="none" normalizeH="0" baseline="0">
            <a:ln>
              <a:noFill/>
            </a:ln>
            <a:effectLst/>
            <a:latin typeface="Times New Roman" charset="0"/>
            <a:ea typeface="ＭＳ Ｐゴシック" charset="0"/>
            <a:cs typeface="msgothic"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125940</TotalTime>
  <Words>5406</Words>
  <Application>Microsoft Macintosh PowerPoint</Application>
  <PresentationFormat>Letter Paper (8.5x11 in)</PresentationFormat>
  <Paragraphs>971</Paragraphs>
  <Slides>62</Slides>
  <Notes>16</Notes>
  <HiddenSlides>0</HiddenSlides>
  <MMClips>0</MMClips>
  <ScaleCrop>false</ScaleCrop>
  <HeadingPairs>
    <vt:vector size="6" baseType="variant">
      <vt:variant>
        <vt:lpstr>Theme</vt:lpstr>
      </vt:variant>
      <vt:variant>
        <vt:i4>83</vt:i4>
      </vt:variant>
      <vt:variant>
        <vt:lpstr>Embedded OLE Servers</vt:lpstr>
      </vt:variant>
      <vt:variant>
        <vt:i4>2</vt:i4>
      </vt:variant>
      <vt:variant>
        <vt:lpstr>Slide Titles</vt:lpstr>
      </vt:variant>
      <vt:variant>
        <vt:i4>62</vt:i4>
      </vt:variant>
    </vt:vector>
  </HeadingPairs>
  <TitlesOfParts>
    <vt:vector size="147" baseType="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26_Default Design</vt:lpstr>
      <vt:lpstr>27_Default Design</vt:lpstr>
      <vt:lpstr>12_template</vt:lpstr>
      <vt:lpstr>28_Default Design</vt:lpstr>
      <vt:lpstr>29_Default Design</vt:lpstr>
      <vt:lpstr>13_template</vt:lpstr>
      <vt:lpstr>14_template</vt:lpstr>
      <vt:lpstr>30_Default Design</vt:lpstr>
      <vt:lpstr>31_Default Design</vt:lpstr>
      <vt:lpstr>15_template</vt:lpstr>
      <vt:lpstr>32_Default Design</vt:lpstr>
      <vt:lpstr>1_***26feb12-i0gtl2012-preferred</vt:lpstr>
      <vt:lpstr>16_template</vt:lpstr>
      <vt:lpstr>33_Default Design</vt:lpstr>
      <vt:lpstr>34_Default Design</vt:lpstr>
      <vt:lpstr>8_Office Theme</vt:lpstr>
      <vt:lpstr>17_template</vt:lpstr>
      <vt:lpstr>18_template</vt:lpstr>
      <vt:lpstr>4_Office Theme</vt:lpstr>
      <vt:lpstr>5_Office Theme</vt:lpstr>
      <vt:lpstr>19_template</vt:lpstr>
      <vt:lpstr>20_template</vt:lpstr>
      <vt:lpstr>21_template</vt:lpstr>
      <vt:lpstr>10_Office Theme</vt:lpstr>
      <vt:lpstr>22_template</vt:lpstr>
      <vt:lpstr>23_template</vt:lpstr>
      <vt:lpstr>36_Default Design</vt:lpstr>
      <vt:lpstr>37_Default Design</vt:lpstr>
      <vt:lpstr>7_Office Theme</vt:lpstr>
      <vt:lpstr>6_Office Theme</vt:lpstr>
      <vt:lpstr>1_Office Theme</vt:lpstr>
      <vt:lpstr>9_Office Theme</vt:lpstr>
      <vt:lpstr>Image</vt:lpstr>
      <vt:lpstr>Document</vt:lpstr>
      <vt:lpstr>PowerPoint Presentation</vt:lpstr>
      <vt:lpstr>Why we want long reads?</vt:lpstr>
      <vt:lpstr>Human Genome Analysis – SVs &amp; Pseudogenes, Tricky but Crucial Genomic Features, Targeted by Long-read Sequencing: Current Short-read Results &amp; Future Prospects</vt:lpstr>
      <vt:lpstr>Main Steps in Genome Resequencing</vt:lpstr>
      <vt:lpstr>4 mechanisms for SV formation</vt:lpstr>
      <vt:lpstr>Read-depth works well on a variety of sequencing platforms but provides imprecise breakpoints</vt:lpstr>
      <vt:lpstr>1000G SV  (Pilot, Phase I &amp; III)</vt:lpstr>
      <vt:lpstr>8,943 Deletion Breakpoints  (Phase I Refined)</vt:lpstr>
      <vt:lpstr>Breakpoint characterization in 1000G</vt:lpstr>
      <vt:lpstr>Higher SNP Density and Relaxed Selection at NH Breakpoints</vt:lpstr>
      <vt:lpstr>Higher SNP Density and Relaxed Selection at all Breakpoints</vt:lpstr>
      <vt:lpstr>SNP Density at NAHR is Driven by High C&gt;T</vt:lpstr>
      <vt:lpstr>NAHR breakpoint are associated with open chromatin</vt:lpstr>
      <vt:lpstr>Methylation pattern associated with breakpoints mechanisms</vt:lpstr>
      <vt:lpstr>Micro-homologies  Identified around NH Breakpoints</vt:lpstr>
      <vt:lpstr>NH deletions are often coupled with micro-insertions</vt:lpstr>
      <vt:lpstr>Human Genome Analysis – SVs &amp; Pseudogenes, Tricky but Crucial Genomic Features, Targeted by Long-read Sequencing: Current Short-read Results &amp; Future Prospects</vt:lpstr>
      <vt:lpstr>Pseudogenes are among the most interesting intergenic elements</vt:lpstr>
      <vt:lpstr>Identifiable Features of a Pseudogene (yRPL21)</vt:lpstr>
      <vt:lpstr>Two Major Genomic Remodeling Processes Give Rise to Distinct Types of Pseudogenes</vt:lpstr>
      <vt:lpstr>Genome-wide Annotation of Pseudogenes</vt:lpstr>
      <vt:lpstr>EX: Number of pseudogenes for each glycolytic enzyme</vt:lpstr>
      <vt:lpstr>EX: Number of pseudogenes for each glycolytic enzyme</vt:lpstr>
      <vt:lpstr>PowerPoint Presentation</vt:lpstr>
      <vt:lpstr>Annotation of Human Pseudogenes in Comparison to those in other Model Organisms</vt:lpstr>
      <vt:lpstr>Evolution</vt:lpstr>
      <vt:lpstr>Great divergence in pseudogenes in terms of Orthologs &amp; Paralogs</vt:lpstr>
      <vt:lpstr>Divergence but  More interpretable Patterns in terms of Families</vt:lpstr>
      <vt:lpstr>Human Genome Analysis – SVs &amp; Pseudogenes, Tricky but Crucial Genomic Features, Targeted by Long-read Sequencing: Current Short-read Results &amp; Future Prospects</vt:lpstr>
      <vt:lpstr>Fixed Genomic Variation</vt:lpstr>
      <vt:lpstr>Polymorphic Genomic Variation</vt:lpstr>
      <vt:lpstr>In comparison to other genomic elements, pseudogenes tend to overlap SVs </vt:lpstr>
      <vt:lpstr>PowerPoint Presentation</vt:lpstr>
      <vt:lpstr>Pseudogenes &amp; CNVs</vt:lpstr>
      <vt:lpstr>Human Genome Analysis – SVs &amp; Pseudogenes, Tricky but Crucial Genomic Features, Targeted by Long-read Sequencing: Current Short-read Results &amp; Future Prospects</vt:lpstr>
      <vt:lpstr>Retroduplication variation (RDV)</vt:lpstr>
      <vt:lpstr>PowerPoint Presentation</vt:lpstr>
      <vt:lpstr>A typical individual (NA12878) with  10 validated retrodups  (by RD &amp; PCR)</vt:lpstr>
      <vt:lpstr>PowerPoint Presentation</vt:lpstr>
      <vt:lpstr>Hypothesis: retrotransposition is coupled to cell division (in germline)</vt:lpstr>
      <vt:lpstr>Human Genome Analysis – SVs &amp; Pseudogenes, Tricky but Crucial Genomic Features, Targeted by Long-read Sequencing: Current Short-read Results &amp; Future Prospects</vt:lpstr>
      <vt:lpstr>Examples &amp; speculation on the function of pseudogene ncRNAs:  Regulating their parents</vt:lpstr>
      <vt:lpstr>Pseudogene Transcription:  interesting but tricky to ascertain</vt:lpstr>
      <vt:lpstr>Pseudogene Activity</vt:lpstr>
      <vt:lpstr>Human Genome Analysis – SVs &amp; Pseudogenes, Tricky but Crucial Genomic Features, Targeted by Long-read Sequencing: Current Short-read Results &amp; Future Prospects</vt:lpstr>
      <vt:lpstr>Human Genome Analysis – SVs &amp; Pseudogenes, Tricky but Crucial Genomic Features, Targeted by Long-read Sequencing: Current Short-read Results &amp; Future Prospects</vt:lpstr>
      <vt:lpstr>PowerPoint Presentation</vt:lpstr>
      <vt:lpstr>PowerPoint Presentation</vt:lpstr>
      <vt:lpstr>PowerPoint Presentation</vt:lpstr>
      <vt:lpstr>Extra Slides</vt:lpstr>
      <vt:lpstr>Lessons learned  from comparing the human, worm, and fly pseudogenes</vt:lpstr>
      <vt:lpstr>Genomic Variation</vt:lpstr>
      <vt:lpstr>Genomic Variation</vt:lpstr>
      <vt:lpstr>Genomic Variation</vt:lpstr>
      <vt:lpstr>Genomic Variation</vt:lpstr>
      <vt:lpstr>SV Mechanism Classification</vt:lpstr>
      <vt:lpstr>Summary of Mechanism Classification of ~8900 Deletion Breakpoints in 1000G Phase I</vt:lpstr>
      <vt:lpstr>Localization</vt:lpstr>
      <vt:lpstr>Example of Application  of CNVnator to RD data</vt:lpstr>
      <vt:lpstr>PowerPoint Presentation</vt:lpstr>
      <vt:lpstr>Hints of Selection on Some Pseudogenes</vt:lpstr>
      <vt:lpstr>Info about content in this slide pack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Mark Gerstein</cp:lastModifiedBy>
  <cp:revision>2063</cp:revision>
  <cp:lastPrinted>2014-08-18T04:29:34Z</cp:lastPrinted>
  <dcterms:created xsi:type="dcterms:W3CDTF">2010-09-06T09:08:38Z</dcterms:created>
  <dcterms:modified xsi:type="dcterms:W3CDTF">2015-06-22T02:03:13Z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